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60" r:id="rId4"/>
    <p:sldId id="259" r:id="rId5"/>
    <p:sldId id="258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>
        <p:scale>
          <a:sx n="80" d="100"/>
          <a:sy n="80" d="100"/>
        </p:scale>
        <p:origin x="68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F210A-3503-479F-AFEF-81CA68B7FBBA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B6AC29-D8E4-42CF-80A3-8D10CB0E9C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2042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“我的”在介绍首页处讲解，不做单独介绍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B6AC29-D8E4-42CF-80A3-8D10CB0E9CDD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3296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21A9C7-5403-4A99-9FAB-4289CA43E6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7BF712B-ACEB-48D3-BDD7-0BEC7A57D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05814CA-82EF-4232-A957-E1CEFC1FE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1B12-ED2C-494B-8445-8BDF3AB5F2ED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6095417-EB1C-482A-AE86-BAED98876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B76AC19-58D1-439A-ACD5-80F5B963C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D407B-5A75-4D46-B22C-919FD894C5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4069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6639C7-48A7-4F25-8F06-ADF5C74BF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8AB8C7E-8C88-4470-BC39-32F4B4B52E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FC206C-4603-4006-8C3E-06BAB8BDF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1B12-ED2C-494B-8445-8BDF3AB5F2ED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D718CCC-42FA-42CE-951B-7C6520E93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5B79D3F-39F2-4D60-B09B-FC107E6F5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D407B-5A75-4D46-B22C-919FD894C5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373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50CDCF3-E047-4C30-A703-938AABDA14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E4985CC-822D-482A-A642-F50A4628C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4513725-C655-4126-88F7-5910E4829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1B12-ED2C-494B-8445-8BDF3AB5F2ED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94BC9C3-9A6D-4569-8DC4-C141B74F5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4D05F6B-15F2-4579-814D-1F5A13D4D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D407B-5A75-4D46-B22C-919FD894C5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4409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A68422-0EE8-4D82-9328-8BA3BE81A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32370F8-71CD-451B-A37C-CAD6ECC68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6B52DA9-7C0F-40CA-9E25-BD6B3D84B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1B12-ED2C-494B-8445-8BDF3AB5F2ED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16F0E15-2798-4C52-880E-AB8B0AAB3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7E78AA4-D32D-47F2-BD11-B939FB7F2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D407B-5A75-4D46-B22C-919FD894C5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253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CC32F8-4AC4-45AE-8A27-2A9925F8F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7505D88-0805-44BF-9F35-CC2F3BBF9C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B3AB8D3-169F-41A9-BED7-403F966D0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1B12-ED2C-494B-8445-8BDF3AB5F2ED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E43FD22-CBD7-4708-8032-142301E6F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1055670-AD1F-4BDB-98BF-61ECD1BC9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D407B-5A75-4D46-B22C-919FD894C5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333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AF3F048-E6FC-4E38-B59E-0F5487585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3F4CDD-F877-47E3-8AB8-E68B16D10B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CE93517-4E62-4150-9663-35CB3031F1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1A6388B-9F1F-4468-9CA3-B476E5B3B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1B12-ED2C-494B-8445-8BDF3AB5F2ED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14CF101-9BD9-4E1D-8F17-A42FFE3B1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06B4461-1299-4E63-8B0D-15A0DE9F3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D407B-5A75-4D46-B22C-919FD894C5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0477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01B4D6-505B-420D-B254-45B87DC64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5827CCE-B4F0-49C1-A0D3-B19F71037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ADE6071-0F1B-40EB-9960-C19C47E2F4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8C4E36D-F9A8-43C7-B7C3-C9D1DC8A03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EB8E1FC-B33A-4A83-AA36-32331FB7FD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22614DF-1932-4336-B1B8-BF2B75D5D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1B12-ED2C-494B-8445-8BDF3AB5F2ED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6B520AF-BFBF-4D26-BF17-D1B568EB8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3211B74-79C6-4DE6-B8AE-73074F620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D407B-5A75-4D46-B22C-919FD894C5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954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8D1D3D-9A99-4AE5-8F89-E11097B9F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471C906-77AE-4ED1-9A90-2F200E984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1B12-ED2C-494B-8445-8BDF3AB5F2ED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BBB5A7E-BDAD-472D-8A8A-86F117EA9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AA34509-9863-40D1-95C6-2A9767911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D407B-5A75-4D46-B22C-919FD894C5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0603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382824D-9072-403E-BC61-F3D659262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1B12-ED2C-494B-8445-8BDF3AB5F2ED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5CF45DC-C945-4F81-951A-4B2CD5601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0D503A7-CFBE-4632-BD9A-2B81E1048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D407B-5A75-4D46-B22C-919FD894C5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1395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BD0BEE-1335-4DC9-804B-BFCDE43F3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74CCB0B-D412-42CE-ADE2-3C322CB3B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A960C57-919A-469C-8567-2F4E7064DB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3E35089-B333-479C-8C54-7BCFFF9A1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1B12-ED2C-494B-8445-8BDF3AB5F2ED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92856F4-5BA1-4775-86FE-19FD29453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E644AAE-2A98-45AB-A8A0-07521F3EB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D407B-5A75-4D46-B22C-919FD894C5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8799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8B0509-E329-43EC-A1A4-B9310E8BE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F85DBC3-794B-4156-BFA6-6CB8EFE359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CB0667D-E302-4A89-8009-764E7A10E3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F5D7C5D-E8AD-434B-BF15-E2F564FC5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D1B12-ED2C-494B-8445-8BDF3AB5F2ED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9BF185D-BCF9-4D36-B438-4FF570A9B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994A7FA-D857-461F-9AB4-7AB01C88D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D407B-5A75-4D46-B22C-919FD894C5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555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B021776-9957-475F-B014-A392E61C6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35B2445-2C0E-4284-8A0E-D1E117064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4701946-E95E-46BB-AA6C-E0BA23FF70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D1B12-ED2C-494B-8445-8BDF3AB5F2ED}" type="datetimeFigureOut">
              <a:rPr lang="zh-CN" altLang="en-US" smtClean="0"/>
              <a:t>2020/11/17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83C9DB4-D497-479D-B85D-066EA1966E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15AEEA4-D613-4FCB-8966-C142A397A5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D407B-5A75-4D46-B22C-919FD894C5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584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A7E6FC98-A95C-4982-91E7-318AD018AC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6" r="8302"/>
          <a:stretch/>
        </p:blipFill>
        <p:spPr>
          <a:xfrm>
            <a:off x="9832" y="0"/>
            <a:ext cx="4473677" cy="6858000"/>
          </a:xfrm>
          <a:prstGeom prst="rect">
            <a:avLst/>
          </a:prstGeom>
        </p:spPr>
      </p:pic>
      <p:sp>
        <p:nvSpPr>
          <p:cNvPr id="23" name="文本框 22">
            <a:extLst>
              <a:ext uri="{FF2B5EF4-FFF2-40B4-BE49-F238E27FC236}">
                <a16:creationId xmlns:a16="http://schemas.microsoft.com/office/drawing/2014/main" id="{0A6D1429-F685-4562-9022-C91F8A067050}"/>
              </a:ext>
            </a:extLst>
          </p:cNvPr>
          <p:cNvSpPr txBox="1"/>
          <p:nvPr/>
        </p:nvSpPr>
        <p:spPr>
          <a:xfrm>
            <a:off x="6263149" y="1514167"/>
            <a:ext cx="4340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园艺疗法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APP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产品原型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花草星球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E87D784A-E0FA-498F-A99F-C7CE8F15F3DE}"/>
              </a:ext>
            </a:extLst>
          </p:cNvPr>
          <p:cNvSpPr/>
          <p:nvPr/>
        </p:nvSpPr>
        <p:spPr>
          <a:xfrm>
            <a:off x="1363518" y="0"/>
            <a:ext cx="156966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6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首页</a:t>
            </a:r>
          </a:p>
        </p:txBody>
      </p:sp>
    </p:spTree>
    <p:extLst>
      <p:ext uri="{BB962C8B-B14F-4D97-AF65-F5344CB8AC3E}">
        <p14:creationId xmlns:p14="http://schemas.microsoft.com/office/powerpoint/2010/main" val="3058443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A7E6FC98-A95C-4982-91E7-318AD018AC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6" r="8302"/>
          <a:stretch/>
        </p:blipFill>
        <p:spPr>
          <a:xfrm>
            <a:off x="9832" y="0"/>
            <a:ext cx="4473677" cy="68580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94F43895-BDEB-4165-B956-5B5A21FC1B9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53" t="82059" r="64354" b="8172"/>
          <a:stretch/>
        </p:blipFill>
        <p:spPr>
          <a:xfrm>
            <a:off x="4645745" y="451964"/>
            <a:ext cx="1469919" cy="1288026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68898B68-FADC-4AFE-ACE1-43A036399F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19" t="82059" r="49715" b="8172"/>
          <a:stretch/>
        </p:blipFill>
        <p:spPr>
          <a:xfrm>
            <a:off x="4788309" y="1940837"/>
            <a:ext cx="1396181" cy="1288026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51CDA44A-16A0-4222-9D36-C1D0344272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84" t="82059" r="35950" b="8172"/>
          <a:stretch/>
        </p:blipFill>
        <p:spPr>
          <a:xfrm>
            <a:off x="4719483" y="3429710"/>
            <a:ext cx="1396181" cy="1288026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B9DEDCED-5F84-4905-8557-1B0147E9040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19" t="82059" r="22184" b="8172"/>
          <a:stretch/>
        </p:blipFill>
        <p:spPr>
          <a:xfrm>
            <a:off x="4817805" y="4918584"/>
            <a:ext cx="1297859" cy="1288026"/>
          </a:xfrm>
          <a:prstGeom prst="rect">
            <a:avLst/>
          </a:prstGeom>
        </p:spPr>
      </p:pic>
      <p:sp>
        <p:nvSpPr>
          <p:cNvPr id="23" name="文本框 22">
            <a:extLst>
              <a:ext uri="{FF2B5EF4-FFF2-40B4-BE49-F238E27FC236}">
                <a16:creationId xmlns:a16="http://schemas.microsoft.com/office/drawing/2014/main" id="{0A6D1429-F685-4562-9022-C91F8A067050}"/>
              </a:ext>
            </a:extLst>
          </p:cNvPr>
          <p:cNvSpPr txBox="1"/>
          <p:nvPr/>
        </p:nvSpPr>
        <p:spPr>
          <a:xfrm>
            <a:off x="6489290" y="451964"/>
            <a:ext cx="37900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个人专属的花草治愈时间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zh-CN" sz="18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汇聚养护植物知识与技巧</a:t>
            </a:r>
            <a:endParaRPr lang="en-US" altLang="zh-CN" sz="18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zh-CN" sz="18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记录花草种植</a:t>
            </a:r>
            <a:r>
              <a:rPr lang="zh-CN" altLang="en-US" sz="18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心路</a:t>
            </a:r>
            <a:r>
              <a:rPr lang="zh-CN" altLang="zh-CN" sz="18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历程</a:t>
            </a:r>
            <a:endParaRPr lang="en-US" altLang="zh-CN" sz="18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8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线上线下结合的园艺疗法课程</a:t>
            </a:r>
            <a:endParaRPr lang="en-US" altLang="zh-CN" sz="18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浇水等</a:t>
            </a:r>
            <a:r>
              <a:rPr lang="zh-CN" altLang="zh-CN" sz="18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打卡</a:t>
            </a:r>
            <a:r>
              <a:rPr lang="zh-CN" altLang="en-US" sz="18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暖心提醒</a:t>
            </a:r>
            <a:endParaRPr lang="zh-CN" altLang="zh-CN" sz="18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E87D784A-E0FA-498F-A99F-C7CE8F15F3DE}"/>
              </a:ext>
            </a:extLst>
          </p:cNvPr>
          <p:cNvSpPr/>
          <p:nvPr/>
        </p:nvSpPr>
        <p:spPr>
          <a:xfrm>
            <a:off x="1363518" y="0"/>
            <a:ext cx="156966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6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首页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6889559-92EC-47B5-9DF0-C62D0C2F477A}"/>
              </a:ext>
            </a:extLst>
          </p:cNvPr>
          <p:cNvSpPr txBox="1"/>
          <p:nvPr/>
        </p:nvSpPr>
        <p:spPr>
          <a:xfrm>
            <a:off x="6489290" y="0"/>
            <a:ext cx="52356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产品功能板块主要分为以下四个部分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9BCB7C7E-DC50-4FE2-9892-DF5F5DD2576C}"/>
              </a:ext>
            </a:extLst>
          </p:cNvPr>
          <p:cNvSpPr txBox="1"/>
          <p:nvPr/>
        </p:nvSpPr>
        <p:spPr>
          <a:xfrm>
            <a:off x="6489290" y="2206290"/>
            <a:ext cx="3790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8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花草人士的迷你社交圈</a:t>
            </a:r>
            <a:endParaRPr lang="en-US" altLang="zh-CN" sz="18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zh-CN" altLang="en-US" sz="18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以花会友，分享动态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D5B4F1E-4A09-4350-A8A8-D1093FABE886}"/>
              </a:ext>
            </a:extLst>
          </p:cNvPr>
          <p:cNvSpPr txBox="1"/>
          <p:nvPr/>
        </p:nvSpPr>
        <p:spPr>
          <a:xfrm>
            <a:off x="6489290" y="3530265"/>
            <a:ext cx="3790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8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花草养护的百宝箱</a:t>
            </a:r>
            <a:endParaRPr lang="en-US" altLang="zh-CN" sz="18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zh-CN" altLang="en-US" sz="18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可靠方便的花草用品购物渠道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C143B88-ED88-454B-A828-94BE445A04D9}"/>
              </a:ext>
            </a:extLst>
          </p:cNvPr>
          <p:cNvSpPr txBox="1"/>
          <p:nvPr/>
        </p:nvSpPr>
        <p:spPr>
          <a:xfrm>
            <a:off x="6698840" y="4854240"/>
            <a:ext cx="12192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账号信息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订单跟踪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使用帮助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用户反馈</a:t>
            </a:r>
          </a:p>
        </p:txBody>
      </p:sp>
    </p:spTree>
    <p:extLst>
      <p:ext uri="{BB962C8B-B14F-4D97-AF65-F5344CB8AC3E}">
        <p14:creationId xmlns:p14="http://schemas.microsoft.com/office/powerpoint/2010/main" val="2807757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4277E03B-F61B-45F6-8649-EC79337E56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8" y="-13235"/>
            <a:ext cx="5275385" cy="6858000"/>
          </a:xfrm>
          <a:prstGeom prst="rect">
            <a:avLst/>
          </a:prstGeom>
        </p:spPr>
      </p:pic>
      <p:sp>
        <p:nvSpPr>
          <p:cNvPr id="8" name="椭圆 7">
            <a:extLst>
              <a:ext uri="{FF2B5EF4-FFF2-40B4-BE49-F238E27FC236}">
                <a16:creationId xmlns:a16="http://schemas.microsoft.com/office/drawing/2014/main" id="{36A2B839-879F-43D6-B38D-02DAAF426A69}"/>
              </a:ext>
            </a:extLst>
          </p:cNvPr>
          <p:cNvSpPr/>
          <p:nvPr/>
        </p:nvSpPr>
        <p:spPr>
          <a:xfrm flipV="1">
            <a:off x="1160204" y="5528183"/>
            <a:ext cx="707923" cy="707923"/>
          </a:xfrm>
          <a:prstGeom prst="ellipse">
            <a:avLst/>
          </a:prstGeom>
          <a:noFill/>
          <a:ln w="19050">
            <a:solidFill>
              <a:srgbClr val="C0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00B1D124-5343-4ED7-91D9-229354991963}"/>
              </a:ext>
            </a:extLst>
          </p:cNvPr>
          <p:cNvSpPr/>
          <p:nvPr/>
        </p:nvSpPr>
        <p:spPr>
          <a:xfrm>
            <a:off x="1868127" y="-24437"/>
            <a:ext cx="156966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6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花房</a:t>
            </a: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88B9F5E5-09FF-4DEA-8A4C-2A5076E6D14F}"/>
              </a:ext>
            </a:extLst>
          </p:cNvPr>
          <p:cNvSpPr/>
          <p:nvPr/>
        </p:nvSpPr>
        <p:spPr>
          <a:xfrm flipV="1">
            <a:off x="3628103" y="1496958"/>
            <a:ext cx="737419" cy="737419"/>
          </a:xfrm>
          <a:prstGeom prst="ellipse">
            <a:avLst/>
          </a:prstGeom>
          <a:noFill/>
          <a:ln w="19050">
            <a:solidFill>
              <a:srgbClr val="C0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05204644-610A-4FDB-8E1B-E991C49EE213}"/>
              </a:ext>
            </a:extLst>
          </p:cNvPr>
          <p:cNvCxnSpPr>
            <a:cxnSpLocks/>
          </p:cNvCxnSpPr>
          <p:nvPr/>
        </p:nvCxnSpPr>
        <p:spPr>
          <a:xfrm>
            <a:off x="4365522" y="1873046"/>
            <a:ext cx="1504336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4BB2E3A0-46C5-478F-BAD9-07FEFABF1906}"/>
              </a:ext>
            </a:extLst>
          </p:cNvPr>
          <p:cNvSpPr txBox="1"/>
          <p:nvPr/>
        </p:nvSpPr>
        <p:spPr>
          <a:xfrm>
            <a:off x="6265795" y="1319120"/>
            <a:ext cx="52753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花草宝典：内含花草养护知识与教程，包括播种、嫁接、除病虫害、制作植物书签等内容。此内容中，将提供线上线下相结合的园艺疗法课程引导。（由于对园艺疗法的认识不深，暂未能制作出科学的家庭版园艺疗法课程）</a:t>
            </a:r>
          </a:p>
        </p:txBody>
      </p: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00AF4057-3D09-4FB1-A1B6-0920F082BAD4}"/>
              </a:ext>
            </a:extLst>
          </p:cNvPr>
          <p:cNvCxnSpPr>
            <a:cxnSpLocks/>
          </p:cNvCxnSpPr>
          <p:nvPr/>
        </p:nvCxnSpPr>
        <p:spPr>
          <a:xfrm>
            <a:off x="4365522" y="3429000"/>
            <a:ext cx="1504336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文本框 20">
            <a:extLst>
              <a:ext uri="{FF2B5EF4-FFF2-40B4-BE49-F238E27FC236}">
                <a16:creationId xmlns:a16="http://schemas.microsoft.com/office/drawing/2014/main" id="{8F6A5713-0072-480D-BD37-327D4FFC0525}"/>
              </a:ext>
            </a:extLst>
          </p:cNvPr>
          <p:cNvSpPr txBox="1"/>
          <p:nvPr/>
        </p:nvSpPr>
        <p:spPr>
          <a:xfrm>
            <a:off x="6361470" y="3163146"/>
            <a:ext cx="52753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虚拟植物：可拍照记录用户在现实生活中花草种植的各个阶段，如：播种、发芽、生长、开花、结果、凋落等。同时，还可以记录用户的当日心情，每月反馈植物成长的月变化和用户情绪的月变化，有利于用户关注自己的情绪起伏，更从而更了解自己。</a:t>
            </a:r>
          </a:p>
        </p:txBody>
      </p:sp>
      <p:pic>
        <p:nvPicPr>
          <p:cNvPr id="23" name="图片 22">
            <a:extLst>
              <a:ext uri="{FF2B5EF4-FFF2-40B4-BE49-F238E27FC236}">
                <a16:creationId xmlns:a16="http://schemas.microsoft.com/office/drawing/2014/main" id="{073100DE-5FCC-4D98-ADD0-00AAACA124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321" y="3928750"/>
            <a:ext cx="431860" cy="428443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84C8D7F8-A571-4FF5-A743-EA59AD416BB6}"/>
              </a:ext>
            </a:extLst>
          </p:cNvPr>
          <p:cNvCxnSpPr>
            <a:cxnSpLocks/>
          </p:cNvCxnSpPr>
          <p:nvPr/>
        </p:nvCxnSpPr>
        <p:spPr>
          <a:xfrm>
            <a:off x="4365522" y="4948084"/>
            <a:ext cx="1504336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文本框 25">
            <a:extLst>
              <a:ext uri="{FF2B5EF4-FFF2-40B4-BE49-F238E27FC236}">
                <a16:creationId xmlns:a16="http://schemas.microsoft.com/office/drawing/2014/main" id="{E9600F5A-A541-4CD8-B5BF-65F192B4BB64}"/>
              </a:ext>
            </a:extLst>
          </p:cNvPr>
          <p:cNvSpPr txBox="1"/>
          <p:nvPr/>
        </p:nvSpPr>
        <p:spPr>
          <a:xfrm>
            <a:off x="6322144" y="4800216"/>
            <a:ext cx="5275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工具：通过日历打卡记录用户现实养殖的花草浇水频率、修建频率。</a:t>
            </a:r>
          </a:p>
        </p:txBody>
      </p:sp>
    </p:spTree>
    <p:extLst>
      <p:ext uri="{BB962C8B-B14F-4D97-AF65-F5344CB8AC3E}">
        <p14:creationId xmlns:p14="http://schemas.microsoft.com/office/powerpoint/2010/main" val="3826435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954E04DB-E492-43B5-8A53-5377868DF0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8" y="0"/>
            <a:ext cx="5275385" cy="6858000"/>
          </a:xfrm>
          <a:prstGeom prst="rect">
            <a:avLst/>
          </a:prstGeom>
        </p:spPr>
      </p:pic>
      <p:sp>
        <p:nvSpPr>
          <p:cNvPr id="8" name="椭圆 7">
            <a:extLst>
              <a:ext uri="{FF2B5EF4-FFF2-40B4-BE49-F238E27FC236}">
                <a16:creationId xmlns:a16="http://schemas.microsoft.com/office/drawing/2014/main" id="{C429B291-BE8D-4EA9-BED1-BF519D8B8C41}"/>
              </a:ext>
            </a:extLst>
          </p:cNvPr>
          <p:cNvSpPr/>
          <p:nvPr/>
        </p:nvSpPr>
        <p:spPr>
          <a:xfrm flipV="1">
            <a:off x="1897623" y="5567511"/>
            <a:ext cx="707923" cy="707923"/>
          </a:xfrm>
          <a:prstGeom prst="ellipse">
            <a:avLst/>
          </a:prstGeom>
          <a:noFill/>
          <a:ln w="19050">
            <a:solidFill>
              <a:srgbClr val="C0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0E63B414-8FC8-4F55-9569-EF41E53626D6}"/>
              </a:ext>
            </a:extLst>
          </p:cNvPr>
          <p:cNvSpPr/>
          <p:nvPr/>
        </p:nvSpPr>
        <p:spPr>
          <a:xfrm>
            <a:off x="1820716" y="0"/>
            <a:ext cx="156966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6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花坛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1E2ABB9-99FD-43E7-8115-EF90820E3297}"/>
              </a:ext>
            </a:extLst>
          </p:cNvPr>
          <p:cNvSpPr/>
          <p:nvPr/>
        </p:nvSpPr>
        <p:spPr>
          <a:xfrm>
            <a:off x="1045624" y="993058"/>
            <a:ext cx="3175820" cy="865239"/>
          </a:xfrm>
          <a:prstGeom prst="rect">
            <a:avLst/>
          </a:prstGeom>
          <a:noFill/>
          <a:ln w="28575">
            <a:solidFill>
              <a:srgbClr val="C0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8F399E62-7406-48F7-B302-033527C30378}"/>
              </a:ext>
            </a:extLst>
          </p:cNvPr>
          <p:cNvCxnSpPr/>
          <p:nvPr/>
        </p:nvCxnSpPr>
        <p:spPr>
          <a:xfrm>
            <a:off x="4221444" y="1366684"/>
            <a:ext cx="1976284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文本框 14">
            <a:extLst>
              <a:ext uri="{FF2B5EF4-FFF2-40B4-BE49-F238E27FC236}">
                <a16:creationId xmlns:a16="http://schemas.microsoft.com/office/drawing/2014/main" id="{378F6112-0C78-4825-91FF-1E95AB9246B6}"/>
              </a:ext>
            </a:extLst>
          </p:cNvPr>
          <p:cNvSpPr txBox="1"/>
          <p:nvPr/>
        </p:nvSpPr>
        <p:spPr>
          <a:xfrm>
            <a:off x="6291513" y="1191850"/>
            <a:ext cx="44649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实时动态：可阅读网友的最新动态，或为他人及时答疑，建立联系密切的花草社区</a:t>
            </a:r>
          </a:p>
        </p:txBody>
      </p:sp>
      <p:sp>
        <p:nvSpPr>
          <p:cNvPr id="17" name="椭圆 16">
            <a:extLst>
              <a:ext uri="{FF2B5EF4-FFF2-40B4-BE49-F238E27FC236}">
                <a16:creationId xmlns:a16="http://schemas.microsoft.com/office/drawing/2014/main" id="{EB16F442-7CDB-4C33-99B4-0B9A0E549E1A}"/>
              </a:ext>
            </a:extLst>
          </p:cNvPr>
          <p:cNvSpPr/>
          <p:nvPr/>
        </p:nvSpPr>
        <p:spPr>
          <a:xfrm flipV="1">
            <a:off x="3493857" y="4869420"/>
            <a:ext cx="707923" cy="707923"/>
          </a:xfrm>
          <a:prstGeom prst="ellipse">
            <a:avLst/>
          </a:prstGeom>
          <a:noFill/>
          <a:ln w="19050">
            <a:solidFill>
              <a:srgbClr val="C0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54969208-DE3B-4922-83D6-ED18A229E1C0}"/>
              </a:ext>
            </a:extLst>
          </p:cNvPr>
          <p:cNvCxnSpPr/>
          <p:nvPr/>
        </p:nvCxnSpPr>
        <p:spPr>
          <a:xfrm>
            <a:off x="4221444" y="5223381"/>
            <a:ext cx="1976284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文本框 19">
            <a:extLst>
              <a:ext uri="{FF2B5EF4-FFF2-40B4-BE49-F238E27FC236}">
                <a16:creationId xmlns:a16="http://schemas.microsoft.com/office/drawing/2014/main" id="{C6A1E85E-5F2A-43F4-9E98-61DC77F7D302}"/>
              </a:ext>
            </a:extLst>
          </p:cNvPr>
          <p:cNvSpPr txBox="1"/>
          <p:nvPr/>
        </p:nvSpPr>
        <p:spPr>
          <a:xfrm>
            <a:off x="6349374" y="5038715"/>
            <a:ext cx="4112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分享编辑：点击即可拍照并上传文案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D1B38E76-36CE-4CB1-8CEF-8AB91DFFB926}"/>
              </a:ext>
            </a:extLst>
          </p:cNvPr>
          <p:cNvSpPr txBox="1"/>
          <p:nvPr/>
        </p:nvSpPr>
        <p:spPr>
          <a:xfrm>
            <a:off x="6349373" y="5481484"/>
            <a:ext cx="4908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分享养花草心得、向网友求助花草问题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……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E7731A03-96C5-467F-BCF3-9408CEB01F9F}"/>
              </a:ext>
            </a:extLst>
          </p:cNvPr>
          <p:cNvCxnSpPr/>
          <p:nvPr/>
        </p:nvCxnSpPr>
        <p:spPr>
          <a:xfrm>
            <a:off x="4201780" y="3429000"/>
            <a:ext cx="1976284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文本框 25">
            <a:extLst>
              <a:ext uri="{FF2B5EF4-FFF2-40B4-BE49-F238E27FC236}">
                <a16:creationId xmlns:a16="http://schemas.microsoft.com/office/drawing/2014/main" id="{E650303A-193B-48A1-803F-F577BC6EC139}"/>
              </a:ext>
            </a:extLst>
          </p:cNvPr>
          <p:cNvSpPr txBox="1"/>
          <p:nvPr/>
        </p:nvSpPr>
        <p:spPr>
          <a:xfrm>
            <a:off x="6291513" y="3223434"/>
            <a:ext cx="53597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动态内容栏：可对他人动态进行点赞、回复、转发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还可以关注感兴趣的网友，进行互动。</a:t>
            </a:r>
          </a:p>
        </p:txBody>
      </p: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AE0D397A-DBDA-4EB8-994F-BDB299797E36}"/>
              </a:ext>
            </a:extLst>
          </p:cNvPr>
          <p:cNvCxnSpPr/>
          <p:nvPr/>
        </p:nvCxnSpPr>
        <p:spPr>
          <a:xfrm>
            <a:off x="4201780" y="801329"/>
            <a:ext cx="1976284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0" name="文本框 29">
            <a:extLst>
              <a:ext uri="{FF2B5EF4-FFF2-40B4-BE49-F238E27FC236}">
                <a16:creationId xmlns:a16="http://schemas.microsoft.com/office/drawing/2014/main" id="{330234D9-17C6-41FE-9346-2CD3D21B570A}"/>
              </a:ext>
            </a:extLst>
          </p:cNvPr>
          <p:cNvSpPr txBox="1"/>
          <p:nvPr/>
        </p:nvSpPr>
        <p:spPr>
          <a:xfrm>
            <a:off x="6197728" y="611673"/>
            <a:ext cx="4464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搜索栏：输入关键词查看感兴趣的动态</a:t>
            </a:r>
          </a:p>
        </p:txBody>
      </p:sp>
    </p:spTree>
    <p:extLst>
      <p:ext uri="{BB962C8B-B14F-4D97-AF65-F5344CB8AC3E}">
        <p14:creationId xmlns:p14="http://schemas.microsoft.com/office/powerpoint/2010/main" val="631894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3D6C745F-5153-4411-B788-FF2B53A68E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" y="0"/>
            <a:ext cx="5275385" cy="6858000"/>
          </a:xfrm>
          <a:prstGeom prst="rect">
            <a:avLst/>
          </a:prstGeom>
        </p:spPr>
      </p:pic>
      <p:sp>
        <p:nvSpPr>
          <p:cNvPr id="4" name="椭圆 3">
            <a:extLst>
              <a:ext uri="{FF2B5EF4-FFF2-40B4-BE49-F238E27FC236}">
                <a16:creationId xmlns:a16="http://schemas.microsoft.com/office/drawing/2014/main" id="{C7F3B0E9-782D-444C-BC4F-09F0A9CE4A2B}"/>
              </a:ext>
            </a:extLst>
          </p:cNvPr>
          <p:cNvSpPr/>
          <p:nvPr/>
        </p:nvSpPr>
        <p:spPr>
          <a:xfrm flipV="1">
            <a:off x="2635043" y="5567511"/>
            <a:ext cx="707923" cy="707923"/>
          </a:xfrm>
          <a:prstGeom prst="ellipse">
            <a:avLst/>
          </a:prstGeom>
          <a:noFill/>
          <a:ln w="19050">
            <a:solidFill>
              <a:srgbClr val="C0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5ECD9E80-7622-42CB-965A-D8C929C51194}"/>
              </a:ext>
            </a:extLst>
          </p:cNvPr>
          <p:cNvSpPr/>
          <p:nvPr/>
        </p:nvSpPr>
        <p:spPr>
          <a:xfrm>
            <a:off x="1860047" y="0"/>
            <a:ext cx="156966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6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花店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D86D528-AA2F-43F5-9609-38CFCC25CDE0}"/>
              </a:ext>
            </a:extLst>
          </p:cNvPr>
          <p:cNvSpPr/>
          <p:nvPr/>
        </p:nvSpPr>
        <p:spPr>
          <a:xfrm>
            <a:off x="963560" y="1027717"/>
            <a:ext cx="3175820" cy="454602"/>
          </a:xfrm>
          <a:prstGeom prst="rect">
            <a:avLst/>
          </a:prstGeom>
          <a:noFill/>
          <a:ln w="28575">
            <a:solidFill>
              <a:srgbClr val="C0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6AB683C0-7DE4-412C-AC4E-713DE99FE3A0}"/>
              </a:ext>
            </a:extLst>
          </p:cNvPr>
          <p:cNvCxnSpPr/>
          <p:nvPr/>
        </p:nvCxnSpPr>
        <p:spPr>
          <a:xfrm>
            <a:off x="4100052" y="2477974"/>
            <a:ext cx="1976284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文本框 10">
            <a:extLst>
              <a:ext uri="{FF2B5EF4-FFF2-40B4-BE49-F238E27FC236}">
                <a16:creationId xmlns:a16="http://schemas.microsoft.com/office/drawing/2014/main" id="{DC63F8AC-C98C-4532-AD00-D8DF33242BDB}"/>
              </a:ext>
            </a:extLst>
          </p:cNvPr>
          <p:cNvSpPr txBox="1"/>
          <p:nvPr/>
        </p:nvSpPr>
        <p:spPr>
          <a:xfrm>
            <a:off x="6096000" y="2288318"/>
            <a:ext cx="53585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商品栏：左侧有商品分类导航栏，用户可点击商品信息右下角的黄色加号，直接购买养护花草的工具，如：种子、农具等。（商品来源、质量保障：可交给负责盈利模式的朋友写）</a:t>
            </a:r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C6D72718-3761-4A80-BFCD-23F78EC24383}"/>
              </a:ext>
            </a:extLst>
          </p:cNvPr>
          <p:cNvCxnSpPr/>
          <p:nvPr/>
        </p:nvCxnSpPr>
        <p:spPr>
          <a:xfrm>
            <a:off x="4139380" y="1325449"/>
            <a:ext cx="1976284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文本框 13">
            <a:extLst>
              <a:ext uri="{FF2B5EF4-FFF2-40B4-BE49-F238E27FC236}">
                <a16:creationId xmlns:a16="http://schemas.microsoft.com/office/drawing/2014/main" id="{7DAEDF8E-3E26-4EE1-9EFF-F70246E0E2D4}"/>
              </a:ext>
            </a:extLst>
          </p:cNvPr>
          <p:cNvSpPr txBox="1"/>
          <p:nvPr/>
        </p:nvSpPr>
        <p:spPr>
          <a:xfrm>
            <a:off x="6115665" y="1076816"/>
            <a:ext cx="4933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评价栏：点击进入后，可以看见网友的买家秀，了解商品质量</a:t>
            </a:r>
          </a:p>
        </p:txBody>
      </p: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949C61FE-03AD-48F2-9AD9-4879C1826130}"/>
              </a:ext>
            </a:extLst>
          </p:cNvPr>
          <p:cNvCxnSpPr/>
          <p:nvPr/>
        </p:nvCxnSpPr>
        <p:spPr>
          <a:xfrm>
            <a:off x="3852402" y="5849824"/>
            <a:ext cx="1976284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文本框 16">
            <a:extLst>
              <a:ext uri="{FF2B5EF4-FFF2-40B4-BE49-F238E27FC236}">
                <a16:creationId xmlns:a16="http://schemas.microsoft.com/office/drawing/2014/main" id="{621D922F-A9F5-4F0F-AF8B-170941CC6E23}"/>
              </a:ext>
            </a:extLst>
          </p:cNvPr>
          <p:cNvSpPr txBox="1"/>
          <p:nvPr/>
        </p:nvSpPr>
        <p:spPr>
          <a:xfrm>
            <a:off x="6096000" y="5249659"/>
            <a:ext cx="5358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订单详情在“我的”中可以跟踪。</a:t>
            </a:r>
          </a:p>
        </p:txBody>
      </p:sp>
    </p:spTree>
    <p:extLst>
      <p:ext uri="{BB962C8B-B14F-4D97-AF65-F5344CB8AC3E}">
        <p14:creationId xmlns:p14="http://schemas.microsoft.com/office/powerpoint/2010/main" val="3868836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401</Words>
  <Application>Microsoft Office PowerPoint</Application>
  <PresentationFormat>宽屏</PresentationFormat>
  <Paragraphs>35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等线</vt:lpstr>
      <vt:lpstr>等线 Light</vt:lpstr>
      <vt:lpstr>微软雅黑</vt:lpstr>
      <vt:lpstr>Arial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梁凯枫</dc:creator>
  <cp:lastModifiedBy>梁凯枫</cp:lastModifiedBy>
  <cp:revision>6</cp:revision>
  <dcterms:created xsi:type="dcterms:W3CDTF">2020-11-17T14:59:44Z</dcterms:created>
  <dcterms:modified xsi:type="dcterms:W3CDTF">2020-11-17T15:52:36Z</dcterms:modified>
</cp:coreProperties>
</file>