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5"/>
  </p:notesMasterIdLst>
  <p:sldIdLst>
    <p:sldId id="256" r:id="rId4"/>
    <p:sldId id="257" r:id="rId5"/>
    <p:sldId id="258" r:id="rId6"/>
    <p:sldId id="315" r:id="rId7"/>
    <p:sldId id="338" r:id="rId8"/>
    <p:sldId id="317" r:id="rId9"/>
    <p:sldId id="318" r:id="rId10"/>
    <p:sldId id="319" r:id="rId11"/>
    <p:sldId id="320" r:id="rId12"/>
    <p:sldId id="284" r:id="rId13"/>
    <p:sldId id="321" r:id="rId14"/>
    <p:sldId id="313" r:id="rId15"/>
    <p:sldId id="337" r:id="rId16"/>
    <p:sldId id="314" r:id="rId17"/>
    <p:sldId id="285" r:id="rId18"/>
    <p:sldId id="322" r:id="rId19"/>
    <p:sldId id="263" r:id="rId20"/>
    <p:sldId id="323" r:id="rId21"/>
    <p:sldId id="324" r:id="rId22"/>
    <p:sldId id="280" r:id="rId23"/>
    <p:sldId id="335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94735f5-0437-4aeb-a719-018826318aa0}">
          <p14:sldIdLst>
            <p14:sldId id="256"/>
            <p14:sldId id="257"/>
          </p14:sldIdLst>
        </p14:section>
        <p14:section name="1 产品分析" id="{47540919-b096-43bb-b782-4221452dcc5f}">
          <p14:sldIdLst>
            <p14:sldId id="258"/>
            <p14:sldId id="315"/>
            <p14:sldId id="338"/>
            <p14:sldId id="317"/>
            <p14:sldId id="318"/>
            <p14:sldId id="319"/>
            <p14:sldId id="320"/>
          </p14:sldIdLst>
        </p14:section>
        <p14:section name="2 产品设计分析" id="{ef97f2b5-08df-4c6d-a206-a27f088f0a13}">
          <p14:sldIdLst>
            <p14:sldId id="284"/>
            <p14:sldId id="321"/>
            <p14:sldId id="313"/>
            <p14:sldId id="337"/>
            <p14:sldId id="314"/>
          </p14:sldIdLst>
        </p14:section>
        <p14:section name="3 盈利模式" id="{de4b239a-e9a8-4b92-a85f-935e19ae36a2}">
          <p14:sldIdLst>
            <p14:sldId id="285"/>
            <p14:sldId id="322"/>
            <p14:sldId id="263"/>
            <p14:sldId id="323"/>
            <p14:sldId id="324"/>
          </p14:sldIdLst>
        </p14:section>
        <p14:section name="结束" id="{6ea522cc-f363-44fb-b648-d2a587be23a7}">
          <p14:sldIdLst>
            <p14:sldId id="280"/>
            <p14:sldId id="33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DB8F"/>
    <a:srgbClr val="9DC3E6"/>
    <a:srgbClr val="A9D18E"/>
    <a:srgbClr val="F4B183"/>
    <a:srgbClr val="FB8A54"/>
    <a:srgbClr val="F64B31"/>
    <a:srgbClr val="FFD13F"/>
    <a:srgbClr val="FEDA8E"/>
    <a:srgbClr val="2F3048"/>
    <a:srgbClr val="6EB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FFDB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FFDB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AFC0D-2CCD-463A-88B9-B851F9ABEC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1F5C0-C0CD-4AD4-B9CA-02DF7BF459B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tags" Target="../tags/tag1.xml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image" Target="../media/image6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image" Target="../media/image9.png"/><Relationship Id="rId4" Type="http://schemas.openxmlformats.org/officeDocument/2006/relationships/tags" Target="../tags/tag29.xml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tags" Target="../tags/tag3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tags" Target="../tags/tag34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tags" Target="../tags/tag3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../media/image6.png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image" Target="../media/image9.png"/><Relationship Id="rId4" Type="http://schemas.openxmlformats.org/officeDocument/2006/relationships/tags" Target="../tags/tag36.xml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8.jpeg"/><Relationship Id="rId13" Type="http://schemas.openxmlformats.org/officeDocument/2006/relationships/slide" Target="slide19.xml"/><Relationship Id="rId12" Type="http://schemas.openxmlformats.org/officeDocument/2006/relationships/slide" Target="slide18.xml"/><Relationship Id="rId11" Type="http://schemas.openxmlformats.org/officeDocument/2006/relationships/slide" Target="slide17.xml"/><Relationship Id="rId10" Type="http://schemas.openxmlformats.org/officeDocument/2006/relationships/tags" Target="../tags/tag48.xml"/><Relationship Id="rId1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22.png"/><Relationship Id="rId16" Type="http://schemas.openxmlformats.org/officeDocument/2006/relationships/image" Target="../media/image21.png"/><Relationship Id="rId15" Type="http://schemas.openxmlformats.org/officeDocument/2006/relationships/image" Target="../media/image20.png"/><Relationship Id="rId14" Type="http://schemas.openxmlformats.org/officeDocument/2006/relationships/image" Target="../media/image19.png"/><Relationship Id="rId13" Type="http://schemas.openxmlformats.org/officeDocument/2006/relationships/slide" Target="slide19.xml"/><Relationship Id="rId12" Type="http://schemas.openxmlformats.org/officeDocument/2006/relationships/slide" Target="slide18.xml"/><Relationship Id="rId11" Type="http://schemas.openxmlformats.org/officeDocument/2006/relationships/slide" Target="slide17.xml"/><Relationship Id="rId10" Type="http://schemas.openxmlformats.org/officeDocument/2006/relationships/tags" Target="../tags/tag57.xml"/><Relationship Id="rId1" Type="http://schemas.openxmlformats.org/officeDocument/2006/relationships/tags" Target="../tags/tag4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5" Type="http://schemas.openxmlformats.org/officeDocument/2006/relationships/slideLayout" Target="../slideLayouts/slideLayout2.xml"/><Relationship Id="rId14" Type="http://schemas.openxmlformats.org/officeDocument/2006/relationships/slide" Target="slide19.xml"/><Relationship Id="rId13" Type="http://schemas.openxmlformats.org/officeDocument/2006/relationships/slide" Target="slide18.xml"/><Relationship Id="rId12" Type="http://schemas.openxmlformats.org/officeDocument/2006/relationships/slide" Target="slide17.xml"/><Relationship Id="rId11" Type="http://schemas.openxmlformats.org/officeDocument/2006/relationships/image" Target="../media/image23.png"/><Relationship Id="rId10" Type="http://schemas.openxmlformats.org/officeDocument/2006/relationships/tags" Target="../tags/tag66.xml"/><Relationship Id="rId1" Type="http://schemas.openxmlformats.org/officeDocument/2006/relationships/tags" Target="../tags/tag5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24.png"/><Relationship Id="rId13" Type="http://schemas.openxmlformats.org/officeDocument/2006/relationships/slide" Target="slide19.xml"/><Relationship Id="rId12" Type="http://schemas.openxmlformats.org/officeDocument/2006/relationships/slide" Target="slide18.xml"/><Relationship Id="rId11" Type="http://schemas.openxmlformats.org/officeDocument/2006/relationships/slide" Target="slide17.xml"/><Relationship Id="rId10" Type="http://schemas.openxmlformats.org/officeDocument/2006/relationships/tags" Target="../tags/tag75.xml"/><Relationship Id="rId1" Type="http://schemas.openxmlformats.org/officeDocument/2006/relationships/tags" Target="../tags/tag6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76.xml"/><Relationship Id="rId7" Type="http://schemas.openxmlformats.org/officeDocument/2006/relationships/image" Target="../media/image8.png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image" Target="../media/image7.png"/><Relationship Id="rId7" Type="http://schemas.openxmlformats.org/officeDocument/2006/relationships/tags" Target="../tags/tag77.xml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9.png"/><Relationship Id="rId13" Type="http://schemas.openxmlformats.org/officeDocument/2006/relationships/slide" Target="slide10.xml"/><Relationship Id="rId12" Type="http://schemas.openxmlformats.org/officeDocument/2006/relationships/image" Target="../media/image28.png"/><Relationship Id="rId11" Type="http://schemas.openxmlformats.org/officeDocument/2006/relationships/slide" Target="slide15.xml"/><Relationship Id="rId10" Type="http://schemas.openxmlformats.org/officeDocument/2006/relationships/image" Target="../media/image27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6.png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image" Target="../media/image9.png"/><Relationship Id="rId4" Type="http://schemas.openxmlformats.org/officeDocument/2006/relationships/tags" Target="../tags/tag19.xml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slide" Target="slide8.xml"/><Relationship Id="rId6" Type="http://schemas.openxmlformats.org/officeDocument/2006/relationships/slide" Target="slide7.xml"/><Relationship Id="rId5" Type="http://schemas.openxmlformats.org/officeDocument/2006/relationships/image" Target="../media/image7.png"/><Relationship Id="rId4" Type="http://schemas.openxmlformats.org/officeDocument/2006/relationships/tags" Target="../tags/tag25.xml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slide" Target="slide8.xml"/><Relationship Id="rId6" Type="http://schemas.openxmlformats.org/officeDocument/2006/relationships/slide" Target="slide6.xml"/><Relationship Id="rId5" Type="http://schemas.openxmlformats.org/officeDocument/2006/relationships/image" Target="../media/image7.png"/><Relationship Id="rId4" Type="http://schemas.openxmlformats.org/officeDocument/2006/relationships/tags" Target="../tags/tag26.xml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slide" Target="slide6.xml"/><Relationship Id="rId6" Type="http://schemas.openxmlformats.org/officeDocument/2006/relationships/slide" Target="slide7.xml"/><Relationship Id="rId5" Type="http://schemas.openxmlformats.org/officeDocument/2006/relationships/image" Target="../media/image7.png"/><Relationship Id="rId4" Type="http://schemas.openxmlformats.org/officeDocument/2006/relationships/tags" Target="../tags/tag27.xml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tags" Target="../tags/tag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/>
        </p:nvSpPr>
        <p:spPr>
          <a:xfrm>
            <a:off x="0" y="2307886"/>
            <a:ext cx="5353665" cy="4510011"/>
          </a:xfrm>
          <a:custGeom>
            <a:avLst/>
            <a:gdLst>
              <a:gd name="connsiteX0" fmla="*/ 1198308 w 4946300"/>
              <a:gd name="connsiteY0" fmla="*/ 259 h 4510011"/>
              <a:gd name="connsiteX1" fmla="*/ 1710814 w 4946300"/>
              <a:gd name="connsiteY1" fmla="*/ 98889 h 4510011"/>
              <a:gd name="connsiteX2" fmla="*/ 2418736 w 4946300"/>
              <a:gd name="connsiteY2" fmla="*/ 526592 h 4510011"/>
              <a:gd name="connsiteX3" fmla="*/ 3569110 w 4946300"/>
              <a:gd name="connsiteY3" fmla="*/ 334863 h 4510011"/>
              <a:gd name="connsiteX4" fmla="*/ 4793227 w 4946300"/>
              <a:gd name="connsiteY4" fmla="*/ 644579 h 4510011"/>
              <a:gd name="connsiteX5" fmla="*/ 4837472 w 4946300"/>
              <a:gd name="connsiteY5" fmla="*/ 1603224 h 4510011"/>
              <a:gd name="connsiteX6" fmla="*/ 3967317 w 4946300"/>
              <a:gd name="connsiteY6" fmla="*/ 2148914 h 4510011"/>
              <a:gd name="connsiteX7" fmla="*/ 3760839 w 4946300"/>
              <a:gd name="connsiteY7" fmla="*/ 3402528 h 4510011"/>
              <a:gd name="connsiteX8" fmla="*/ 2831691 w 4946300"/>
              <a:gd name="connsiteY8" fmla="*/ 4154695 h 4510011"/>
              <a:gd name="connsiteX9" fmla="*/ 1887794 w 4946300"/>
              <a:gd name="connsiteY9" fmla="*/ 3785986 h 4510011"/>
              <a:gd name="connsiteX10" fmla="*/ 1150375 w 4946300"/>
              <a:gd name="connsiteY10" fmla="*/ 4346424 h 4510011"/>
              <a:gd name="connsiteX11" fmla="*/ 383459 w 4946300"/>
              <a:gd name="connsiteY11" fmla="*/ 4021960 h 4510011"/>
              <a:gd name="connsiteX12" fmla="*/ 16408 w 4946300"/>
              <a:gd name="connsiteY12" fmla="*/ 4504512 h 4510011"/>
              <a:gd name="connsiteX13" fmla="*/ 0 w 4946300"/>
              <a:gd name="connsiteY13" fmla="*/ 4479047 h 4510011"/>
              <a:gd name="connsiteX14" fmla="*/ 0 w 4946300"/>
              <a:gd name="connsiteY14" fmla="*/ 928219 h 4510011"/>
              <a:gd name="connsiteX15" fmla="*/ 42690 w 4946300"/>
              <a:gd name="connsiteY15" fmla="*/ 929869 h 4510011"/>
              <a:gd name="connsiteX16" fmla="*/ 398207 w 4946300"/>
              <a:gd name="connsiteY16" fmla="*/ 806812 h 4510011"/>
              <a:gd name="connsiteX17" fmla="*/ 722672 w 4946300"/>
              <a:gd name="connsiteY17" fmla="*/ 98889 h 4510011"/>
              <a:gd name="connsiteX18" fmla="*/ 1198308 w 4946300"/>
              <a:gd name="connsiteY18" fmla="*/ 259 h 451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46300" h="4510011">
                <a:moveTo>
                  <a:pt x="1198308" y="259"/>
                </a:moveTo>
                <a:cubicBezTo>
                  <a:pt x="1377132" y="-3121"/>
                  <a:pt x="1562102" y="26376"/>
                  <a:pt x="1710814" y="98889"/>
                </a:cubicBezTo>
                <a:cubicBezTo>
                  <a:pt x="2008239" y="243915"/>
                  <a:pt x="2109020" y="487263"/>
                  <a:pt x="2418736" y="526592"/>
                </a:cubicBezTo>
                <a:cubicBezTo>
                  <a:pt x="2728452" y="565921"/>
                  <a:pt x="3173362" y="315199"/>
                  <a:pt x="3569110" y="334863"/>
                </a:cubicBezTo>
                <a:cubicBezTo>
                  <a:pt x="3964858" y="354527"/>
                  <a:pt x="4581833" y="433186"/>
                  <a:pt x="4793227" y="644579"/>
                </a:cubicBezTo>
                <a:cubicBezTo>
                  <a:pt x="5004621" y="855972"/>
                  <a:pt x="4975124" y="1352502"/>
                  <a:pt x="4837472" y="1603224"/>
                </a:cubicBezTo>
                <a:cubicBezTo>
                  <a:pt x="4699820" y="1853947"/>
                  <a:pt x="4146756" y="1849030"/>
                  <a:pt x="3967317" y="2148914"/>
                </a:cubicBezTo>
                <a:cubicBezTo>
                  <a:pt x="3787878" y="2448798"/>
                  <a:pt x="3950110" y="3068231"/>
                  <a:pt x="3760839" y="3402528"/>
                </a:cubicBezTo>
                <a:cubicBezTo>
                  <a:pt x="3571568" y="3736825"/>
                  <a:pt x="3143865" y="4090785"/>
                  <a:pt x="2831691" y="4154695"/>
                </a:cubicBezTo>
                <a:cubicBezTo>
                  <a:pt x="2519517" y="4218605"/>
                  <a:pt x="2168013" y="3754031"/>
                  <a:pt x="1887794" y="3785986"/>
                </a:cubicBezTo>
                <a:cubicBezTo>
                  <a:pt x="1607575" y="3817941"/>
                  <a:pt x="1401098" y="4307095"/>
                  <a:pt x="1150375" y="4346424"/>
                </a:cubicBezTo>
                <a:cubicBezTo>
                  <a:pt x="899652" y="4385753"/>
                  <a:pt x="580104" y="4021960"/>
                  <a:pt x="383459" y="4021960"/>
                </a:cubicBezTo>
                <a:cubicBezTo>
                  <a:pt x="223685" y="4021960"/>
                  <a:pt x="94742" y="4570435"/>
                  <a:pt x="16408" y="4504512"/>
                </a:cubicBezTo>
                <a:lnTo>
                  <a:pt x="0" y="4479047"/>
                </a:lnTo>
                <a:lnTo>
                  <a:pt x="0" y="928219"/>
                </a:lnTo>
                <a:lnTo>
                  <a:pt x="42690" y="929869"/>
                </a:lnTo>
                <a:cubicBezTo>
                  <a:pt x="172602" y="930330"/>
                  <a:pt x="296812" y="910051"/>
                  <a:pt x="398207" y="806812"/>
                </a:cubicBezTo>
                <a:cubicBezTo>
                  <a:pt x="533401" y="669160"/>
                  <a:pt x="474407" y="216876"/>
                  <a:pt x="722672" y="98889"/>
                </a:cubicBezTo>
                <a:cubicBezTo>
                  <a:pt x="846805" y="39896"/>
                  <a:pt x="1019484" y="3639"/>
                  <a:pt x="1198308" y="259"/>
                </a:cubicBez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/>
        </p:nvSpPr>
        <p:spPr>
          <a:xfrm>
            <a:off x="9625647" y="3194621"/>
            <a:ext cx="2566353" cy="3260344"/>
          </a:xfrm>
          <a:custGeom>
            <a:avLst/>
            <a:gdLst>
              <a:gd name="connsiteX0" fmla="*/ 2566353 w 2566353"/>
              <a:gd name="connsiteY0" fmla="*/ 118937 h 3260344"/>
              <a:gd name="connsiteX1" fmla="*/ 1784689 w 2566353"/>
              <a:gd name="connsiteY1" fmla="*/ 369660 h 3260344"/>
              <a:gd name="connsiteX2" fmla="*/ 929282 w 2566353"/>
              <a:gd name="connsiteY2" fmla="*/ 950 h 3260344"/>
              <a:gd name="connsiteX3" fmla="*/ 280353 w 2566353"/>
              <a:gd name="connsiteY3" fmla="*/ 502395 h 3260344"/>
              <a:gd name="connsiteX4" fmla="*/ 134 w 2566353"/>
              <a:gd name="connsiteY4" fmla="*/ 1151324 h 3260344"/>
              <a:gd name="connsiteX5" fmla="*/ 309850 w 2566353"/>
              <a:gd name="connsiteY5" fmla="*/ 1534782 h 3260344"/>
              <a:gd name="connsiteX6" fmla="*/ 1062018 w 2566353"/>
              <a:gd name="connsiteY6" fmla="*/ 1697015 h 3260344"/>
              <a:gd name="connsiteX7" fmla="*/ 1710947 w 2566353"/>
              <a:gd name="connsiteY7" fmla="*/ 2080473 h 3260344"/>
              <a:gd name="connsiteX8" fmla="*/ 2197643 w 2566353"/>
              <a:gd name="connsiteY8" fmla="*/ 2640911 h 3260344"/>
              <a:gd name="connsiteX9" fmla="*/ 2551605 w 2566353"/>
              <a:gd name="connsiteY9" fmla="*/ 3260344 h 3260344"/>
              <a:gd name="connsiteX10" fmla="*/ 2566353 w 2566353"/>
              <a:gd name="connsiteY10" fmla="*/ 118937 h 326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6353" h="3260344">
                <a:moveTo>
                  <a:pt x="2566353" y="118937"/>
                </a:moveTo>
                <a:cubicBezTo>
                  <a:pt x="2311943" y="254131"/>
                  <a:pt x="2057534" y="389325"/>
                  <a:pt x="1784689" y="369660"/>
                </a:cubicBezTo>
                <a:cubicBezTo>
                  <a:pt x="1511844" y="349995"/>
                  <a:pt x="1180005" y="-21173"/>
                  <a:pt x="929282" y="950"/>
                </a:cubicBezTo>
                <a:cubicBezTo>
                  <a:pt x="678559" y="23072"/>
                  <a:pt x="435211" y="310666"/>
                  <a:pt x="280353" y="502395"/>
                </a:cubicBezTo>
                <a:cubicBezTo>
                  <a:pt x="125495" y="694124"/>
                  <a:pt x="-4782" y="979260"/>
                  <a:pt x="134" y="1151324"/>
                </a:cubicBezTo>
                <a:cubicBezTo>
                  <a:pt x="5050" y="1323388"/>
                  <a:pt x="132869" y="1443834"/>
                  <a:pt x="309850" y="1534782"/>
                </a:cubicBezTo>
                <a:cubicBezTo>
                  <a:pt x="486831" y="1625731"/>
                  <a:pt x="828502" y="1606067"/>
                  <a:pt x="1062018" y="1697015"/>
                </a:cubicBezTo>
                <a:cubicBezTo>
                  <a:pt x="1295534" y="1787964"/>
                  <a:pt x="1521676" y="1923157"/>
                  <a:pt x="1710947" y="2080473"/>
                </a:cubicBezTo>
                <a:cubicBezTo>
                  <a:pt x="1900218" y="2237789"/>
                  <a:pt x="2057533" y="2444266"/>
                  <a:pt x="2197643" y="2640911"/>
                </a:cubicBezTo>
                <a:cubicBezTo>
                  <a:pt x="2337753" y="2837556"/>
                  <a:pt x="2444679" y="3048950"/>
                  <a:pt x="2551605" y="3260344"/>
                </a:cubicBezTo>
                <a:lnTo>
                  <a:pt x="2566353" y="118937"/>
                </a:lnTo>
                <a:close/>
              </a:path>
            </a:pathLst>
          </a:custGeom>
          <a:solidFill>
            <a:srgbClr val="E7E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463" y="1071128"/>
            <a:ext cx="1160294" cy="11602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78" y="1249174"/>
            <a:ext cx="781607" cy="8050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86" y="5370856"/>
            <a:ext cx="1024637" cy="1024637"/>
          </a:xfrm>
          <a:prstGeom prst="rect">
            <a:avLst/>
          </a:prstGeom>
        </p:spPr>
      </p:pic>
      <p:pic>
        <p:nvPicPr>
          <p:cNvPr id="22" name="PA-图片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7906" y="3735476"/>
            <a:ext cx="2399354" cy="1710813"/>
          </a:xfrm>
          <a:prstGeom prst="rect">
            <a:avLst/>
          </a:prstGeom>
        </p:spPr>
      </p:pic>
      <p:sp>
        <p:nvSpPr>
          <p:cNvPr id="26" name="任意多边形: 形状 25"/>
          <p:cNvSpPr/>
          <p:nvPr/>
        </p:nvSpPr>
        <p:spPr>
          <a:xfrm>
            <a:off x="3642851" y="-14748"/>
            <a:ext cx="8568814" cy="1032387"/>
          </a:xfrm>
          <a:custGeom>
            <a:avLst/>
            <a:gdLst>
              <a:gd name="connsiteX0" fmla="*/ 0 w 7624917"/>
              <a:gd name="connsiteY0" fmla="*/ 0 h 1032387"/>
              <a:gd name="connsiteX1" fmla="*/ 353962 w 7624917"/>
              <a:gd name="connsiteY1" fmla="*/ 604683 h 1032387"/>
              <a:gd name="connsiteX2" fmla="*/ 737420 w 7624917"/>
              <a:gd name="connsiteY2" fmla="*/ 766916 h 1032387"/>
              <a:gd name="connsiteX3" fmla="*/ 1386349 w 7624917"/>
              <a:gd name="connsiteY3" fmla="*/ 427703 h 1032387"/>
              <a:gd name="connsiteX4" fmla="*/ 2979175 w 7624917"/>
              <a:gd name="connsiteY4" fmla="*/ 722671 h 1032387"/>
              <a:gd name="connsiteX5" fmla="*/ 4734233 w 7624917"/>
              <a:gd name="connsiteY5" fmla="*/ 516193 h 1032387"/>
              <a:gd name="connsiteX6" fmla="*/ 5766620 w 7624917"/>
              <a:gd name="connsiteY6" fmla="*/ 958645 h 1032387"/>
              <a:gd name="connsiteX7" fmla="*/ 6843252 w 7624917"/>
              <a:gd name="connsiteY7" fmla="*/ 722671 h 1032387"/>
              <a:gd name="connsiteX8" fmla="*/ 7624917 w 7624917"/>
              <a:gd name="connsiteY8" fmla="*/ 1032387 h 1032387"/>
              <a:gd name="connsiteX9" fmla="*/ 7610168 w 7624917"/>
              <a:gd name="connsiteY9" fmla="*/ 0 h 1032387"/>
              <a:gd name="connsiteX10" fmla="*/ 0 w 7624917"/>
              <a:gd name="connsiteY10" fmla="*/ 0 h 1032387"/>
              <a:gd name="connsiteX0-1" fmla="*/ 0 w 8568814"/>
              <a:gd name="connsiteY0-2" fmla="*/ 14749 h 1032387"/>
              <a:gd name="connsiteX1-3" fmla="*/ 1297859 w 8568814"/>
              <a:gd name="connsiteY1-4" fmla="*/ 604683 h 1032387"/>
              <a:gd name="connsiteX2-5" fmla="*/ 1681317 w 8568814"/>
              <a:gd name="connsiteY2-6" fmla="*/ 766916 h 1032387"/>
              <a:gd name="connsiteX3-7" fmla="*/ 2330246 w 8568814"/>
              <a:gd name="connsiteY3-8" fmla="*/ 427703 h 1032387"/>
              <a:gd name="connsiteX4-9" fmla="*/ 3923072 w 8568814"/>
              <a:gd name="connsiteY4-10" fmla="*/ 722671 h 1032387"/>
              <a:gd name="connsiteX5-11" fmla="*/ 5678130 w 8568814"/>
              <a:gd name="connsiteY5-12" fmla="*/ 516193 h 1032387"/>
              <a:gd name="connsiteX6-13" fmla="*/ 6710517 w 8568814"/>
              <a:gd name="connsiteY6-14" fmla="*/ 958645 h 1032387"/>
              <a:gd name="connsiteX7-15" fmla="*/ 7787149 w 8568814"/>
              <a:gd name="connsiteY7-16" fmla="*/ 722671 h 1032387"/>
              <a:gd name="connsiteX8-17" fmla="*/ 8568814 w 8568814"/>
              <a:gd name="connsiteY8-18" fmla="*/ 1032387 h 1032387"/>
              <a:gd name="connsiteX9-19" fmla="*/ 8554065 w 8568814"/>
              <a:gd name="connsiteY9-20" fmla="*/ 0 h 1032387"/>
              <a:gd name="connsiteX10-21" fmla="*/ 0 w 8568814"/>
              <a:gd name="connsiteY10-22" fmla="*/ 14749 h 1032387"/>
              <a:gd name="connsiteX0-23" fmla="*/ 0 w 8568814"/>
              <a:gd name="connsiteY0-24" fmla="*/ 14749 h 1032387"/>
              <a:gd name="connsiteX1-25" fmla="*/ 1297859 w 8568814"/>
              <a:gd name="connsiteY1-26" fmla="*/ 604683 h 1032387"/>
              <a:gd name="connsiteX2-27" fmla="*/ 1681317 w 8568814"/>
              <a:gd name="connsiteY2-28" fmla="*/ 766916 h 1032387"/>
              <a:gd name="connsiteX3-29" fmla="*/ 2330246 w 8568814"/>
              <a:gd name="connsiteY3-30" fmla="*/ 427703 h 1032387"/>
              <a:gd name="connsiteX4-31" fmla="*/ 3923072 w 8568814"/>
              <a:gd name="connsiteY4-32" fmla="*/ 722671 h 1032387"/>
              <a:gd name="connsiteX5-33" fmla="*/ 5678130 w 8568814"/>
              <a:gd name="connsiteY5-34" fmla="*/ 516193 h 1032387"/>
              <a:gd name="connsiteX6-35" fmla="*/ 6710517 w 8568814"/>
              <a:gd name="connsiteY6-36" fmla="*/ 958645 h 1032387"/>
              <a:gd name="connsiteX7-37" fmla="*/ 7787149 w 8568814"/>
              <a:gd name="connsiteY7-38" fmla="*/ 722671 h 1032387"/>
              <a:gd name="connsiteX8-39" fmla="*/ 8568814 w 8568814"/>
              <a:gd name="connsiteY8-40" fmla="*/ 1032387 h 1032387"/>
              <a:gd name="connsiteX9-41" fmla="*/ 8554065 w 8568814"/>
              <a:gd name="connsiteY9-42" fmla="*/ 0 h 1032387"/>
              <a:gd name="connsiteX10-43" fmla="*/ 0 w 8568814"/>
              <a:gd name="connsiteY10-44" fmla="*/ 14749 h 1032387"/>
              <a:gd name="connsiteX0-45" fmla="*/ 0 w 8568814"/>
              <a:gd name="connsiteY0-46" fmla="*/ 14749 h 1032387"/>
              <a:gd name="connsiteX1-47" fmla="*/ 1209368 w 8568814"/>
              <a:gd name="connsiteY1-48" fmla="*/ 634180 h 1032387"/>
              <a:gd name="connsiteX2-49" fmla="*/ 1681317 w 8568814"/>
              <a:gd name="connsiteY2-50" fmla="*/ 766916 h 1032387"/>
              <a:gd name="connsiteX3-51" fmla="*/ 2330246 w 8568814"/>
              <a:gd name="connsiteY3-52" fmla="*/ 427703 h 1032387"/>
              <a:gd name="connsiteX4-53" fmla="*/ 3923072 w 8568814"/>
              <a:gd name="connsiteY4-54" fmla="*/ 722671 h 1032387"/>
              <a:gd name="connsiteX5-55" fmla="*/ 5678130 w 8568814"/>
              <a:gd name="connsiteY5-56" fmla="*/ 516193 h 1032387"/>
              <a:gd name="connsiteX6-57" fmla="*/ 6710517 w 8568814"/>
              <a:gd name="connsiteY6-58" fmla="*/ 958645 h 1032387"/>
              <a:gd name="connsiteX7-59" fmla="*/ 7787149 w 8568814"/>
              <a:gd name="connsiteY7-60" fmla="*/ 722671 h 1032387"/>
              <a:gd name="connsiteX8-61" fmla="*/ 8568814 w 8568814"/>
              <a:gd name="connsiteY8-62" fmla="*/ 1032387 h 1032387"/>
              <a:gd name="connsiteX9-63" fmla="*/ 8554065 w 8568814"/>
              <a:gd name="connsiteY9-64" fmla="*/ 0 h 1032387"/>
              <a:gd name="connsiteX10-65" fmla="*/ 0 w 8568814"/>
              <a:gd name="connsiteY10-66" fmla="*/ 14749 h 10323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8568814" h="1032387">
                <a:moveTo>
                  <a:pt x="0" y="14749"/>
                </a:moveTo>
                <a:cubicBezTo>
                  <a:pt x="366252" y="208936"/>
                  <a:pt x="929148" y="508819"/>
                  <a:pt x="1209368" y="634180"/>
                </a:cubicBezTo>
                <a:cubicBezTo>
                  <a:pt x="1489588" y="759541"/>
                  <a:pt x="1494504" y="801329"/>
                  <a:pt x="1681317" y="766916"/>
                </a:cubicBezTo>
                <a:cubicBezTo>
                  <a:pt x="1868130" y="732503"/>
                  <a:pt x="1956620" y="435077"/>
                  <a:pt x="2330246" y="427703"/>
                </a:cubicBezTo>
                <a:cubicBezTo>
                  <a:pt x="2703872" y="420329"/>
                  <a:pt x="3365091" y="707923"/>
                  <a:pt x="3923072" y="722671"/>
                </a:cubicBezTo>
                <a:cubicBezTo>
                  <a:pt x="4481053" y="737419"/>
                  <a:pt x="5213556" y="476864"/>
                  <a:pt x="5678130" y="516193"/>
                </a:cubicBezTo>
                <a:cubicBezTo>
                  <a:pt x="6142704" y="555522"/>
                  <a:pt x="6359014" y="924232"/>
                  <a:pt x="6710517" y="958645"/>
                </a:cubicBezTo>
                <a:cubicBezTo>
                  <a:pt x="7062020" y="993058"/>
                  <a:pt x="7477433" y="710381"/>
                  <a:pt x="7787149" y="722671"/>
                </a:cubicBezTo>
                <a:cubicBezTo>
                  <a:pt x="8096865" y="734961"/>
                  <a:pt x="8438537" y="1002890"/>
                  <a:pt x="8568814" y="1032387"/>
                </a:cubicBezTo>
                <a:lnTo>
                  <a:pt x="8554065" y="0"/>
                </a:lnTo>
                <a:lnTo>
                  <a:pt x="0" y="14749"/>
                </a:ln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/>
        </p:nvSpPr>
        <p:spPr>
          <a:xfrm>
            <a:off x="4372897" y="6334084"/>
            <a:ext cx="3554361" cy="550396"/>
          </a:xfrm>
          <a:custGeom>
            <a:avLst/>
            <a:gdLst>
              <a:gd name="connsiteX0" fmla="*/ 0 w 3554361"/>
              <a:gd name="connsiteY0" fmla="*/ 549485 h 549485"/>
              <a:gd name="connsiteX1" fmla="*/ 825910 w 3554361"/>
              <a:gd name="connsiteY1" fmla="*/ 239768 h 549485"/>
              <a:gd name="connsiteX2" fmla="*/ 1371600 w 3554361"/>
              <a:gd name="connsiteY2" fmla="*/ 431498 h 549485"/>
              <a:gd name="connsiteX3" fmla="*/ 2109019 w 3554361"/>
              <a:gd name="connsiteY3" fmla="*/ 313510 h 549485"/>
              <a:gd name="connsiteX4" fmla="*/ 2610464 w 3554361"/>
              <a:gd name="connsiteY4" fmla="*/ 3794 h 549485"/>
              <a:gd name="connsiteX5" fmla="*/ 3554361 w 3554361"/>
              <a:gd name="connsiteY5" fmla="*/ 549485 h 549485"/>
              <a:gd name="connsiteX6" fmla="*/ 0 w 3554361"/>
              <a:gd name="connsiteY6" fmla="*/ 549485 h 549485"/>
              <a:gd name="connsiteX0-1" fmla="*/ 0 w 3554361"/>
              <a:gd name="connsiteY0-2" fmla="*/ 549343 h 549343"/>
              <a:gd name="connsiteX1-3" fmla="*/ 825910 w 3554361"/>
              <a:gd name="connsiteY1-4" fmla="*/ 239626 h 549343"/>
              <a:gd name="connsiteX2-5" fmla="*/ 1430593 w 3554361"/>
              <a:gd name="connsiteY2-6" fmla="*/ 357614 h 549343"/>
              <a:gd name="connsiteX3-7" fmla="*/ 2109019 w 3554361"/>
              <a:gd name="connsiteY3-8" fmla="*/ 313368 h 549343"/>
              <a:gd name="connsiteX4-9" fmla="*/ 2610464 w 3554361"/>
              <a:gd name="connsiteY4-10" fmla="*/ 3652 h 549343"/>
              <a:gd name="connsiteX5-11" fmla="*/ 3554361 w 3554361"/>
              <a:gd name="connsiteY5-12" fmla="*/ 549343 h 549343"/>
              <a:gd name="connsiteX6-13" fmla="*/ 0 w 3554361"/>
              <a:gd name="connsiteY6-14" fmla="*/ 549343 h 549343"/>
              <a:gd name="connsiteX0-15" fmla="*/ 0 w 3554361"/>
              <a:gd name="connsiteY0-16" fmla="*/ 549343 h 549343"/>
              <a:gd name="connsiteX1-17" fmla="*/ 825910 w 3554361"/>
              <a:gd name="connsiteY1-18" fmla="*/ 239626 h 549343"/>
              <a:gd name="connsiteX2-19" fmla="*/ 1430593 w 3554361"/>
              <a:gd name="connsiteY2-20" fmla="*/ 357614 h 549343"/>
              <a:gd name="connsiteX3-21" fmla="*/ 2109019 w 3554361"/>
              <a:gd name="connsiteY3-22" fmla="*/ 313368 h 549343"/>
              <a:gd name="connsiteX4-23" fmla="*/ 2610464 w 3554361"/>
              <a:gd name="connsiteY4-24" fmla="*/ 3652 h 549343"/>
              <a:gd name="connsiteX5-25" fmla="*/ 3554361 w 3554361"/>
              <a:gd name="connsiteY5-26" fmla="*/ 549343 h 549343"/>
              <a:gd name="connsiteX6-27" fmla="*/ 0 w 3554361"/>
              <a:gd name="connsiteY6-28" fmla="*/ 549343 h 549343"/>
              <a:gd name="connsiteX0-29" fmla="*/ 0 w 3554361"/>
              <a:gd name="connsiteY0-30" fmla="*/ 550396 h 550396"/>
              <a:gd name="connsiteX1-31" fmla="*/ 825910 w 3554361"/>
              <a:gd name="connsiteY1-32" fmla="*/ 240679 h 550396"/>
              <a:gd name="connsiteX2-33" fmla="*/ 1430593 w 3554361"/>
              <a:gd name="connsiteY2-34" fmla="*/ 358667 h 550396"/>
              <a:gd name="connsiteX3-35" fmla="*/ 2109019 w 3554361"/>
              <a:gd name="connsiteY3-36" fmla="*/ 314421 h 550396"/>
              <a:gd name="connsiteX4-37" fmla="*/ 2610464 w 3554361"/>
              <a:gd name="connsiteY4-38" fmla="*/ 4705 h 550396"/>
              <a:gd name="connsiteX5-39" fmla="*/ 3554361 w 3554361"/>
              <a:gd name="connsiteY5-40" fmla="*/ 550396 h 550396"/>
              <a:gd name="connsiteX6-41" fmla="*/ 0 w 3554361"/>
              <a:gd name="connsiteY6-42" fmla="*/ 550396 h 5503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554361" h="550396">
                <a:moveTo>
                  <a:pt x="0" y="550396"/>
                </a:moveTo>
                <a:cubicBezTo>
                  <a:pt x="298655" y="405369"/>
                  <a:pt x="587478" y="272634"/>
                  <a:pt x="825910" y="240679"/>
                </a:cubicBezTo>
                <a:cubicBezTo>
                  <a:pt x="1064342" y="208724"/>
                  <a:pt x="1172497" y="316880"/>
                  <a:pt x="1430593" y="358667"/>
                </a:cubicBezTo>
                <a:cubicBezTo>
                  <a:pt x="1688689" y="400454"/>
                  <a:pt x="1897625" y="447156"/>
                  <a:pt x="2109019" y="314421"/>
                </a:cubicBezTo>
                <a:cubicBezTo>
                  <a:pt x="2320413" y="181686"/>
                  <a:pt x="2369574" y="-34624"/>
                  <a:pt x="2610464" y="4705"/>
                </a:cubicBezTo>
                <a:cubicBezTo>
                  <a:pt x="2851354" y="44034"/>
                  <a:pt x="3448664" y="456989"/>
                  <a:pt x="3554361" y="550396"/>
                </a:cubicBezTo>
                <a:lnTo>
                  <a:pt x="0" y="550396"/>
                </a:lnTo>
                <a:close/>
              </a:path>
            </a:pathLst>
          </a:custGeom>
          <a:solidFill>
            <a:srgbClr val="6EB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1554500" y="2117090"/>
            <a:ext cx="9215755" cy="1503680"/>
            <a:chOff x="5115" y="4633"/>
            <a:chExt cx="13041" cy="2368"/>
          </a:xfrm>
        </p:grpSpPr>
        <p:sp>
          <p:nvSpPr>
            <p:cNvPr id="6" name="文本框 5"/>
            <p:cNvSpPr txBox="1"/>
            <p:nvPr/>
          </p:nvSpPr>
          <p:spPr>
            <a:xfrm>
              <a:off x="5400" y="4745"/>
              <a:ext cx="12526" cy="2082"/>
            </a:xfrm>
            <a:prstGeom prst="rect">
              <a:avLst/>
            </a:prstGeom>
            <a:solidFill>
              <a:schemeClr val="bg1">
                <a:lumMod val="85000"/>
                <a:alpha val="38000"/>
              </a:schemeClr>
            </a:solidFill>
          </p:spPr>
          <p:txBody>
            <a:bodyPr vert="horz" wrap="square" rtlCol="0">
              <a:spAutoFit/>
            </a:bodyPr>
            <a:p>
              <a:pPr algn="dist"/>
              <a:r>
                <a:rPr lang="zh-CN" altLang="en-US" sz="8000">
                  <a:solidFill>
                    <a:schemeClr val="bg1">
                      <a:lumMod val="65000"/>
                    </a:schemeClr>
                  </a:solidFill>
                  <a:latin typeface="汉仪唐美人W" panose="00020600040101010101" charset="-122"/>
                  <a:ea typeface="汉仪唐美人W" panose="00020600040101010101" charset="-122"/>
                </a:rPr>
                <a:t>车载便携防洒车架</a:t>
              </a:r>
              <a:endParaRPr lang="zh-CN" altLang="en-US" sz="8000">
                <a:solidFill>
                  <a:schemeClr val="bg1">
                    <a:lumMod val="65000"/>
                  </a:schemeClr>
                </a:solidFill>
                <a:latin typeface="汉仪唐美人W" panose="00020600040101010101" charset="-122"/>
                <a:ea typeface="汉仪唐美人W" panose="00020600040101010101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15" y="4633"/>
              <a:ext cx="13041" cy="2368"/>
            </a:xfrm>
            <a:prstGeom prst="rect">
              <a:avLst/>
            </a:prstGeom>
            <a:noFill/>
          </p:spPr>
          <p:txBody>
            <a:bodyPr vert="horz" wrap="square" lIns="269875" tIns="136525" rIns="269875" bIns="136525" rtlCol="0" anchor="ctr" anchorCtr="0">
              <a:spAutoFit/>
            </a:bodyPr>
            <a:p>
              <a:pPr algn="dist"/>
              <a:r>
                <a:rPr lang="zh-CN" altLang="en-US" sz="8000">
                  <a:latin typeface="汉仪唐美人W" panose="00020600040101010101" charset="-122"/>
                  <a:ea typeface="汉仪唐美人W" panose="00020600040101010101" charset="-122"/>
                </a:rPr>
                <a:t>车载便携防洒车架</a:t>
              </a:r>
              <a:endParaRPr lang="zh-CN" altLang="en-US" sz="8000">
                <a:latin typeface="汉仪唐美人W" panose="00020600040101010101" charset="-122"/>
                <a:ea typeface="汉仪唐美人W" panose="00020600040101010101" charset="-122"/>
              </a:endParaRPr>
            </a:p>
          </p:txBody>
        </p:sp>
      </p:grp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3685" y="3735705"/>
            <a:ext cx="2316480" cy="9296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87390" y="4731385"/>
            <a:ext cx="1449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B8A54"/>
                </a:solidFill>
                <a:latin typeface="汉仪唐美人W" panose="00020600040101010101" charset="-122"/>
                <a:ea typeface="汉仪唐美人W" panose="00020600040101010101" charset="-122"/>
              </a:rPr>
              <a:t>2020.11.19</a:t>
            </a:r>
            <a:endParaRPr lang="en-US" altLang="zh-CN">
              <a:solidFill>
                <a:srgbClr val="FB8A54"/>
              </a:solidFill>
              <a:latin typeface="汉仪唐美人W" panose="00020600040101010101" charset="-122"/>
              <a:ea typeface="汉仪唐美人W" panose="0002060004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40665" y="231140"/>
            <a:ext cx="1536065" cy="429260"/>
            <a:chOff x="379" y="364"/>
            <a:chExt cx="2419" cy="676"/>
          </a:xfrm>
        </p:grpSpPr>
        <p:sp>
          <p:nvSpPr>
            <p:cNvPr id="23" name="PA-A000220140718D58PPSH-4661"/>
            <p:cNvSpPr/>
            <p:nvPr>
              <p:custDataLst>
                <p:tags r:id="rId9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15" name="图片 14" descr="logo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pic>
        <p:nvPicPr>
          <p:cNvPr id="19" name="图片 18" descr="C:/Users/ADMINI~1/AppData/Local/Temp/kaimatting/20201119155331/output_aiMatting_20201119155410.pngoutput_aiMatting_20201119155410"/>
          <p:cNvPicPr>
            <a:picLocks noChangeAspect="1"/>
          </p:cNvPicPr>
          <p:nvPr/>
        </p:nvPicPr>
        <p:blipFill>
          <a:blip r:embed="rId10">
            <a:clrChange>
              <a:clrFrom>
                <a:srgbClr val="871900">
                  <a:alpha val="100000"/>
                </a:srgbClr>
              </a:clrFrom>
              <a:clrTo>
                <a:srgbClr val="8719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40665" y="3211830"/>
            <a:ext cx="2159000" cy="2758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 rot="5400000">
            <a:off x="3747168" y="221496"/>
            <a:ext cx="4953002" cy="4510011"/>
          </a:xfrm>
          <a:custGeom>
            <a:avLst/>
            <a:gdLst>
              <a:gd name="connsiteX0" fmla="*/ 1198308 w 4946300"/>
              <a:gd name="connsiteY0" fmla="*/ 259 h 4510011"/>
              <a:gd name="connsiteX1" fmla="*/ 1710814 w 4946300"/>
              <a:gd name="connsiteY1" fmla="*/ 98889 h 4510011"/>
              <a:gd name="connsiteX2" fmla="*/ 2418736 w 4946300"/>
              <a:gd name="connsiteY2" fmla="*/ 526592 h 4510011"/>
              <a:gd name="connsiteX3" fmla="*/ 3569110 w 4946300"/>
              <a:gd name="connsiteY3" fmla="*/ 334863 h 4510011"/>
              <a:gd name="connsiteX4" fmla="*/ 4793227 w 4946300"/>
              <a:gd name="connsiteY4" fmla="*/ 644579 h 4510011"/>
              <a:gd name="connsiteX5" fmla="*/ 4837472 w 4946300"/>
              <a:gd name="connsiteY5" fmla="*/ 1603224 h 4510011"/>
              <a:gd name="connsiteX6" fmla="*/ 3967317 w 4946300"/>
              <a:gd name="connsiteY6" fmla="*/ 2148914 h 4510011"/>
              <a:gd name="connsiteX7" fmla="*/ 3760839 w 4946300"/>
              <a:gd name="connsiteY7" fmla="*/ 3402528 h 4510011"/>
              <a:gd name="connsiteX8" fmla="*/ 2831691 w 4946300"/>
              <a:gd name="connsiteY8" fmla="*/ 4154695 h 4510011"/>
              <a:gd name="connsiteX9" fmla="*/ 1887794 w 4946300"/>
              <a:gd name="connsiteY9" fmla="*/ 3785986 h 4510011"/>
              <a:gd name="connsiteX10" fmla="*/ 1150375 w 4946300"/>
              <a:gd name="connsiteY10" fmla="*/ 4346424 h 4510011"/>
              <a:gd name="connsiteX11" fmla="*/ 383459 w 4946300"/>
              <a:gd name="connsiteY11" fmla="*/ 4021960 h 4510011"/>
              <a:gd name="connsiteX12" fmla="*/ 16408 w 4946300"/>
              <a:gd name="connsiteY12" fmla="*/ 4504512 h 4510011"/>
              <a:gd name="connsiteX13" fmla="*/ 0 w 4946300"/>
              <a:gd name="connsiteY13" fmla="*/ 4479047 h 4510011"/>
              <a:gd name="connsiteX14" fmla="*/ 0 w 4946300"/>
              <a:gd name="connsiteY14" fmla="*/ 928219 h 4510011"/>
              <a:gd name="connsiteX15" fmla="*/ 42690 w 4946300"/>
              <a:gd name="connsiteY15" fmla="*/ 929869 h 4510011"/>
              <a:gd name="connsiteX16" fmla="*/ 398207 w 4946300"/>
              <a:gd name="connsiteY16" fmla="*/ 806812 h 4510011"/>
              <a:gd name="connsiteX17" fmla="*/ 722672 w 4946300"/>
              <a:gd name="connsiteY17" fmla="*/ 98889 h 4510011"/>
              <a:gd name="connsiteX18" fmla="*/ 1198308 w 4946300"/>
              <a:gd name="connsiteY18" fmla="*/ 259 h 451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46300" h="4510011">
                <a:moveTo>
                  <a:pt x="1198308" y="259"/>
                </a:moveTo>
                <a:cubicBezTo>
                  <a:pt x="1377132" y="-3121"/>
                  <a:pt x="1562102" y="26376"/>
                  <a:pt x="1710814" y="98889"/>
                </a:cubicBezTo>
                <a:cubicBezTo>
                  <a:pt x="2008239" y="243915"/>
                  <a:pt x="2109020" y="487263"/>
                  <a:pt x="2418736" y="526592"/>
                </a:cubicBezTo>
                <a:cubicBezTo>
                  <a:pt x="2728452" y="565921"/>
                  <a:pt x="3173362" y="315199"/>
                  <a:pt x="3569110" y="334863"/>
                </a:cubicBezTo>
                <a:cubicBezTo>
                  <a:pt x="3964858" y="354527"/>
                  <a:pt x="4581833" y="433186"/>
                  <a:pt x="4793227" y="644579"/>
                </a:cubicBezTo>
                <a:cubicBezTo>
                  <a:pt x="5004621" y="855972"/>
                  <a:pt x="4975124" y="1352502"/>
                  <a:pt x="4837472" y="1603224"/>
                </a:cubicBezTo>
                <a:cubicBezTo>
                  <a:pt x="4699820" y="1853947"/>
                  <a:pt x="4146756" y="1849030"/>
                  <a:pt x="3967317" y="2148914"/>
                </a:cubicBezTo>
                <a:cubicBezTo>
                  <a:pt x="3787878" y="2448798"/>
                  <a:pt x="3950110" y="3068231"/>
                  <a:pt x="3760839" y="3402528"/>
                </a:cubicBezTo>
                <a:cubicBezTo>
                  <a:pt x="3571568" y="3736825"/>
                  <a:pt x="3143865" y="4090785"/>
                  <a:pt x="2831691" y="4154695"/>
                </a:cubicBezTo>
                <a:cubicBezTo>
                  <a:pt x="2519517" y="4218605"/>
                  <a:pt x="2168013" y="3754031"/>
                  <a:pt x="1887794" y="3785986"/>
                </a:cubicBezTo>
                <a:cubicBezTo>
                  <a:pt x="1607575" y="3817941"/>
                  <a:pt x="1401098" y="4307095"/>
                  <a:pt x="1150375" y="4346424"/>
                </a:cubicBezTo>
                <a:cubicBezTo>
                  <a:pt x="899652" y="4385753"/>
                  <a:pt x="580104" y="4021960"/>
                  <a:pt x="383459" y="4021960"/>
                </a:cubicBezTo>
                <a:cubicBezTo>
                  <a:pt x="223685" y="4021960"/>
                  <a:pt x="94742" y="4570435"/>
                  <a:pt x="16408" y="4504512"/>
                </a:cubicBezTo>
                <a:lnTo>
                  <a:pt x="0" y="4479047"/>
                </a:lnTo>
                <a:lnTo>
                  <a:pt x="0" y="928219"/>
                </a:lnTo>
                <a:lnTo>
                  <a:pt x="42690" y="929869"/>
                </a:lnTo>
                <a:cubicBezTo>
                  <a:pt x="172602" y="930330"/>
                  <a:pt x="296812" y="910051"/>
                  <a:pt x="398207" y="806812"/>
                </a:cubicBezTo>
                <a:cubicBezTo>
                  <a:pt x="533401" y="669160"/>
                  <a:pt x="474407" y="216876"/>
                  <a:pt x="722672" y="98889"/>
                </a:cubicBezTo>
                <a:cubicBezTo>
                  <a:pt x="846805" y="39896"/>
                  <a:pt x="1019484" y="3639"/>
                  <a:pt x="1198308" y="259"/>
                </a:cubicBez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/>
        </p:nvSpPr>
        <p:spPr>
          <a:xfrm>
            <a:off x="9625647" y="3194621"/>
            <a:ext cx="2566353" cy="3260344"/>
          </a:xfrm>
          <a:custGeom>
            <a:avLst/>
            <a:gdLst>
              <a:gd name="connsiteX0" fmla="*/ 2566353 w 2566353"/>
              <a:gd name="connsiteY0" fmla="*/ 118937 h 3260344"/>
              <a:gd name="connsiteX1" fmla="*/ 1784689 w 2566353"/>
              <a:gd name="connsiteY1" fmla="*/ 369660 h 3260344"/>
              <a:gd name="connsiteX2" fmla="*/ 929282 w 2566353"/>
              <a:gd name="connsiteY2" fmla="*/ 950 h 3260344"/>
              <a:gd name="connsiteX3" fmla="*/ 280353 w 2566353"/>
              <a:gd name="connsiteY3" fmla="*/ 502395 h 3260344"/>
              <a:gd name="connsiteX4" fmla="*/ 134 w 2566353"/>
              <a:gd name="connsiteY4" fmla="*/ 1151324 h 3260344"/>
              <a:gd name="connsiteX5" fmla="*/ 309850 w 2566353"/>
              <a:gd name="connsiteY5" fmla="*/ 1534782 h 3260344"/>
              <a:gd name="connsiteX6" fmla="*/ 1062018 w 2566353"/>
              <a:gd name="connsiteY6" fmla="*/ 1697015 h 3260344"/>
              <a:gd name="connsiteX7" fmla="*/ 1710947 w 2566353"/>
              <a:gd name="connsiteY7" fmla="*/ 2080473 h 3260344"/>
              <a:gd name="connsiteX8" fmla="*/ 2197643 w 2566353"/>
              <a:gd name="connsiteY8" fmla="*/ 2640911 h 3260344"/>
              <a:gd name="connsiteX9" fmla="*/ 2551605 w 2566353"/>
              <a:gd name="connsiteY9" fmla="*/ 3260344 h 3260344"/>
              <a:gd name="connsiteX10" fmla="*/ 2566353 w 2566353"/>
              <a:gd name="connsiteY10" fmla="*/ 118937 h 326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6353" h="3260344">
                <a:moveTo>
                  <a:pt x="2566353" y="118937"/>
                </a:moveTo>
                <a:cubicBezTo>
                  <a:pt x="2311943" y="254131"/>
                  <a:pt x="2057534" y="389325"/>
                  <a:pt x="1784689" y="369660"/>
                </a:cubicBezTo>
                <a:cubicBezTo>
                  <a:pt x="1511844" y="349995"/>
                  <a:pt x="1180005" y="-21173"/>
                  <a:pt x="929282" y="950"/>
                </a:cubicBezTo>
                <a:cubicBezTo>
                  <a:pt x="678559" y="23072"/>
                  <a:pt x="435211" y="310666"/>
                  <a:pt x="280353" y="502395"/>
                </a:cubicBezTo>
                <a:cubicBezTo>
                  <a:pt x="125495" y="694124"/>
                  <a:pt x="-4782" y="979260"/>
                  <a:pt x="134" y="1151324"/>
                </a:cubicBezTo>
                <a:cubicBezTo>
                  <a:pt x="5050" y="1323388"/>
                  <a:pt x="132869" y="1443834"/>
                  <a:pt x="309850" y="1534782"/>
                </a:cubicBezTo>
                <a:cubicBezTo>
                  <a:pt x="486831" y="1625731"/>
                  <a:pt x="828502" y="1606067"/>
                  <a:pt x="1062018" y="1697015"/>
                </a:cubicBezTo>
                <a:cubicBezTo>
                  <a:pt x="1295534" y="1787964"/>
                  <a:pt x="1521676" y="1923157"/>
                  <a:pt x="1710947" y="2080473"/>
                </a:cubicBezTo>
                <a:cubicBezTo>
                  <a:pt x="1900218" y="2237789"/>
                  <a:pt x="2057533" y="2444266"/>
                  <a:pt x="2197643" y="2640911"/>
                </a:cubicBezTo>
                <a:cubicBezTo>
                  <a:pt x="2337753" y="2837556"/>
                  <a:pt x="2444679" y="3048950"/>
                  <a:pt x="2551605" y="3260344"/>
                </a:cubicBezTo>
                <a:lnTo>
                  <a:pt x="2566353" y="118937"/>
                </a:lnTo>
                <a:close/>
              </a:path>
            </a:pathLst>
          </a:custGeom>
          <a:solidFill>
            <a:srgbClr val="E7E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00" y="1817369"/>
            <a:ext cx="1160294" cy="11602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019" y="5339362"/>
            <a:ext cx="781607" cy="805055"/>
          </a:xfrm>
          <a:prstGeom prst="rect">
            <a:avLst/>
          </a:prstGeom>
        </p:spPr>
      </p:pic>
      <p:pic>
        <p:nvPicPr>
          <p:cNvPr id="12" name="PA-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601860" y="950295"/>
            <a:ext cx="1409855" cy="1409855"/>
          </a:xfrm>
          <a:prstGeom prst="rect">
            <a:avLst/>
          </a:prstGeom>
          <a:effectLst>
            <a:innerShdw blurRad="114300">
              <a:schemeClr val="accent4">
                <a:lumMod val="75000"/>
              </a:schemeClr>
            </a:innerShdw>
          </a:effectLst>
        </p:spPr>
      </p:pic>
      <p:sp>
        <p:nvSpPr>
          <p:cNvPr id="13" name="文本框 12"/>
          <p:cNvSpPr txBox="1"/>
          <p:nvPr/>
        </p:nvSpPr>
        <p:spPr>
          <a:xfrm>
            <a:off x="5948045" y="1194435"/>
            <a:ext cx="7162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2F304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endParaRPr lang="en-US" altLang="zh-CN" sz="5400" dirty="0">
              <a:solidFill>
                <a:srgbClr val="2F304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PA-MH_SubTitle_3"/>
          <p:cNvSpPr txBox="1"/>
          <p:nvPr>
            <p:custDataLst>
              <p:tags r:id="rId6"/>
            </p:custDataLst>
          </p:nvPr>
        </p:nvSpPr>
        <p:spPr>
          <a:xfrm>
            <a:off x="4145280" y="2603500"/>
            <a:ext cx="5046980" cy="92329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dist"/>
            <a:r>
              <a:rPr lang="zh-CN" altLang="en-US" sz="6000" spc="300" dirty="0">
                <a:solidFill>
                  <a:srgbClr val="2F304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产品设计介绍</a:t>
            </a:r>
            <a:endParaRPr lang="zh-CN" altLang="en-US" sz="6000" spc="300" dirty="0">
              <a:solidFill>
                <a:srgbClr val="2F304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0800000">
            <a:off x="-1" y="5852636"/>
            <a:ext cx="9403196" cy="1032387"/>
          </a:xfrm>
          <a:custGeom>
            <a:avLst/>
            <a:gdLst>
              <a:gd name="connsiteX0" fmla="*/ 0 w 7624917"/>
              <a:gd name="connsiteY0" fmla="*/ 0 h 1032387"/>
              <a:gd name="connsiteX1" fmla="*/ 353962 w 7624917"/>
              <a:gd name="connsiteY1" fmla="*/ 604683 h 1032387"/>
              <a:gd name="connsiteX2" fmla="*/ 737420 w 7624917"/>
              <a:gd name="connsiteY2" fmla="*/ 766916 h 1032387"/>
              <a:gd name="connsiteX3" fmla="*/ 1386349 w 7624917"/>
              <a:gd name="connsiteY3" fmla="*/ 427703 h 1032387"/>
              <a:gd name="connsiteX4" fmla="*/ 2979175 w 7624917"/>
              <a:gd name="connsiteY4" fmla="*/ 722671 h 1032387"/>
              <a:gd name="connsiteX5" fmla="*/ 4734233 w 7624917"/>
              <a:gd name="connsiteY5" fmla="*/ 516193 h 1032387"/>
              <a:gd name="connsiteX6" fmla="*/ 5766620 w 7624917"/>
              <a:gd name="connsiteY6" fmla="*/ 958645 h 1032387"/>
              <a:gd name="connsiteX7" fmla="*/ 6843252 w 7624917"/>
              <a:gd name="connsiteY7" fmla="*/ 722671 h 1032387"/>
              <a:gd name="connsiteX8" fmla="*/ 7624917 w 7624917"/>
              <a:gd name="connsiteY8" fmla="*/ 1032387 h 1032387"/>
              <a:gd name="connsiteX9" fmla="*/ 7610168 w 7624917"/>
              <a:gd name="connsiteY9" fmla="*/ 0 h 1032387"/>
              <a:gd name="connsiteX10" fmla="*/ 0 w 7624917"/>
              <a:gd name="connsiteY10" fmla="*/ 0 h 1032387"/>
              <a:gd name="connsiteX0-1" fmla="*/ 0 w 8568814"/>
              <a:gd name="connsiteY0-2" fmla="*/ 14749 h 1032387"/>
              <a:gd name="connsiteX1-3" fmla="*/ 1297859 w 8568814"/>
              <a:gd name="connsiteY1-4" fmla="*/ 604683 h 1032387"/>
              <a:gd name="connsiteX2-5" fmla="*/ 1681317 w 8568814"/>
              <a:gd name="connsiteY2-6" fmla="*/ 766916 h 1032387"/>
              <a:gd name="connsiteX3-7" fmla="*/ 2330246 w 8568814"/>
              <a:gd name="connsiteY3-8" fmla="*/ 427703 h 1032387"/>
              <a:gd name="connsiteX4-9" fmla="*/ 3923072 w 8568814"/>
              <a:gd name="connsiteY4-10" fmla="*/ 722671 h 1032387"/>
              <a:gd name="connsiteX5-11" fmla="*/ 5678130 w 8568814"/>
              <a:gd name="connsiteY5-12" fmla="*/ 516193 h 1032387"/>
              <a:gd name="connsiteX6-13" fmla="*/ 6710517 w 8568814"/>
              <a:gd name="connsiteY6-14" fmla="*/ 958645 h 1032387"/>
              <a:gd name="connsiteX7-15" fmla="*/ 7787149 w 8568814"/>
              <a:gd name="connsiteY7-16" fmla="*/ 722671 h 1032387"/>
              <a:gd name="connsiteX8-17" fmla="*/ 8568814 w 8568814"/>
              <a:gd name="connsiteY8-18" fmla="*/ 1032387 h 1032387"/>
              <a:gd name="connsiteX9-19" fmla="*/ 8554065 w 8568814"/>
              <a:gd name="connsiteY9-20" fmla="*/ 0 h 1032387"/>
              <a:gd name="connsiteX10-21" fmla="*/ 0 w 8568814"/>
              <a:gd name="connsiteY10-22" fmla="*/ 14749 h 1032387"/>
              <a:gd name="connsiteX0-23" fmla="*/ 0 w 8568814"/>
              <a:gd name="connsiteY0-24" fmla="*/ 14749 h 1032387"/>
              <a:gd name="connsiteX1-25" fmla="*/ 1297859 w 8568814"/>
              <a:gd name="connsiteY1-26" fmla="*/ 604683 h 1032387"/>
              <a:gd name="connsiteX2-27" fmla="*/ 1681317 w 8568814"/>
              <a:gd name="connsiteY2-28" fmla="*/ 766916 h 1032387"/>
              <a:gd name="connsiteX3-29" fmla="*/ 2330246 w 8568814"/>
              <a:gd name="connsiteY3-30" fmla="*/ 427703 h 1032387"/>
              <a:gd name="connsiteX4-31" fmla="*/ 3923072 w 8568814"/>
              <a:gd name="connsiteY4-32" fmla="*/ 722671 h 1032387"/>
              <a:gd name="connsiteX5-33" fmla="*/ 5678130 w 8568814"/>
              <a:gd name="connsiteY5-34" fmla="*/ 516193 h 1032387"/>
              <a:gd name="connsiteX6-35" fmla="*/ 6710517 w 8568814"/>
              <a:gd name="connsiteY6-36" fmla="*/ 958645 h 1032387"/>
              <a:gd name="connsiteX7-37" fmla="*/ 7787149 w 8568814"/>
              <a:gd name="connsiteY7-38" fmla="*/ 722671 h 1032387"/>
              <a:gd name="connsiteX8-39" fmla="*/ 8568814 w 8568814"/>
              <a:gd name="connsiteY8-40" fmla="*/ 1032387 h 1032387"/>
              <a:gd name="connsiteX9-41" fmla="*/ 8554065 w 8568814"/>
              <a:gd name="connsiteY9-42" fmla="*/ 0 h 1032387"/>
              <a:gd name="connsiteX10-43" fmla="*/ 0 w 8568814"/>
              <a:gd name="connsiteY10-44" fmla="*/ 14749 h 1032387"/>
              <a:gd name="connsiteX0-45" fmla="*/ 0 w 8568814"/>
              <a:gd name="connsiteY0-46" fmla="*/ 14749 h 1032387"/>
              <a:gd name="connsiteX1-47" fmla="*/ 1209368 w 8568814"/>
              <a:gd name="connsiteY1-48" fmla="*/ 634180 h 1032387"/>
              <a:gd name="connsiteX2-49" fmla="*/ 1681317 w 8568814"/>
              <a:gd name="connsiteY2-50" fmla="*/ 766916 h 1032387"/>
              <a:gd name="connsiteX3-51" fmla="*/ 2330246 w 8568814"/>
              <a:gd name="connsiteY3-52" fmla="*/ 427703 h 1032387"/>
              <a:gd name="connsiteX4-53" fmla="*/ 3923072 w 8568814"/>
              <a:gd name="connsiteY4-54" fmla="*/ 722671 h 1032387"/>
              <a:gd name="connsiteX5-55" fmla="*/ 5678130 w 8568814"/>
              <a:gd name="connsiteY5-56" fmla="*/ 516193 h 1032387"/>
              <a:gd name="connsiteX6-57" fmla="*/ 6710517 w 8568814"/>
              <a:gd name="connsiteY6-58" fmla="*/ 958645 h 1032387"/>
              <a:gd name="connsiteX7-59" fmla="*/ 7787149 w 8568814"/>
              <a:gd name="connsiteY7-60" fmla="*/ 722671 h 1032387"/>
              <a:gd name="connsiteX8-61" fmla="*/ 8568814 w 8568814"/>
              <a:gd name="connsiteY8-62" fmla="*/ 1032387 h 1032387"/>
              <a:gd name="connsiteX9-63" fmla="*/ 8554065 w 8568814"/>
              <a:gd name="connsiteY9-64" fmla="*/ 0 h 1032387"/>
              <a:gd name="connsiteX10-65" fmla="*/ 0 w 8568814"/>
              <a:gd name="connsiteY10-66" fmla="*/ 14749 h 10323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8568814" h="1032387">
                <a:moveTo>
                  <a:pt x="0" y="14749"/>
                </a:moveTo>
                <a:cubicBezTo>
                  <a:pt x="366252" y="208936"/>
                  <a:pt x="929148" y="508819"/>
                  <a:pt x="1209368" y="634180"/>
                </a:cubicBezTo>
                <a:cubicBezTo>
                  <a:pt x="1489588" y="759541"/>
                  <a:pt x="1494504" y="801329"/>
                  <a:pt x="1681317" y="766916"/>
                </a:cubicBezTo>
                <a:cubicBezTo>
                  <a:pt x="1868130" y="732503"/>
                  <a:pt x="1956620" y="435077"/>
                  <a:pt x="2330246" y="427703"/>
                </a:cubicBezTo>
                <a:cubicBezTo>
                  <a:pt x="2703872" y="420329"/>
                  <a:pt x="3365091" y="707923"/>
                  <a:pt x="3923072" y="722671"/>
                </a:cubicBezTo>
                <a:cubicBezTo>
                  <a:pt x="4481053" y="737419"/>
                  <a:pt x="5213556" y="476864"/>
                  <a:pt x="5678130" y="516193"/>
                </a:cubicBezTo>
                <a:cubicBezTo>
                  <a:pt x="6142704" y="555522"/>
                  <a:pt x="6359014" y="924232"/>
                  <a:pt x="6710517" y="958645"/>
                </a:cubicBezTo>
                <a:cubicBezTo>
                  <a:pt x="7062020" y="993058"/>
                  <a:pt x="7477433" y="710381"/>
                  <a:pt x="7787149" y="722671"/>
                </a:cubicBezTo>
                <a:cubicBezTo>
                  <a:pt x="8096865" y="734961"/>
                  <a:pt x="8438537" y="1002890"/>
                  <a:pt x="8568814" y="1032387"/>
                </a:cubicBezTo>
                <a:lnTo>
                  <a:pt x="8554065" y="0"/>
                </a:lnTo>
                <a:lnTo>
                  <a:pt x="0" y="14749"/>
                </a:ln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A-图片 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2646" y="3318002"/>
            <a:ext cx="2399354" cy="171081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40665" y="231140"/>
            <a:ext cx="1536065" cy="429260"/>
            <a:chOff x="379" y="364"/>
            <a:chExt cx="2419" cy="676"/>
          </a:xfrm>
        </p:grpSpPr>
        <p:sp>
          <p:nvSpPr>
            <p:cNvPr id="23" name="PA-A000220140718D58PPSH-4661"/>
            <p:cNvSpPr/>
            <p:nvPr>
              <p:custDataLst>
                <p:tags r:id="rId9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3" name="图片 2" descr="logo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pic>
        <p:nvPicPr>
          <p:cNvPr id="9" name="图片 8" descr="C:/Users/ADMINI~1/AppData/Local/Temp/kaimatting/20201119155331/output_aiMatting_20201119155410.pngoutput_aiMatting_20201119155410"/>
          <p:cNvPicPr>
            <a:picLocks noChangeAspect="1"/>
          </p:cNvPicPr>
          <p:nvPr/>
        </p:nvPicPr>
        <p:blipFill>
          <a:blip r:embed="rId11">
            <a:clrChange>
              <a:clrFrom>
                <a:srgbClr val="871900">
                  <a:alpha val="100000"/>
                </a:srgbClr>
              </a:clrFrom>
              <a:clrTo>
                <a:srgbClr val="8719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53390" y="3861435"/>
            <a:ext cx="2159000" cy="2758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6807" y="206476"/>
            <a:ext cx="11678385" cy="6445047"/>
            <a:chOff x="256868" y="232287"/>
            <a:chExt cx="11845411" cy="6537225"/>
          </a:xfrm>
        </p:grpSpPr>
        <p:sp>
          <p:nvSpPr>
            <p:cNvPr id="4" name="矩形 3"/>
            <p:cNvSpPr/>
            <p:nvPr/>
          </p:nvSpPr>
          <p:spPr>
            <a:xfrm>
              <a:off x="256868" y="232287"/>
              <a:ext cx="11678264" cy="6393426"/>
            </a:xfrm>
            <a:prstGeom prst="rect">
              <a:avLst/>
            </a:prstGeom>
            <a:solidFill>
              <a:srgbClr val="FFD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24015" y="376086"/>
              <a:ext cx="11678264" cy="6393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sx="101000" sy="101000" algn="tl" rotWithShape="0">
                <a:schemeClr val="bg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5400" y="669925"/>
            <a:ext cx="4685665" cy="1879600"/>
          </a:xfrm>
          <a:prstGeom prst="rect">
            <a:avLst/>
          </a:prstGeom>
        </p:spPr>
      </p:pic>
      <p:pic>
        <p:nvPicPr>
          <p:cNvPr id="7" name="图片 6" descr="dfbaa08132fdd90aae64d3549611bef"/>
          <p:cNvPicPr>
            <a:picLocks noChangeAspect="1"/>
          </p:cNvPicPr>
          <p:nvPr/>
        </p:nvPicPr>
        <p:blipFill>
          <a:blip r:embed="rId2">
            <a:clrChange>
              <a:clrFrom>
                <a:srgbClr val="FBF2ED">
                  <a:alpha val="100000"/>
                </a:srgbClr>
              </a:clrFrom>
              <a:clrTo>
                <a:srgbClr val="FBF2ED">
                  <a:alpha val="100000"/>
                  <a:alpha val="0"/>
                </a:srgbClr>
              </a:clrTo>
            </a:clrChange>
          </a:blip>
          <a:srcRect l="22145" t="36867" r="22770" b="38828"/>
          <a:stretch>
            <a:fillRect/>
          </a:stretch>
        </p:blipFill>
        <p:spPr>
          <a:xfrm>
            <a:off x="2232660" y="2701925"/>
            <a:ext cx="7561580" cy="2359025"/>
          </a:xfrm>
          <a:prstGeom prst="rect">
            <a:avLst/>
          </a:prstGeom>
        </p:spPr>
      </p:pic>
      <p:pic>
        <p:nvPicPr>
          <p:cNvPr id="8" name="图片 7" descr="dfbaa08132fdd90aae64d3549611bef"/>
          <p:cNvPicPr>
            <a:picLocks noChangeAspect="1"/>
          </p:cNvPicPr>
          <p:nvPr/>
        </p:nvPicPr>
        <p:blipFill>
          <a:blip r:embed="rId2"/>
          <a:srcRect l="32847" t="63074" r="33251" b="22191"/>
          <a:stretch>
            <a:fillRect/>
          </a:stretch>
        </p:blipFill>
        <p:spPr>
          <a:xfrm>
            <a:off x="4473575" y="5309235"/>
            <a:ext cx="340995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6807" y="206476"/>
            <a:ext cx="11678385" cy="6445047"/>
            <a:chOff x="256868" y="232287"/>
            <a:chExt cx="11845411" cy="6537225"/>
          </a:xfrm>
        </p:grpSpPr>
        <p:sp>
          <p:nvSpPr>
            <p:cNvPr id="4" name="矩形 3"/>
            <p:cNvSpPr/>
            <p:nvPr/>
          </p:nvSpPr>
          <p:spPr>
            <a:xfrm>
              <a:off x="256868" y="232287"/>
              <a:ext cx="11678264" cy="6393426"/>
            </a:xfrm>
            <a:prstGeom prst="rect">
              <a:avLst/>
            </a:prstGeom>
            <a:solidFill>
              <a:srgbClr val="FFD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24015" y="376086"/>
              <a:ext cx="11678264" cy="6393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sx="101000" sy="101000" algn="tl" rotWithShape="0">
                <a:schemeClr val="bg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PA-A000220140718D58PPSH-4661"/>
          <p:cNvSpPr/>
          <p:nvPr>
            <p:custDataLst>
              <p:tags r:id="rId1"/>
            </p:custDataLst>
          </p:nvPr>
        </p:nvSpPr>
        <p:spPr bwMode="auto">
          <a:xfrm>
            <a:off x="240665" y="231140"/>
            <a:ext cx="354965" cy="429260"/>
          </a:xfrm>
          <a:custGeom>
            <a:avLst/>
            <a:gdLst>
              <a:gd name="T0" fmla="*/ 982332 w 968375"/>
              <a:gd name="T1" fmla="*/ 11040171 h 1170887"/>
              <a:gd name="T2" fmla="*/ 4740830 w 968375"/>
              <a:gd name="T3" fmla="*/ 12706916 h 1170887"/>
              <a:gd name="T4" fmla="*/ 8456611 w 968375"/>
              <a:gd name="T5" fmla="*/ 11125649 h 1170887"/>
              <a:gd name="T6" fmla="*/ 9011845 w 968375"/>
              <a:gd name="T7" fmla="*/ 11382065 h 1170887"/>
              <a:gd name="T8" fmla="*/ 4740830 w 968375"/>
              <a:gd name="T9" fmla="*/ 13347962 h 1170887"/>
              <a:gd name="T10" fmla="*/ 384385 w 968375"/>
              <a:gd name="T11" fmla="*/ 11296598 h 1170887"/>
              <a:gd name="T12" fmla="*/ 982332 w 968375"/>
              <a:gd name="T13" fmla="*/ 11040171 h 1170887"/>
              <a:gd name="T14" fmla="*/ 9908755 w 968375"/>
              <a:gd name="T15" fmla="*/ 7065657 h 1170887"/>
              <a:gd name="T16" fmla="*/ 11019216 w 968375"/>
              <a:gd name="T17" fmla="*/ 8433229 h 1170887"/>
              <a:gd name="T18" fmla="*/ 9609780 w 968375"/>
              <a:gd name="T19" fmla="*/ 9843538 h 1170887"/>
              <a:gd name="T20" fmla="*/ 9097266 w 968375"/>
              <a:gd name="T21" fmla="*/ 9758077 h 1170887"/>
              <a:gd name="T22" fmla="*/ 9438945 w 968375"/>
              <a:gd name="T23" fmla="*/ 9202492 h 1170887"/>
              <a:gd name="T24" fmla="*/ 9609780 w 968375"/>
              <a:gd name="T25" fmla="*/ 9245229 h 1170887"/>
              <a:gd name="T26" fmla="*/ 10378561 w 968375"/>
              <a:gd name="T27" fmla="*/ 8433229 h 1170887"/>
              <a:gd name="T28" fmla="*/ 9866050 w 968375"/>
              <a:gd name="T29" fmla="*/ 7706703 h 1170887"/>
              <a:gd name="T30" fmla="*/ 9908755 w 968375"/>
              <a:gd name="T31" fmla="*/ 7065657 h 1170887"/>
              <a:gd name="T32" fmla="*/ 9353527 w 968375"/>
              <a:gd name="T33" fmla="*/ 6125439 h 1170887"/>
              <a:gd name="T34" fmla="*/ 9438945 w 968375"/>
              <a:gd name="T35" fmla="*/ 6980179 h 1170887"/>
              <a:gd name="T36" fmla="*/ 4740830 w 968375"/>
              <a:gd name="T37" fmla="*/ 11681230 h 1170887"/>
              <a:gd name="T38" fmla="*/ 0 w 968375"/>
              <a:gd name="T39" fmla="*/ 6980179 h 1170887"/>
              <a:gd name="T40" fmla="*/ 85426 w 968375"/>
              <a:gd name="T41" fmla="*/ 6210914 h 1170887"/>
              <a:gd name="T42" fmla="*/ 4740830 w 968375"/>
              <a:gd name="T43" fmla="*/ 8646914 h 1170887"/>
              <a:gd name="T44" fmla="*/ 9353527 w 968375"/>
              <a:gd name="T45" fmla="*/ 6210914 h 1170887"/>
              <a:gd name="T46" fmla="*/ 9353527 w 968375"/>
              <a:gd name="T47" fmla="*/ 6125439 h 1170887"/>
              <a:gd name="T48" fmla="*/ 4740830 w 968375"/>
              <a:gd name="T49" fmla="*/ 4245016 h 1170887"/>
              <a:gd name="T50" fmla="*/ 8840997 w 968375"/>
              <a:gd name="T51" fmla="*/ 6210914 h 1170887"/>
              <a:gd name="T52" fmla="*/ 8798292 w 968375"/>
              <a:gd name="T53" fmla="*/ 6510072 h 1170887"/>
              <a:gd name="T54" fmla="*/ 4740830 w 968375"/>
              <a:gd name="T55" fmla="*/ 5142500 h 1170887"/>
              <a:gd name="T56" fmla="*/ 640655 w 968375"/>
              <a:gd name="T57" fmla="*/ 6510072 h 1170887"/>
              <a:gd name="T58" fmla="*/ 597935 w 968375"/>
              <a:gd name="T59" fmla="*/ 6210914 h 1170887"/>
              <a:gd name="T60" fmla="*/ 4740830 w 968375"/>
              <a:gd name="T61" fmla="*/ 4245016 h 1170887"/>
              <a:gd name="T62" fmla="*/ 6189106 w 968375"/>
              <a:gd name="T63" fmla="*/ 707884 h 1170887"/>
              <a:gd name="T64" fmla="*/ 6306716 w 968375"/>
              <a:gd name="T65" fmla="*/ 4247322 h 1170887"/>
              <a:gd name="T66" fmla="*/ 6189106 w 968375"/>
              <a:gd name="T67" fmla="*/ 707884 h 1170887"/>
              <a:gd name="T68" fmla="*/ 3131011 w 968375"/>
              <a:gd name="T69" fmla="*/ 471928 h 1170887"/>
              <a:gd name="T70" fmla="*/ 3248628 w 968375"/>
              <a:gd name="T71" fmla="*/ 4011367 h 1170887"/>
              <a:gd name="T72" fmla="*/ 3131011 w 968375"/>
              <a:gd name="T73" fmla="*/ 471928 h 1170887"/>
              <a:gd name="T74" fmla="*/ 4660050 w 968375"/>
              <a:gd name="T75" fmla="*/ 0 h 1170887"/>
              <a:gd name="T76" fmla="*/ 4777674 w 968375"/>
              <a:gd name="T77" fmla="*/ 3539433 h 1170887"/>
              <a:gd name="T78" fmla="*/ 4660050 w 968375"/>
              <a:gd name="T79" fmla="*/ 0 h 117088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68375" h="1170887">
                <a:moveTo>
                  <a:pt x="86328" y="968447"/>
                </a:moveTo>
                <a:cubicBezTo>
                  <a:pt x="120108" y="1054672"/>
                  <a:pt x="258984" y="1114654"/>
                  <a:pt x="416627" y="1114654"/>
                </a:cubicBezTo>
                <a:cubicBezTo>
                  <a:pt x="566762" y="1114654"/>
                  <a:pt x="701884" y="1058421"/>
                  <a:pt x="743172" y="975945"/>
                </a:cubicBezTo>
                <a:cubicBezTo>
                  <a:pt x="791966" y="998438"/>
                  <a:pt x="791966" y="998438"/>
                  <a:pt x="791966" y="998438"/>
                </a:cubicBezTo>
                <a:cubicBezTo>
                  <a:pt x="743172" y="1103407"/>
                  <a:pt x="589283" y="1170887"/>
                  <a:pt x="416627" y="1170887"/>
                </a:cubicBezTo>
                <a:cubicBezTo>
                  <a:pt x="236464" y="1170887"/>
                  <a:pt x="78821" y="1095909"/>
                  <a:pt x="33780" y="990941"/>
                </a:cubicBezTo>
                <a:cubicBezTo>
                  <a:pt x="86328" y="968447"/>
                  <a:pt x="86328" y="968447"/>
                  <a:pt x="86328" y="968447"/>
                </a:cubicBezTo>
                <a:close/>
                <a:moveTo>
                  <a:pt x="870787" y="619801"/>
                </a:moveTo>
                <a:cubicBezTo>
                  <a:pt x="927088" y="634796"/>
                  <a:pt x="968375" y="683532"/>
                  <a:pt x="968375" y="739765"/>
                </a:cubicBezTo>
                <a:cubicBezTo>
                  <a:pt x="968375" y="810994"/>
                  <a:pt x="912074" y="863478"/>
                  <a:pt x="844513" y="863478"/>
                </a:cubicBezTo>
                <a:cubicBezTo>
                  <a:pt x="829500" y="863478"/>
                  <a:pt x="814486" y="863478"/>
                  <a:pt x="799473" y="855981"/>
                </a:cubicBezTo>
                <a:cubicBezTo>
                  <a:pt x="810733" y="840985"/>
                  <a:pt x="821993" y="822241"/>
                  <a:pt x="829500" y="807245"/>
                </a:cubicBezTo>
                <a:cubicBezTo>
                  <a:pt x="833253" y="807245"/>
                  <a:pt x="840760" y="810994"/>
                  <a:pt x="844513" y="810994"/>
                </a:cubicBezTo>
                <a:cubicBezTo>
                  <a:pt x="882047" y="810994"/>
                  <a:pt x="912074" y="777254"/>
                  <a:pt x="912074" y="739765"/>
                </a:cubicBezTo>
                <a:cubicBezTo>
                  <a:pt x="912074" y="713523"/>
                  <a:pt x="893307" y="687281"/>
                  <a:pt x="867034" y="676034"/>
                </a:cubicBezTo>
                <a:cubicBezTo>
                  <a:pt x="870787" y="661038"/>
                  <a:pt x="870787" y="642294"/>
                  <a:pt x="870787" y="619801"/>
                </a:cubicBezTo>
                <a:close/>
                <a:moveTo>
                  <a:pt x="821993" y="537325"/>
                </a:moveTo>
                <a:cubicBezTo>
                  <a:pt x="825746" y="556070"/>
                  <a:pt x="829500" y="582312"/>
                  <a:pt x="829500" y="612303"/>
                </a:cubicBezTo>
                <a:cubicBezTo>
                  <a:pt x="829500" y="840985"/>
                  <a:pt x="645584" y="1024681"/>
                  <a:pt x="416627" y="1024681"/>
                </a:cubicBezTo>
                <a:cubicBezTo>
                  <a:pt x="187669" y="1024681"/>
                  <a:pt x="0" y="840985"/>
                  <a:pt x="0" y="612303"/>
                </a:cubicBezTo>
                <a:cubicBezTo>
                  <a:pt x="0" y="586061"/>
                  <a:pt x="3753" y="563567"/>
                  <a:pt x="7507" y="544823"/>
                </a:cubicBezTo>
                <a:cubicBezTo>
                  <a:pt x="7507" y="664787"/>
                  <a:pt x="187669" y="758510"/>
                  <a:pt x="416627" y="758510"/>
                </a:cubicBezTo>
                <a:cubicBezTo>
                  <a:pt x="641830" y="758510"/>
                  <a:pt x="821993" y="664787"/>
                  <a:pt x="821993" y="544823"/>
                </a:cubicBezTo>
                <a:cubicBezTo>
                  <a:pt x="821993" y="541074"/>
                  <a:pt x="821993" y="541074"/>
                  <a:pt x="821993" y="537325"/>
                </a:cubicBezTo>
                <a:close/>
                <a:moveTo>
                  <a:pt x="416627" y="372374"/>
                </a:moveTo>
                <a:cubicBezTo>
                  <a:pt x="611803" y="372374"/>
                  <a:pt x="776952" y="451101"/>
                  <a:pt x="776952" y="544823"/>
                </a:cubicBezTo>
                <a:cubicBezTo>
                  <a:pt x="776952" y="556070"/>
                  <a:pt x="776952" y="563567"/>
                  <a:pt x="773199" y="571065"/>
                </a:cubicBezTo>
                <a:cubicBezTo>
                  <a:pt x="716898" y="499836"/>
                  <a:pt x="578023" y="451101"/>
                  <a:pt x="416627" y="451101"/>
                </a:cubicBezTo>
                <a:cubicBezTo>
                  <a:pt x="251477" y="451101"/>
                  <a:pt x="112601" y="499836"/>
                  <a:pt x="56301" y="571065"/>
                </a:cubicBezTo>
                <a:cubicBezTo>
                  <a:pt x="52547" y="563567"/>
                  <a:pt x="52547" y="556070"/>
                  <a:pt x="52547" y="544823"/>
                </a:cubicBezTo>
                <a:cubicBezTo>
                  <a:pt x="52547" y="451101"/>
                  <a:pt x="217696" y="372374"/>
                  <a:pt x="416627" y="372374"/>
                </a:cubicBezTo>
                <a:close/>
                <a:moveTo>
                  <a:pt x="543902" y="62096"/>
                </a:moveTo>
                <a:cubicBezTo>
                  <a:pt x="636930" y="186288"/>
                  <a:pt x="492220" y="196637"/>
                  <a:pt x="554238" y="372576"/>
                </a:cubicBezTo>
                <a:cubicBezTo>
                  <a:pt x="409528" y="155240"/>
                  <a:pt x="585248" y="196637"/>
                  <a:pt x="543902" y="62096"/>
                </a:cubicBezTo>
                <a:close/>
                <a:moveTo>
                  <a:pt x="275155" y="41398"/>
                </a:moveTo>
                <a:cubicBezTo>
                  <a:pt x="368183" y="175939"/>
                  <a:pt x="223472" y="175939"/>
                  <a:pt x="285491" y="351878"/>
                </a:cubicBezTo>
                <a:cubicBezTo>
                  <a:pt x="140780" y="144891"/>
                  <a:pt x="316500" y="186288"/>
                  <a:pt x="275155" y="41398"/>
                </a:cubicBezTo>
                <a:close/>
                <a:moveTo>
                  <a:pt x="409528" y="0"/>
                </a:moveTo>
                <a:cubicBezTo>
                  <a:pt x="502556" y="124192"/>
                  <a:pt x="357846" y="134542"/>
                  <a:pt x="419865" y="310480"/>
                </a:cubicBezTo>
                <a:cubicBezTo>
                  <a:pt x="275155" y="103493"/>
                  <a:pt x="450874" y="144891"/>
                  <a:pt x="409528" y="0"/>
                </a:cubicBezTo>
                <a:close/>
              </a:path>
            </a:pathLst>
          </a:custGeom>
          <a:solidFill>
            <a:srgbClr val="2F3048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26" name="图片 25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50825"/>
            <a:ext cx="1021080" cy="409575"/>
          </a:xfrm>
          <a:prstGeom prst="rect">
            <a:avLst/>
          </a:prstGeom>
        </p:spPr>
      </p:pic>
      <p:pic>
        <p:nvPicPr>
          <p:cNvPr id="2" name="图片 1" descr="f8cefa1471a16a11ccc358958afc57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4333" b="4322"/>
          <a:stretch>
            <a:fillRect/>
          </a:stretch>
        </p:blipFill>
        <p:spPr>
          <a:xfrm>
            <a:off x="1616710" y="418465"/>
            <a:ext cx="9540875" cy="6161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6807" y="206476"/>
            <a:ext cx="11678385" cy="6445047"/>
            <a:chOff x="256868" y="232287"/>
            <a:chExt cx="11845411" cy="6537225"/>
          </a:xfrm>
        </p:grpSpPr>
        <p:sp>
          <p:nvSpPr>
            <p:cNvPr id="4" name="矩形 3"/>
            <p:cNvSpPr/>
            <p:nvPr/>
          </p:nvSpPr>
          <p:spPr>
            <a:xfrm>
              <a:off x="256868" y="232287"/>
              <a:ext cx="11678264" cy="6393426"/>
            </a:xfrm>
            <a:prstGeom prst="rect">
              <a:avLst/>
            </a:prstGeom>
            <a:solidFill>
              <a:srgbClr val="FFD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24015" y="376086"/>
              <a:ext cx="11678264" cy="6393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sx="101000" sy="101000" algn="tl" rotWithShape="0">
                <a:schemeClr val="bg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rcRect t="4267" b="4472"/>
          <a:stretch>
            <a:fillRect/>
          </a:stretch>
        </p:blipFill>
        <p:spPr>
          <a:xfrm>
            <a:off x="1085850" y="334645"/>
            <a:ext cx="10975975" cy="617474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40665" y="231140"/>
            <a:ext cx="1536065" cy="429260"/>
            <a:chOff x="379" y="364"/>
            <a:chExt cx="2419" cy="676"/>
          </a:xfrm>
        </p:grpSpPr>
        <p:sp>
          <p:nvSpPr>
            <p:cNvPr id="25" name="PA-A000220140718D58PPSH-4661"/>
            <p:cNvSpPr/>
            <p:nvPr>
              <p:custDataLst>
                <p:tags r:id="rId2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26" name="图片 25" descr="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6807" y="206476"/>
            <a:ext cx="11678385" cy="6445047"/>
            <a:chOff x="256868" y="232287"/>
            <a:chExt cx="11845411" cy="6537225"/>
          </a:xfrm>
        </p:grpSpPr>
        <p:sp>
          <p:nvSpPr>
            <p:cNvPr id="4" name="矩形 3"/>
            <p:cNvSpPr/>
            <p:nvPr/>
          </p:nvSpPr>
          <p:spPr>
            <a:xfrm>
              <a:off x="256868" y="232287"/>
              <a:ext cx="11678264" cy="6393426"/>
            </a:xfrm>
            <a:prstGeom prst="rect">
              <a:avLst/>
            </a:prstGeom>
            <a:solidFill>
              <a:srgbClr val="FFD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24015" y="376086"/>
              <a:ext cx="11678264" cy="6393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sx="101000" sy="101000" algn="tl" rotWithShape="0">
                <a:schemeClr val="bg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40665" y="231140"/>
            <a:ext cx="1536065" cy="429260"/>
            <a:chOff x="379" y="364"/>
            <a:chExt cx="2419" cy="676"/>
          </a:xfrm>
        </p:grpSpPr>
        <p:sp>
          <p:nvSpPr>
            <p:cNvPr id="25" name="PA-A000220140718D58PPSH-4661"/>
            <p:cNvSpPr/>
            <p:nvPr>
              <p:custDataLst>
                <p:tags r:id="rId1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26" name="图片 25" descr="log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pic>
        <p:nvPicPr>
          <p:cNvPr id="3" name="图片 2" descr="f6551ba8dbd39a367739a079660d7b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4382" b="4174"/>
          <a:stretch>
            <a:fillRect/>
          </a:stretch>
        </p:blipFill>
        <p:spPr>
          <a:xfrm>
            <a:off x="1624965" y="411480"/>
            <a:ext cx="9553575" cy="6176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 rot="5400000">
            <a:off x="3747168" y="221496"/>
            <a:ext cx="4953002" cy="4510011"/>
          </a:xfrm>
          <a:custGeom>
            <a:avLst/>
            <a:gdLst>
              <a:gd name="connsiteX0" fmla="*/ 1198308 w 4946300"/>
              <a:gd name="connsiteY0" fmla="*/ 259 h 4510011"/>
              <a:gd name="connsiteX1" fmla="*/ 1710814 w 4946300"/>
              <a:gd name="connsiteY1" fmla="*/ 98889 h 4510011"/>
              <a:gd name="connsiteX2" fmla="*/ 2418736 w 4946300"/>
              <a:gd name="connsiteY2" fmla="*/ 526592 h 4510011"/>
              <a:gd name="connsiteX3" fmla="*/ 3569110 w 4946300"/>
              <a:gd name="connsiteY3" fmla="*/ 334863 h 4510011"/>
              <a:gd name="connsiteX4" fmla="*/ 4793227 w 4946300"/>
              <a:gd name="connsiteY4" fmla="*/ 644579 h 4510011"/>
              <a:gd name="connsiteX5" fmla="*/ 4837472 w 4946300"/>
              <a:gd name="connsiteY5" fmla="*/ 1603224 h 4510011"/>
              <a:gd name="connsiteX6" fmla="*/ 3967317 w 4946300"/>
              <a:gd name="connsiteY6" fmla="*/ 2148914 h 4510011"/>
              <a:gd name="connsiteX7" fmla="*/ 3760839 w 4946300"/>
              <a:gd name="connsiteY7" fmla="*/ 3402528 h 4510011"/>
              <a:gd name="connsiteX8" fmla="*/ 2831691 w 4946300"/>
              <a:gd name="connsiteY8" fmla="*/ 4154695 h 4510011"/>
              <a:gd name="connsiteX9" fmla="*/ 1887794 w 4946300"/>
              <a:gd name="connsiteY9" fmla="*/ 3785986 h 4510011"/>
              <a:gd name="connsiteX10" fmla="*/ 1150375 w 4946300"/>
              <a:gd name="connsiteY10" fmla="*/ 4346424 h 4510011"/>
              <a:gd name="connsiteX11" fmla="*/ 383459 w 4946300"/>
              <a:gd name="connsiteY11" fmla="*/ 4021960 h 4510011"/>
              <a:gd name="connsiteX12" fmla="*/ 16408 w 4946300"/>
              <a:gd name="connsiteY12" fmla="*/ 4504512 h 4510011"/>
              <a:gd name="connsiteX13" fmla="*/ 0 w 4946300"/>
              <a:gd name="connsiteY13" fmla="*/ 4479047 h 4510011"/>
              <a:gd name="connsiteX14" fmla="*/ 0 w 4946300"/>
              <a:gd name="connsiteY14" fmla="*/ 928219 h 4510011"/>
              <a:gd name="connsiteX15" fmla="*/ 42690 w 4946300"/>
              <a:gd name="connsiteY15" fmla="*/ 929869 h 4510011"/>
              <a:gd name="connsiteX16" fmla="*/ 398207 w 4946300"/>
              <a:gd name="connsiteY16" fmla="*/ 806812 h 4510011"/>
              <a:gd name="connsiteX17" fmla="*/ 722672 w 4946300"/>
              <a:gd name="connsiteY17" fmla="*/ 98889 h 4510011"/>
              <a:gd name="connsiteX18" fmla="*/ 1198308 w 4946300"/>
              <a:gd name="connsiteY18" fmla="*/ 259 h 451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46300" h="4510011">
                <a:moveTo>
                  <a:pt x="1198308" y="259"/>
                </a:moveTo>
                <a:cubicBezTo>
                  <a:pt x="1377132" y="-3121"/>
                  <a:pt x="1562102" y="26376"/>
                  <a:pt x="1710814" y="98889"/>
                </a:cubicBezTo>
                <a:cubicBezTo>
                  <a:pt x="2008239" y="243915"/>
                  <a:pt x="2109020" y="487263"/>
                  <a:pt x="2418736" y="526592"/>
                </a:cubicBezTo>
                <a:cubicBezTo>
                  <a:pt x="2728452" y="565921"/>
                  <a:pt x="3173362" y="315199"/>
                  <a:pt x="3569110" y="334863"/>
                </a:cubicBezTo>
                <a:cubicBezTo>
                  <a:pt x="3964858" y="354527"/>
                  <a:pt x="4581833" y="433186"/>
                  <a:pt x="4793227" y="644579"/>
                </a:cubicBezTo>
                <a:cubicBezTo>
                  <a:pt x="5004621" y="855972"/>
                  <a:pt x="4975124" y="1352502"/>
                  <a:pt x="4837472" y="1603224"/>
                </a:cubicBezTo>
                <a:cubicBezTo>
                  <a:pt x="4699820" y="1853947"/>
                  <a:pt x="4146756" y="1849030"/>
                  <a:pt x="3967317" y="2148914"/>
                </a:cubicBezTo>
                <a:cubicBezTo>
                  <a:pt x="3787878" y="2448798"/>
                  <a:pt x="3950110" y="3068231"/>
                  <a:pt x="3760839" y="3402528"/>
                </a:cubicBezTo>
                <a:cubicBezTo>
                  <a:pt x="3571568" y="3736825"/>
                  <a:pt x="3143865" y="4090785"/>
                  <a:pt x="2831691" y="4154695"/>
                </a:cubicBezTo>
                <a:cubicBezTo>
                  <a:pt x="2519517" y="4218605"/>
                  <a:pt x="2168013" y="3754031"/>
                  <a:pt x="1887794" y="3785986"/>
                </a:cubicBezTo>
                <a:cubicBezTo>
                  <a:pt x="1607575" y="3817941"/>
                  <a:pt x="1401098" y="4307095"/>
                  <a:pt x="1150375" y="4346424"/>
                </a:cubicBezTo>
                <a:cubicBezTo>
                  <a:pt x="899652" y="4385753"/>
                  <a:pt x="580104" y="4021960"/>
                  <a:pt x="383459" y="4021960"/>
                </a:cubicBezTo>
                <a:cubicBezTo>
                  <a:pt x="223685" y="4021960"/>
                  <a:pt x="94742" y="4570435"/>
                  <a:pt x="16408" y="4504512"/>
                </a:cubicBezTo>
                <a:lnTo>
                  <a:pt x="0" y="4479047"/>
                </a:lnTo>
                <a:lnTo>
                  <a:pt x="0" y="928219"/>
                </a:lnTo>
                <a:lnTo>
                  <a:pt x="42690" y="929869"/>
                </a:lnTo>
                <a:cubicBezTo>
                  <a:pt x="172602" y="930330"/>
                  <a:pt x="296812" y="910051"/>
                  <a:pt x="398207" y="806812"/>
                </a:cubicBezTo>
                <a:cubicBezTo>
                  <a:pt x="533401" y="669160"/>
                  <a:pt x="474407" y="216876"/>
                  <a:pt x="722672" y="98889"/>
                </a:cubicBezTo>
                <a:cubicBezTo>
                  <a:pt x="846805" y="39896"/>
                  <a:pt x="1019484" y="3639"/>
                  <a:pt x="1198308" y="259"/>
                </a:cubicBez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/>
        </p:nvSpPr>
        <p:spPr>
          <a:xfrm>
            <a:off x="9625647" y="3194621"/>
            <a:ext cx="2566353" cy="3260344"/>
          </a:xfrm>
          <a:custGeom>
            <a:avLst/>
            <a:gdLst>
              <a:gd name="connsiteX0" fmla="*/ 2566353 w 2566353"/>
              <a:gd name="connsiteY0" fmla="*/ 118937 h 3260344"/>
              <a:gd name="connsiteX1" fmla="*/ 1784689 w 2566353"/>
              <a:gd name="connsiteY1" fmla="*/ 369660 h 3260344"/>
              <a:gd name="connsiteX2" fmla="*/ 929282 w 2566353"/>
              <a:gd name="connsiteY2" fmla="*/ 950 h 3260344"/>
              <a:gd name="connsiteX3" fmla="*/ 280353 w 2566353"/>
              <a:gd name="connsiteY3" fmla="*/ 502395 h 3260344"/>
              <a:gd name="connsiteX4" fmla="*/ 134 w 2566353"/>
              <a:gd name="connsiteY4" fmla="*/ 1151324 h 3260344"/>
              <a:gd name="connsiteX5" fmla="*/ 309850 w 2566353"/>
              <a:gd name="connsiteY5" fmla="*/ 1534782 h 3260344"/>
              <a:gd name="connsiteX6" fmla="*/ 1062018 w 2566353"/>
              <a:gd name="connsiteY6" fmla="*/ 1697015 h 3260344"/>
              <a:gd name="connsiteX7" fmla="*/ 1710947 w 2566353"/>
              <a:gd name="connsiteY7" fmla="*/ 2080473 h 3260344"/>
              <a:gd name="connsiteX8" fmla="*/ 2197643 w 2566353"/>
              <a:gd name="connsiteY8" fmla="*/ 2640911 h 3260344"/>
              <a:gd name="connsiteX9" fmla="*/ 2551605 w 2566353"/>
              <a:gd name="connsiteY9" fmla="*/ 3260344 h 3260344"/>
              <a:gd name="connsiteX10" fmla="*/ 2566353 w 2566353"/>
              <a:gd name="connsiteY10" fmla="*/ 118937 h 326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6353" h="3260344">
                <a:moveTo>
                  <a:pt x="2566353" y="118937"/>
                </a:moveTo>
                <a:cubicBezTo>
                  <a:pt x="2311943" y="254131"/>
                  <a:pt x="2057534" y="389325"/>
                  <a:pt x="1784689" y="369660"/>
                </a:cubicBezTo>
                <a:cubicBezTo>
                  <a:pt x="1511844" y="349995"/>
                  <a:pt x="1180005" y="-21173"/>
                  <a:pt x="929282" y="950"/>
                </a:cubicBezTo>
                <a:cubicBezTo>
                  <a:pt x="678559" y="23072"/>
                  <a:pt x="435211" y="310666"/>
                  <a:pt x="280353" y="502395"/>
                </a:cubicBezTo>
                <a:cubicBezTo>
                  <a:pt x="125495" y="694124"/>
                  <a:pt x="-4782" y="979260"/>
                  <a:pt x="134" y="1151324"/>
                </a:cubicBezTo>
                <a:cubicBezTo>
                  <a:pt x="5050" y="1323388"/>
                  <a:pt x="132869" y="1443834"/>
                  <a:pt x="309850" y="1534782"/>
                </a:cubicBezTo>
                <a:cubicBezTo>
                  <a:pt x="486831" y="1625731"/>
                  <a:pt x="828502" y="1606067"/>
                  <a:pt x="1062018" y="1697015"/>
                </a:cubicBezTo>
                <a:cubicBezTo>
                  <a:pt x="1295534" y="1787964"/>
                  <a:pt x="1521676" y="1923157"/>
                  <a:pt x="1710947" y="2080473"/>
                </a:cubicBezTo>
                <a:cubicBezTo>
                  <a:pt x="1900218" y="2237789"/>
                  <a:pt x="2057533" y="2444266"/>
                  <a:pt x="2197643" y="2640911"/>
                </a:cubicBezTo>
                <a:cubicBezTo>
                  <a:pt x="2337753" y="2837556"/>
                  <a:pt x="2444679" y="3048950"/>
                  <a:pt x="2551605" y="3260344"/>
                </a:cubicBezTo>
                <a:lnTo>
                  <a:pt x="2566353" y="118937"/>
                </a:lnTo>
                <a:close/>
              </a:path>
            </a:pathLst>
          </a:custGeom>
          <a:solidFill>
            <a:srgbClr val="E7E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00" y="1817369"/>
            <a:ext cx="1160294" cy="11602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019" y="5339362"/>
            <a:ext cx="781607" cy="805055"/>
          </a:xfrm>
          <a:prstGeom prst="rect">
            <a:avLst/>
          </a:prstGeom>
        </p:spPr>
      </p:pic>
      <p:pic>
        <p:nvPicPr>
          <p:cNvPr id="12" name="PA-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601860" y="950295"/>
            <a:ext cx="1409855" cy="1409855"/>
          </a:xfrm>
          <a:prstGeom prst="rect">
            <a:avLst/>
          </a:prstGeom>
          <a:effectLst>
            <a:innerShdw blurRad="114300">
              <a:schemeClr val="accent4">
                <a:lumMod val="75000"/>
              </a:schemeClr>
            </a:innerShdw>
          </a:effectLst>
        </p:spPr>
      </p:pic>
      <p:sp>
        <p:nvSpPr>
          <p:cNvPr id="13" name="文本框 12"/>
          <p:cNvSpPr txBox="1"/>
          <p:nvPr/>
        </p:nvSpPr>
        <p:spPr>
          <a:xfrm>
            <a:off x="5948045" y="1194435"/>
            <a:ext cx="7162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2F304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</a:t>
            </a:r>
            <a:endParaRPr lang="en-US" altLang="zh-CN" sz="5400" dirty="0">
              <a:solidFill>
                <a:srgbClr val="2F304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PA-MH_SubTitle_3"/>
          <p:cNvSpPr txBox="1"/>
          <p:nvPr>
            <p:custDataLst>
              <p:tags r:id="rId6"/>
            </p:custDataLst>
          </p:nvPr>
        </p:nvSpPr>
        <p:spPr>
          <a:xfrm>
            <a:off x="4145559" y="2603432"/>
            <a:ext cx="4322455" cy="92329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dist"/>
            <a:r>
              <a:rPr lang="zh-CN" altLang="en-US" sz="6000" spc="300" dirty="0">
                <a:solidFill>
                  <a:srgbClr val="2F304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盈利模式</a:t>
            </a:r>
            <a:endParaRPr lang="zh-CN" altLang="en-US" sz="6000" spc="300" dirty="0">
              <a:solidFill>
                <a:srgbClr val="2F304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0800000">
            <a:off x="-1" y="5852636"/>
            <a:ext cx="9403196" cy="1032387"/>
          </a:xfrm>
          <a:custGeom>
            <a:avLst/>
            <a:gdLst>
              <a:gd name="connsiteX0" fmla="*/ 0 w 7624917"/>
              <a:gd name="connsiteY0" fmla="*/ 0 h 1032387"/>
              <a:gd name="connsiteX1" fmla="*/ 353962 w 7624917"/>
              <a:gd name="connsiteY1" fmla="*/ 604683 h 1032387"/>
              <a:gd name="connsiteX2" fmla="*/ 737420 w 7624917"/>
              <a:gd name="connsiteY2" fmla="*/ 766916 h 1032387"/>
              <a:gd name="connsiteX3" fmla="*/ 1386349 w 7624917"/>
              <a:gd name="connsiteY3" fmla="*/ 427703 h 1032387"/>
              <a:gd name="connsiteX4" fmla="*/ 2979175 w 7624917"/>
              <a:gd name="connsiteY4" fmla="*/ 722671 h 1032387"/>
              <a:gd name="connsiteX5" fmla="*/ 4734233 w 7624917"/>
              <a:gd name="connsiteY5" fmla="*/ 516193 h 1032387"/>
              <a:gd name="connsiteX6" fmla="*/ 5766620 w 7624917"/>
              <a:gd name="connsiteY6" fmla="*/ 958645 h 1032387"/>
              <a:gd name="connsiteX7" fmla="*/ 6843252 w 7624917"/>
              <a:gd name="connsiteY7" fmla="*/ 722671 h 1032387"/>
              <a:gd name="connsiteX8" fmla="*/ 7624917 w 7624917"/>
              <a:gd name="connsiteY8" fmla="*/ 1032387 h 1032387"/>
              <a:gd name="connsiteX9" fmla="*/ 7610168 w 7624917"/>
              <a:gd name="connsiteY9" fmla="*/ 0 h 1032387"/>
              <a:gd name="connsiteX10" fmla="*/ 0 w 7624917"/>
              <a:gd name="connsiteY10" fmla="*/ 0 h 1032387"/>
              <a:gd name="connsiteX0-1" fmla="*/ 0 w 8568814"/>
              <a:gd name="connsiteY0-2" fmla="*/ 14749 h 1032387"/>
              <a:gd name="connsiteX1-3" fmla="*/ 1297859 w 8568814"/>
              <a:gd name="connsiteY1-4" fmla="*/ 604683 h 1032387"/>
              <a:gd name="connsiteX2-5" fmla="*/ 1681317 w 8568814"/>
              <a:gd name="connsiteY2-6" fmla="*/ 766916 h 1032387"/>
              <a:gd name="connsiteX3-7" fmla="*/ 2330246 w 8568814"/>
              <a:gd name="connsiteY3-8" fmla="*/ 427703 h 1032387"/>
              <a:gd name="connsiteX4-9" fmla="*/ 3923072 w 8568814"/>
              <a:gd name="connsiteY4-10" fmla="*/ 722671 h 1032387"/>
              <a:gd name="connsiteX5-11" fmla="*/ 5678130 w 8568814"/>
              <a:gd name="connsiteY5-12" fmla="*/ 516193 h 1032387"/>
              <a:gd name="connsiteX6-13" fmla="*/ 6710517 w 8568814"/>
              <a:gd name="connsiteY6-14" fmla="*/ 958645 h 1032387"/>
              <a:gd name="connsiteX7-15" fmla="*/ 7787149 w 8568814"/>
              <a:gd name="connsiteY7-16" fmla="*/ 722671 h 1032387"/>
              <a:gd name="connsiteX8-17" fmla="*/ 8568814 w 8568814"/>
              <a:gd name="connsiteY8-18" fmla="*/ 1032387 h 1032387"/>
              <a:gd name="connsiteX9-19" fmla="*/ 8554065 w 8568814"/>
              <a:gd name="connsiteY9-20" fmla="*/ 0 h 1032387"/>
              <a:gd name="connsiteX10-21" fmla="*/ 0 w 8568814"/>
              <a:gd name="connsiteY10-22" fmla="*/ 14749 h 1032387"/>
              <a:gd name="connsiteX0-23" fmla="*/ 0 w 8568814"/>
              <a:gd name="connsiteY0-24" fmla="*/ 14749 h 1032387"/>
              <a:gd name="connsiteX1-25" fmla="*/ 1297859 w 8568814"/>
              <a:gd name="connsiteY1-26" fmla="*/ 604683 h 1032387"/>
              <a:gd name="connsiteX2-27" fmla="*/ 1681317 w 8568814"/>
              <a:gd name="connsiteY2-28" fmla="*/ 766916 h 1032387"/>
              <a:gd name="connsiteX3-29" fmla="*/ 2330246 w 8568814"/>
              <a:gd name="connsiteY3-30" fmla="*/ 427703 h 1032387"/>
              <a:gd name="connsiteX4-31" fmla="*/ 3923072 w 8568814"/>
              <a:gd name="connsiteY4-32" fmla="*/ 722671 h 1032387"/>
              <a:gd name="connsiteX5-33" fmla="*/ 5678130 w 8568814"/>
              <a:gd name="connsiteY5-34" fmla="*/ 516193 h 1032387"/>
              <a:gd name="connsiteX6-35" fmla="*/ 6710517 w 8568814"/>
              <a:gd name="connsiteY6-36" fmla="*/ 958645 h 1032387"/>
              <a:gd name="connsiteX7-37" fmla="*/ 7787149 w 8568814"/>
              <a:gd name="connsiteY7-38" fmla="*/ 722671 h 1032387"/>
              <a:gd name="connsiteX8-39" fmla="*/ 8568814 w 8568814"/>
              <a:gd name="connsiteY8-40" fmla="*/ 1032387 h 1032387"/>
              <a:gd name="connsiteX9-41" fmla="*/ 8554065 w 8568814"/>
              <a:gd name="connsiteY9-42" fmla="*/ 0 h 1032387"/>
              <a:gd name="connsiteX10-43" fmla="*/ 0 w 8568814"/>
              <a:gd name="connsiteY10-44" fmla="*/ 14749 h 1032387"/>
              <a:gd name="connsiteX0-45" fmla="*/ 0 w 8568814"/>
              <a:gd name="connsiteY0-46" fmla="*/ 14749 h 1032387"/>
              <a:gd name="connsiteX1-47" fmla="*/ 1209368 w 8568814"/>
              <a:gd name="connsiteY1-48" fmla="*/ 634180 h 1032387"/>
              <a:gd name="connsiteX2-49" fmla="*/ 1681317 w 8568814"/>
              <a:gd name="connsiteY2-50" fmla="*/ 766916 h 1032387"/>
              <a:gd name="connsiteX3-51" fmla="*/ 2330246 w 8568814"/>
              <a:gd name="connsiteY3-52" fmla="*/ 427703 h 1032387"/>
              <a:gd name="connsiteX4-53" fmla="*/ 3923072 w 8568814"/>
              <a:gd name="connsiteY4-54" fmla="*/ 722671 h 1032387"/>
              <a:gd name="connsiteX5-55" fmla="*/ 5678130 w 8568814"/>
              <a:gd name="connsiteY5-56" fmla="*/ 516193 h 1032387"/>
              <a:gd name="connsiteX6-57" fmla="*/ 6710517 w 8568814"/>
              <a:gd name="connsiteY6-58" fmla="*/ 958645 h 1032387"/>
              <a:gd name="connsiteX7-59" fmla="*/ 7787149 w 8568814"/>
              <a:gd name="connsiteY7-60" fmla="*/ 722671 h 1032387"/>
              <a:gd name="connsiteX8-61" fmla="*/ 8568814 w 8568814"/>
              <a:gd name="connsiteY8-62" fmla="*/ 1032387 h 1032387"/>
              <a:gd name="connsiteX9-63" fmla="*/ 8554065 w 8568814"/>
              <a:gd name="connsiteY9-64" fmla="*/ 0 h 1032387"/>
              <a:gd name="connsiteX10-65" fmla="*/ 0 w 8568814"/>
              <a:gd name="connsiteY10-66" fmla="*/ 14749 h 10323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8568814" h="1032387">
                <a:moveTo>
                  <a:pt x="0" y="14749"/>
                </a:moveTo>
                <a:cubicBezTo>
                  <a:pt x="366252" y="208936"/>
                  <a:pt x="929148" y="508819"/>
                  <a:pt x="1209368" y="634180"/>
                </a:cubicBezTo>
                <a:cubicBezTo>
                  <a:pt x="1489588" y="759541"/>
                  <a:pt x="1494504" y="801329"/>
                  <a:pt x="1681317" y="766916"/>
                </a:cubicBezTo>
                <a:cubicBezTo>
                  <a:pt x="1868130" y="732503"/>
                  <a:pt x="1956620" y="435077"/>
                  <a:pt x="2330246" y="427703"/>
                </a:cubicBezTo>
                <a:cubicBezTo>
                  <a:pt x="2703872" y="420329"/>
                  <a:pt x="3365091" y="707923"/>
                  <a:pt x="3923072" y="722671"/>
                </a:cubicBezTo>
                <a:cubicBezTo>
                  <a:pt x="4481053" y="737419"/>
                  <a:pt x="5213556" y="476864"/>
                  <a:pt x="5678130" y="516193"/>
                </a:cubicBezTo>
                <a:cubicBezTo>
                  <a:pt x="6142704" y="555522"/>
                  <a:pt x="6359014" y="924232"/>
                  <a:pt x="6710517" y="958645"/>
                </a:cubicBezTo>
                <a:cubicBezTo>
                  <a:pt x="7062020" y="993058"/>
                  <a:pt x="7477433" y="710381"/>
                  <a:pt x="7787149" y="722671"/>
                </a:cubicBezTo>
                <a:cubicBezTo>
                  <a:pt x="8096865" y="734961"/>
                  <a:pt x="8438537" y="1002890"/>
                  <a:pt x="8568814" y="1032387"/>
                </a:cubicBezTo>
                <a:lnTo>
                  <a:pt x="8554065" y="0"/>
                </a:lnTo>
                <a:lnTo>
                  <a:pt x="0" y="14749"/>
                </a:ln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A-图片 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2646" y="3318002"/>
            <a:ext cx="2399354" cy="171081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40665" y="231140"/>
            <a:ext cx="1536065" cy="429260"/>
            <a:chOff x="379" y="364"/>
            <a:chExt cx="2419" cy="676"/>
          </a:xfrm>
        </p:grpSpPr>
        <p:sp>
          <p:nvSpPr>
            <p:cNvPr id="23" name="PA-A000220140718D58PPSH-4661"/>
            <p:cNvSpPr/>
            <p:nvPr>
              <p:custDataLst>
                <p:tags r:id="rId9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3" name="图片 2" descr="logo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pic>
        <p:nvPicPr>
          <p:cNvPr id="9" name="图片 8" descr="C:/Users/ADMINI~1/AppData/Local/Temp/kaimatting/20201119155331/output_aiMatting_20201119155410.pngoutput_aiMatting_20201119155410"/>
          <p:cNvPicPr>
            <a:picLocks noChangeAspect="1"/>
          </p:cNvPicPr>
          <p:nvPr/>
        </p:nvPicPr>
        <p:blipFill>
          <a:blip r:embed="rId11">
            <a:clrChange>
              <a:clrFrom>
                <a:srgbClr val="871900">
                  <a:alpha val="100000"/>
                </a:srgbClr>
              </a:clrFrom>
              <a:clrTo>
                <a:srgbClr val="8719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53390" y="3861435"/>
            <a:ext cx="2159000" cy="2758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6807" y="206476"/>
            <a:ext cx="11678385" cy="6445047"/>
            <a:chOff x="256868" y="232287"/>
            <a:chExt cx="11845411" cy="6537225"/>
          </a:xfrm>
        </p:grpSpPr>
        <p:sp>
          <p:nvSpPr>
            <p:cNvPr id="4" name="矩形 3"/>
            <p:cNvSpPr/>
            <p:nvPr/>
          </p:nvSpPr>
          <p:spPr>
            <a:xfrm>
              <a:off x="256868" y="232287"/>
              <a:ext cx="11678264" cy="6393426"/>
            </a:xfrm>
            <a:prstGeom prst="rect">
              <a:avLst/>
            </a:prstGeom>
            <a:solidFill>
              <a:srgbClr val="FFD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24015" y="376086"/>
              <a:ext cx="11678264" cy="6393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sx="101000" sy="101000" algn="tl" rotWithShape="0">
                <a:schemeClr val="bg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PA-矩形 2"/>
          <p:cNvSpPr/>
          <p:nvPr>
            <p:custDataLst>
              <p:tags r:id="rId1"/>
            </p:custDataLst>
          </p:nvPr>
        </p:nvSpPr>
        <p:spPr>
          <a:xfrm>
            <a:off x="1451877" y="3471419"/>
            <a:ext cx="110423" cy="1063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1" name="PA-矩形 3"/>
          <p:cNvSpPr/>
          <p:nvPr>
            <p:custDataLst>
              <p:tags r:id="rId2"/>
            </p:custDataLst>
          </p:nvPr>
        </p:nvSpPr>
        <p:spPr>
          <a:xfrm>
            <a:off x="1451877" y="4772789"/>
            <a:ext cx="110423" cy="1063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2" name="PA-文本框 5"/>
          <p:cNvSpPr txBox="1"/>
          <p:nvPr>
            <p:custDataLst>
              <p:tags r:id="rId3"/>
            </p:custDataLst>
          </p:nvPr>
        </p:nvSpPr>
        <p:spPr>
          <a:xfrm>
            <a:off x="3734602" y="3471419"/>
            <a:ext cx="4687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微软雅黑" panose="020B0503020204020204" charset="-122"/>
                <a:cs typeface="+mn-cs"/>
                <a:sym typeface="Century Gothic" panose="020B0502020202020204" pitchFamily="34" charset="0"/>
              </a:rPr>
              <a:t>ADD YOUR TEXT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微软雅黑" panose="020B0503020204020204" charset="-122"/>
                <a:cs typeface="+mn-cs"/>
                <a:sym typeface="Century Gothic" panose="020B0502020202020204" pitchFamily="34" charset="0"/>
              </a:rPr>
              <a:t>HERE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3" name="PA-文本框 6"/>
          <p:cNvSpPr txBox="1"/>
          <p:nvPr>
            <p:custDataLst>
              <p:tags r:id="rId4"/>
            </p:custDataLst>
          </p:nvPr>
        </p:nvSpPr>
        <p:spPr>
          <a:xfrm>
            <a:off x="5062888" y="4350211"/>
            <a:ext cx="206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微软雅黑" panose="020B0503020204020204" charset="-122"/>
                <a:cs typeface="+mn-cs"/>
                <a:sym typeface="Century Gothic" panose="020B0502020202020204" pitchFamily="34" charset="0"/>
              </a:rPr>
              <a:t>汇报人：萌萌队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4" name="PA-矩形 7"/>
          <p:cNvSpPr/>
          <p:nvPr>
            <p:custDataLst>
              <p:tags r:id="rId5"/>
            </p:custDataLst>
          </p:nvPr>
        </p:nvSpPr>
        <p:spPr>
          <a:xfrm>
            <a:off x="421596" y="3767220"/>
            <a:ext cx="11513596" cy="998287"/>
          </a:xfrm>
          <a:prstGeom prst="rect">
            <a:avLst/>
          </a:pr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cxnSp>
        <p:nvCxnSpPr>
          <p:cNvPr id="15" name="PA-直接连接符 9"/>
          <p:cNvCxnSpPr/>
          <p:nvPr>
            <p:custDataLst>
              <p:tags r:id="rId6"/>
            </p:custDataLst>
          </p:nvPr>
        </p:nvCxnSpPr>
        <p:spPr>
          <a:xfrm flipV="1">
            <a:off x="1651635" y="2181225"/>
            <a:ext cx="1811020" cy="22225"/>
          </a:xfrm>
          <a:prstGeom prst="line">
            <a:avLst/>
          </a:prstGeom>
          <a:ln w="76200" cap="flat" cmpd="sng" algn="ctr">
            <a:solidFill>
              <a:srgbClr val="FFDB8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-文本框 11"/>
          <p:cNvSpPr txBox="1"/>
          <p:nvPr>
            <p:custDataLst>
              <p:tags r:id="rId7"/>
            </p:custDataLst>
          </p:nvPr>
        </p:nvSpPr>
        <p:spPr>
          <a:xfrm>
            <a:off x="1651490" y="2468632"/>
            <a:ext cx="510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</a:t>
            </a: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销售产品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为主的盈利模式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7230" y="497840"/>
            <a:ext cx="1536065" cy="429260"/>
            <a:chOff x="379" y="364"/>
            <a:chExt cx="2419" cy="676"/>
          </a:xfrm>
        </p:grpSpPr>
        <p:sp>
          <p:nvSpPr>
            <p:cNvPr id="23" name="PA-A000220140718D58PPSH-4661"/>
            <p:cNvSpPr/>
            <p:nvPr>
              <p:custDataLst>
                <p:tags r:id="rId8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17" name="图片 16" descr="logo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sp>
        <p:nvSpPr>
          <p:cNvPr id="7" name="PA-MH_SubTitle_3"/>
          <p:cNvSpPr txBox="1"/>
          <p:nvPr>
            <p:custDataLst>
              <p:tags r:id="rId10"/>
            </p:custDataLst>
          </p:nvPr>
        </p:nvSpPr>
        <p:spPr>
          <a:xfrm>
            <a:off x="1680845" y="1451610"/>
            <a:ext cx="1865630" cy="49212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p>
            <a:pPr algn="l"/>
            <a:r>
              <a:rPr lang="zh-CN" altLang="en-US" sz="3200" spc="300" dirty="0">
                <a:solidFill>
                  <a:srgbClr val="2F304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盈利模式</a:t>
            </a:r>
            <a:endParaRPr lang="zh-CN" altLang="en-US" sz="3200" spc="300" dirty="0">
              <a:solidFill>
                <a:srgbClr val="2F304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8" name="椭圆 7">
            <a:hlinkClick r:id="rId11" action="ppaction://hlinksldjump"/>
          </p:cNvPr>
          <p:cNvSpPr/>
          <p:nvPr/>
        </p:nvSpPr>
        <p:spPr>
          <a:xfrm>
            <a:off x="1800225" y="3531235"/>
            <a:ext cx="497205" cy="34861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椭圆 8">
            <a:hlinkClick r:id="rId12" action="ppaction://hlinksldjump"/>
          </p:cNvPr>
          <p:cNvSpPr/>
          <p:nvPr/>
        </p:nvSpPr>
        <p:spPr>
          <a:xfrm>
            <a:off x="1800225" y="4311015"/>
            <a:ext cx="497205" cy="3486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椭圆 17">
            <a:hlinkClick r:id="rId13" action="ppaction://hlinksldjump"/>
          </p:cNvPr>
          <p:cNvSpPr/>
          <p:nvPr/>
        </p:nvSpPr>
        <p:spPr>
          <a:xfrm>
            <a:off x="1800225" y="5017135"/>
            <a:ext cx="497205" cy="3486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10155" y="3532505"/>
            <a:ext cx="3124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线上网店销售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10155" y="4265295"/>
            <a:ext cx="3124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线下百货店销售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510155" y="4998085"/>
            <a:ext cx="3537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奶茶咖啡店周边销售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6" name="图片占位符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7738" y="1352519"/>
            <a:ext cx="2778539" cy="41678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6807" y="206476"/>
            <a:ext cx="11678385" cy="6445047"/>
            <a:chOff x="256868" y="232287"/>
            <a:chExt cx="11845411" cy="6537225"/>
          </a:xfrm>
        </p:grpSpPr>
        <p:sp>
          <p:nvSpPr>
            <p:cNvPr id="4" name="矩形 3"/>
            <p:cNvSpPr/>
            <p:nvPr/>
          </p:nvSpPr>
          <p:spPr>
            <a:xfrm>
              <a:off x="256868" y="232287"/>
              <a:ext cx="11678264" cy="6393426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24015" y="376086"/>
              <a:ext cx="11678264" cy="6393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sx="101000" sy="101000" algn="tl" rotWithShape="0">
                <a:schemeClr val="bg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PA-矩形 2"/>
          <p:cNvSpPr/>
          <p:nvPr>
            <p:custDataLst>
              <p:tags r:id="rId1"/>
            </p:custDataLst>
          </p:nvPr>
        </p:nvSpPr>
        <p:spPr>
          <a:xfrm>
            <a:off x="1451877" y="3471419"/>
            <a:ext cx="110423" cy="1063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1" name="PA-矩形 3"/>
          <p:cNvSpPr/>
          <p:nvPr>
            <p:custDataLst>
              <p:tags r:id="rId2"/>
            </p:custDataLst>
          </p:nvPr>
        </p:nvSpPr>
        <p:spPr>
          <a:xfrm>
            <a:off x="1451877" y="4772789"/>
            <a:ext cx="110423" cy="1063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2" name="PA-文本框 5"/>
          <p:cNvSpPr txBox="1"/>
          <p:nvPr>
            <p:custDataLst>
              <p:tags r:id="rId3"/>
            </p:custDataLst>
          </p:nvPr>
        </p:nvSpPr>
        <p:spPr>
          <a:xfrm>
            <a:off x="3734602" y="3471419"/>
            <a:ext cx="4687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微软雅黑" panose="020B0503020204020204" charset="-122"/>
                <a:cs typeface="+mn-cs"/>
                <a:sym typeface="Century Gothic" panose="020B0502020202020204" pitchFamily="34" charset="0"/>
              </a:rPr>
              <a:t>ADD YOUR TEXT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微软雅黑" panose="020B0503020204020204" charset="-122"/>
                <a:cs typeface="+mn-cs"/>
                <a:sym typeface="Century Gothic" panose="020B0502020202020204" pitchFamily="34" charset="0"/>
              </a:rPr>
              <a:t>HERE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3" name="PA-文本框 6"/>
          <p:cNvSpPr txBox="1"/>
          <p:nvPr>
            <p:custDataLst>
              <p:tags r:id="rId4"/>
            </p:custDataLst>
          </p:nvPr>
        </p:nvSpPr>
        <p:spPr>
          <a:xfrm>
            <a:off x="5062888" y="4350211"/>
            <a:ext cx="206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微软雅黑" panose="020B0503020204020204" charset="-122"/>
                <a:cs typeface="+mn-cs"/>
                <a:sym typeface="Century Gothic" panose="020B0502020202020204" pitchFamily="34" charset="0"/>
              </a:rPr>
              <a:t>汇报人：萌萌队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4" name="PA-矩形 7"/>
          <p:cNvSpPr/>
          <p:nvPr>
            <p:custDataLst>
              <p:tags r:id="rId5"/>
            </p:custDataLst>
          </p:nvPr>
        </p:nvSpPr>
        <p:spPr>
          <a:xfrm>
            <a:off x="421596" y="3767220"/>
            <a:ext cx="11513596" cy="998287"/>
          </a:xfrm>
          <a:prstGeom prst="rect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cxnSp>
        <p:nvCxnSpPr>
          <p:cNvPr id="15" name="PA-直接连接符 9"/>
          <p:cNvCxnSpPr/>
          <p:nvPr>
            <p:custDataLst>
              <p:tags r:id="rId6"/>
            </p:custDataLst>
          </p:nvPr>
        </p:nvCxnSpPr>
        <p:spPr>
          <a:xfrm flipV="1">
            <a:off x="1651635" y="2181225"/>
            <a:ext cx="1811020" cy="22225"/>
          </a:xfrm>
          <a:prstGeom prst="line">
            <a:avLst/>
          </a:prstGeom>
          <a:ln w="76200" cap="flat" cmpd="sng" algn="ctr">
            <a:solidFill>
              <a:srgbClr val="FFDB8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-文本框 11"/>
          <p:cNvSpPr txBox="1"/>
          <p:nvPr>
            <p:custDataLst>
              <p:tags r:id="rId7"/>
            </p:custDataLst>
          </p:nvPr>
        </p:nvSpPr>
        <p:spPr>
          <a:xfrm>
            <a:off x="1651490" y="2468632"/>
            <a:ext cx="510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</a:t>
            </a: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销售产品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为主的盈利模式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7230" y="497840"/>
            <a:ext cx="1536065" cy="429260"/>
            <a:chOff x="379" y="364"/>
            <a:chExt cx="2419" cy="676"/>
          </a:xfrm>
        </p:grpSpPr>
        <p:sp>
          <p:nvSpPr>
            <p:cNvPr id="23" name="PA-A000220140718D58PPSH-4661"/>
            <p:cNvSpPr/>
            <p:nvPr>
              <p:custDataLst>
                <p:tags r:id="rId8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17" name="图片 16" descr="logo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sp>
        <p:nvSpPr>
          <p:cNvPr id="7" name="PA-MH_SubTitle_3"/>
          <p:cNvSpPr txBox="1"/>
          <p:nvPr>
            <p:custDataLst>
              <p:tags r:id="rId10"/>
            </p:custDataLst>
          </p:nvPr>
        </p:nvSpPr>
        <p:spPr>
          <a:xfrm>
            <a:off x="1680845" y="1451610"/>
            <a:ext cx="1865630" cy="49212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p>
            <a:pPr algn="l"/>
            <a:r>
              <a:rPr lang="zh-CN" altLang="en-US" sz="3200" spc="300" dirty="0">
                <a:solidFill>
                  <a:srgbClr val="2F304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盈利模式</a:t>
            </a:r>
            <a:endParaRPr lang="zh-CN" altLang="en-US" sz="3200" spc="300" dirty="0">
              <a:solidFill>
                <a:srgbClr val="2F304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10155" y="3532505"/>
            <a:ext cx="3124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线上网店销售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10155" y="4265295"/>
            <a:ext cx="3124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线下百货店销售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155815" y="1061085"/>
            <a:ext cx="3642360" cy="4593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510155" y="4998085"/>
            <a:ext cx="3537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奶茶咖啡店周边销售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7" name="椭圆 26">
            <a:hlinkClick r:id="rId11" action="ppaction://hlinksldjump"/>
          </p:cNvPr>
          <p:cNvSpPr/>
          <p:nvPr/>
        </p:nvSpPr>
        <p:spPr>
          <a:xfrm>
            <a:off x="1800225" y="3531235"/>
            <a:ext cx="497205" cy="34861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椭圆 27">
            <a:hlinkClick r:id="rId12" action="ppaction://hlinksldjump"/>
          </p:cNvPr>
          <p:cNvSpPr/>
          <p:nvPr/>
        </p:nvSpPr>
        <p:spPr>
          <a:xfrm>
            <a:off x="1800225" y="4311015"/>
            <a:ext cx="497205" cy="3486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" name="椭圆 28">
            <a:hlinkClick r:id="rId13" action="ppaction://hlinksldjump"/>
          </p:cNvPr>
          <p:cNvSpPr/>
          <p:nvPr/>
        </p:nvSpPr>
        <p:spPr>
          <a:xfrm>
            <a:off x="1800225" y="5017135"/>
            <a:ext cx="497205" cy="3486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0" name="图片 29" descr="51miz-E827554-0E9FF18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46035" y="3607435"/>
            <a:ext cx="1753870" cy="1753870"/>
          </a:xfrm>
          <a:prstGeom prst="rect">
            <a:avLst/>
          </a:prstGeom>
        </p:spPr>
      </p:pic>
      <p:pic>
        <p:nvPicPr>
          <p:cNvPr id="31" name="图片 30" descr="51miz-E893900-E025AA7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67270" y="1538605"/>
            <a:ext cx="3060700" cy="930275"/>
          </a:xfrm>
          <a:prstGeom prst="rect">
            <a:avLst/>
          </a:prstGeom>
        </p:spPr>
      </p:pic>
      <p:pic>
        <p:nvPicPr>
          <p:cNvPr id="32" name="图片 31" descr="51miz-E868013-7EC8577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55815" y="2973705"/>
            <a:ext cx="2179955" cy="768350"/>
          </a:xfrm>
          <a:prstGeom prst="rect">
            <a:avLst/>
          </a:prstGeom>
        </p:spPr>
      </p:pic>
      <p:pic>
        <p:nvPicPr>
          <p:cNvPr id="33" name="图片 32" descr="51miz-E892056-3CC67D8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>
            <a:off x="8809990" y="2742565"/>
            <a:ext cx="2618740" cy="2618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6807" y="206476"/>
            <a:ext cx="11678385" cy="6445047"/>
            <a:chOff x="256868" y="232287"/>
            <a:chExt cx="11845411" cy="6537225"/>
          </a:xfrm>
        </p:grpSpPr>
        <p:sp>
          <p:nvSpPr>
            <p:cNvPr id="4" name="矩形 3"/>
            <p:cNvSpPr/>
            <p:nvPr/>
          </p:nvSpPr>
          <p:spPr>
            <a:xfrm>
              <a:off x="256868" y="232287"/>
              <a:ext cx="11678264" cy="6393426"/>
            </a:xfrm>
            <a:prstGeom prst="rect">
              <a:avLst/>
            </a:prstGeom>
            <a:solidFill>
              <a:srgbClr val="A9D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24015" y="376086"/>
              <a:ext cx="11678264" cy="6393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sx="101000" sy="101000" algn="tl" rotWithShape="0">
                <a:schemeClr val="bg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PA-矩形 2"/>
          <p:cNvSpPr/>
          <p:nvPr>
            <p:custDataLst>
              <p:tags r:id="rId1"/>
            </p:custDataLst>
          </p:nvPr>
        </p:nvSpPr>
        <p:spPr>
          <a:xfrm>
            <a:off x="1451877" y="3471419"/>
            <a:ext cx="110423" cy="1063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1" name="PA-矩形 3"/>
          <p:cNvSpPr/>
          <p:nvPr>
            <p:custDataLst>
              <p:tags r:id="rId2"/>
            </p:custDataLst>
          </p:nvPr>
        </p:nvSpPr>
        <p:spPr>
          <a:xfrm>
            <a:off x="1451877" y="4772789"/>
            <a:ext cx="110423" cy="1063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2" name="PA-文本框 5"/>
          <p:cNvSpPr txBox="1"/>
          <p:nvPr>
            <p:custDataLst>
              <p:tags r:id="rId3"/>
            </p:custDataLst>
          </p:nvPr>
        </p:nvSpPr>
        <p:spPr>
          <a:xfrm>
            <a:off x="3734602" y="3471419"/>
            <a:ext cx="4687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微软雅黑" panose="020B0503020204020204" charset="-122"/>
                <a:cs typeface="+mn-cs"/>
                <a:sym typeface="Century Gothic" panose="020B0502020202020204" pitchFamily="34" charset="0"/>
              </a:rPr>
              <a:t>ADD YOUR TEXT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微软雅黑" panose="020B0503020204020204" charset="-122"/>
                <a:cs typeface="+mn-cs"/>
                <a:sym typeface="Century Gothic" panose="020B0502020202020204" pitchFamily="34" charset="0"/>
              </a:rPr>
              <a:t>HERE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3" name="PA-文本框 6"/>
          <p:cNvSpPr txBox="1"/>
          <p:nvPr>
            <p:custDataLst>
              <p:tags r:id="rId4"/>
            </p:custDataLst>
          </p:nvPr>
        </p:nvSpPr>
        <p:spPr>
          <a:xfrm>
            <a:off x="5062888" y="4350211"/>
            <a:ext cx="206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微软雅黑" panose="020B0503020204020204" charset="-122"/>
                <a:cs typeface="+mn-cs"/>
                <a:sym typeface="Century Gothic" panose="020B0502020202020204" pitchFamily="34" charset="0"/>
              </a:rPr>
              <a:t>汇报人：萌萌队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4" name="PA-矩形 7"/>
          <p:cNvSpPr/>
          <p:nvPr>
            <p:custDataLst>
              <p:tags r:id="rId5"/>
            </p:custDataLst>
          </p:nvPr>
        </p:nvSpPr>
        <p:spPr>
          <a:xfrm>
            <a:off x="421596" y="3767220"/>
            <a:ext cx="11513596" cy="998287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cxnSp>
        <p:nvCxnSpPr>
          <p:cNvPr id="15" name="PA-直接连接符 9"/>
          <p:cNvCxnSpPr/>
          <p:nvPr>
            <p:custDataLst>
              <p:tags r:id="rId6"/>
            </p:custDataLst>
          </p:nvPr>
        </p:nvCxnSpPr>
        <p:spPr>
          <a:xfrm flipV="1">
            <a:off x="1651635" y="2181225"/>
            <a:ext cx="1811020" cy="22225"/>
          </a:xfrm>
          <a:prstGeom prst="line">
            <a:avLst/>
          </a:prstGeom>
          <a:ln w="76200" cap="flat" cmpd="sng" algn="ctr">
            <a:solidFill>
              <a:srgbClr val="FFDB8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-文本框 11"/>
          <p:cNvSpPr txBox="1"/>
          <p:nvPr>
            <p:custDataLst>
              <p:tags r:id="rId7"/>
            </p:custDataLst>
          </p:nvPr>
        </p:nvSpPr>
        <p:spPr>
          <a:xfrm>
            <a:off x="1651490" y="2468632"/>
            <a:ext cx="510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</a:t>
            </a: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销售产品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为主的盈利模式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7230" y="497840"/>
            <a:ext cx="1536065" cy="429260"/>
            <a:chOff x="379" y="364"/>
            <a:chExt cx="2419" cy="676"/>
          </a:xfrm>
        </p:grpSpPr>
        <p:sp>
          <p:nvSpPr>
            <p:cNvPr id="23" name="PA-A000220140718D58PPSH-4661"/>
            <p:cNvSpPr/>
            <p:nvPr>
              <p:custDataLst>
                <p:tags r:id="rId8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17" name="图片 16" descr="logo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sp>
        <p:nvSpPr>
          <p:cNvPr id="7" name="PA-MH_SubTitle_3"/>
          <p:cNvSpPr txBox="1"/>
          <p:nvPr>
            <p:custDataLst>
              <p:tags r:id="rId10"/>
            </p:custDataLst>
          </p:nvPr>
        </p:nvSpPr>
        <p:spPr>
          <a:xfrm>
            <a:off x="1680845" y="1451610"/>
            <a:ext cx="1865630" cy="49212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p>
            <a:pPr algn="l"/>
            <a:r>
              <a:rPr lang="zh-CN" altLang="en-US" sz="3200" spc="300" dirty="0">
                <a:solidFill>
                  <a:srgbClr val="2F304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盈利模式</a:t>
            </a:r>
            <a:endParaRPr lang="zh-CN" altLang="en-US" sz="3200" spc="300" dirty="0">
              <a:solidFill>
                <a:srgbClr val="2F304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10155" y="3532505"/>
            <a:ext cx="3124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线上网店销售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10155" y="4265295"/>
            <a:ext cx="3124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线下百货店销售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9700" y="1885950"/>
            <a:ext cx="4839970" cy="322707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510155" y="4998085"/>
            <a:ext cx="3537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奶茶咖啡店周边销售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椭圆 2">
            <a:hlinkClick r:id="rId12" action="ppaction://hlinksldjump"/>
          </p:cNvPr>
          <p:cNvSpPr/>
          <p:nvPr/>
        </p:nvSpPr>
        <p:spPr>
          <a:xfrm>
            <a:off x="1800225" y="3531235"/>
            <a:ext cx="497205" cy="34861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椭圆 18">
            <a:hlinkClick r:id="rId13" action="ppaction://hlinksldjump"/>
          </p:cNvPr>
          <p:cNvSpPr/>
          <p:nvPr/>
        </p:nvSpPr>
        <p:spPr>
          <a:xfrm>
            <a:off x="1800225" y="4311015"/>
            <a:ext cx="497205" cy="3486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椭圆 23">
            <a:hlinkClick r:id="rId14" action="ppaction://hlinksldjump"/>
          </p:cNvPr>
          <p:cNvSpPr/>
          <p:nvPr/>
        </p:nvSpPr>
        <p:spPr>
          <a:xfrm>
            <a:off x="1800225" y="5017135"/>
            <a:ext cx="497205" cy="3486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6807" y="206476"/>
            <a:ext cx="11678385" cy="6445047"/>
            <a:chOff x="256868" y="232287"/>
            <a:chExt cx="11845411" cy="6537225"/>
          </a:xfrm>
        </p:grpSpPr>
        <p:sp>
          <p:nvSpPr>
            <p:cNvPr id="4" name="矩形 3"/>
            <p:cNvSpPr/>
            <p:nvPr/>
          </p:nvSpPr>
          <p:spPr>
            <a:xfrm>
              <a:off x="256868" y="232287"/>
              <a:ext cx="11678264" cy="6393426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24015" y="376086"/>
              <a:ext cx="11678264" cy="6393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sx="101000" sy="101000" algn="tl" rotWithShape="0">
                <a:schemeClr val="bg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PA-矩形 2"/>
          <p:cNvSpPr/>
          <p:nvPr>
            <p:custDataLst>
              <p:tags r:id="rId1"/>
            </p:custDataLst>
          </p:nvPr>
        </p:nvSpPr>
        <p:spPr>
          <a:xfrm>
            <a:off x="1451877" y="3471419"/>
            <a:ext cx="110423" cy="1063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1" name="PA-矩形 3"/>
          <p:cNvSpPr/>
          <p:nvPr>
            <p:custDataLst>
              <p:tags r:id="rId2"/>
            </p:custDataLst>
          </p:nvPr>
        </p:nvSpPr>
        <p:spPr>
          <a:xfrm>
            <a:off x="1451877" y="4772789"/>
            <a:ext cx="110423" cy="1063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2" name="PA-文本框 5"/>
          <p:cNvSpPr txBox="1"/>
          <p:nvPr>
            <p:custDataLst>
              <p:tags r:id="rId3"/>
            </p:custDataLst>
          </p:nvPr>
        </p:nvSpPr>
        <p:spPr>
          <a:xfrm>
            <a:off x="3734602" y="3471419"/>
            <a:ext cx="4687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微软雅黑" panose="020B0503020204020204" charset="-122"/>
                <a:cs typeface="+mn-cs"/>
                <a:sym typeface="Century Gothic" panose="020B0502020202020204" pitchFamily="34" charset="0"/>
              </a:rPr>
              <a:t>ADD YOUR TEXT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微软雅黑" panose="020B0503020204020204" charset="-122"/>
                <a:cs typeface="+mn-cs"/>
                <a:sym typeface="Century Gothic" panose="020B0502020202020204" pitchFamily="34" charset="0"/>
              </a:rPr>
              <a:t>HERE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3" name="PA-文本框 6"/>
          <p:cNvSpPr txBox="1"/>
          <p:nvPr>
            <p:custDataLst>
              <p:tags r:id="rId4"/>
            </p:custDataLst>
          </p:nvPr>
        </p:nvSpPr>
        <p:spPr>
          <a:xfrm>
            <a:off x="5062888" y="4350211"/>
            <a:ext cx="206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微软雅黑" panose="020B0503020204020204" charset="-122"/>
                <a:cs typeface="+mn-cs"/>
                <a:sym typeface="Century Gothic" panose="020B0502020202020204" pitchFamily="34" charset="0"/>
              </a:rPr>
              <a:t>汇报人：萌萌队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4" name="PA-矩形 7"/>
          <p:cNvSpPr/>
          <p:nvPr>
            <p:custDataLst>
              <p:tags r:id="rId5"/>
            </p:custDataLst>
          </p:nvPr>
        </p:nvSpPr>
        <p:spPr>
          <a:xfrm>
            <a:off x="421596" y="3767220"/>
            <a:ext cx="11513596" cy="998287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/>
              <a:ea typeface="微软雅黑" panose="020B0503020204020204" charset="-122"/>
              <a:cs typeface="+mn-cs"/>
              <a:sym typeface="Century Gothic" panose="020B0502020202020204" pitchFamily="34" charset="0"/>
            </a:endParaRPr>
          </a:p>
        </p:txBody>
      </p:sp>
      <p:cxnSp>
        <p:nvCxnSpPr>
          <p:cNvPr id="15" name="PA-直接连接符 9"/>
          <p:cNvCxnSpPr/>
          <p:nvPr>
            <p:custDataLst>
              <p:tags r:id="rId6"/>
            </p:custDataLst>
          </p:nvPr>
        </p:nvCxnSpPr>
        <p:spPr>
          <a:xfrm flipV="1">
            <a:off x="1651635" y="2181225"/>
            <a:ext cx="1811020" cy="22225"/>
          </a:xfrm>
          <a:prstGeom prst="line">
            <a:avLst/>
          </a:prstGeom>
          <a:ln w="76200" cap="flat" cmpd="sng" algn="ctr">
            <a:solidFill>
              <a:srgbClr val="FFDB8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-文本框 11"/>
          <p:cNvSpPr txBox="1"/>
          <p:nvPr>
            <p:custDataLst>
              <p:tags r:id="rId7"/>
            </p:custDataLst>
          </p:nvPr>
        </p:nvSpPr>
        <p:spPr>
          <a:xfrm>
            <a:off x="1651490" y="2468632"/>
            <a:ext cx="510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</a:t>
            </a: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销售产品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为主的盈利模式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7230" y="497840"/>
            <a:ext cx="1536065" cy="429260"/>
            <a:chOff x="379" y="364"/>
            <a:chExt cx="2419" cy="676"/>
          </a:xfrm>
        </p:grpSpPr>
        <p:sp>
          <p:nvSpPr>
            <p:cNvPr id="23" name="PA-A000220140718D58PPSH-4661"/>
            <p:cNvSpPr/>
            <p:nvPr>
              <p:custDataLst>
                <p:tags r:id="rId8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17" name="图片 16" descr="logo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sp>
        <p:nvSpPr>
          <p:cNvPr id="7" name="PA-MH_SubTitle_3"/>
          <p:cNvSpPr txBox="1"/>
          <p:nvPr>
            <p:custDataLst>
              <p:tags r:id="rId10"/>
            </p:custDataLst>
          </p:nvPr>
        </p:nvSpPr>
        <p:spPr>
          <a:xfrm>
            <a:off x="1680845" y="1451610"/>
            <a:ext cx="1865630" cy="49212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p>
            <a:pPr algn="l"/>
            <a:r>
              <a:rPr lang="zh-CN" altLang="en-US" sz="3200" spc="300" dirty="0">
                <a:solidFill>
                  <a:srgbClr val="2F304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盈利模式</a:t>
            </a:r>
            <a:endParaRPr lang="zh-CN" altLang="en-US" sz="3200" spc="300" dirty="0">
              <a:solidFill>
                <a:srgbClr val="2F304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10155" y="3532505"/>
            <a:ext cx="3124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线上网店销售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10155" y="4265295"/>
            <a:ext cx="3124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线下百货店销售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510155" y="4998085"/>
            <a:ext cx="3537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奶茶咖啡店周边销售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椭圆 2">
            <a:hlinkClick r:id="rId11" action="ppaction://hlinksldjump"/>
          </p:cNvPr>
          <p:cNvSpPr/>
          <p:nvPr/>
        </p:nvSpPr>
        <p:spPr>
          <a:xfrm>
            <a:off x="1800225" y="3531235"/>
            <a:ext cx="497205" cy="34861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椭圆 18">
            <a:hlinkClick r:id="rId12" action="ppaction://hlinksldjump"/>
          </p:cNvPr>
          <p:cNvSpPr/>
          <p:nvPr/>
        </p:nvSpPr>
        <p:spPr>
          <a:xfrm>
            <a:off x="1800225" y="4311015"/>
            <a:ext cx="497205" cy="3486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097395" y="1100455"/>
            <a:ext cx="3929380" cy="4656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>
            <a:hlinkClick r:id="rId13" action="ppaction://hlinksldjump"/>
          </p:cNvPr>
          <p:cNvSpPr/>
          <p:nvPr/>
        </p:nvSpPr>
        <p:spPr>
          <a:xfrm>
            <a:off x="1800225" y="5017135"/>
            <a:ext cx="497205" cy="3486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4"/>
          <a:srcRect l="6299" t="13845" r="13237" b="9448"/>
          <a:stretch>
            <a:fillRect/>
          </a:stretch>
        </p:blipFill>
        <p:spPr>
          <a:xfrm>
            <a:off x="8009255" y="3114040"/>
            <a:ext cx="2742565" cy="2617470"/>
          </a:xfrm>
          <a:prstGeom prst="rect">
            <a:avLst/>
          </a:prstGeom>
        </p:spPr>
      </p:pic>
      <p:pic>
        <p:nvPicPr>
          <p:cNvPr id="27" name="图片 26" descr="51miz-E938821-BD12088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7061200" y="2506980"/>
            <a:ext cx="1910080" cy="118491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30260" y="2144395"/>
            <a:ext cx="1263650" cy="1267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任意多边形: 形状 36"/>
          <p:cNvSpPr/>
          <p:nvPr/>
        </p:nvSpPr>
        <p:spPr>
          <a:xfrm>
            <a:off x="0" y="2307886"/>
            <a:ext cx="5353665" cy="4510011"/>
          </a:xfrm>
          <a:custGeom>
            <a:avLst/>
            <a:gdLst>
              <a:gd name="connsiteX0" fmla="*/ 1198308 w 4946300"/>
              <a:gd name="connsiteY0" fmla="*/ 259 h 4510011"/>
              <a:gd name="connsiteX1" fmla="*/ 1710814 w 4946300"/>
              <a:gd name="connsiteY1" fmla="*/ 98889 h 4510011"/>
              <a:gd name="connsiteX2" fmla="*/ 2418736 w 4946300"/>
              <a:gd name="connsiteY2" fmla="*/ 526592 h 4510011"/>
              <a:gd name="connsiteX3" fmla="*/ 3569110 w 4946300"/>
              <a:gd name="connsiteY3" fmla="*/ 334863 h 4510011"/>
              <a:gd name="connsiteX4" fmla="*/ 4793227 w 4946300"/>
              <a:gd name="connsiteY4" fmla="*/ 644579 h 4510011"/>
              <a:gd name="connsiteX5" fmla="*/ 4837472 w 4946300"/>
              <a:gd name="connsiteY5" fmla="*/ 1603224 h 4510011"/>
              <a:gd name="connsiteX6" fmla="*/ 3967317 w 4946300"/>
              <a:gd name="connsiteY6" fmla="*/ 2148914 h 4510011"/>
              <a:gd name="connsiteX7" fmla="*/ 3760839 w 4946300"/>
              <a:gd name="connsiteY7" fmla="*/ 3402528 h 4510011"/>
              <a:gd name="connsiteX8" fmla="*/ 2831691 w 4946300"/>
              <a:gd name="connsiteY8" fmla="*/ 4154695 h 4510011"/>
              <a:gd name="connsiteX9" fmla="*/ 1887794 w 4946300"/>
              <a:gd name="connsiteY9" fmla="*/ 3785986 h 4510011"/>
              <a:gd name="connsiteX10" fmla="*/ 1150375 w 4946300"/>
              <a:gd name="connsiteY10" fmla="*/ 4346424 h 4510011"/>
              <a:gd name="connsiteX11" fmla="*/ 383459 w 4946300"/>
              <a:gd name="connsiteY11" fmla="*/ 4021960 h 4510011"/>
              <a:gd name="connsiteX12" fmla="*/ 16408 w 4946300"/>
              <a:gd name="connsiteY12" fmla="*/ 4504512 h 4510011"/>
              <a:gd name="connsiteX13" fmla="*/ 0 w 4946300"/>
              <a:gd name="connsiteY13" fmla="*/ 4479047 h 4510011"/>
              <a:gd name="connsiteX14" fmla="*/ 0 w 4946300"/>
              <a:gd name="connsiteY14" fmla="*/ 928219 h 4510011"/>
              <a:gd name="connsiteX15" fmla="*/ 42690 w 4946300"/>
              <a:gd name="connsiteY15" fmla="*/ 929869 h 4510011"/>
              <a:gd name="connsiteX16" fmla="*/ 398207 w 4946300"/>
              <a:gd name="connsiteY16" fmla="*/ 806812 h 4510011"/>
              <a:gd name="connsiteX17" fmla="*/ 722672 w 4946300"/>
              <a:gd name="connsiteY17" fmla="*/ 98889 h 4510011"/>
              <a:gd name="connsiteX18" fmla="*/ 1198308 w 4946300"/>
              <a:gd name="connsiteY18" fmla="*/ 259 h 451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46300" h="4510011">
                <a:moveTo>
                  <a:pt x="1198308" y="259"/>
                </a:moveTo>
                <a:cubicBezTo>
                  <a:pt x="1377132" y="-3121"/>
                  <a:pt x="1562102" y="26376"/>
                  <a:pt x="1710814" y="98889"/>
                </a:cubicBezTo>
                <a:cubicBezTo>
                  <a:pt x="2008239" y="243915"/>
                  <a:pt x="2109020" y="487263"/>
                  <a:pt x="2418736" y="526592"/>
                </a:cubicBezTo>
                <a:cubicBezTo>
                  <a:pt x="2728452" y="565921"/>
                  <a:pt x="3173362" y="315199"/>
                  <a:pt x="3569110" y="334863"/>
                </a:cubicBezTo>
                <a:cubicBezTo>
                  <a:pt x="3964858" y="354527"/>
                  <a:pt x="4581833" y="433186"/>
                  <a:pt x="4793227" y="644579"/>
                </a:cubicBezTo>
                <a:cubicBezTo>
                  <a:pt x="5004621" y="855972"/>
                  <a:pt x="4975124" y="1352502"/>
                  <a:pt x="4837472" y="1603224"/>
                </a:cubicBezTo>
                <a:cubicBezTo>
                  <a:pt x="4699820" y="1853947"/>
                  <a:pt x="4146756" y="1849030"/>
                  <a:pt x="3967317" y="2148914"/>
                </a:cubicBezTo>
                <a:cubicBezTo>
                  <a:pt x="3787878" y="2448798"/>
                  <a:pt x="3950110" y="3068231"/>
                  <a:pt x="3760839" y="3402528"/>
                </a:cubicBezTo>
                <a:cubicBezTo>
                  <a:pt x="3571568" y="3736825"/>
                  <a:pt x="3143865" y="4090785"/>
                  <a:pt x="2831691" y="4154695"/>
                </a:cubicBezTo>
                <a:cubicBezTo>
                  <a:pt x="2519517" y="4218605"/>
                  <a:pt x="2168013" y="3754031"/>
                  <a:pt x="1887794" y="3785986"/>
                </a:cubicBezTo>
                <a:cubicBezTo>
                  <a:pt x="1607575" y="3817941"/>
                  <a:pt x="1401098" y="4307095"/>
                  <a:pt x="1150375" y="4346424"/>
                </a:cubicBezTo>
                <a:cubicBezTo>
                  <a:pt x="899652" y="4385753"/>
                  <a:pt x="580104" y="4021960"/>
                  <a:pt x="383459" y="4021960"/>
                </a:cubicBezTo>
                <a:cubicBezTo>
                  <a:pt x="223685" y="4021960"/>
                  <a:pt x="94742" y="4570435"/>
                  <a:pt x="16408" y="4504512"/>
                </a:cubicBezTo>
                <a:lnTo>
                  <a:pt x="0" y="4479047"/>
                </a:lnTo>
                <a:lnTo>
                  <a:pt x="0" y="928219"/>
                </a:lnTo>
                <a:lnTo>
                  <a:pt x="42690" y="929869"/>
                </a:lnTo>
                <a:cubicBezTo>
                  <a:pt x="172602" y="930330"/>
                  <a:pt x="296812" y="910051"/>
                  <a:pt x="398207" y="806812"/>
                </a:cubicBezTo>
                <a:cubicBezTo>
                  <a:pt x="533401" y="669160"/>
                  <a:pt x="474407" y="216876"/>
                  <a:pt x="722672" y="98889"/>
                </a:cubicBezTo>
                <a:cubicBezTo>
                  <a:pt x="846805" y="39896"/>
                  <a:pt x="1019484" y="3639"/>
                  <a:pt x="1198308" y="259"/>
                </a:cubicBez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>
            <a:off x="3642851" y="-14748"/>
            <a:ext cx="8568814" cy="1032387"/>
          </a:xfrm>
          <a:custGeom>
            <a:avLst/>
            <a:gdLst>
              <a:gd name="connsiteX0" fmla="*/ 0 w 7624917"/>
              <a:gd name="connsiteY0" fmla="*/ 0 h 1032387"/>
              <a:gd name="connsiteX1" fmla="*/ 353962 w 7624917"/>
              <a:gd name="connsiteY1" fmla="*/ 604683 h 1032387"/>
              <a:gd name="connsiteX2" fmla="*/ 737420 w 7624917"/>
              <a:gd name="connsiteY2" fmla="*/ 766916 h 1032387"/>
              <a:gd name="connsiteX3" fmla="*/ 1386349 w 7624917"/>
              <a:gd name="connsiteY3" fmla="*/ 427703 h 1032387"/>
              <a:gd name="connsiteX4" fmla="*/ 2979175 w 7624917"/>
              <a:gd name="connsiteY4" fmla="*/ 722671 h 1032387"/>
              <a:gd name="connsiteX5" fmla="*/ 4734233 w 7624917"/>
              <a:gd name="connsiteY5" fmla="*/ 516193 h 1032387"/>
              <a:gd name="connsiteX6" fmla="*/ 5766620 w 7624917"/>
              <a:gd name="connsiteY6" fmla="*/ 958645 h 1032387"/>
              <a:gd name="connsiteX7" fmla="*/ 6843252 w 7624917"/>
              <a:gd name="connsiteY7" fmla="*/ 722671 h 1032387"/>
              <a:gd name="connsiteX8" fmla="*/ 7624917 w 7624917"/>
              <a:gd name="connsiteY8" fmla="*/ 1032387 h 1032387"/>
              <a:gd name="connsiteX9" fmla="*/ 7610168 w 7624917"/>
              <a:gd name="connsiteY9" fmla="*/ 0 h 1032387"/>
              <a:gd name="connsiteX10" fmla="*/ 0 w 7624917"/>
              <a:gd name="connsiteY10" fmla="*/ 0 h 1032387"/>
              <a:gd name="connsiteX0-1" fmla="*/ 0 w 8568814"/>
              <a:gd name="connsiteY0-2" fmla="*/ 14749 h 1032387"/>
              <a:gd name="connsiteX1-3" fmla="*/ 1297859 w 8568814"/>
              <a:gd name="connsiteY1-4" fmla="*/ 604683 h 1032387"/>
              <a:gd name="connsiteX2-5" fmla="*/ 1681317 w 8568814"/>
              <a:gd name="connsiteY2-6" fmla="*/ 766916 h 1032387"/>
              <a:gd name="connsiteX3-7" fmla="*/ 2330246 w 8568814"/>
              <a:gd name="connsiteY3-8" fmla="*/ 427703 h 1032387"/>
              <a:gd name="connsiteX4-9" fmla="*/ 3923072 w 8568814"/>
              <a:gd name="connsiteY4-10" fmla="*/ 722671 h 1032387"/>
              <a:gd name="connsiteX5-11" fmla="*/ 5678130 w 8568814"/>
              <a:gd name="connsiteY5-12" fmla="*/ 516193 h 1032387"/>
              <a:gd name="connsiteX6-13" fmla="*/ 6710517 w 8568814"/>
              <a:gd name="connsiteY6-14" fmla="*/ 958645 h 1032387"/>
              <a:gd name="connsiteX7-15" fmla="*/ 7787149 w 8568814"/>
              <a:gd name="connsiteY7-16" fmla="*/ 722671 h 1032387"/>
              <a:gd name="connsiteX8-17" fmla="*/ 8568814 w 8568814"/>
              <a:gd name="connsiteY8-18" fmla="*/ 1032387 h 1032387"/>
              <a:gd name="connsiteX9-19" fmla="*/ 8554065 w 8568814"/>
              <a:gd name="connsiteY9-20" fmla="*/ 0 h 1032387"/>
              <a:gd name="connsiteX10-21" fmla="*/ 0 w 8568814"/>
              <a:gd name="connsiteY10-22" fmla="*/ 14749 h 1032387"/>
              <a:gd name="connsiteX0-23" fmla="*/ 0 w 8568814"/>
              <a:gd name="connsiteY0-24" fmla="*/ 14749 h 1032387"/>
              <a:gd name="connsiteX1-25" fmla="*/ 1297859 w 8568814"/>
              <a:gd name="connsiteY1-26" fmla="*/ 604683 h 1032387"/>
              <a:gd name="connsiteX2-27" fmla="*/ 1681317 w 8568814"/>
              <a:gd name="connsiteY2-28" fmla="*/ 766916 h 1032387"/>
              <a:gd name="connsiteX3-29" fmla="*/ 2330246 w 8568814"/>
              <a:gd name="connsiteY3-30" fmla="*/ 427703 h 1032387"/>
              <a:gd name="connsiteX4-31" fmla="*/ 3923072 w 8568814"/>
              <a:gd name="connsiteY4-32" fmla="*/ 722671 h 1032387"/>
              <a:gd name="connsiteX5-33" fmla="*/ 5678130 w 8568814"/>
              <a:gd name="connsiteY5-34" fmla="*/ 516193 h 1032387"/>
              <a:gd name="connsiteX6-35" fmla="*/ 6710517 w 8568814"/>
              <a:gd name="connsiteY6-36" fmla="*/ 958645 h 1032387"/>
              <a:gd name="connsiteX7-37" fmla="*/ 7787149 w 8568814"/>
              <a:gd name="connsiteY7-38" fmla="*/ 722671 h 1032387"/>
              <a:gd name="connsiteX8-39" fmla="*/ 8568814 w 8568814"/>
              <a:gd name="connsiteY8-40" fmla="*/ 1032387 h 1032387"/>
              <a:gd name="connsiteX9-41" fmla="*/ 8554065 w 8568814"/>
              <a:gd name="connsiteY9-42" fmla="*/ 0 h 1032387"/>
              <a:gd name="connsiteX10-43" fmla="*/ 0 w 8568814"/>
              <a:gd name="connsiteY10-44" fmla="*/ 14749 h 1032387"/>
              <a:gd name="connsiteX0-45" fmla="*/ 0 w 8568814"/>
              <a:gd name="connsiteY0-46" fmla="*/ 14749 h 1032387"/>
              <a:gd name="connsiteX1-47" fmla="*/ 1209368 w 8568814"/>
              <a:gd name="connsiteY1-48" fmla="*/ 634180 h 1032387"/>
              <a:gd name="connsiteX2-49" fmla="*/ 1681317 w 8568814"/>
              <a:gd name="connsiteY2-50" fmla="*/ 766916 h 1032387"/>
              <a:gd name="connsiteX3-51" fmla="*/ 2330246 w 8568814"/>
              <a:gd name="connsiteY3-52" fmla="*/ 427703 h 1032387"/>
              <a:gd name="connsiteX4-53" fmla="*/ 3923072 w 8568814"/>
              <a:gd name="connsiteY4-54" fmla="*/ 722671 h 1032387"/>
              <a:gd name="connsiteX5-55" fmla="*/ 5678130 w 8568814"/>
              <a:gd name="connsiteY5-56" fmla="*/ 516193 h 1032387"/>
              <a:gd name="connsiteX6-57" fmla="*/ 6710517 w 8568814"/>
              <a:gd name="connsiteY6-58" fmla="*/ 958645 h 1032387"/>
              <a:gd name="connsiteX7-59" fmla="*/ 7787149 w 8568814"/>
              <a:gd name="connsiteY7-60" fmla="*/ 722671 h 1032387"/>
              <a:gd name="connsiteX8-61" fmla="*/ 8568814 w 8568814"/>
              <a:gd name="connsiteY8-62" fmla="*/ 1032387 h 1032387"/>
              <a:gd name="connsiteX9-63" fmla="*/ 8554065 w 8568814"/>
              <a:gd name="connsiteY9-64" fmla="*/ 0 h 1032387"/>
              <a:gd name="connsiteX10-65" fmla="*/ 0 w 8568814"/>
              <a:gd name="connsiteY10-66" fmla="*/ 14749 h 10323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8568814" h="1032387">
                <a:moveTo>
                  <a:pt x="0" y="14749"/>
                </a:moveTo>
                <a:cubicBezTo>
                  <a:pt x="366252" y="208936"/>
                  <a:pt x="929148" y="508819"/>
                  <a:pt x="1209368" y="634180"/>
                </a:cubicBezTo>
                <a:cubicBezTo>
                  <a:pt x="1489588" y="759541"/>
                  <a:pt x="1494504" y="801329"/>
                  <a:pt x="1681317" y="766916"/>
                </a:cubicBezTo>
                <a:cubicBezTo>
                  <a:pt x="1868130" y="732503"/>
                  <a:pt x="1956620" y="435077"/>
                  <a:pt x="2330246" y="427703"/>
                </a:cubicBezTo>
                <a:cubicBezTo>
                  <a:pt x="2703872" y="420329"/>
                  <a:pt x="3365091" y="707923"/>
                  <a:pt x="3923072" y="722671"/>
                </a:cubicBezTo>
                <a:cubicBezTo>
                  <a:pt x="4481053" y="737419"/>
                  <a:pt x="5213556" y="476864"/>
                  <a:pt x="5678130" y="516193"/>
                </a:cubicBezTo>
                <a:cubicBezTo>
                  <a:pt x="6142704" y="555522"/>
                  <a:pt x="6359014" y="924232"/>
                  <a:pt x="6710517" y="958645"/>
                </a:cubicBezTo>
                <a:cubicBezTo>
                  <a:pt x="7062020" y="993058"/>
                  <a:pt x="7477433" y="710381"/>
                  <a:pt x="7787149" y="722671"/>
                </a:cubicBezTo>
                <a:cubicBezTo>
                  <a:pt x="8096865" y="734961"/>
                  <a:pt x="8438537" y="1002890"/>
                  <a:pt x="8568814" y="1032387"/>
                </a:cubicBezTo>
                <a:lnTo>
                  <a:pt x="8554065" y="0"/>
                </a:lnTo>
                <a:lnTo>
                  <a:pt x="0" y="14749"/>
                </a:ln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: 形状 39"/>
          <p:cNvSpPr/>
          <p:nvPr/>
        </p:nvSpPr>
        <p:spPr>
          <a:xfrm>
            <a:off x="4372897" y="6334084"/>
            <a:ext cx="3554361" cy="550396"/>
          </a:xfrm>
          <a:custGeom>
            <a:avLst/>
            <a:gdLst>
              <a:gd name="connsiteX0" fmla="*/ 0 w 3554361"/>
              <a:gd name="connsiteY0" fmla="*/ 549485 h 549485"/>
              <a:gd name="connsiteX1" fmla="*/ 825910 w 3554361"/>
              <a:gd name="connsiteY1" fmla="*/ 239768 h 549485"/>
              <a:gd name="connsiteX2" fmla="*/ 1371600 w 3554361"/>
              <a:gd name="connsiteY2" fmla="*/ 431498 h 549485"/>
              <a:gd name="connsiteX3" fmla="*/ 2109019 w 3554361"/>
              <a:gd name="connsiteY3" fmla="*/ 313510 h 549485"/>
              <a:gd name="connsiteX4" fmla="*/ 2610464 w 3554361"/>
              <a:gd name="connsiteY4" fmla="*/ 3794 h 549485"/>
              <a:gd name="connsiteX5" fmla="*/ 3554361 w 3554361"/>
              <a:gd name="connsiteY5" fmla="*/ 549485 h 549485"/>
              <a:gd name="connsiteX6" fmla="*/ 0 w 3554361"/>
              <a:gd name="connsiteY6" fmla="*/ 549485 h 549485"/>
              <a:gd name="connsiteX0-1" fmla="*/ 0 w 3554361"/>
              <a:gd name="connsiteY0-2" fmla="*/ 549343 h 549343"/>
              <a:gd name="connsiteX1-3" fmla="*/ 825910 w 3554361"/>
              <a:gd name="connsiteY1-4" fmla="*/ 239626 h 549343"/>
              <a:gd name="connsiteX2-5" fmla="*/ 1430593 w 3554361"/>
              <a:gd name="connsiteY2-6" fmla="*/ 357614 h 549343"/>
              <a:gd name="connsiteX3-7" fmla="*/ 2109019 w 3554361"/>
              <a:gd name="connsiteY3-8" fmla="*/ 313368 h 549343"/>
              <a:gd name="connsiteX4-9" fmla="*/ 2610464 w 3554361"/>
              <a:gd name="connsiteY4-10" fmla="*/ 3652 h 549343"/>
              <a:gd name="connsiteX5-11" fmla="*/ 3554361 w 3554361"/>
              <a:gd name="connsiteY5-12" fmla="*/ 549343 h 549343"/>
              <a:gd name="connsiteX6-13" fmla="*/ 0 w 3554361"/>
              <a:gd name="connsiteY6-14" fmla="*/ 549343 h 549343"/>
              <a:gd name="connsiteX0-15" fmla="*/ 0 w 3554361"/>
              <a:gd name="connsiteY0-16" fmla="*/ 549343 h 549343"/>
              <a:gd name="connsiteX1-17" fmla="*/ 825910 w 3554361"/>
              <a:gd name="connsiteY1-18" fmla="*/ 239626 h 549343"/>
              <a:gd name="connsiteX2-19" fmla="*/ 1430593 w 3554361"/>
              <a:gd name="connsiteY2-20" fmla="*/ 357614 h 549343"/>
              <a:gd name="connsiteX3-21" fmla="*/ 2109019 w 3554361"/>
              <a:gd name="connsiteY3-22" fmla="*/ 313368 h 549343"/>
              <a:gd name="connsiteX4-23" fmla="*/ 2610464 w 3554361"/>
              <a:gd name="connsiteY4-24" fmla="*/ 3652 h 549343"/>
              <a:gd name="connsiteX5-25" fmla="*/ 3554361 w 3554361"/>
              <a:gd name="connsiteY5-26" fmla="*/ 549343 h 549343"/>
              <a:gd name="connsiteX6-27" fmla="*/ 0 w 3554361"/>
              <a:gd name="connsiteY6-28" fmla="*/ 549343 h 549343"/>
              <a:gd name="connsiteX0-29" fmla="*/ 0 w 3554361"/>
              <a:gd name="connsiteY0-30" fmla="*/ 550396 h 550396"/>
              <a:gd name="connsiteX1-31" fmla="*/ 825910 w 3554361"/>
              <a:gd name="connsiteY1-32" fmla="*/ 240679 h 550396"/>
              <a:gd name="connsiteX2-33" fmla="*/ 1430593 w 3554361"/>
              <a:gd name="connsiteY2-34" fmla="*/ 358667 h 550396"/>
              <a:gd name="connsiteX3-35" fmla="*/ 2109019 w 3554361"/>
              <a:gd name="connsiteY3-36" fmla="*/ 314421 h 550396"/>
              <a:gd name="connsiteX4-37" fmla="*/ 2610464 w 3554361"/>
              <a:gd name="connsiteY4-38" fmla="*/ 4705 h 550396"/>
              <a:gd name="connsiteX5-39" fmla="*/ 3554361 w 3554361"/>
              <a:gd name="connsiteY5-40" fmla="*/ 550396 h 550396"/>
              <a:gd name="connsiteX6-41" fmla="*/ 0 w 3554361"/>
              <a:gd name="connsiteY6-42" fmla="*/ 550396 h 5503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554361" h="550396">
                <a:moveTo>
                  <a:pt x="0" y="550396"/>
                </a:moveTo>
                <a:cubicBezTo>
                  <a:pt x="298655" y="405369"/>
                  <a:pt x="587478" y="272634"/>
                  <a:pt x="825910" y="240679"/>
                </a:cubicBezTo>
                <a:cubicBezTo>
                  <a:pt x="1064342" y="208724"/>
                  <a:pt x="1172497" y="316880"/>
                  <a:pt x="1430593" y="358667"/>
                </a:cubicBezTo>
                <a:cubicBezTo>
                  <a:pt x="1688689" y="400454"/>
                  <a:pt x="1897625" y="447156"/>
                  <a:pt x="2109019" y="314421"/>
                </a:cubicBezTo>
                <a:cubicBezTo>
                  <a:pt x="2320413" y="181686"/>
                  <a:pt x="2369574" y="-34624"/>
                  <a:pt x="2610464" y="4705"/>
                </a:cubicBezTo>
                <a:cubicBezTo>
                  <a:pt x="2851354" y="44034"/>
                  <a:pt x="3448664" y="456989"/>
                  <a:pt x="3554361" y="550396"/>
                </a:cubicBezTo>
                <a:lnTo>
                  <a:pt x="0" y="550396"/>
                </a:lnTo>
                <a:close/>
              </a:path>
            </a:pathLst>
          </a:custGeom>
          <a:solidFill>
            <a:srgbClr val="6EB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6" name="PA-组合 25"/>
          <p:cNvGrpSpPr/>
          <p:nvPr>
            <p:custDataLst>
              <p:tags r:id="rId1"/>
            </p:custDataLst>
          </p:nvPr>
        </p:nvGrpSpPr>
        <p:grpSpPr>
          <a:xfrm>
            <a:off x="5926532" y="2026162"/>
            <a:ext cx="4522007" cy="909229"/>
            <a:chOff x="4357092" y="2683404"/>
            <a:chExt cx="3215268" cy="646398"/>
          </a:xfrm>
        </p:grpSpPr>
        <p:sp>
          <p:nvSpPr>
            <p:cNvPr id="47" name="PA-MH_SubTitle_3"/>
            <p:cNvSpPr txBox="1"/>
            <p:nvPr>
              <p:custDataLst>
                <p:tags r:id="rId2"/>
              </p:custDataLst>
            </p:nvPr>
          </p:nvSpPr>
          <p:spPr>
            <a:xfrm>
              <a:off x="5391574" y="2892356"/>
              <a:ext cx="2180786" cy="43744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4000" spc="300" dirty="0">
                  <a:solidFill>
                    <a:srgbClr val="415233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rPr>
                <a:t>简介</a:t>
              </a:r>
              <a:endParaRPr lang="zh-CN" altLang="en-US" sz="4000" spc="300" dirty="0">
                <a:solidFill>
                  <a:srgbClr val="415233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endParaRPr>
            </a:p>
          </p:txBody>
        </p:sp>
        <p:grpSp>
          <p:nvGrpSpPr>
            <p:cNvPr id="48" name="组合 7"/>
            <p:cNvGrpSpPr/>
            <p:nvPr/>
          </p:nvGrpSpPr>
          <p:grpSpPr>
            <a:xfrm>
              <a:off x="4357092" y="2683404"/>
              <a:ext cx="802436" cy="639853"/>
              <a:chOff x="6127160" y="3973924"/>
              <a:chExt cx="1128426" cy="899745"/>
            </a:xfrm>
          </p:grpSpPr>
          <p:cxnSp>
            <p:nvCxnSpPr>
              <p:cNvPr id="49" name="PA-MH_Other_7"/>
              <p:cNvCxnSpPr/>
              <p:nvPr>
                <p:custDataLst>
                  <p:tags r:id="rId3"/>
                </p:custDataLst>
              </p:nvPr>
            </p:nvCxnSpPr>
            <p:spPr>
              <a:xfrm flipH="1">
                <a:off x="6525624" y="4187237"/>
                <a:ext cx="729962" cy="686432"/>
              </a:xfrm>
              <a:prstGeom prst="line">
                <a:avLst/>
              </a:prstGeom>
              <a:ln w="12700">
                <a:solidFill>
                  <a:srgbClr val="7AA4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PA-MH_Other_8"/>
              <p:cNvSpPr/>
              <p:nvPr>
                <p:custDataLst>
                  <p:tags r:id="rId4"/>
                </p:custDataLst>
              </p:nvPr>
            </p:nvSpPr>
            <p:spPr>
              <a:xfrm>
                <a:off x="6145577" y="4589050"/>
                <a:ext cx="532403" cy="241088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rgbClr val="7AA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6775" anchor="ctr">
                <a:normAutofit/>
              </a:bodyPr>
              <a:lstStyle/>
              <a:p>
                <a:pPr algn="ctr">
                  <a:defRPr/>
                </a:pPr>
                <a:endParaRPr lang="zh-CN" altLang="en-US" sz="700" dirty="0">
                  <a:solidFill>
                    <a:srgbClr val="65020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51" name="PA-MH_Other_9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6127160" y="3973924"/>
                <a:ext cx="565888" cy="615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4000" dirty="0">
                    <a:solidFill>
                      <a:srgbClr val="415233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+mn-ea"/>
                    <a:sym typeface="+mn-lt"/>
                  </a:rPr>
                  <a:t>1</a:t>
                </a:r>
                <a:endParaRPr lang="en-US" altLang="zh-CN" sz="4000" dirty="0">
                  <a:solidFill>
                    <a:srgbClr val="415233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7" name="PA-组合 26"/>
          <p:cNvGrpSpPr/>
          <p:nvPr>
            <p:custDataLst>
              <p:tags r:id="rId6"/>
            </p:custDataLst>
          </p:nvPr>
        </p:nvGrpSpPr>
        <p:grpSpPr>
          <a:xfrm>
            <a:off x="5926532" y="4515906"/>
            <a:ext cx="4522007" cy="908050"/>
            <a:chOff x="4357092" y="3427151"/>
            <a:chExt cx="3215268" cy="645999"/>
          </a:xfrm>
        </p:grpSpPr>
        <p:sp>
          <p:nvSpPr>
            <p:cNvPr id="28" name="PA-MH_SubTitle_4"/>
            <p:cNvSpPr txBox="1"/>
            <p:nvPr>
              <p:custDataLst>
                <p:tags r:id="rId7"/>
              </p:custDataLst>
            </p:nvPr>
          </p:nvSpPr>
          <p:spPr>
            <a:xfrm>
              <a:off x="5391574" y="3635703"/>
              <a:ext cx="2180786" cy="43744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zh-CN" altLang="en-US" sz="4000" spc="300" dirty="0">
                  <a:solidFill>
                    <a:srgbClr val="415233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rPr>
                <a:t>盈利模式</a:t>
              </a:r>
              <a:endParaRPr lang="zh-CN" altLang="en-US" sz="4000" spc="300" dirty="0">
                <a:solidFill>
                  <a:srgbClr val="415233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endParaRPr>
            </a:p>
          </p:txBody>
        </p:sp>
        <p:grpSp>
          <p:nvGrpSpPr>
            <p:cNvPr id="29" name="组合 9"/>
            <p:cNvGrpSpPr/>
            <p:nvPr/>
          </p:nvGrpSpPr>
          <p:grpSpPr>
            <a:xfrm>
              <a:off x="4357092" y="3427151"/>
              <a:ext cx="802436" cy="638663"/>
              <a:chOff x="6127160" y="5020315"/>
              <a:chExt cx="1128426" cy="898069"/>
            </a:xfrm>
          </p:grpSpPr>
          <p:cxnSp>
            <p:nvCxnSpPr>
              <p:cNvPr id="30" name="PA-MH_Other_10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6525624" y="5233626"/>
                <a:ext cx="729962" cy="684758"/>
              </a:xfrm>
              <a:prstGeom prst="line">
                <a:avLst/>
              </a:prstGeom>
              <a:ln w="12700">
                <a:solidFill>
                  <a:srgbClr val="7AA4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PA-MH_Other_11"/>
              <p:cNvSpPr/>
              <p:nvPr>
                <p:custDataLst>
                  <p:tags r:id="rId9"/>
                </p:custDataLst>
              </p:nvPr>
            </p:nvSpPr>
            <p:spPr>
              <a:xfrm>
                <a:off x="6145577" y="5635440"/>
                <a:ext cx="532403" cy="241088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rgbClr val="AEC7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6775" anchor="ctr">
                <a:normAutofit/>
              </a:bodyPr>
              <a:lstStyle/>
              <a:p>
                <a:pPr algn="ctr">
                  <a:defRPr/>
                </a:pPr>
                <a:endParaRPr lang="zh-CN" altLang="en-US" sz="700" dirty="0">
                  <a:solidFill>
                    <a:srgbClr val="65020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32" name="PA-MH_Other_12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6127160" y="5020315"/>
                <a:ext cx="565888" cy="615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4000" dirty="0">
                    <a:solidFill>
                      <a:srgbClr val="415233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+mn-ea"/>
                    <a:sym typeface="+mn-lt"/>
                  </a:rPr>
                  <a:t>3</a:t>
                </a:r>
                <a:endParaRPr lang="en-US" altLang="zh-CN" sz="4000" dirty="0">
                  <a:solidFill>
                    <a:srgbClr val="415233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1177414" y="1278703"/>
            <a:ext cx="4208098" cy="1204398"/>
            <a:chOff x="415414" y="875478"/>
            <a:chExt cx="4208098" cy="1204398"/>
          </a:xfrm>
        </p:grpSpPr>
        <p:sp>
          <p:nvSpPr>
            <p:cNvPr id="33" name="矩形 32"/>
            <p:cNvSpPr/>
            <p:nvPr/>
          </p:nvSpPr>
          <p:spPr>
            <a:xfrm>
              <a:off x="415414" y="1515902"/>
              <a:ext cx="2506638" cy="554429"/>
            </a:xfrm>
            <a:prstGeom prst="rect">
              <a:avLst/>
            </a:prstGeom>
            <a:noFill/>
            <a:ln w="3175">
              <a:solidFill>
                <a:srgbClr val="3367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2516366" y="875478"/>
              <a:ext cx="980661" cy="980661"/>
            </a:xfrm>
            <a:prstGeom prst="rect">
              <a:avLst/>
            </a:prstGeom>
            <a:solidFill>
              <a:srgbClr val="6EB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60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目</a:t>
              </a:r>
              <a:endParaRPr kumimoji="1" lang="zh-CN" altLang="en-US" sz="60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642851" y="1099215"/>
              <a:ext cx="980661" cy="98066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60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录</a:t>
              </a:r>
              <a:endParaRPr kumimoji="1" lang="zh-CN" altLang="en-US" sz="60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34681" y="1595414"/>
              <a:ext cx="1778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solidFill>
                    <a:srgbClr val="33674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CONTENTS</a:t>
              </a:r>
              <a:endParaRPr kumimoji="1" lang="zh-CN" altLang="en-US" sz="2400" dirty="0">
                <a:solidFill>
                  <a:srgbClr val="33674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40665" y="231140"/>
            <a:ext cx="1536065" cy="429260"/>
            <a:chOff x="379" y="364"/>
            <a:chExt cx="2419" cy="676"/>
          </a:xfrm>
        </p:grpSpPr>
        <p:sp>
          <p:nvSpPr>
            <p:cNvPr id="4" name="PA-A000220140718D58PPSH-4661"/>
            <p:cNvSpPr/>
            <p:nvPr>
              <p:custDataLst>
                <p:tags r:id="rId11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5" name="图片 4" descr="logo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pic>
        <p:nvPicPr>
          <p:cNvPr id="7" name="图片 6" descr="C:/Users/ADMINI~1/AppData/Local/Temp/kaimatting/20201119155331/output_aiMatting_20201119155410.pngoutput_aiMatting_20201119155410"/>
          <p:cNvPicPr>
            <a:picLocks noChangeAspect="1"/>
          </p:cNvPicPr>
          <p:nvPr/>
        </p:nvPicPr>
        <p:blipFill>
          <a:blip r:embed="rId13">
            <a:clrChange>
              <a:clrFrom>
                <a:srgbClr val="871900">
                  <a:alpha val="100000"/>
                </a:srgbClr>
              </a:clrFrom>
              <a:clrTo>
                <a:srgbClr val="8719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15290" y="3270885"/>
            <a:ext cx="2159000" cy="2758440"/>
          </a:xfrm>
          <a:prstGeom prst="rect">
            <a:avLst/>
          </a:prstGeom>
        </p:spPr>
      </p:pic>
      <p:grpSp>
        <p:nvGrpSpPr>
          <p:cNvPr id="8" name="PA-组合 23"/>
          <p:cNvGrpSpPr/>
          <p:nvPr>
            <p:custDataLst>
              <p:tags r:id="rId14"/>
            </p:custDataLst>
          </p:nvPr>
        </p:nvGrpSpPr>
        <p:grpSpPr>
          <a:xfrm>
            <a:off x="5926532" y="3270671"/>
            <a:ext cx="4879340" cy="910086"/>
            <a:chOff x="4357092" y="1195916"/>
            <a:chExt cx="3469341" cy="647283"/>
          </a:xfrm>
        </p:grpSpPr>
        <p:sp>
          <p:nvSpPr>
            <p:cNvPr id="38" name="PA-MH_SubTitle_1"/>
            <p:cNvSpPr txBox="1"/>
            <p:nvPr>
              <p:custDataLst>
                <p:tags r:id="rId15"/>
              </p:custDataLst>
            </p:nvPr>
          </p:nvSpPr>
          <p:spPr>
            <a:xfrm>
              <a:off x="5391483" y="1405567"/>
              <a:ext cx="2434950" cy="437632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zh-CN" altLang="en-US" sz="4000" spc="300" dirty="0">
                  <a:solidFill>
                    <a:srgbClr val="415233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rPr>
                <a:t>产品设计介绍</a:t>
              </a:r>
              <a:endParaRPr lang="zh-CN" altLang="en-US" sz="4000" spc="300" dirty="0">
                <a:solidFill>
                  <a:srgbClr val="415233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endParaRPr>
            </a:p>
          </p:txBody>
        </p:sp>
        <p:grpSp>
          <p:nvGrpSpPr>
            <p:cNvPr id="42" name="组合 2"/>
            <p:cNvGrpSpPr/>
            <p:nvPr/>
          </p:nvGrpSpPr>
          <p:grpSpPr>
            <a:xfrm>
              <a:off x="4357092" y="1195916"/>
              <a:ext cx="802436" cy="639853"/>
              <a:chOff x="6127160" y="1882817"/>
              <a:chExt cx="1128426" cy="899745"/>
            </a:xfrm>
          </p:grpSpPr>
          <p:cxnSp>
            <p:nvCxnSpPr>
              <p:cNvPr id="43" name="PA-MH_Other_1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rgbClr val="7AA4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PA-MH_Other_2"/>
              <p:cNvSpPr/>
              <p:nvPr>
                <p:custDataLst>
                  <p:tags r:id="rId17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rgbClr val="FFEF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6775" anchor="ctr">
                <a:noAutofit/>
              </a:bodyPr>
              <a:lstStyle/>
              <a:p>
                <a:pPr algn="ctr">
                  <a:defRPr/>
                </a:pPr>
                <a:endParaRPr lang="zh-CN" altLang="en-US" sz="1200" dirty="0">
                  <a:solidFill>
                    <a:srgbClr val="65020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45" name="PA-MH_Other_3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6127160" y="1882817"/>
                <a:ext cx="565888" cy="615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r>
                  <a:rPr lang="da-DK" altLang="zh-CN" sz="4000" dirty="0">
                    <a:solidFill>
                      <a:srgbClr val="415233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+mn-ea"/>
                    <a:sym typeface="+mn-lt"/>
                  </a:rPr>
                  <a:t>2</a:t>
                </a:r>
                <a:endParaRPr lang="da-DK" altLang="zh-CN" sz="4000" dirty="0">
                  <a:solidFill>
                    <a:srgbClr val="415233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/>
        </p:nvSpPr>
        <p:spPr>
          <a:xfrm>
            <a:off x="0" y="2307886"/>
            <a:ext cx="5353665" cy="4510011"/>
          </a:xfrm>
          <a:custGeom>
            <a:avLst/>
            <a:gdLst>
              <a:gd name="connsiteX0" fmla="*/ 1198308 w 4946300"/>
              <a:gd name="connsiteY0" fmla="*/ 259 h 4510011"/>
              <a:gd name="connsiteX1" fmla="*/ 1710814 w 4946300"/>
              <a:gd name="connsiteY1" fmla="*/ 98889 h 4510011"/>
              <a:gd name="connsiteX2" fmla="*/ 2418736 w 4946300"/>
              <a:gd name="connsiteY2" fmla="*/ 526592 h 4510011"/>
              <a:gd name="connsiteX3" fmla="*/ 3569110 w 4946300"/>
              <a:gd name="connsiteY3" fmla="*/ 334863 h 4510011"/>
              <a:gd name="connsiteX4" fmla="*/ 4793227 w 4946300"/>
              <a:gd name="connsiteY4" fmla="*/ 644579 h 4510011"/>
              <a:gd name="connsiteX5" fmla="*/ 4837472 w 4946300"/>
              <a:gd name="connsiteY5" fmla="*/ 1603224 h 4510011"/>
              <a:gd name="connsiteX6" fmla="*/ 3967317 w 4946300"/>
              <a:gd name="connsiteY6" fmla="*/ 2148914 h 4510011"/>
              <a:gd name="connsiteX7" fmla="*/ 3760839 w 4946300"/>
              <a:gd name="connsiteY7" fmla="*/ 3402528 h 4510011"/>
              <a:gd name="connsiteX8" fmla="*/ 2831691 w 4946300"/>
              <a:gd name="connsiteY8" fmla="*/ 4154695 h 4510011"/>
              <a:gd name="connsiteX9" fmla="*/ 1887794 w 4946300"/>
              <a:gd name="connsiteY9" fmla="*/ 3785986 h 4510011"/>
              <a:gd name="connsiteX10" fmla="*/ 1150375 w 4946300"/>
              <a:gd name="connsiteY10" fmla="*/ 4346424 h 4510011"/>
              <a:gd name="connsiteX11" fmla="*/ 383459 w 4946300"/>
              <a:gd name="connsiteY11" fmla="*/ 4021960 h 4510011"/>
              <a:gd name="connsiteX12" fmla="*/ 16408 w 4946300"/>
              <a:gd name="connsiteY12" fmla="*/ 4504512 h 4510011"/>
              <a:gd name="connsiteX13" fmla="*/ 0 w 4946300"/>
              <a:gd name="connsiteY13" fmla="*/ 4479047 h 4510011"/>
              <a:gd name="connsiteX14" fmla="*/ 0 w 4946300"/>
              <a:gd name="connsiteY14" fmla="*/ 928219 h 4510011"/>
              <a:gd name="connsiteX15" fmla="*/ 42690 w 4946300"/>
              <a:gd name="connsiteY15" fmla="*/ 929869 h 4510011"/>
              <a:gd name="connsiteX16" fmla="*/ 398207 w 4946300"/>
              <a:gd name="connsiteY16" fmla="*/ 806812 h 4510011"/>
              <a:gd name="connsiteX17" fmla="*/ 722672 w 4946300"/>
              <a:gd name="connsiteY17" fmla="*/ 98889 h 4510011"/>
              <a:gd name="connsiteX18" fmla="*/ 1198308 w 4946300"/>
              <a:gd name="connsiteY18" fmla="*/ 259 h 451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46300" h="4510011">
                <a:moveTo>
                  <a:pt x="1198308" y="259"/>
                </a:moveTo>
                <a:cubicBezTo>
                  <a:pt x="1377132" y="-3121"/>
                  <a:pt x="1562102" y="26376"/>
                  <a:pt x="1710814" y="98889"/>
                </a:cubicBezTo>
                <a:cubicBezTo>
                  <a:pt x="2008239" y="243915"/>
                  <a:pt x="2109020" y="487263"/>
                  <a:pt x="2418736" y="526592"/>
                </a:cubicBezTo>
                <a:cubicBezTo>
                  <a:pt x="2728452" y="565921"/>
                  <a:pt x="3173362" y="315199"/>
                  <a:pt x="3569110" y="334863"/>
                </a:cubicBezTo>
                <a:cubicBezTo>
                  <a:pt x="3964858" y="354527"/>
                  <a:pt x="4581833" y="433186"/>
                  <a:pt x="4793227" y="644579"/>
                </a:cubicBezTo>
                <a:cubicBezTo>
                  <a:pt x="5004621" y="855972"/>
                  <a:pt x="4975124" y="1352502"/>
                  <a:pt x="4837472" y="1603224"/>
                </a:cubicBezTo>
                <a:cubicBezTo>
                  <a:pt x="4699820" y="1853947"/>
                  <a:pt x="4146756" y="1849030"/>
                  <a:pt x="3967317" y="2148914"/>
                </a:cubicBezTo>
                <a:cubicBezTo>
                  <a:pt x="3787878" y="2448798"/>
                  <a:pt x="3950110" y="3068231"/>
                  <a:pt x="3760839" y="3402528"/>
                </a:cubicBezTo>
                <a:cubicBezTo>
                  <a:pt x="3571568" y="3736825"/>
                  <a:pt x="3143865" y="4090785"/>
                  <a:pt x="2831691" y="4154695"/>
                </a:cubicBezTo>
                <a:cubicBezTo>
                  <a:pt x="2519517" y="4218605"/>
                  <a:pt x="2168013" y="3754031"/>
                  <a:pt x="1887794" y="3785986"/>
                </a:cubicBezTo>
                <a:cubicBezTo>
                  <a:pt x="1607575" y="3817941"/>
                  <a:pt x="1401098" y="4307095"/>
                  <a:pt x="1150375" y="4346424"/>
                </a:cubicBezTo>
                <a:cubicBezTo>
                  <a:pt x="899652" y="4385753"/>
                  <a:pt x="580104" y="4021960"/>
                  <a:pt x="383459" y="4021960"/>
                </a:cubicBezTo>
                <a:cubicBezTo>
                  <a:pt x="223685" y="4021960"/>
                  <a:pt x="94742" y="4570435"/>
                  <a:pt x="16408" y="4504512"/>
                </a:cubicBezTo>
                <a:lnTo>
                  <a:pt x="0" y="4479047"/>
                </a:lnTo>
                <a:lnTo>
                  <a:pt x="0" y="928219"/>
                </a:lnTo>
                <a:lnTo>
                  <a:pt x="42690" y="929869"/>
                </a:lnTo>
                <a:cubicBezTo>
                  <a:pt x="172602" y="930330"/>
                  <a:pt x="296812" y="910051"/>
                  <a:pt x="398207" y="806812"/>
                </a:cubicBezTo>
                <a:cubicBezTo>
                  <a:pt x="533401" y="669160"/>
                  <a:pt x="474407" y="216876"/>
                  <a:pt x="722672" y="98889"/>
                </a:cubicBezTo>
                <a:cubicBezTo>
                  <a:pt x="846805" y="39896"/>
                  <a:pt x="1019484" y="3639"/>
                  <a:pt x="1198308" y="259"/>
                </a:cubicBez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/>
        </p:nvSpPr>
        <p:spPr>
          <a:xfrm>
            <a:off x="9625647" y="3194621"/>
            <a:ext cx="2566353" cy="3260344"/>
          </a:xfrm>
          <a:custGeom>
            <a:avLst/>
            <a:gdLst>
              <a:gd name="connsiteX0" fmla="*/ 2566353 w 2566353"/>
              <a:gd name="connsiteY0" fmla="*/ 118937 h 3260344"/>
              <a:gd name="connsiteX1" fmla="*/ 1784689 w 2566353"/>
              <a:gd name="connsiteY1" fmla="*/ 369660 h 3260344"/>
              <a:gd name="connsiteX2" fmla="*/ 929282 w 2566353"/>
              <a:gd name="connsiteY2" fmla="*/ 950 h 3260344"/>
              <a:gd name="connsiteX3" fmla="*/ 280353 w 2566353"/>
              <a:gd name="connsiteY3" fmla="*/ 502395 h 3260344"/>
              <a:gd name="connsiteX4" fmla="*/ 134 w 2566353"/>
              <a:gd name="connsiteY4" fmla="*/ 1151324 h 3260344"/>
              <a:gd name="connsiteX5" fmla="*/ 309850 w 2566353"/>
              <a:gd name="connsiteY5" fmla="*/ 1534782 h 3260344"/>
              <a:gd name="connsiteX6" fmla="*/ 1062018 w 2566353"/>
              <a:gd name="connsiteY6" fmla="*/ 1697015 h 3260344"/>
              <a:gd name="connsiteX7" fmla="*/ 1710947 w 2566353"/>
              <a:gd name="connsiteY7" fmla="*/ 2080473 h 3260344"/>
              <a:gd name="connsiteX8" fmla="*/ 2197643 w 2566353"/>
              <a:gd name="connsiteY8" fmla="*/ 2640911 h 3260344"/>
              <a:gd name="connsiteX9" fmla="*/ 2551605 w 2566353"/>
              <a:gd name="connsiteY9" fmla="*/ 3260344 h 3260344"/>
              <a:gd name="connsiteX10" fmla="*/ 2566353 w 2566353"/>
              <a:gd name="connsiteY10" fmla="*/ 118937 h 326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6353" h="3260344">
                <a:moveTo>
                  <a:pt x="2566353" y="118937"/>
                </a:moveTo>
                <a:cubicBezTo>
                  <a:pt x="2311943" y="254131"/>
                  <a:pt x="2057534" y="389325"/>
                  <a:pt x="1784689" y="369660"/>
                </a:cubicBezTo>
                <a:cubicBezTo>
                  <a:pt x="1511844" y="349995"/>
                  <a:pt x="1180005" y="-21173"/>
                  <a:pt x="929282" y="950"/>
                </a:cubicBezTo>
                <a:cubicBezTo>
                  <a:pt x="678559" y="23072"/>
                  <a:pt x="435211" y="310666"/>
                  <a:pt x="280353" y="502395"/>
                </a:cubicBezTo>
                <a:cubicBezTo>
                  <a:pt x="125495" y="694124"/>
                  <a:pt x="-4782" y="979260"/>
                  <a:pt x="134" y="1151324"/>
                </a:cubicBezTo>
                <a:cubicBezTo>
                  <a:pt x="5050" y="1323388"/>
                  <a:pt x="132869" y="1443834"/>
                  <a:pt x="309850" y="1534782"/>
                </a:cubicBezTo>
                <a:cubicBezTo>
                  <a:pt x="486831" y="1625731"/>
                  <a:pt x="828502" y="1606067"/>
                  <a:pt x="1062018" y="1697015"/>
                </a:cubicBezTo>
                <a:cubicBezTo>
                  <a:pt x="1295534" y="1787964"/>
                  <a:pt x="1521676" y="1923157"/>
                  <a:pt x="1710947" y="2080473"/>
                </a:cubicBezTo>
                <a:cubicBezTo>
                  <a:pt x="1900218" y="2237789"/>
                  <a:pt x="2057533" y="2444266"/>
                  <a:pt x="2197643" y="2640911"/>
                </a:cubicBezTo>
                <a:cubicBezTo>
                  <a:pt x="2337753" y="2837556"/>
                  <a:pt x="2444679" y="3048950"/>
                  <a:pt x="2551605" y="3260344"/>
                </a:cubicBezTo>
                <a:lnTo>
                  <a:pt x="2566353" y="118937"/>
                </a:lnTo>
                <a:close/>
              </a:path>
            </a:pathLst>
          </a:custGeom>
          <a:solidFill>
            <a:srgbClr val="E7E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018" y="1215273"/>
            <a:ext cx="1160294" cy="11602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78" y="1249174"/>
            <a:ext cx="781607" cy="8050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86" y="5370856"/>
            <a:ext cx="1024637" cy="102463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2646" y="3344951"/>
            <a:ext cx="2399354" cy="1710813"/>
          </a:xfrm>
          <a:prstGeom prst="rect">
            <a:avLst/>
          </a:prstGeom>
        </p:spPr>
      </p:pic>
      <p:sp>
        <p:nvSpPr>
          <p:cNvPr id="26" name="任意多边形: 形状 25"/>
          <p:cNvSpPr/>
          <p:nvPr/>
        </p:nvSpPr>
        <p:spPr>
          <a:xfrm>
            <a:off x="3642851" y="-14748"/>
            <a:ext cx="8568814" cy="1032387"/>
          </a:xfrm>
          <a:custGeom>
            <a:avLst/>
            <a:gdLst>
              <a:gd name="connsiteX0" fmla="*/ 0 w 7624917"/>
              <a:gd name="connsiteY0" fmla="*/ 0 h 1032387"/>
              <a:gd name="connsiteX1" fmla="*/ 353962 w 7624917"/>
              <a:gd name="connsiteY1" fmla="*/ 604683 h 1032387"/>
              <a:gd name="connsiteX2" fmla="*/ 737420 w 7624917"/>
              <a:gd name="connsiteY2" fmla="*/ 766916 h 1032387"/>
              <a:gd name="connsiteX3" fmla="*/ 1386349 w 7624917"/>
              <a:gd name="connsiteY3" fmla="*/ 427703 h 1032387"/>
              <a:gd name="connsiteX4" fmla="*/ 2979175 w 7624917"/>
              <a:gd name="connsiteY4" fmla="*/ 722671 h 1032387"/>
              <a:gd name="connsiteX5" fmla="*/ 4734233 w 7624917"/>
              <a:gd name="connsiteY5" fmla="*/ 516193 h 1032387"/>
              <a:gd name="connsiteX6" fmla="*/ 5766620 w 7624917"/>
              <a:gd name="connsiteY6" fmla="*/ 958645 h 1032387"/>
              <a:gd name="connsiteX7" fmla="*/ 6843252 w 7624917"/>
              <a:gd name="connsiteY7" fmla="*/ 722671 h 1032387"/>
              <a:gd name="connsiteX8" fmla="*/ 7624917 w 7624917"/>
              <a:gd name="connsiteY8" fmla="*/ 1032387 h 1032387"/>
              <a:gd name="connsiteX9" fmla="*/ 7610168 w 7624917"/>
              <a:gd name="connsiteY9" fmla="*/ 0 h 1032387"/>
              <a:gd name="connsiteX10" fmla="*/ 0 w 7624917"/>
              <a:gd name="connsiteY10" fmla="*/ 0 h 1032387"/>
              <a:gd name="connsiteX0-1" fmla="*/ 0 w 8568814"/>
              <a:gd name="connsiteY0-2" fmla="*/ 14749 h 1032387"/>
              <a:gd name="connsiteX1-3" fmla="*/ 1297859 w 8568814"/>
              <a:gd name="connsiteY1-4" fmla="*/ 604683 h 1032387"/>
              <a:gd name="connsiteX2-5" fmla="*/ 1681317 w 8568814"/>
              <a:gd name="connsiteY2-6" fmla="*/ 766916 h 1032387"/>
              <a:gd name="connsiteX3-7" fmla="*/ 2330246 w 8568814"/>
              <a:gd name="connsiteY3-8" fmla="*/ 427703 h 1032387"/>
              <a:gd name="connsiteX4-9" fmla="*/ 3923072 w 8568814"/>
              <a:gd name="connsiteY4-10" fmla="*/ 722671 h 1032387"/>
              <a:gd name="connsiteX5-11" fmla="*/ 5678130 w 8568814"/>
              <a:gd name="connsiteY5-12" fmla="*/ 516193 h 1032387"/>
              <a:gd name="connsiteX6-13" fmla="*/ 6710517 w 8568814"/>
              <a:gd name="connsiteY6-14" fmla="*/ 958645 h 1032387"/>
              <a:gd name="connsiteX7-15" fmla="*/ 7787149 w 8568814"/>
              <a:gd name="connsiteY7-16" fmla="*/ 722671 h 1032387"/>
              <a:gd name="connsiteX8-17" fmla="*/ 8568814 w 8568814"/>
              <a:gd name="connsiteY8-18" fmla="*/ 1032387 h 1032387"/>
              <a:gd name="connsiteX9-19" fmla="*/ 8554065 w 8568814"/>
              <a:gd name="connsiteY9-20" fmla="*/ 0 h 1032387"/>
              <a:gd name="connsiteX10-21" fmla="*/ 0 w 8568814"/>
              <a:gd name="connsiteY10-22" fmla="*/ 14749 h 1032387"/>
              <a:gd name="connsiteX0-23" fmla="*/ 0 w 8568814"/>
              <a:gd name="connsiteY0-24" fmla="*/ 14749 h 1032387"/>
              <a:gd name="connsiteX1-25" fmla="*/ 1297859 w 8568814"/>
              <a:gd name="connsiteY1-26" fmla="*/ 604683 h 1032387"/>
              <a:gd name="connsiteX2-27" fmla="*/ 1681317 w 8568814"/>
              <a:gd name="connsiteY2-28" fmla="*/ 766916 h 1032387"/>
              <a:gd name="connsiteX3-29" fmla="*/ 2330246 w 8568814"/>
              <a:gd name="connsiteY3-30" fmla="*/ 427703 h 1032387"/>
              <a:gd name="connsiteX4-31" fmla="*/ 3923072 w 8568814"/>
              <a:gd name="connsiteY4-32" fmla="*/ 722671 h 1032387"/>
              <a:gd name="connsiteX5-33" fmla="*/ 5678130 w 8568814"/>
              <a:gd name="connsiteY5-34" fmla="*/ 516193 h 1032387"/>
              <a:gd name="connsiteX6-35" fmla="*/ 6710517 w 8568814"/>
              <a:gd name="connsiteY6-36" fmla="*/ 958645 h 1032387"/>
              <a:gd name="connsiteX7-37" fmla="*/ 7787149 w 8568814"/>
              <a:gd name="connsiteY7-38" fmla="*/ 722671 h 1032387"/>
              <a:gd name="connsiteX8-39" fmla="*/ 8568814 w 8568814"/>
              <a:gd name="connsiteY8-40" fmla="*/ 1032387 h 1032387"/>
              <a:gd name="connsiteX9-41" fmla="*/ 8554065 w 8568814"/>
              <a:gd name="connsiteY9-42" fmla="*/ 0 h 1032387"/>
              <a:gd name="connsiteX10-43" fmla="*/ 0 w 8568814"/>
              <a:gd name="connsiteY10-44" fmla="*/ 14749 h 1032387"/>
              <a:gd name="connsiteX0-45" fmla="*/ 0 w 8568814"/>
              <a:gd name="connsiteY0-46" fmla="*/ 14749 h 1032387"/>
              <a:gd name="connsiteX1-47" fmla="*/ 1209368 w 8568814"/>
              <a:gd name="connsiteY1-48" fmla="*/ 634180 h 1032387"/>
              <a:gd name="connsiteX2-49" fmla="*/ 1681317 w 8568814"/>
              <a:gd name="connsiteY2-50" fmla="*/ 766916 h 1032387"/>
              <a:gd name="connsiteX3-51" fmla="*/ 2330246 w 8568814"/>
              <a:gd name="connsiteY3-52" fmla="*/ 427703 h 1032387"/>
              <a:gd name="connsiteX4-53" fmla="*/ 3923072 w 8568814"/>
              <a:gd name="connsiteY4-54" fmla="*/ 722671 h 1032387"/>
              <a:gd name="connsiteX5-55" fmla="*/ 5678130 w 8568814"/>
              <a:gd name="connsiteY5-56" fmla="*/ 516193 h 1032387"/>
              <a:gd name="connsiteX6-57" fmla="*/ 6710517 w 8568814"/>
              <a:gd name="connsiteY6-58" fmla="*/ 958645 h 1032387"/>
              <a:gd name="connsiteX7-59" fmla="*/ 7787149 w 8568814"/>
              <a:gd name="connsiteY7-60" fmla="*/ 722671 h 1032387"/>
              <a:gd name="connsiteX8-61" fmla="*/ 8568814 w 8568814"/>
              <a:gd name="connsiteY8-62" fmla="*/ 1032387 h 1032387"/>
              <a:gd name="connsiteX9-63" fmla="*/ 8554065 w 8568814"/>
              <a:gd name="connsiteY9-64" fmla="*/ 0 h 1032387"/>
              <a:gd name="connsiteX10-65" fmla="*/ 0 w 8568814"/>
              <a:gd name="connsiteY10-66" fmla="*/ 14749 h 10323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8568814" h="1032387">
                <a:moveTo>
                  <a:pt x="0" y="14749"/>
                </a:moveTo>
                <a:cubicBezTo>
                  <a:pt x="366252" y="208936"/>
                  <a:pt x="929148" y="508819"/>
                  <a:pt x="1209368" y="634180"/>
                </a:cubicBezTo>
                <a:cubicBezTo>
                  <a:pt x="1489588" y="759541"/>
                  <a:pt x="1494504" y="801329"/>
                  <a:pt x="1681317" y="766916"/>
                </a:cubicBezTo>
                <a:cubicBezTo>
                  <a:pt x="1868130" y="732503"/>
                  <a:pt x="1956620" y="435077"/>
                  <a:pt x="2330246" y="427703"/>
                </a:cubicBezTo>
                <a:cubicBezTo>
                  <a:pt x="2703872" y="420329"/>
                  <a:pt x="3365091" y="707923"/>
                  <a:pt x="3923072" y="722671"/>
                </a:cubicBezTo>
                <a:cubicBezTo>
                  <a:pt x="4481053" y="737419"/>
                  <a:pt x="5213556" y="476864"/>
                  <a:pt x="5678130" y="516193"/>
                </a:cubicBezTo>
                <a:cubicBezTo>
                  <a:pt x="6142704" y="555522"/>
                  <a:pt x="6359014" y="924232"/>
                  <a:pt x="6710517" y="958645"/>
                </a:cubicBezTo>
                <a:cubicBezTo>
                  <a:pt x="7062020" y="993058"/>
                  <a:pt x="7477433" y="710381"/>
                  <a:pt x="7787149" y="722671"/>
                </a:cubicBezTo>
                <a:cubicBezTo>
                  <a:pt x="8096865" y="734961"/>
                  <a:pt x="8438537" y="1002890"/>
                  <a:pt x="8568814" y="1032387"/>
                </a:cubicBezTo>
                <a:lnTo>
                  <a:pt x="8554065" y="0"/>
                </a:lnTo>
                <a:lnTo>
                  <a:pt x="0" y="14749"/>
                </a:ln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/>
        </p:nvSpPr>
        <p:spPr>
          <a:xfrm>
            <a:off x="4372897" y="6334084"/>
            <a:ext cx="3554361" cy="550396"/>
          </a:xfrm>
          <a:custGeom>
            <a:avLst/>
            <a:gdLst>
              <a:gd name="connsiteX0" fmla="*/ 0 w 3554361"/>
              <a:gd name="connsiteY0" fmla="*/ 549485 h 549485"/>
              <a:gd name="connsiteX1" fmla="*/ 825910 w 3554361"/>
              <a:gd name="connsiteY1" fmla="*/ 239768 h 549485"/>
              <a:gd name="connsiteX2" fmla="*/ 1371600 w 3554361"/>
              <a:gd name="connsiteY2" fmla="*/ 431498 h 549485"/>
              <a:gd name="connsiteX3" fmla="*/ 2109019 w 3554361"/>
              <a:gd name="connsiteY3" fmla="*/ 313510 h 549485"/>
              <a:gd name="connsiteX4" fmla="*/ 2610464 w 3554361"/>
              <a:gd name="connsiteY4" fmla="*/ 3794 h 549485"/>
              <a:gd name="connsiteX5" fmla="*/ 3554361 w 3554361"/>
              <a:gd name="connsiteY5" fmla="*/ 549485 h 549485"/>
              <a:gd name="connsiteX6" fmla="*/ 0 w 3554361"/>
              <a:gd name="connsiteY6" fmla="*/ 549485 h 549485"/>
              <a:gd name="connsiteX0-1" fmla="*/ 0 w 3554361"/>
              <a:gd name="connsiteY0-2" fmla="*/ 549343 h 549343"/>
              <a:gd name="connsiteX1-3" fmla="*/ 825910 w 3554361"/>
              <a:gd name="connsiteY1-4" fmla="*/ 239626 h 549343"/>
              <a:gd name="connsiteX2-5" fmla="*/ 1430593 w 3554361"/>
              <a:gd name="connsiteY2-6" fmla="*/ 357614 h 549343"/>
              <a:gd name="connsiteX3-7" fmla="*/ 2109019 w 3554361"/>
              <a:gd name="connsiteY3-8" fmla="*/ 313368 h 549343"/>
              <a:gd name="connsiteX4-9" fmla="*/ 2610464 w 3554361"/>
              <a:gd name="connsiteY4-10" fmla="*/ 3652 h 549343"/>
              <a:gd name="connsiteX5-11" fmla="*/ 3554361 w 3554361"/>
              <a:gd name="connsiteY5-12" fmla="*/ 549343 h 549343"/>
              <a:gd name="connsiteX6-13" fmla="*/ 0 w 3554361"/>
              <a:gd name="connsiteY6-14" fmla="*/ 549343 h 549343"/>
              <a:gd name="connsiteX0-15" fmla="*/ 0 w 3554361"/>
              <a:gd name="connsiteY0-16" fmla="*/ 549343 h 549343"/>
              <a:gd name="connsiteX1-17" fmla="*/ 825910 w 3554361"/>
              <a:gd name="connsiteY1-18" fmla="*/ 239626 h 549343"/>
              <a:gd name="connsiteX2-19" fmla="*/ 1430593 w 3554361"/>
              <a:gd name="connsiteY2-20" fmla="*/ 357614 h 549343"/>
              <a:gd name="connsiteX3-21" fmla="*/ 2109019 w 3554361"/>
              <a:gd name="connsiteY3-22" fmla="*/ 313368 h 549343"/>
              <a:gd name="connsiteX4-23" fmla="*/ 2610464 w 3554361"/>
              <a:gd name="connsiteY4-24" fmla="*/ 3652 h 549343"/>
              <a:gd name="connsiteX5-25" fmla="*/ 3554361 w 3554361"/>
              <a:gd name="connsiteY5-26" fmla="*/ 549343 h 549343"/>
              <a:gd name="connsiteX6-27" fmla="*/ 0 w 3554361"/>
              <a:gd name="connsiteY6-28" fmla="*/ 549343 h 549343"/>
              <a:gd name="connsiteX0-29" fmla="*/ 0 w 3554361"/>
              <a:gd name="connsiteY0-30" fmla="*/ 550396 h 550396"/>
              <a:gd name="connsiteX1-31" fmla="*/ 825910 w 3554361"/>
              <a:gd name="connsiteY1-32" fmla="*/ 240679 h 550396"/>
              <a:gd name="connsiteX2-33" fmla="*/ 1430593 w 3554361"/>
              <a:gd name="connsiteY2-34" fmla="*/ 358667 h 550396"/>
              <a:gd name="connsiteX3-35" fmla="*/ 2109019 w 3554361"/>
              <a:gd name="connsiteY3-36" fmla="*/ 314421 h 550396"/>
              <a:gd name="connsiteX4-37" fmla="*/ 2610464 w 3554361"/>
              <a:gd name="connsiteY4-38" fmla="*/ 4705 h 550396"/>
              <a:gd name="connsiteX5-39" fmla="*/ 3554361 w 3554361"/>
              <a:gd name="connsiteY5-40" fmla="*/ 550396 h 550396"/>
              <a:gd name="connsiteX6-41" fmla="*/ 0 w 3554361"/>
              <a:gd name="connsiteY6-42" fmla="*/ 550396 h 5503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554361" h="550396">
                <a:moveTo>
                  <a:pt x="0" y="550396"/>
                </a:moveTo>
                <a:cubicBezTo>
                  <a:pt x="298655" y="405369"/>
                  <a:pt x="587478" y="272634"/>
                  <a:pt x="825910" y="240679"/>
                </a:cubicBezTo>
                <a:cubicBezTo>
                  <a:pt x="1064342" y="208724"/>
                  <a:pt x="1172497" y="316880"/>
                  <a:pt x="1430593" y="358667"/>
                </a:cubicBezTo>
                <a:cubicBezTo>
                  <a:pt x="1688689" y="400454"/>
                  <a:pt x="1897625" y="447156"/>
                  <a:pt x="2109019" y="314421"/>
                </a:cubicBezTo>
                <a:cubicBezTo>
                  <a:pt x="2320413" y="181686"/>
                  <a:pt x="2369574" y="-34624"/>
                  <a:pt x="2610464" y="4705"/>
                </a:cubicBezTo>
                <a:cubicBezTo>
                  <a:pt x="2851354" y="44034"/>
                  <a:pt x="3448664" y="456989"/>
                  <a:pt x="3554361" y="550396"/>
                </a:cubicBezTo>
                <a:lnTo>
                  <a:pt x="0" y="550396"/>
                </a:lnTo>
                <a:close/>
              </a:path>
            </a:pathLst>
          </a:custGeom>
          <a:solidFill>
            <a:srgbClr val="6EB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 descr="C:/Users/ADMINI~1/AppData/Local/Temp/kaimatting/20201119155331/output_aiMatting_20201119155410.pngoutput_aiMatting_20201119155410"/>
          <p:cNvPicPr>
            <a:picLocks noChangeAspect="1"/>
          </p:cNvPicPr>
          <p:nvPr/>
        </p:nvPicPr>
        <p:blipFill>
          <a:blip r:embed="rId7">
            <a:clrChange>
              <a:clrFrom>
                <a:srgbClr val="871900">
                  <a:alpha val="100000"/>
                </a:srgbClr>
              </a:clrFrom>
              <a:clrTo>
                <a:srgbClr val="8719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35355" y="2004695"/>
            <a:ext cx="3482975" cy="44500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14900" y="2767965"/>
            <a:ext cx="48774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>
                <a:latin typeface="汉仪唐美人W" panose="00020600040101010101" charset="-122"/>
                <a:ea typeface="汉仪唐美人W" panose="00020600040101010101" charset="-122"/>
              </a:rPr>
              <a:t>感谢观看！</a:t>
            </a:r>
            <a:endParaRPr lang="zh-CN" altLang="en-US" sz="8000">
              <a:latin typeface="汉仪唐美人W" panose="00020600040101010101" charset="-122"/>
              <a:ea typeface="汉仪唐美人W" panose="0002060004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97230" y="497840"/>
            <a:ext cx="1536065" cy="429260"/>
            <a:chOff x="379" y="364"/>
            <a:chExt cx="2419" cy="676"/>
          </a:xfrm>
        </p:grpSpPr>
        <p:sp>
          <p:nvSpPr>
            <p:cNvPr id="5" name="PA-A000220140718D58PPSH-4661"/>
            <p:cNvSpPr/>
            <p:nvPr>
              <p:custDataLst>
                <p:tags r:id="rId8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17" name="图片 16" descr="logo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/>
        </p:nvSpPr>
        <p:spPr>
          <a:xfrm>
            <a:off x="0" y="2307886"/>
            <a:ext cx="5353665" cy="4510011"/>
          </a:xfrm>
          <a:custGeom>
            <a:avLst/>
            <a:gdLst>
              <a:gd name="connsiteX0" fmla="*/ 1198308 w 4946300"/>
              <a:gd name="connsiteY0" fmla="*/ 259 h 4510011"/>
              <a:gd name="connsiteX1" fmla="*/ 1710814 w 4946300"/>
              <a:gd name="connsiteY1" fmla="*/ 98889 h 4510011"/>
              <a:gd name="connsiteX2" fmla="*/ 2418736 w 4946300"/>
              <a:gd name="connsiteY2" fmla="*/ 526592 h 4510011"/>
              <a:gd name="connsiteX3" fmla="*/ 3569110 w 4946300"/>
              <a:gd name="connsiteY3" fmla="*/ 334863 h 4510011"/>
              <a:gd name="connsiteX4" fmla="*/ 4793227 w 4946300"/>
              <a:gd name="connsiteY4" fmla="*/ 644579 h 4510011"/>
              <a:gd name="connsiteX5" fmla="*/ 4837472 w 4946300"/>
              <a:gd name="connsiteY5" fmla="*/ 1603224 h 4510011"/>
              <a:gd name="connsiteX6" fmla="*/ 3967317 w 4946300"/>
              <a:gd name="connsiteY6" fmla="*/ 2148914 h 4510011"/>
              <a:gd name="connsiteX7" fmla="*/ 3760839 w 4946300"/>
              <a:gd name="connsiteY7" fmla="*/ 3402528 h 4510011"/>
              <a:gd name="connsiteX8" fmla="*/ 2831691 w 4946300"/>
              <a:gd name="connsiteY8" fmla="*/ 4154695 h 4510011"/>
              <a:gd name="connsiteX9" fmla="*/ 1887794 w 4946300"/>
              <a:gd name="connsiteY9" fmla="*/ 3785986 h 4510011"/>
              <a:gd name="connsiteX10" fmla="*/ 1150375 w 4946300"/>
              <a:gd name="connsiteY10" fmla="*/ 4346424 h 4510011"/>
              <a:gd name="connsiteX11" fmla="*/ 383459 w 4946300"/>
              <a:gd name="connsiteY11" fmla="*/ 4021960 h 4510011"/>
              <a:gd name="connsiteX12" fmla="*/ 16408 w 4946300"/>
              <a:gd name="connsiteY12" fmla="*/ 4504512 h 4510011"/>
              <a:gd name="connsiteX13" fmla="*/ 0 w 4946300"/>
              <a:gd name="connsiteY13" fmla="*/ 4479047 h 4510011"/>
              <a:gd name="connsiteX14" fmla="*/ 0 w 4946300"/>
              <a:gd name="connsiteY14" fmla="*/ 928219 h 4510011"/>
              <a:gd name="connsiteX15" fmla="*/ 42690 w 4946300"/>
              <a:gd name="connsiteY15" fmla="*/ 929869 h 4510011"/>
              <a:gd name="connsiteX16" fmla="*/ 398207 w 4946300"/>
              <a:gd name="connsiteY16" fmla="*/ 806812 h 4510011"/>
              <a:gd name="connsiteX17" fmla="*/ 722672 w 4946300"/>
              <a:gd name="connsiteY17" fmla="*/ 98889 h 4510011"/>
              <a:gd name="connsiteX18" fmla="*/ 1198308 w 4946300"/>
              <a:gd name="connsiteY18" fmla="*/ 259 h 451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46300" h="4510011">
                <a:moveTo>
                  <a:pt x="1198308" y="259"/>
                </a:moveTo>
                <a:cubicBezTo>
                  <a:pt x="1377132" y="-3121"/>
                  <a:pt x="1562102" y="26376"/>
                  <a:pt x="1710814" y="98889"/>
                </a:cubicBezTo>
                <a:cubicBezTo>
                  <a:pt x="2008239" y="243915"/>
                  <a:pt x="2109020" y="487263"/>
                  <a:pt x="2418736" y="526592"/>
                </a:cubicBezTo>
                <a:cubicBezTo>
                  <a:pt x="2728452" y="565921"/>
                  <a:pt x="3173362" y="315199"/>
                  <a:pt x="3569110" y="334863"/>
                </a:cubicBezTo>
                <a:cubicBezTo>
                  <a:pt x="3964858" y="354527"/>
                  <a:pt x="4581833" y="433186"/>
                  <a:pt x="4793227" y="644579"/>
                </a:cubicBezTo>
                <a:cubicBezTo>
                  <a:pt x="5004621" y="855972"/>
                  <a:pt x="4975124" y="1352502"/>
                  <a:pt x="4837472" y="1603224"/>
                </a:cubicBezTo>
                <a:cubicBezTo>
                  <a:pt x="4699820" y="1853947"/>
                  <a:pt x="4146756" y="1849030"/>
                  <a:pt x="3967317" y="2148914"/>
                </a:cubicBezTo>
                <a:cubicBezTo>
                  <a:pt x="3787878" y="2448798"/>
                  <a:pt x="3950110" y="3068231"/>
                  <a:pt x="3760839" y="3402528"/>
                </a:cubicBezTo>
                <a:cubicBezTo>
                  <a:pt x="3571568" y="3736825"/>
                  <a:pt x="3143865" y="4090785"/>
                  <a:pt x="2831691" y="4154695"/>
                </a:cubicBezTo>
                <a:cubicBezTo>
                  <a:pt x="2519517" y="4218605"/>
                  <a:pt x="2168013" y="3754031"/>
                  <a:pt x="1887794" y="3785986"/>
                </a:cubicBezTo>
                <a:cubicBezTo>
                  <a:pt x="1607575" y="3817941"/>
                  <a:pt x="1401098" y="4307095"/>
                  <a:pt x="1150375" y="4346424"/>
                </a:cubicBezTo>
                <a:cubicBezTo>
                  <a:pt x="899652" y="4385753"/>
                  <a:pt x="580104" y="4021960"/>
                  <a:pt x="383459" y="4021960"/>
                </a:cubicBezTo>
                <a:cubicBezTo>
                  <a:pt x="223685" y="4021960"/>
                  <a:pt x="94742" y="4570435"/>
                  <a:pt x="16408" y="4504512"/>
                </a:cubicBezTo>
                <a:lnTo>
                  <a:pt x="0" y="4479047"/>
                </a:lnTo>
                <a:lnTo>
                  <a:pt x="0" y="928219"/>
                </a:lnTo>
                <a:lnTo>
                  <a:pt x="42690" y="929869"/>
                </a:lnTo>
                <a:cubicBezTo>
                  <a:pt x="172602" y="930330"/>
                  <a:pt x="296812" y="910051"/>
                  <a:pt x="398207" y="806812"/>
                </a:cubicBezTo>
                <a:cubicBezTo>
                  <a:pt x="533401" y="669160"/>
                  <a:pt x="474407" y="216876"/>
                  <a:pt x="722672" y="98889"/>
                </a:cubicBezTo>
                <a:cubicBezTo>
                  <a:pt x="846805" y="39896"/>
                  <a:pt x="1019484" y="3639"/>
                  <a:pt x="1198308" y="259"/>
                </a:cubicBez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/>
        </p:nvSpPr>
        <p:spPr>
          <a:xfrm>
            <a:off x="9625647" y="3194621"/>
            <a:ext cx="2566353" cy="3260344"/>
          </a:xfrm>
          <a:custGeom>
            <a:avLst/>
            <a:gdLst>
              <a:gd name="connsiteX0" fmla="*/ 2566353 w 2566353"/>
              <a:gd name="connsiteY0" fmla="*/ 118937 h 3260344"/>
              <a:gd name="connsiteX1" fmla="*/ 1784689 w 2566353"/>
              <a:gd name="connsiteY1" fmla="*/ 369660 h 3260344"/>
              <a:gd name="connsiteX2" fmla="*/ 929282 w 2566353"/>
              <a:gd name="connsiteY2" fmla="*/ 950 h 3260344"/>
              <a:gd name="connsiteX3" fmla="*/ 280353 w 2566353"/>
              <a:gd name="connsiteY3" fmla="*/ 502395 h 3260344"/>
              <a:gd name="connsiteX4" fmla="*/ 134 w 2566353"/>
              <a:gd name="connsiteY4" fmla="*/ 1151324 h 3260344"/>
              <a:gd name="connsiteX5" fmla="*/ 309850 w 2566353"/>
              <a:gd name="connsiteY5" fmla="*/ 1534782 h 3260344"/>
              <a:gd name="connsiteX6" fmla="*/ 1062018 w 2566353"/>
              <a:gd name="connsiteY6" fmla="*/ 1697015 h 3260344"/>
              <a:gd name="connsiteX7" fmla="*/ 1710947 w 2566353"/>
              <a:gd name="connsiteY7" fmla="*/ 2080473 h 3260344"/>
              <a:gd name="connsiteX8" fmla="*/ 2197643 w 2566353"/>
              <a:gd name="connsiteY8" fmla="*/ 2640911 h 3260344"/>
              <a:gd name="connsiteX9" fmla="*/ 2551605 w 2566353"/>
              <a:gd name="connsiteY9" fmla="*/ 3260344 h 3260344"/>
              <a:gd name="connsiteX10" fmla="*/ 2566353 w 2566353"/>
              <a:gd name="connsiteY10" fmla="*/ 118937 h 326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6353" h="3260344">
                <a:moveTo>
                  <a:pt x="2566353" y="118937"/>
                </a:moveTo>
                <a:cubicBezTo>
                  <a:pt x="2311943" y="254131"/>
                  <a:pt x="2057534" y="389325"/>
                  <a:pt x="1784689" y="369660"/>
                </a:cubicBezTo>
                <a:cubicBezTo>
                  <a:pt x="1511844" y="349995"/>
                  <a:pt x="1180005" y="-21173"/>
                  <a:pt x="929282" y="950"/>
                </a:cubicBezTo>
                <a:cubicBezTo>
                  <a:pt x="678559" y="23072"/>
                  <a:pt x="435211" y="310666"/>
                  <a:pt x="280353" y="502395"/>
                </a:cubicBezTo>
                <a:cubicBezTo>
                  <a:pt x="125495" y="694124"/>
                  <a:pt x="-4782" y="979260"/>
                  <a:pt x="134" y="1151324"/>
                </a:cubicBezTo>
                <a:cubicBezTo>
                  <a:pt x="5050" y="1323388"/>
                  <a:pt x="132869" y="1443834"/>
                  <a:pt x="309850" y="1534782"/>
                </a:cubicBezTo>
                <a:cubicBezTo>
                  <a:pt x="486831" y="1625731"/>
                  <a:pt x="828502" y="1606067"/>
                  <a:pt x="1062018" y="1697015"/>
                </a:cubicBezTo>
                <a:cubicBezTo>
                  <a:pt x="1295534" y="1787964"/>
                  <a:pt x="1521676" y="1923157"/>
                  <a:pt x="1710947" y="2080473"/>
                </a:cubicBezTo>
                <a:cubicBezTo>
                  <a:pt x="1900218" y="2237789"/>
                  <a:pt x="2057533" y="2444266"/>
                  <a:pt x="2197643" y="2640911"/>
                </a:cubicBezTo>
                <a:cubicBezTo>
                  <a:pt x="2337753" y="2837556"/>
                  <a:pt x="2444679" y="3048950"/>
                  <a:pt x="2551605" y="3260344"/>
                </a:cubicBezTo>
                <a:lnTo>
                  <a:pt x="2566353" y="118937"/>
                </a:lnTo>
                <a:close/>
              </a:path>
            </a:pathLst>
          </a:custGeom>
          <a:solidFill>
            <a:srgbClr val="E7E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018" y="1215273"/>
            <a:ext cx="1160294" cy="11602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78" y="1249174"/>
            <a:ext cx="781607" cy="8050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86" y="5370856"/>
            <a:ext cx="1024637" cy="102463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2646" y="3344951"/>
            <a:ext cx="2399354" cy="1710813"/>
          </a:xfrm>
          <a:prstGeom prst="rect">
            <a:avLst/>
          </a:prstGeom>
        </p:spPr>
      </p:pic>
      <p:sp>
        <p:nvSpPr>
          <p:cNvPr id="26" name="任意多边形: 形状 25"/>
          <p:cNvSpPr/>
          <p:nvPr/>
        </p:nvSpPr>
        <p:spPr>
          <a:xfrm>
            <a:off x="3642851" y="-14748"/>
            <a:ext cx="8568814" cy="1032387"/>
          </a:xfrm>
          <a:custGeom>
            <a:avLst/>
            <a:gdLst>
              <a:gd name="connsiteX0" fmla="*/ 0 w 7624917"/>
              <a:gd name="connsiteY0" fmla="*/ 0 h 1032387"/>
              <a:gd name="connsiteX1" fmla="*/ 353962 w 7624917"/>
              <a:gd name="connsiteY1" fmla="*/ 604683 h 1032387"/>
              <a:gd name="connsiteX2" fmla="*/ 737420 w 7624917"/>
              <a:gd name="connsiteY2" fmla="*/ 766916 h 1032387"/>
              <a:gd name="connsiteX3" fmla="*/ 1386349 w 7624917"/>
              <a:gd name="connsiteY3" fmla="*/ 427703 h 1032387"/>
              <a:gd name="connsiteX4" fmla="*/ 2979175 w 7624917"/>
              <a:gd name="connsiteY4" fmla="*/ 722671 h 1032387"/>
              <a:gd name="connsiteX5" fmla="*/ 4734233 w 7624917"/>
              <a:gd name="connsiteY5" fmla="*/ 516193 h 1032387"/>
              <a:gd name="connsiteX6" fmla="*/ 5766620 w 7624917"/>
              <a:gd name="connsiteY6" fmla="*/ 958645 h 1032387"/>
              <a:gd name="connsiteX7" fmla="*/ 6843252 w 7624917"/>
              <a:gd name="connsiteY7" fmla="*/ 722671 h 1032387"/>
              <a:gd name="connsiteX8" fmla="*/ 7624917 w 7624917"/>
              <a:gd name="connsiteY8" fmla="*/ 1032387 h 1032387"/>
              <a:gd name="connsiteX9" fmla="*/ 7610168 w 7624917"/>
              <a:gd name="connsiteY9" fmla="*/ 0 h 1032387"/>
              <a:gd name="connsiteX10" fmla="*/ 0 w 7624917"/>
              <a:gd name="connsiteY10" fmla="*/ 0 h 1032387"/>
              <a:gd name="connsiteX0-1" fmla="*/ 0 w 8568814"/>
              <a:gd name="connsiteY0-2" fmla="*/ 14749 h 1032387"/>
              <a:gd name="connsiteX1-3" fmla="*/ 1297859 w 8568814"/>
              <a:gd name="connsiteY1-4" fmla="*/ 604683 h 1032387"/>
              <a:gd name="connsiteX2-5" fmla="*/ 1681317 w 8568814"/>
              <a:gd name="connsiteY2-6" fmla="*/ 766916 h 1032387"/>
              <a:gd name="connsiteX3-7" fmla="*/ 2330246 w 8568814"/>
              <a:gd name="connsiteY3-8" fmla="*/ 427703 h 1032387"/>
              <a:gd name="connsiteX4-9" fmla="*/ 3923072 w 8568814"/>
              <a:gd name="connsiteY4-10" fmla="*/ 722671 h 1032387"/>
              <a:gd name="connsiteX5-11" fmla="*/ 5678130 w 8568814"/>
              <a:gd name="connsiteY5-12" fmla="*/ 516193 h 1032387"/>
              <a:gd name="connsiteX6-13" fmla="*/ 6710517 w 8568814"/>
              <a:gd name="connsiteY6-14" fmla="*/ 958645 h 1032387"/>
              <a:gd name="connsiteX7-15" fmla="*/ 7787149 w 8568814"/>
              <a:gd name="connsiteY7-16" fmla="*/ 722671 h 1032387"/>
              <a:gd name="connsiteX8-17" fmla="*/ 8568814 w 8568814"/>
              <a:gd name="connsiteY8-18" fmla="*/ 1032387 h 1032387"/>
              <a:gd name="connsiteX9-19" fmla="*/ 8554065 w 8568814"/>
              <a:gd name="connsiteY9-20" fmla="*/ 0 h 1032387"/>
              <a:gd name="connsiteX10-21" fmla="*/ 0 w 8568814"/>
              <a:gd name="connsiteY10-22" fmla="*/ 14749 h 1032387"/>
              <a:gd name="connsiteX0-23" fmla="*/ 0 w 8568814"/>
              <a:gd name="connsiteY0-24" fmla="*/ 14749 h 1032387"/>
              <a:gd name="connsiteX1-25" fmla="*/ 1297859 w 8568814"/>
              <a:gd name="connsiteY1-26" fmla="*/ 604683 h 1032387"/>
              <a:gd name="connsiteX2-27" fmla="*/ 1681317 w 8568814"/>
              <a:gd name="connsiteY2-28" fmla="*/ 766916 h 1032387"/>
              <a:gd name="connsiteX3-29" fmla="*/ 2330246 w 8568814"/>
              <a:gd name="connsiteY3-30" fmla="*/ 427703 h 1032387"/>
              <a:gd name="connsiteX4-31" fmla="*/ 3923072 w 8568814"/>
              <a:gd name="connsiteY4-32" fmla="*/ 722671 h 1032387"/>
              <a:gd name="connsiteX5-33" fmla="*/ 5678130 w 8568814"/>
              <a:gd name="connsiteY5-34" fmla="*/ 516193 h 1032387"/>
              <a:gd name="connsiteX6-35" fmla="*/ 6710517 w 8568814"/>
              <a:gd name="connsiteY6-36" fmla="*/ 958645 h 1032387"/>
              <a:gd name="connsiteX7-37" fmla="*/ 7787149 w 8568814"/>
              <a:gd name="connsiteY7-38" fmla="*/ 722671 h 1032387"/>
              <a:gd name="connsiteX8-39" fmla="*/ 8568814 w 8568814"/>
              <a:gd name="connsiteY8-40" fmla="*/ 1032387 h 1032387"/>
              <a:gd name="connsiteX9-41" fmla="*/ 8554065 w 8568814"/>
              <a:gd name="connsiteY9-42" fmla="*/ 0 h 1032387"/>
              <a:gd name="connsiteX10-43" fmla="*/ 0 w 8568814"/>
              <a:gd name="connsiteY10-44" fmla="*/ 14749 h 1032387"/>
              <a:gd name="connsiteX0-45" fmla="*/ 0 w 8568814"/>
              <a:gd name="connsiteY0-46" fmla="*/ 14749 h 1032387"/>
              <a:gd name="connsiteX1-47" fmla="*/ 1209368 w 8568814"/>
              <a:gd name="connsiteY1-48" fmla="*/ 634180 h 1032387"/>
              <a:gd name="connsiteX2-49" fmla="*/ 1681317 w 8568814"/>
              <a:gd name="connsiteY2-50" fmla="*/ 766916 h 1032387"/>
              <a:gd name="connsiteX3-51" fmla="*/ 2330246 w 8568814"/>
              <a:gd name="connsiteY3-52" fmla="*/ 427703 h 1032387"/>
              <a:gd name="connsiteX4-53" fmla="*/ 3923072 w 8568814"/>
              <a:gd name="connsiteY4-54" fmla="*/ 722671 h 1032387"/>
              <a:gd name="connsiteX5-55" fmla="*/ 5678130 w 8568814"/>
              <a:gd name="connsiteY5-56" fmla="*/ 516193 h 1032387"/>
              <a:gd name="connsiteX6-57" fmla="*/ 6710517 w 8568814"/>
              <a:gd name="connsiteY6-58" fmla="*/ 958645 h 1032387"/>
              <a:gd name="connsiteX7-59" fmla="*/ 7787149 w 8568814"/>
              <a:gd name="connsiteY7-60" fmla="*/ 722671 h 1032387"/>
              <a:gd name="connsiteX8-61" fmla="*/ 8568814 w 8568814"/>
              <a:gd name="connsiteY8-62" fmla="*/ 1032387 h 1032387"/>
              <a:gd name="connsiteX9-63" fmla="*/ 8554065 w 8568814"/>
              <a:gd name="connsiteY9-64" fmla="*/ 0 h 1032387"/>
              <a:gd name="connsiteX10-65" fmla="*/ 0 w 8568814"/>
              <a:gd name="connsiteY10-66" fmla="*/ 14749 h 10323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8568814" h="1032387">
                <a:moveTo>
                  <a:pt x="0" y="14749"/>
                </a:moveTo>
                <a:cubicBezTo>
                  <a:pt x="366252" y="208936"/>
                  <a:pt x="929148" y="508819"/>
                  <a:pt x="1209368" y="634180"/>
                </a:cubicBezTo>
                <a:cubicBezTo>
                  <a:pt x="1489588" y="759541"/>
                  <a:pt x="1494504" y="801329"/>
                  <a:pt x="1681317" y="766916"/>
                </a:cubicBezTo>
                <a:cubicBezTo>
                  <a:pt x="1868130" y="732503"/>
                  <a:pt x="1956620" y="435077"/>
                  <a:pt x="2330246" y="427703"/>
                </a:cubicBezTo>
                <a:cubicBezTo>
                  <a:pt x="2703872" y="420329"/>
                  <a:pt x="3365091" y="707923"/>
                  <a:pt x="3923072" y="722671"/>
                </a:cubicBezTo>
                <a:cubicBezTo>
                  <a:pt x="4481053" y="737419"/>
                  <a:pt x="5213556" y="476864"/>
                  <a:pt x="5678130" y="516193"/>
                </a:cubicBezTo>
                <a:cubicBezTo>
                  <a:pt x="6142704" y="555522"/>
                  <a:pt x="6359014" y="924232"/>
                  <a:pt x="6710517" y="958645"/>
                </a:cubicBezTo>
                <a:cubicBezTo>
                  <a:pt x="7062020" y="993058"/>
                  <a:pt x="7477433" y="710381"/>
                  <a:pt x="7787149" y="722671"/>
                </a:cubicBezTo>
                <a:cubicBezTo>
                  <a:pt x="8096865" y="734961"/>
                  <a:pt x="8438537" y="1002890"/>
                  <a:pt x="8568814" y="1032387"/>
                </a:cubicBezTo>
                <a:lnTo>
                  <a:pt x="8554065" y="0"/>
                </a:lnTo>
                <a:lnTo>
                  <a:pt x="0" y="14749"/>
                </a:ln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/>
        </p:nvSpPr>
        <p:spPr>
          <a:xfrm>
            <a:off x="4372897" y="6334084"/>
            <a:ext cx="3554361" cy="550396"/>
          </a:xfrm>
          <a:custGeom>
            <a:avLst/>
            <a:gdLst>
              <a:gd name="connsiteX0" fmla="*/ 0 w 3554361"/>
              <a:gd name="connsiteY0" fmla="*/ 549485 h 549485"/>
              <a:gd name="connsiteX1" fmla="*/ 825910 w 3554361"/>
              <a:gd name="connsiteY1" fmla="*/ 239768 h 549485"/>
              <a:gd name="connsiteX2" fmla="*/ 1371600 w 3554361"/>
              <a:gd name="connsiteY2" fmla="*/ 431498 h 549485"/>
              <a:gd name="connsiteX3" fmla="*/ 2109019 w 3554361"/>
              <a:gd name="connsiteY3" fmla="*/ 313510 h 549485"/>
              <a:gd name="connsiteX4" fmla="*/ 2610464 w 3554361"/>
              <a:gd name="connsiteY4" fmla="*/ 3794 h 549485"/>
              <a:gd name="connsiteX5" fmla="*/ 3554361 w 3554361"/>
              <a:gd name="connsiteY5" fmla="*/ 549485 h 549485"/>
              <a:gd name="connsiteX6" fmla="*/ 0 w 3554361"/>
              <a:gd name="connsiteY6" fmla="*/ 549485 h 549485"/>
              <a:gd name="connsiteX0-1" fmla="*/ 0 w 3554361"/>
              <a:gd name="connsiteY0-2" fmla="*/ 549343 h 549343"/>
              <a:gd name="connsiteX1-3" fmla="*/ 825910 w 3554361"/>
              <a:gd name="connsiteY1-4" fmla="*/ 239626 h 549343"/>
              <a:gd name="connsiteX2-5" fmla="*/ 1430593 w 3554361"/>
              <a:gd name="connsiteY2-6" fmla="*/ 357614 h 549343"/>
              <a:gd name="connsiteX3-7" fmla="*/ 2109019 w 3554361"/>
              <a:gd name="connsiteY3-8" fmla="*/ 313368 h 549343"/>
              <a:gd name="connsiteX4-9" fmla="*/ 2610464 w 3554361"/>
              <a:gd name="connsiteY4-10" fmla="*/ 3652 h 549343"/>
              <a:gd name="connsiteX5-11" fmla="*/ 3554361 w 3554361"/>
              <a:gd name="connsiteY5-12" fmla="*/ 549343 h 549343"/>
              <a:gd name="connsiteX6-13" fmla="*/ 0 w 3554361"/>
              <a:gd name="connsiteY6-14" fmla="*/ 549343 h 549343"/>
              <a:gd name="connsiteX0-15" fmla="*/ 0 w 3554361"/>
              <a:gd name="connsiteY0-16" fmla="*/ 549343 h 549343"/>
              <a:gd name="connsiteX1-17" fmla="*/ 825910 w 3554361"/>
              <a:gd name="connsiteY1-18" fmla="*/ 239626 h 549343"/>
              <a:gd name="connsiteX2-19" fmla="*/ 1430593 w 3554361"/>
              <a:gd name="connsiteY2-20" fmla="*/ 357614 h 549343"/>
              <a:gd name="connsiteX3-21" fmla="*/ 2109019 w 3554361"/>
              <a:gd name="connsiteY3-22" fmla="*/ 313368 h 549343"/>
              <a:gd name="connsiteX4-23" fmla="*/ 2610464 w 3554361"/>
              <a:gd name="connsiteY4-24" fmla="*/ 3652 h 549343"/>
              <a:gd name="connsiteX5-25" fmla="*/ 3554361 w 3554361"/>
              <a:gd name="connsiteY5-26" fmla="*/ 549343 h 549343"/>
              <a:gd name="connsiteX6-27" fmla="*/ 0 w 3554361"/>
              <a:gd name="connsiteY6-28" fmla="*/ 549343 h 549343"/>
              <a:gd name="connsiteX0-29" fmla="*/ 0 w 3554361"/>
              <a:gd name="connsiteY0-30" fmla="*/ 550396 h 550396"/>
              <a:gd name="connsiteX1-31" fmla="*/ 825910 w 3554361"/>
              <a:gd name="connsiteY1-32" fmla="*/ 240679 h 550396"/>
              <a:gd name="connsiteX2-33" fmla="*/ 1430593 w 3554361"/>
              <a:gd name="connsiteY2-34" fmla="*/ 358667 h 550396"/>
              <a:gd name="connsiteX3-35" fmla="*/ 2109019 w 3554361"/>
              <a:gd name="connsiteY3-36" fmla="*/ 314421 h 550396"/>
              <a:gd name="connsiteX4-37" fmla="*/ 2610464 w 3554361"/>
              <a:gd name="connsiteY4-38" fmla="*/ 4705 h 550396"/>
              <a:gd name="connsiteX5-39" fmla="*/ 3554361 w 3554361"/>
              <a:gd name="connsiteY5-40" fmla="*/ 550396 h 550396"/>
              <a:gd name="connsiteX6-41" fmla="*/ 0 w 3554361"/>
              <a:gd name="connsiteY6-42" fmla="*/ 550396 h 5503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554361" h="550396">
                <a:moveTo>
                  <a:pt x="0" y="550396"/>
                </a:moveTo>
                <a:cubicBezTo>
                  <a:pt x="298655" y="405369"/>
                  <a:pt x="587478" y="272634"/>
                  <a:pt x="825910" y="240679"/>
                </a:cubicBezTo>
                <a:cubicBezTo>
                  <a:pt x="1064342" y="208724"/>
                  <a:pt x="1172497" y="316880"/>
                  <a:pt x="1430593" y="358667"/>
                </a:cubicBezTo>
                <a:cubicBezTo>
                  <a:pt x="1688689" y="400454"/>
                  <a:pt x="1897625" y="447156"/>
                  <a:pt x="2109019" y="314421"/>
                </a:cubicBezTo>
                <a:cubicBezTo>
                  <a:pt x="2320413" y="181686"/>
                  <a:pt x="2369574" y="-34624"/>
                  <a:pt x="2610464" y="4705"/>
                </a:cubicBezTo>
                <a:cubicBezTo>
                  <a:pt x="2851354" y="44034"/>
                  <a:pt x="3448664" y="456989"/>
                  <a:pt x="3554361" y="550396"/>
                </a:cubicBezTo>
                <a:lnTo>
                  <a:pt x="0" y="550396"/>
                </a:lnTo>
                <a:close/>
              </a:path>
            </a:pathLst>
          </a:custGeom>
          <a:solidFill>
            <a:srgbClr val="6EB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697230" y="497840"/>
            <a:ext cx="1536065" cy="429260"/>
            <a:chOff x="379" y="364"/>
            <a:chExt cx="2419" cy="676"/>
          </a:xfrm>
        </p:grpSpPr>
        <p:sp>
          <p:nvSpPr>
            <p:cNvPr id="5" name="PA-A000220140718D58PPSH-4661"/>
            <p:cNvSpPr/>
            <p:nvPr>
              <p:custDataLst>
                <p:tags r:id="rId7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17" name="图片 16" descr="logo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pic>
        <p:nvPicPr>
          <p:cNvPr id="6" name="图片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680000">
            <a:off x="676275" y="2737485"/>
            <a:ext cx="3721100" cy="2080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9335" y="4252595"/>
            <a:ext cx="2880995" cy="1610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">
            <a:off x="6024880" y="1343660"/>
            <a:ext cx="4279265" cy="2397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 rot="5400000">
            <a:off x="3747168" y="221496"/>
            <a:ext cx="4953002" cy="4510011"/>
          </a:xfrm>
          <a:custGeom>
            <a:avLst/>
            <a:gdLst>
              <a:gd name="connsiteX0" fmla="*/ 1198308 w 4946300"/>
              <a:gd name="connsiteY0" fmla="*/ 259 h 4510011"/>
              <a:gd name="connsiteX1" fmla="*/ 1710814 w 4946300"/>
              <a:gd name="connsiteY1" fmla="*/ 98889 h 4510011"/>
              <a:gd name="connsiteX2" fmla="*/ 2418736 w 4946300"/>
              <a:gd name="connsiteY2" fmla="*/ 526592 h 4510011"/>
              <a:gd name="connsiteX3" fmla="*/ 3569110 w 4946300"/>
              <a:gd name="connsiteY3" fmla="*/ 334863 h 4510011"/>
              <a:gd name="connsiteX4" fmla="*/ 4793227 w 4946300"/>
              <a:gd name="connsiteY4" fmla="*/ 644579 h 4510011"/>
              <a:gd name="connsiteX5" fmla="*/ 4837472 w 4946300"/>
              <a:gd name="connsiteY5" fmla="*/ 1603224 h 4510011"/>
              <a:gd name="connsiteX6" fmla="*/ 3967317 w 4946300"/>
              <a:gd name="connsiteY6" fmla="*/ 2148914 h 4510011"/>
              <a:gd name="connsiteX7" fmla="*/ 3760839 w 4946300"/>
              <a:gd name="connsiteY7" fmla="*/ 3402528 h 4510011"/>
              <a:gd name="connsiteX8" fmla="*/ 2831691 w 4946300"/>
              <a:gd name="connsiteY8" fmla="*/ 4154695 h 4510011"/>
              <a:gd name="connsiteX9" fmla="*/ 1887794 w 4946300"/>
              <a:gd name="connsiteY9" fmla="*/ 3785986 h 4510011"/>
              <a:gd name="connsiteX10" fmla="*/ 1150375 w 4946300"/>
              <a:gd name="connsiteY10" fmla="*/ 4346424 h 4510011"/>
              <a:gd name="connsiteX11" fmla="*/ 383459 w 4946300"/>
              <a:gd name="connsiteY11" fmla="*/ 4021960 h 4510011"/>
              <a:gd name="connsiteX12" fmla="*/ 16408 w 4946300"/>
              <a:gd name="connsiteY12" fmla="*/ 4504512 h 4510011"/>
              <a:gd name="connsiteX13" fmla="*/ 0 w 4946300"/>
              <a:gd name="connsiteY13" fmla="*/ 4479047 h 4510011"/>
              <a:gd name="connsiteX14" fmla="*/ 0 w 4946300"/>
              <a:gd name="connsiteY14" fmla="*/ 928219 h 4510011"/>
              <a:gd name="connsiteX15" fmla="*/ 42690 w 4946300"/>
              <a:gd name="connsiteY15" fmla="*/ 929869 h 4510011"/>
              <a:gd name="connsiteX16" fmla="*/ 398207 w 4946300"/>
              <a:gd name="connsiteY16" fmla="*/ 806812 h 4510011"/>
              <a:gd name="connsiteX17" fmla="*/ 722672 w 4946300"/>
              <a:gd name="connsiteY17" fmla="*/ 98889 h 4510011"/>
              <a:gd name="connsiteX18" fmla="*/ 1198308 w 4946300"/>
              <a:gd name="connsiteY18" fmla="*/ 259 h 451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46300" h="4510011">
                <a:moveTo>
                  <a:pt x="1198308" y="259"/>
                </a:moveTo>
                <a:cubicBezTo>
                  <a:pt x="1377132" y="-3121"/>
                  <a:pt x="1562102" y="26376"/>
                  <a:pt x="1710814" y="98889"/>
                </a:cubicBezTo>
                <a:cubicBezTo>
                  <a:pt x="2008239" y="243915"/>
                  <a:pt x="2109020" y="487263"/>
                  <a:pt x="2418736" y="526592"/>
                </a:cubicBezTo>
                <a:cubicBezTo>
                  <a:pt x="2728452" y="565921"/>
                  <a:pt x="3173362" y="315199"/>
                  <a:pt x="3569110" y="334863"/>
                </a:cubicBezTo>
                <a:cubicBezTo>
                  <a:pt x="3964858" y="354527"/>
                  <a:pt x="4581833" y="433186"/>
                  <a:pt x="4793227" y="644579"/>
                </a:cubicBezTo>
                <a:cubicBezTo>
                  <a:pt x="5004621" y="855972"/>
                  <a:pt x="4975124" y="1352502"/>
                  <a:pt x="4837472" y="1603224"/>
                </a:cubicBezTo>
                <a:cubicBezTo>
                  <a:pt x="4699820" y="1853947"/>
                  <a:pt x="4146756" y="1849030"/>
                  <a:pt x="3967317" y="2148914"/>
                </a:cubicBezTo>
                <a:cubicBezTo>
                  <a:pt x="3787878" y="2448798"/>
                  <a:pt x="3950110" y="3068231"/>
                  <a:pt x="3760839" y="3402528"/>
                </a:cubicBezTo>
                <a:cubicBezTo>
                  <a:pt x="3571568" y="3736825"/>
                  <a:pt x="3143865" y="4090785"/>
                  <a:pt x="2831691" y="4154695"/>
                </a:cubicBezTo>
                <a:cubicBezTo>
                  <a:pt x="2519517" y="4218605"/>
                  <a:pt x="2168013" y="3754031"/>
                  <a:pt x="1887794" y="3785986"/>
                </a:cubicBezTo>
                <a:cubicBezTo>
                  <a:pt x="1607575" y="3817941"/>
                  <a:pt x="1401098" y="4307095"/>
                  <a:pt x="1150375" y="4346424"/>
                </a:cubicBezTo>
                <a:cubicBezTo>
                  <a:pt x="899652" y="4385753"/>
                  <a:pt x="580104" y="4021960"/>
                  <a:pt x="383459" y="4021960"/>
                </a:cubicBezTo>
                <a:cubicBezTo>
                  <a:pt x="223685" y="4021960"/>
                  <a:pt x="94742" y="4570435"/>
                  <a:pt x="16408" y="4504512"/>
                </a:cubicBezTo>
                <a:lnTo>
                  <a:pt x="0" y="4479047"/>
                </a:lnTo>
                <a:lnTo>
                  <a:pt x="0" y="928219"/>
                </a:lnTo>
                <a:lnTo>
                  <a:pt x="42690" y="929869"/>
                </a:lnTo>
                <a:cubicBezTo>
                  <a:pt x="172602" y="930330"/>
                  <a:pt x="296812" y="910051"/>
                  <a:pt x="398207" y="806812"/>
                </a:cubicBezTo>
                <a:cubicBezTo>
                  <a:pt x="533401" y="669160"/>
                  <a:pt x="474407" y="216876"/>
                  <a:pt x="722672" y="98889"/>
                </a:cubicBezTo>
                <a:cubicBezTo>
                  <a:pt x="846805" y="39896"/>
                  <a:pt x="1019484" y="3639"/>
                  <a:pt x="1198308" y="259"/>
                </a:cubicBez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/>
        </p:nvSpPr>
        <p:spPr>
          <a:xfrm>
            <a:off x="9625647" y="3194621"/>
            <a:ext cx="2566353" cy="3260344"/>
          </a:xfrm>
          <a:custGeom>
            <a:avLst/>
            <a:gdLst>
              <a:gd name="connsiteX0" fmla="*/ 2566353 w 2566353"/>
              <a:gd name="connsiteY0" fmla="*/ 118937 h 3260344"/>
              <a:gd name="connsiteX1" fmla="*/ 1784689 w 2566353"/>
              <a:gd name="connsiteY1" fmla="*/ 369660 h 3260344"/>
              <a:gd name="connsiteX2" fmla="*/ 929282 w 2566353"/>
              <a:gd name="connsiteY2" fmla="*/ 950 h 3260344"/>
              <a:gd name="connsiteX3" fmla="*/ 280353 w 2566353"/>
              <a:gd name="connsiteY3" fmla="*/ 502395 h 3260344"/>
              <a:gd name="connsiteX4" fmla="*/ 134 w 2566353"/>
              <a:gd name="connsiteY4" fmla="*/ 1151324 h 3260344"/>
              <a:gd name="connsiteX5" fmla="*/ 309850 w 2566353"/>
              <a:gd name="connsiteY5" fmla="*/ 1534782 h 3260344"/>
              <a:gd name="connsiteX6" fmla="*/ 1062018 w 2566353"/>
              <a:gd name="connsiteY6" fmla="*/ 1697015 h 3260344"/>
              <a:gd name="connsiteX7" fmla="*/ 1710947 w 2566353"/>
              <a:gd name="connsiteY7" fmla="*/ 2080473 h 3260344"/>
              <a:gd name="connsiteX8" fmla="*/ 2197643 w 2566353"/>
              <a:gd name="connsiteY8" fmla="*/ 2640911 h 3260344"/>
              <a:gd name="connsiteX9" fmla="*/ 2551605 w 2566353"/>
              <a:gd name="connsiteY9" fmla="*/ 3260344 h 3260344"/>
              <a:gd name="connsiteX10" fmla="*/ 2566353 w 2566353"/>
              <a:gd name="connsiteY10" fmla="*/ 118937 h 326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6353" h="3260344">
                <a:moveTo>
                  <a:pt x="2566353" y="118937"/>
                </a:moveTo>
                <a:cubicBezTo>
                  <a:pt x="2311943" y="254131"/>
                  <a:pt x="2057534" y="389325"/>
                  <a:pt x="1784689" y="369660"/>
                </a:cubicBezTo>
                <a:cubicBezTo>
                  <a:pt x="1511844" y="349995"/>
                  <a:pt x="1180005" y="-21173"/>
                  <a:pt x="929282" y="950"/>
                </a:cubicBezTo>
                <a:cubicBezTo>
                  <a:pt x="678559" y="23072"/>
                  <a:pt x="435211" y="310666"/>
                  <a:pt x="280353" y="502395"/>
                </a:cubicBezTo>
                <a:cubicBezTo>
                  <a:pt x="125495" y="694124"/>
                  <a:pt x="-4782" y="979260"/>
                  <a:pt x="134" y="1151324"/>
                </a:cubicBezTo>
                <a:cubicBezTo>
                  <a:pt x="5050" y="1323388"/>
                  <a:pt x="132869" y="1443834"/>
                  <a:pt x="309850" y="1534782"/>
                </a:cubicBezTo>
                <a:cubicBezTo>
                  <a:pt x="486831" y="1625731"/>
                  <a:pt x="828502" y="1606067"/>
                  <a:pt x="1062018" y="1697015"/>
                </a:cubicBezTo>
                <a:cubicBezTo>
                  <a:pt x="1295534" y="1787964"/>
                  <a:pt x="1521676" y="1923157"/>
                  <a:pt x="1710947" y="2080473"/>
                </a:cubicBezTo>
                <a:cubicBezTo>
                  <a:pt x="1900218" y="2237789"/>
                  <a:pt x="2057533" y="2444266"/>
                  <a:pt x="2197643" y="2640911"/>
                </a:cubicBezTo>
                <a:cubicBezTo>
                  <a:pt x="2337753" y="2837556"/>
                  <a:pt x="2444679" y="3048950"/>
                  <a:pt x="2551605" y="3260344"/>
                </a:cubicBezTo>
                <a:lnTo>
                  <a:pt x="2566353" y="118937"/>
                </a:lnTo>
                <a:close/>
              </a:path>
            </a:pathLst>
          </a:custGeom>
          <a:solidFill>
            <a:srgbClr val="E7E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00" y="1817369"/>
            <a:ext cx="1160294" cy="11602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019" y="5339362"/>
            <a:ext cx="781607" cy="805055"/>
          </a:xfrm>
          <a:prstGeom prst="rect">
            <a:avLst/>
          </a:prstGeom>
        </p:spPr>
      </p:pic>
      <p:pic>
        <p:nvPicPr>
          <p:cNvPr id="12" name="PA-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601970" y="950595"/>
            <a:ext cx="1409700" cy="1409700"/>
          </a:xfrm>
          <a:prstGeom prst="rect">
            <a:avLst/>
          </a:prstGeom>
          <a:effectLst>
            <a:innerShdw blurRad="114300">
              <a:schemeClr val="accent4">
                <a:lumMod val="75000"/>
              </a:schemeClr>
            </a:innerShdw>
          </a:effectLst>
        </p:spPr>
      </p:pic>
      <p:sp>
        <p:nvSpPr>
          <p:cNvPr id="13" name="文本框 12"/>
          <p:cNvSpPr txBox="1"/>
          <p:nvPr/>
        </p:nvSpPr>
        <p:spPr>
          <a:xfrm>
            <a:off x="5948045" y="1194435"/>
            <a:ext cx="7162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2F304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endParaRPr lang="zh-CN" altLang="en-US" sz="5400" dirty="0">
              <a:solidFill>
                <a:srgbClr val="2F304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PA-MH_SubTitle_3"/>
          <p:cNvSpPr txBox="1"/>
          <p:nvPr>
            <p:custDataLst>
              <p:tags r:id="rId6"/>
            </p:custDataLst>
          </p:nvPr>
        </p:nvSpPr>
        <p:spPr>
          <a:xfrm>
            <a:off x="4872355" y="2938145"/>
            <a:ext cx="2867025" cy="92329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dist"/>
            <a:r>
              <a:rPr lang="zh-CN" altLang="en-US" sz="6000" spc="300" dirty="0">
                <a:solidFill>
                  <a:srgbClr val="2F304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简介</a:t>
            </a:r>
            <a:endParaRPr lang="zh-CN" altLang="en-US" sz="6000" spc="300" dirty="0">
              <a:solidFill>
                <a:srgbClr val="2F3048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0800000">
            <a:off x="-1" y="5852636"/>
            <a:ext cx="9403196" cy="1032387"/>
          </a:xfrm>
          <a:custGeom>
            <a:avLst/>
            <a:gdLst>
              <a:gd name="connsiteX0" fmla="*/ 0 w 7624917"/>
              <a:gd name="connsiteY0" fmla="*/ 0 h 1032387"/>
              <a:gd name="connsiteX1" fmla="*/ 353962 w 7624917"/>
              <a:gd name="connsiteY1" fmla="*/ 604683 h 1032387"/>
              <a:gd name="connsiteX2" fmla="*/ 737420 w 7624917"/>
              <a:gd name="connsiteY2" fmla="*/ 766916 h 1032387"/>
              <a:gd name="connsiteX3" fmla="*/ 1386349 w 7624917"/>
              <a:gd name="connsiteY3" fmla="*/ 427703 h 1032387"/>
              <a:gd name="connsiteX4" fmla="*/ 2979175 w 7624917"/>
              <a:gd name="connsiteY4" fmla="*/ 722671 h 1032387"/>
              <a:gd name="connsiteX5" fmla="*/ 4734233 w 7624917"/>
              <a:gd name="connsiteY5" fmla="*/ 516193 h 1032387"/>
              <a:gd name="connsiteX6" fmla="*/ 5766620 w 7624917"/>
              <a:gd name="connsiteY6" fmla="*/ 958645 h 1032387"/>
              <a:gd name="connsiteX7" fmla="*/ 6843252 w 7624917"/>
              <a:gd name="connsiteY7" fmla="*/ 722671 h 1032387"/>
              <a:gd name="connsiteX8" fmla="*/ 7624917 w 7624917"/>
              <a:gd name="connsiteY8" fmla="*/ 1032387 h 1032387"/>
              <a:gd name="connsiteX9" fmla="*/ 7610168 w 7624917"/>
              <a:gd name="connsiteY9" fmla="*/ 0 h 1032387"/>
              <a:gd name="connsiteX10" fmla="*/ 0 w 7624917"/>
              <a:gd name="connsiteY10" fmla="*/ 0 h 1032387"/>
              <a:gd name="connsiteX0-1" fmla="*/ 0 w 8568814"/>
              <a:gd name="connsiteY0-2" fmla="*/ 14749 h 1032387"/>
              <a:gd name="connsiteX1-3" fmla="*/ 1297859 w 8568814"/>
              <a:gd name="connsiteY1-4" fmla="*/ 604683 h 1032387"/>
              <a:gd name="connsiteX2-5" fmla="*/ 1681317 w 8568814"/>
              <a:gd name="connsiteY2-6" fmla="*/ 766916 h 1032387"/>
              <a:gd name="connsiteX3-7" fmla="*/ 2330246 w 8568814"/>
              <a:gd name="connsiteY3-8" fmla="*/ 427703 h 1032387"/>
              <a:gd name="connsiteX4-9" fmla="*/ 3923072 w 8568814"/>
              <a:gd name="connsiteY4-10" fmla="*/ 722671 h 1032387"/>
              <a:gd name="connsiteX5-11" fmla="*/ 5678130 w 8568814"/>
              <a:gd name="connsiteY5-12" fmla="*/ 516193 h 1032387"/>
              <a:gd name="connsiteX6-13" fmla="*/ 6710517 w 8568814"/>
              <a:gd name="connsiteY6-14" fmla="*/ 958645 h 1032387"/>
              <a:gd name="connsiteX7-15" fmla="*/ 7787149 w 8568814"/>
              <a:gd name="connsiteY7-16" fmla="*/ 722671 h 1032387"/>
              <a:gd name="connsiteX8-17" fmla="*/ 8568814 w 8568814"/>
              <a:gd name="connsiteY8-18" fmla="*/ 1032387 h 1032387"/>
              <a:gd name="connsiteX9-19" fmla="*/ 8554065 w 8568814"/>
              <a:gd name="connsiteY9-20" fmla="*/ 0 h 1032387"/>
              <a:gd name="connsiteX10-21" fmla="*/ 0 w 8568814"/>
              <a:gd name="connsiteY10-22" fmla="*/ 14749 h 1032387"/>
              <a:gd name="connsiteX0-23" fmla="*/ 0 w 8568814"/>
              <a:gd name="connsiteY0-24" fmla="*/ 14749 h 1032387"/>
              <a:gd name="connsiteX1-25" fmla="*/ 1297859 w 8568814"/>
              <a:gd name="connsiteY1-26" fmla="*/ 604683 h 1032387"/>
              <a:gd name="connsiteX2-27" fmla="*/ 1681317 w 8568814"/>
              <a:gd name="connsiteY2-28" fmla="*/ 766916 h 1032387"/>
              <a:gd name="connsiteX3-29" fmla="*/ 2330246 w 8568814"/>
              <a:gd name="connsiteY3-30" fmla="*/ 427703 h 1032387"/>
              <a:gd name="connsiteX4-31" fmla="*/ 3923072 w 8568814"/>
              <a:gd name="connsiteY4-32" fmla="*/ 722671 h 1032387"/>
              <a:gd name="connsiteX5-33" fmla="*/ 5678130 w 8568814"/>
              <a:gd name="connsiteY5-34" fmla="*/ 516193 h 1032387"/>
              <a:gd name="connsiteX6-35" fmla="*/ 6710517 w 8568814"/>
              <a:gd name="connsiteY6-36" fmla="*/ 958645 h 1032387"/>
              <a:gd name="connsiteX7-37" fmla="*/ 7787149 w 8568814"/>
              <a:gd name="connsiteY7-38" fmla="*/ 722671 h 1032387"/>
              <a:gd name="connsiteX8-39" fmla="*/ 8568814 w 8568814"/>
              <a:gd name="connsiteY8-40" fmla="*/ 1032387 h 1032387"/>
              <a:gd name="connsiteX9-41" fmla="*/ 8554065 w 8568814"/>
              <a:gd name="connsiteY9-42" fmla="*/ 0 h 1032387"/>
              <a:gd name="connsiteX10-43" fmla="*/ 0 w 8568814"/>
              <a:gd name="connsiteY10-44" fmla="*/ 14749 h 1032387"/>
              <a:gd name="connsiteX0-45" fmla="*/ 0 w 8568814"/>
              <a:gd name="connsiteY0-46" fmla="*/ 14749 h 1032387"/>
              <a:gd name="connsiteX1-47" fmla="*/ 1209368 w 8568814"/>
              <a:gd name="connsiteY1-48" fmla="*/ 634180 h 1032387"/>
              <a:gd name="connsiteX2-49" fmla="*/ 1681317 w 8568814"/>
              <a:gd name="connsiteY2-50" fmla="*/ 766916 h 1032387"/>
              <a:gd name="connsiteX3-51" fmla="*/ 2330246 w 8568814"/>
              <a:gd name="connsiteY3-52" fmla="*/ 427703 h 1032387"/>
              <a:gd name="connsiteX4-53" fmla="*/ 3923072 w 8568814"/>
              <a:gd name="connsiteY4-54" fmla="*/ 722671 h 1032387"/>
              <a:gd name="connsiteX5-55" fmla="*/ 5678130 w 8568814"/>
              <a:gd name="connsiteY5-56" fmla="*/ 516193 h 1032387"/>
              <a:gd name="connsiteX6-57" fmla="*/ 6710517 w 8568814"/>
              <a:gd name="connsiteY6-58" fmla="*/ 958645 h 1032387"/>
              <a:gd name="connsiteX7-59" fmla="*/ 7787149 w 8568814"/>
              <a:gd name="connsiteY7-60" fmla="*/ 722671 h 1032387"/>
              <a:gd name="connsiteX8-61" fmla="*/ 8568814 w 8568814"/>
              <a:gd name="connsiteY8-62" fmla="*/ 1032387 h 1032387"/>
              <a:gd name="connsiteX9-63" fmla="*/ 8554065 w 8568814"/>
              <a:gd name="connsiteY9-64" fmla="*/ 0 h 1032387"/>
              <a:gd name="connsiteX10-65" fmla="*/ 0 w 8568814"/>
              <a:gd name="connsiteY10-66" fmla="*/ 14749 h 10323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8568814" h="1032387">
                <a:moveTo>
                  <a:pt x="0" y="14749"/>
                </a:moveTo>
                <a:cubicBezTo>
                  <a:pt x="366252" y="208936"/>
                  <a:pt x="929148" y="508819"/>
                  <a:pt x="1209368" y="634180"/>
                </a:cubicBezTo>
                <a:cubicBezTo>
                  <a:pt x="1489588" y="759541"/>
                  <a:pt x="1494504" y="801329"/>
                  <a:pt x="1681317" y="766916"/>
                </a:cubicBezTo>
                <a:cubicBezTo>
                  <a:pt x="1868130" y="732503"/>
                  <a:pt x="1956620" y="435077"/>
                  <a:pt x="2330246" y="427703"/>
                </a:cubicBezTo>
                <a:cubicBezTo>
                  <a:pt x="2703872" y="420329"/>
                  <a:pt x="3365091" y="707923"/>
                  <a:pt x="3923072" y="722671"/>
                </a:cubicBezTo>
                <a:cubicBezTo>
                  <a:pt x="4481053" y="737419"/>
                  <a:pt x="5213556" y="476864"/>
                  <a:pt x="5678130" y="516193"/>
                </a:cubicBezTo>
                <a:cubicBezTo>
                  <a:pt x="6142704" y="555522"/>
                  <a:pt x="6359014" y="924232"/>
                  <a:pt x="6710517" y="958645"/>
                </a:cubicBezTo>
                <a:cubicBezTo>
                  <a:pt x="7062020" y="993058"/>
                  <a:pt x="7477433" y="710381"/>
                  <a:pt x="7787149" y="722671"/>
                </a:cubicBezTo>
                <a:cubicBezTo>
                  <a:pt x="8096865" y="734961"/>
                  <a:pt x="8438537" y="1002890"/>
                  <a:pt x="8568814" y="1032387"/>
                </a:cubicBezTo>
                <a:lnTo>
                  <a:pt x="8554065" y="0"/>
                </a:lnTo>
                <a:lnTo>
                  <a:pt x="0" y="14749"/>
                </a:ln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A-图片 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2646" y="3318002"/>
            <a:ext cx="2399354" cy="1710813"/>
          </a:xfrm>
          <a:prstGeom prst="rect">
            <a:avLst/>
          </a:prstGeom>
        </p:spPr>
      </p:pic>
      <p:sp>
        <p:nvSpPr>
          <p:cNvPr id="23" name="PA-A000220140718D58PPSH-4661"/>
          <p:cNvSpPr/>
          <p:nvPr>
            <p:custDataLst>
              <p:tags r:id="rId9"/>
            </p:custDataLst>
          </p:nvPr>
        </p:nvSpPr>
        <p:spPr bwMode="auto">
          <a:xfrm>
            <a:off x="240665" y="231140"/>
            <a:ext cx="354965" cy="429260"/>
          </a:xfrm>
          <a:custGeom>
            <a:avLst/>
            <a:gdLst>
              <a:gd name="T0" fmla="*/ 982332 w 968375"/>
              <a:gd name="T1" fmla="*/ 11040171 h 1170887"/>
              <a:gd name="T2" fmla="*/ 4740830 w 968375"/>
              <a:gd name="T3" fmla="*/ 12706916 h 1170887"/>
              <a:gd name="T4" fmla="*/ 8456611 w 968375"/>
              <a:gd name="T5" fmla="*/ 11125649 h 1170887"/>
              <a:gd name="T6" fmla="*/ 9011845 w 968375"/>
              <a:gd name="T7" fmla="*/ 11382065 h 1170887"/>
              <a:gd name="T8" fmla="*/ 4740830 w 968375"/>
              <a:gd name="T9" fmla="*/ 13347962 h 1170887"/>
              <a:gd name="T10" fmla="*/ 384385 w 968375"/>
              <a:gd name="T11" fmla="*/ 11296598 h 1170887"/>
              <a:gd name="T12" fmla="*/ 982332 w 968375"/>
              <a:gd name="T13" fmla="*/ 11040171 h 1170887"/>
              <a:gd name="T14" fmla="*/ 9908755 w 968375"/>
              <a:gd name="T15" fmla="*/ 7065657 h 1170887"/>
              <a:gd name="T16" fmla="*/ 11019216 w 968375"/>
              <a:gd name="T17" fmla="*/ 8433229 h 1170887"/>
              <a:gd name="T18" fmla="*/ 9609780 w 968375"/>
              <a:gd name="T19" fmla="*/ 9843538 h 1170887"/>
              <a:gd name="T20" fmla="*/ 9097266 w 968375"/>
              <a:gd name="T21" fmla="*/ 9758077 h 1170887"/>
              <a:gd name="T22" fmla="*/ 9438945 w 968375"/>
              <a:gd name="T23" fmla="*/ 9202492 h 1170887"/>
              <a:gd name="T24" fmla="*/ 9609780 w 968375"/>
              <a:gd name="T25" fmla="*/ 9245229 h 1170887"/>
              <a:gd name="T26" fmla="*/ 10378561 w 968375"/>
              <a:gd name="T27" fmla="*/ 8433229 h 1170887"/>
              <a:gd name="T28" fmla="*/ 9866050 w 968375"/>
              <a:gd name="T29" fmla="*/ 7706703 h 1170887"/>
              <a:gd name="T30" fmla="*/ 9908755 w 968375"/>
              <a:gd name="T31" fmla="*/ 7065657 h 1170887"/>
              <a:gd name="T32" fmla="*/ 9353527 w 968375"/>
              <a:gd name="T33" fmla="*/ 6125439 h 1170887"/>
              <a:gd name="T34" fmla="*/ 9438945 w 968375"/>
              <a:gd name="T35" fmla="*/ 6980179 h 1170887"/>
              <a:gd name="T36" fmla="*/ 4740830 w 968375"/>
              <a:gd name="T37" fmla="*/ 11681230 h 1170887"/>
              <a:gd name="T38" fmla="*/ 0 w 968375"/>
              <a:gd name="T39" fmla="*/ 6980179 h 1170887"/>
              <a:gd name="T40" fmla="*/ 85426 w 968375"/>
              <a:gd name="T41" fmla="*/ 6210914 h 1170887"/>
              <a:gd name="T42" fmla="*/ 4740830 w 968375"/>
              <a:gd name="T43" fmla="*/ 8646914 h 1170887"/>
              <a:gd name="T44" fmla="*/ 9353527 w 968375"/>
              <a:gd name="T45" fmla="*/ 6210914 h 1170887"/>
              <a:gd name="T46" fmla="*/ 9353527 w 968375"/>
              <a:gd name="T47" fmla="*/ 6125439 h 1170887"/>
              <a:gd name="T48" fmla="*/ 4740830 w 968375"/>
              <a:gd name="T49" fmla="*/ 4245016 h 1170887"/>
              <a:gd name="T50" fmla="*/ 8840997 w 968375"/>
              <a:gd name="T51" fmla="*/ 6210914 h 1170887"/>
              <a:gd name="T52" fmla="*/ 8798292 w 968375"/>
              <a:gd name="T53" fmla="*/ 6510072 h 1170887"/>
              <a:gd name="T54" fmla="*/ 4740830 w 968375"/>
              <a:gd name="T55" fmla="*/ 5142500 h 1170887"/>
              <a:gd name="T56" fmla="*/ 640655 w 968375"/>
              <a:gd name="T57" fmla="*/ 6510072 h 1170887"/>
              <a:gd name="T58" fmla="*/ 597935 w 968375"/>
              <a:gd name="T59" fmla="*/ 6210914 h 1170887"/>
              <a:gd name="T60" fmla="*/ 4740830 w 968375"/>
              <a:gd name="T61" fmla="*/ 4245016 h 1170887"/>
              <a:gd name="T62" fmla="*/ 6189106 w 968375"/>
              <a:gd name="T63" fmla="*/ 707884 h 1170887"/>
              <a:gd name="T64" fmla="*/ 6306716 w 968375"/>
              <a:gd name="T65" fmla="*/ 4247322 h 1170887"/>
              <a:gd name="T66" fmla="*/ 6189106 w 968375"/>
              <a:gd name="T67" fmla="*/ 707884 h 1170887"/>
              <a:gd name="T68" fmla="*/ 3131011 w 968375"/>
              <a:gd name="T69" fmla="*/ 471928 h 1170887"/>
              <a:gd name="T70" fmla="*/ 3248628 w 968375"/>
              <a:gd name="T71" fmla="*/ 4011367 h 1170887"/>
              <a:gd name="T72" fmla="*/ 3131011 w 968375"/>
              <a:gd name="T73" fmla="*/ 471928 h 1170887"/>
              <a:gd name="T74" fmla="*/ 4660050 w 968375"/>
              <a:gd name="T75" fmla="*/ 0 h 1170887"/>
              <a:gd name="T76" fmla="*/ 4777674 w 968375"/>
              <a:gd name="T77" fmla="*/ 3539433 h 1170887"/>
              <a:gd name="T78" fmla="*/ 4660050 w 968375"/>
              <a:gd name="T79" fmla="*/ 0 h 117088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68375" h="1170887">
                <a:moveTo>
                  <a:pt x="86328" y="968447"/>
                </a:moveTo>
                <a:cubicBezTo>
                  <a:pt x="120108" y="1054672"/>
                  <a:pt x="258984" y="1114654"/>
                  <a:pt x="416627" y="1114654"/>
                </a:cubicBezTo>
                <a:cubicBezTo>
                  <a:pt x="566762" y="1114654"/>
                  <a:pt x="701884" y="1058421"/>
                  <a:pt x="743172" y="975945"/>
                </a:cubicBezTo>
                <a:cubicBezTo>
                  <a:pt x="791966" y="998438"/>
                  <a:pt x="791966" y="998438"/>
                  <a:pt x="791966" y="998438"/>
                </a:cubicBezTo>
                <a:cubicBezTo>
                  <a:pt x="743172" y="1103407"/>
                  <a:pt x="589283" y="1170887"/>
                  <a:pt x="416627" y="1170887"/>
                </a:cubicBezTo>
                <a:cubicBezTo>
                  <a:pt x="236464" y="1170887"/>
                  <a:pt x="78821" y="1095909"/>
                  <a:pt x="33780" y="990941"/>
                </a:cubicBezTo>
                <a:cubicBezTo>
                  <a:pt x="86328" y="968447"/>
                  <a:pt x="86328" y="968447"/>
                  <a:pt x="86328" y="968447"/>
                </a:cubicBezTo>
                <a:close/>
                <a:moveTo>
                  <a:pt x="870787" y="619801"/>
                </a:moveTo>
                <a:cubicBezTo>
                  <a:pt x="927088" y="634796"/>
                  <a:pt x="968375" y="683532"/>
                  <a:pt x="968375" y="739765"/>
                </a:cubicBezTo>
                <a:cubicBezTo>
                  <a:pt x="968375" y="810994"/>
                  <a:pt x="912074" y="863478"/>
                  <a:pt x="844513" y="863478"/>
                </a:cubicBezTo>
                <a:cubicBezTo>
                  <a:pt x="829500" y="863478"/>
                  <a:pt x="814486" y="863478"/>
                  <a:pt x="799473" y="855981"/>
                </a:cubicBezTo>
                <a:cubicBezTo>
                  <a:pt x="810733" y="840985"/>
                  <a:pt x="821993" y="822241"/>
                  <a:pt x="829500" y="807245"/>
                </a:cubicBezTo>
                <a:cubicBezTo>
                  <a:pt x="833253" y="807245"/>
                  <a:pt x="840760" y="810994"/>
                  <a:pt x="844513" y="810994"/>
                </a:cubicBezTo>
                <a:cubicBezTo>
                  <a:pt x="882047" y="810994"/>
                  <a:pt x="912074" y="777254"/>
                  <a:pt x="912074" y="739765"/>
                </a:cubicBezTo>
                <a:cubicBezTo>
                  <a:pt x="912074" y="713523"/>
                  <a:pt x="893307" y="687281"/>
                  <a:pt x="867034" y="676034"/>
                </a:cubicBezTo>
                <a:cubicBezTo>
                  <a:pt x="870787" y="661038"/>
                  <a:pt x="870787" y="642294"/>
                  <a:pt x="870787" y="619801"/>
                </a:cubicBezTo>
                <a:close/>
                <a:moveTo>
                  <a:pt x="821993" y="537325"/>
                </a:moveTo>
                <a:cubicBezTo>
                  <a:pt x="825746" y="556070"/>
                  <a:pt x="829500" y="582312"/>
                  <a:pt x="829500" y="612303"/>
                </a:cubicBezTo>
                <a:cubicBezTo>
                  <a:pt x="829500" y="840985"/>
                  <a:pt x="645584" y="1024681"/>
                  <a:pt x="416627" y="1024681"/>
                </a:cubicBezTo>
                <a:cubicBezTo>
                  <a:pt x="187669" y="1024681"/>
                  <a:pt x="0" y="840985"/>
                  <a:pt x="0" y="612303"/>
                </a:cubicBezTo>
                <a:cubicBezTo>
                  <a:pt x="0" y="586061"/>
                  <a:pt x="3753" y="563567"/>
                  <a:pt x="7507" y="544823"/>
                </a:cubicBezTo>
                <a:cubicBezTo>
                  <a:pt x="7507" y="664787"/>
                  <a:pt x="187669" y="758510"/>
                  <a:pt x="416627" y="758510"/>
                </a:cubicBezTo>
                <a:cubicBezTo>
                  <a:pt x="641830" y="758510"/>
                  <a:pt x="821993" y="664787"/>
                  <a:pt x="821993" y="544823"/>
                </a:cubicBezTo>
                <a:cubicBezTo>
                  <a:pt x="821993" y="541074"/>
                  <a:pt x="821993" y="541074"/>
                  <a:pt x="821993" y="537325"/>
                </a:cubicBezTo>
                <a:close/>
                <a:moveTo>
                  <a:pt x="416627" y="372374"/>
                </a:moveTo>
                <a:cubicBezTo>
                  <a:pt x="611803" y="372374"/>
                  <a:pt x="776952" y="451101"/>
                  <a:pt x="776952" y="544823"/>
                </a:cubicBezTo>
                <a:cubicBezTo>
                  <a:pt x="776952" y="556070"/>
                  <a:pt x="776952" y="563567"/>
                  <a:pt x="773199" y="571065"/>
                </a:cubicBezTo>
                <a:cubicBezTo>
                  <a:pt x="716898" y="499836"/>
                  <a:pt x="578023" y="451101"/>
                  <a:pt x="416627" y="451101"/>
                </a:cubicBezTo>
                <a:cubicBezTo>
                  <a:pt x="251477" y="451101"/>
                  <a:pt x="112601" y="499836"/>
                  <a:pt x="56301" y="571065"/>
                </a:cubicBezTo>
                <a:cubicBezTo>
                  <a:pt x="52547" y="563567"/>
                  <a:pt x="52547" y="556070"/>
                  <a:pt x="52547" y="544823"/>
                </a:cubicBezTo>
                <a:cubicBezTo>
                  <a:pt x="52547" y="451101"/>
                  <a:pt x="217696" y="372374"/>
                  <a:pt x="416627" y="372374"/>
                </a:cubicBezTo>
                <a:close/>
                <a:moveTo>
                  <a:pt x="543902" y="62096"/>
                </a:moveTo>
                <a:cubicBezTo>
                  <a:pt x="636930" y="186288"/>
                  <a:pt x="492220" y="196637"/>
                  <a:pt x="554238" y="372576"/>
                </a:cubicBezTo>
                <a:cubicBezTo>
                  <a:pt x="409528" y="155240"/>
                  <a:pt x="585248" y="196637"/>
                  <a:pt x="543902" y="62096"/>
                </a:cubicBezTo>
                <a:close/>
                <a:moveTo>
                  <a:pt x="275155" y="41398"/>
                </a:moveTo>
                <a:cubicBezTo>
                  <a:pt x="368183" y="175939"/>
                  <a:pt x="223472" y="175939"/>
                  <a:pt x="285491" y="351878"/>
                </a:cubicBezTo>
                <a:cubicBezTo>
                  <a:pt x="140780" y="144891"/>
                  <a:pt x="316500" y="186288"/>
                  <a:pt x="275155" y="41398"/>
                </a:cubicBezTo>
                <a:close/>
                <a:moveTo>
                  <a:pt x="409528" y="0"/>
                </a:moveTo>
                <a:cubicBezTo>
                  <a:pt x="502556" y="124192"/>
                  <a:pt x="357846" y="134542"/>
                  <a:pt x="419865" y="310480"/>
                </a:cubicBezTo>
                <a:cubicBezTo>
                  <a:pt x="275155" y="103493"/>
                  <a:pt x="450874" y="144891"/>
                  <a:pt x="409528" y="0"/>
                </a:cubicBezTo>
                <a:close/>
              </a:path>
            </a:pathLst>
          </a:custGeom>
          <a:solidFill>
            <a:srgbClr val="2F3048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650" y="250825"/>
            <a:ext cx="1021080" cy="409575"/>
          </a:xfrm>
          <a:prstGeom prst="rect">
            <a:avLst/>
          </a:prstGeom>
        </p:spPr>
      </p:pic>
      <p:pic>
        <p:nvPicPr>
          <p:cNvPr id="9" name="图片 8" descr="C:/Users/ADMINI~1/AppData/Local/Temp/kaimatting/20201119155331/output_aiMatting_20201119155410.pngoutput_aiMatting_20201119155410"/>
          <p:cNvPicPr>
            <a:picLocks noChangeAspect="1"/>
          </p:cNvPicPr>
          <p:nvPr/>
        </p:nvPicPr>
        <p:blipFill>
          <a:blip r:embed="rId11">
            <a:clrChange>
              <a:clrFrom>
                <a:srgbClr val="871900">
                  <a:alpha val="100000"/>
                </a:srgbClr>
              </a:clrFrom>
              <a:clrTo>
                <a:srgbClr val="8719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53390" y="3861435"/>
            <a:ext cx="2159000" cy="2758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6807" y="206476"/>
            <a:ext cx="11678385" cy="6445047"/>
            <a:chOff x="256868" y="232287"/>
            <a:chExt cx="11845411" cy="6537225"/>
          </a:xfrm>
        </p:grpSpPr>
        <p:sp>
          <p:nvSpPr>
            <p:cNvPr id="4" name="矩形 3"/>
            <p:cNvSpPr/>
            <p:nvPr/>
          </p:nvSpPr>
          <p:spPr>
            <a:xfrm>
              <a:off x="256868" y="232287"/>
              <a:ext cx="11678264" cy="6393426"/>
            </a:xfrm>
            <a:prstGeom prst="rect">
              <a:avLst/>
            </a:prstGeom>
            <a:solidFill>
              <a:srgbClr val="FFD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24015" y="376086"/>
              <a:ext cx="11678264" cy="6393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sx="101000" sy="101000" algn="tl" rotWithShape="0">
                <a:schemeClr val="bg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PA-文本框 3"/>
          <p:cNvSpPr txBox="1"/>
          <p:nvPr>
            <p:custDataLst>
              <p:tags r:id="rId1"/>
            </p:custDataLst>
          </p:nvPr>
        </p:nvSpPr>
        <p:spPr>
          <a:xfrm>
            <a:off x="989330" y="1195705"/>
            <a:ext cx="907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唐美人W" panose="00020600040101010101" charset="-122"/>
                <a:ea typeface="汉仪唐美人W" panose="00020600040101010101" charset="-122"/>
              </a:rPr>
              <a:t>英美小奶茶（华师）有限公司</a:t>
            </a:r>
            <a:endParaRPr lang="zh-CN" sz="4400" dirty="0">
              <a:solidFill>
                <a:schemeClr val="tx1">
                  <a:lumMod val="65000"/>
                  <a:lumOff val="35000"/>
                </a:schemeClr>
              </a:solidFill>
              <a:latin typeface="汉仪唐美人W" panose="00020600040101010101" charset="-122"/>
              <a:ea typeface="汉仪唐美人W" panose="0002060004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0665" y="231140"/>
            <a:ext cx="1536065" cy="429260"/>
            <a:chOff x="379" y="364"/>
            <a:chExt cx="2419" cy="676"/>
          </a:xfrm>
        </p:grpSpPr>
        <p:sp>
          <p:nvSpPr>
            <p:cNvPr id="3" name="PA-A000220140718D58PPSH-4661"/>
            <p:cNvSpPr/>
            <p:nvPr>
              <p:custDataLst>
                <p:tags r:id="rId2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10" name="图片 9" descr="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sp>
        <p:nvSpPr>
          <p:cNvPr id="15" name="任意多边形: 形状 14"/>
          <p:cNvSpPr/>
          <p:nvPr/>
        </p:nvSpPr>
        <p:spPr>
          <a:xfrm rot="10800000" flipH="1">
            <a:off x="421640" y="5476875"/>
            <a:ext cx="11349355" cy="1032510"/>
          </a:xfrm>
          <a:custGeom>
            <a:avLst/>
            <a:gdLst>
              <a:gd name="connsiteX0" fmla="*/ 0 w 7624917"/>
              <a:gd name="connsiteY0" fmla="*/ 0 h 1032387"/>
              <a:gd name="connsiteX1" fmla="*/ 353962 w 7624917"/>
              <a:gd name="connsiteY1" fmla="*/ 604683 h 1032387"/>
              <a:gd name="connsiteX2" fmla="*/ 737420 w 7624917"/>
              <a:gd name="connsiteY2" fmla="*/ 766916 h 1032387"/>
              <a:gd name="connsiteX3" fmla="*/ 1386349 w 7624917"/>
              <a:gd name="connsiteY3" fmla="*/ 427703 h 1032387"/>
              <a:gd name="connsiteX4" fmla="*/ 2979175 w 7624917"/>
              <a:gd name="connsiteY4" fmla="*/ 722671 h 1032387"/>
              <a:gd name="connsiteX5" fmla="*/ 4734233 w 7624917"/>
              <a:gd name="connsiteY5" fmla="*/ 516193 h 1032387"/>
              <a:gd name="connsiteX6" fmla="*/ 5766620 w 7624917"/>
              <a:gd name="connsiteY6" fmla="*/ 958645 h 1032387"/>
              <a:gd name="connsiteX7" fmla="*/ 6843252 w 7624917"/>
              <a:gd name="connsiteY7" fmla="*/ 722671 h 1032387"/>
              <a:gd name="connsiteX8" fmla="*/ 7624917 w 7624917"/>
              <a:gd name="connsiteY8" fmla="*/ 1032387 h 1032387"/>
              <a:gd name="connsiteX9" fmla="*/ 7610168 w 7624917"/>
              <a:gd name="connsiteY9" fmla="*/ 0 h 1032387"/>
              <a:gd name="connsiteX10" fmla="*/ 0 w 7624917"/>
              <a:gd name="connsiteY10" fmla="*/ 0 h 1032387"/>
              <a:gd name="connsiteX0-1" fmla="*/ 0 w 8568814"/>
              <a:gd name="connsiteY0-2" fmla="*/ 14749 h 1032387"/>
              <a:gd name="connsiteX1-3" fmla="*/ 1297859 w 8568814"/>
              <a:gd name="connsiteY1-4" fmla="*/ 604683 h 1032387"/>
              <a:gd name="connsiteX2-5" fmla="*/ 1681317 w 8568814"/>
              <a:gd name="connsiteY2-6" fmla="*/ 766916 h 1032387"/>
              <a:gd name="connsiteX3-7" fmla="*/ 2330246 w 8568814"/>
              <a:gd name="connsiteY3-8" fmla="*/ 427703 h 1032387"/>
              <a:gd name="connsiteX4-9" fmla="*/ 3923072 w 8568814"/>
              <a:gd name="connsiteY4-10" fmla="*/ 722671 h 1032387"/>
              <a:gd name="connsiteX5-11" fmla="*/ 5678130 w 8568814"/>
              <a:gd name="connsiteY5-12" fmla="*/ 516193 h 1032387"/>
              <a:gd name="connsiteX6-13" fmla="*/ 6710517 w 8568814"/>
              <a:gd name="connsiteY6-14" fmla="*/ 958645 h 1032387"/>
              <a:gd name="connsiteX7-15" fmla="*/ 7787149 w 8568814"/>
              <a:gd name="connsiteY7-16" fmla="*/ 722671 h 1032387"/>
              <a:gd name="connsiteX8-17" fmla="*/ 8568814 w 8568814"/>
              <a:gd name="connsiteY8-18" fmla="*/ 1032387 h 1032387"/>
              <a:gd name="connsiteX9-19" fmla="*/ 8554065 w 8568814"/>
              <a:gd name="connsiteY9-20" fmla="*/ 0 h 1032387"/>
              <a:gd name="connsiteX10-21" fmla="*/ 0 w 8568814"/>
              <a:gd name="connsiteY10-22" fmla="*/ 14749 h 1032387"/>
              <a:gd name="connsiteX0-23" fmla="*/ 0 w 8568814"/>
              <a:gd name="connsiteY0-24" fmla="*/ 14749 h 1032387"/>
              <a:gd name="connsiteX1-25" fmla="*/ 1297859 w 8568814"/>
              <a:gd name="connsiteY1-26" fmla="*/ 604683 h 1032387"/>
              <a:gd name="connsiteX2-27" fmla="*/ 1681317 w 8568814"/>
              <a:gd name="connsiteY2-28" fmla="*/ 766916 h 1032387"/>
              <a:gd name="connsiteX3-29" fmla="*/ 2330246 w 8568814"/>
              <a:gd name="connsiteY3-30" fmla="*/ 427703 h 1032387"/>
              <a:gd name="connsiteX4-31" fmla="*/ 3923072 w 8568814"/>
              <a:gd name="connsiteY4-32" fmla="*/ 722671 h 1032387"/>
              <a:gd name="connsiteX5-33" fmla="*/ 5678130 w 8568814"/>
              <a:gd name="connsiteY5-34" fmla="*/ 516193 h 1032387"/>
              <a:gd name="connsiteX6-35" fmla="*/ 6710517 w 8568814"/>
              <a:gd name="connsiteY6-36" fmla="*/ 958645 h 1032387"/>
              <a:gd name="connsiteX7-37" fmla="*/ 7787149 w 8568814"/>
              <a:gd name="connsiteY7-38" fmla="*/ 722671 h 1032387"/>
              <a:gd name="connsiteX8-39" fmla="*/ 8568814 w 8568814"/>
              <a:gd name="connsiteY8-40" fmla="*/ 1032387 h 1032387"/>
              <a:gd name="connsiteX9-41" fmla="*/ 8554065 w 8568814"/>
              <a:gd name="connsiteY9-42" fmla="*/ 0 h 1032387"/>
              <a:gd name="connsiteX10-43" fmla="*/ 0 w 8568814"/>
              <a:gd name="connsiteY10-44" fmla="*/ 14749 h 1032387"/>
              <a:gd name="connsiteX0-45" fmla="*/ 0 w 8568814"/>
              <a:gd name="connsiteY0-46" fmla="*/ 14749 h 1032387"/>
              <a:gd name="connsiteX1-47" fmla="*/ 1209368 w 8568814"/>
              <a:gd name="connsiteY1-48" fmla="*/ 634180 h 1032387"/>
              <a:gd name="connsiteX2-49" fmla="*/ 1681317 w 8568814"/>
              <a:gd name="connsiteY2-50" fmla="*/ 766916 h 1032387"/>
              <a:gd name="connsiteX3-51" fmla="*/ 2330246 w 8568814"/>
              <a:gd name="connsiteY3-52" fmla="*/ 427703 h 1032387"/>
              <a:gd name="connsiteX4-53" fmla="*/ 3923072 w 8568814"/>
              <a:gd name="connsiteY4-54" fmla="*/ 722671 h 1032387"/>
              <a:gd name="connsiteX5-55" fmla="*/ 5678130 w 8568814"/>
              <a:gd name="connsiteY5-56" fmla="*/ 516193 h 1032387"/>
              <a:gd name="connsiteX6-57" fmla="*/ 6710517 w 8568814"/>
              <a:gd name="connsiteY6-58" fmla="*/ 958645 h 1032387"/>
              <a:gd name="connsiteX7-59" fmla="*/ 7787149 w 8568814"/>
              <a:gd name="connsiteY7-60" fmla="*/ 722671 h 1032387"/>
              <a:gd name="connsiteX8-61" fmla="*/ 8568814 w 8568814"/>
              <a:gd name="connsiteY8-62" fmla="*/ 1032387 h 1032387"/>
              <a:gd name="connsiteX9-63" fmla="*/ 8554065 w 8568814"/>
              <a:gd name="connsiteY9-64" fmla="*/ 0 h 1032387"/>
              <a:gd name="connsiteX10-65" fmla="*/ 0 w 8568814"/>
              <a:gd name="connsiteY10-66" fmla="*/ 14749 h 10323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8568814" h="1032387">
                <a:moveTo>
                  <a:pt x="0" y="14749"/>
                </a:moveTo>
                <a:cubicBezTo>
                  <a:pt x="366252" y="208936"/>
                  <a:pt x="929148" y="508819"/>
                  <a:pt x="1209368" y="634180"/>
                </a:cubicBezTo>
                <a:cubicBezTo>
                  <a:pt x="1489588" y="759541"/>
                  <a:pt x="1494504" y="801329"/>
                  <a:pt x="1681317" y="766916"/>
                </a:cubicBezTo>
                <a:cubicBezTo>
                  <a:pt x="1868130" y="732503"/>
                  <a:pt x="1956620" y="435077"/>
                  <a:pt x="2330246" y="427703"/>
                </a:cubicBezTo>
                <a:cubicBezTo>
                  <a:pt x="2703872" y="420329"/>
                  <a:pt x="3365091" y="707923"/>
                  <a:pt x="3923072" y="722671"/>
                </a:cubicBezTo>
                <a:cubicBezTo>
                  <a:pt x="4481053" y="737419"/>
                  <a:pt x="5213556" y="476864"/>
                  <a:pt x="5678130" y="516193"/>
                </a:cubicBezTo>
                <a:cubicBezTo>
                  <a:pt x="6142704" y="555522"/>
                  <a:pt x="6359014" y="924232"/>
                  <a:pt x="6710517" y="958645"/>
                </a:cubicBezTo>
                <a:cubicBezTo>
                  <a:pt x="7062020" y="993058"/>
                  <a:pt x="7477433" y="710381"/>
                  <a:pt x="7787149" y="722671"/>
                </a:cubicBezTo>
                <a:cubicBezTo>
                  <a:pt x="8096865" y="734961"/>
                  <a:pt x="8438537" y="1002890"/>
                  <a:pt x="8568814" y="1032387"/>
                </a:cubicBezTo>
                <a:lnTo>
                  <a:pt x="8554065" y="0"/>
                </a:lnTo>
                <a:lnTo>
                  <a:pt x="0" y="14749"/>
                </a:ln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51miz-E1113426-C7D194DB"/>
          <p:cNvPicPr>
            <a:picLocks noChangeAspect="1"/>
          </p:cNvPicPr>
          <p:nvPr/>
        </p:nvPicPr>
        <p:blipFill>
          <a:blip r:embed="rId4"/>
          <a:srcRect t="33005" b="24487"/>
          <a:stretch>
            <a:fillRect/>
          </a:stretch>
        </p:blipFill>
        <p:spPr>
          <a:xfrm>
            <a:off x="3408045" y="4014470"/>
            <a:ext cx="8362315" cy="24949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88695" y="2222500"/>
            <a:ext cx="1021461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英美小奶茶（华师）有限公司</a:t>
            </a:r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是一家经工商注册、依法经营的企业。</a:t>
            </a:r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位于华南师范大学，这里环境优美，交通方便。</a:t>
            </a:r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公司主要经营</a:t>
            </a:r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科学研究和技术服务业、商务服务业。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71915" y="518160"/>
            <a:ext cx="340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800" spc="300" dirty="0">
                <a:solidFill>
                  <a:srgbClr val="415233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</a:rPr>
              <a:t>公司简介</a:t>
            </a:r>
            <a:endParaRPr lang="zh-CN" altLang="en-US" sz="2800" spc="300" dirty="0">
              <a:solidFill>
                <a:srgbClr val="415233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6807" y="206476"/>
            <a:ext cx="11678385" cy="6445047"/>
            <a:chOff x="256868" y="232287"/>
            <a:chExt cx="11845411" cy="6537225"/>
          </a:xfrm>
        </p:grpSpPr>
        <p:sp>
          <p:nvSpPr>
            <p:cNvPr id="4" name="矩形 3"/>
            <p:cNvSpPr/>
            <p:nvPr/>
          </p:nvSpPr>
          <p:spPr>
            <a:xfrm>
              <a:off x="256868" y="232287"/>
              <a:ext cx="11678264" cy="6393426"/>
            </a:xfrm>
            <a:prstGeom prst="rect">
              <a:avLst/>
            </a:prstGeom>
            <a:solidFill>
              <a:srgbClr val="FFD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24015" y="376086"/>
              <a:ext cx="11678264" cy="6393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sx="101000" sy="101000" algn="tl" rotWithShape="0">
                <a:schemeClr val="bg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dfbaa08132fdd90aae64d3549611bef"/>
          <p:cNvPicPr>
            <a:picLocks noChangeAspect="1"/>
          </p:cNvPicPr>
          <p:nvPr/>
        </p:nvPicPr>
        <p:blipFill>
          <a:blip r:embed="rId1">
            <a:clrChange>
              <a:clrFrom>
                <a:srgbClr val="FBF2ED">
                  <a:alpha val="100000"/>
                </a:srgbClr>
              </a:clrFrom>
              <a:clrTo>
                <a:srgbClr val="FBF2ED">
                  <a:alpha val="100000"/>
                  <a:alpha val="0"/>
                </a:srgbClr>
              </a:clrTo>
            </a:clrChange>
          </a:blip>
          <a:srcRect l="22145" t="36867" r="22770" b="38828"/>
          <a:stretch>
            <a:fillRect/>
          </a:stretch>
        </p:blipFill>
        <p:spPr>
          <a:xfrm>
            <a:off x="2554605" y="2320290"/>
            <a:ext cx="7561580" cy="2359025"/>
          </a:xfrm>
          <a:prstGeom prst="rect">
            <a:avLst/>
          </a:prstGeom>
        </p:spPr>
      </p:pic>
      <p:pic>
        <p:nvPicPr>
          <p:cNvPr id="8" name="图片 7" descr="dfbaa08132fdd90aae64d3549611bef"/>
          <p:cNvPicPr>
            <a:picLocks noChangeAspect="1"/>
          </p:cNvPicPr>
          <p:nvPr/>
        </p:nvPicPr>
        <p:blipFill>
          <a:blip r:embed="rId1"/>
          <a:srcRect l="32847" t="63074" r="33251" b="22191"/>
          <a:stretch>
            <a:fillRect/>
          </a:stretch>
        </p:blipFill>
        <p:spPr>
          <a:xfrm>
            <a:off x="4227830" y="5060950"/>
            <a:ext cx="4215765" cy="1295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71915" y="518160"/>
            <a:ext cx="340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800" spc="300" dirty="0">
                <a:solidFill>
                  <a:srgbClr val="415233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</a:rPr>
              <a:t>产品简介</a:t>
            </a:r>
            <a:endParaRPr lang="zh-CN" altLang="en-US" sz="2800" spc="300" dirty="0">
              <a:solidFill>
                <a:srgbClr val="415233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</a:endParaRPr>
          </a:p>
        </p:txBody>
      </p:sp>
      <p:pic>
        <p:nvPicPr>
          <p:cNvPr id="9" name="图片 8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5" y="893445"/>
            <a:ext cx="2670175" cy="1071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rcRect l="38250" t="18530" r="20085" b="11226"/>
          <a:stretch>
            <a:fillRect/>
          </a:stretch>
        </p:blipFill>
        <p:spPr>
          <a:xfrm>
            <a:off x="8124825" y="13335"/>
            <a:ext cx="406781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06" h="10800">
                <a:moveTo>
                  <a:pt x="0" y="0"/>
                </a:moveTo>
                <a:lnTo>
                  <a:pt x="6406" y="0"/>
                </a:lnTo>
                <a:lnTo>
                  <a:pt x="6406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31257" t="792" r="13000" b="5230"/>
          <a:stretch>
            <a:fillRect/>
          </a:stretch>
        </p:blipFill>
        <p:spPr>
          <a:xfrm>
            <a:off x="4057015" y="13335"/>
            <a:ext cx="406781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06" h="10800">
                <a:moveTo>
                  <a:pt x="0" y="0"/>
                </a:moveTo>
                <a:lnTo>
                  <a:pt x="6406" y="0"/>
                </a:lnTo>
                <a:lnTo>
                  <a:pt x="6406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3" descr="66e7785be8716da9269ba926ff27b64"/>
          <p:cNvPicPr>
            <a:picLocks noChangeAspect="1"/>
          </p:cNvPicPr>
          <p:nvPr/>
        </p:nvPicPr>
        <p:blipFill>
          <a:blip r:embed="rId3"/>
          <a:srcRect l="20582" r="20582" b="808"/>
          <a:stretch>
            <a:fillRect/>
          </a:stretch>
        </p:blipFill>
        <p:spPr>
          <a:xfrm>
            <a:off x="-10795" y="13335"/>
            <a:ext cx="406781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06" h="10800">
                <a:moveTo>
                  <a:pt x="0" y="0"/>
                </a:moveTo>
                <a:lnTo>
                  <a:pt x="6406" y="0"/>
                </a:lnTo>
                <a:lnTo>
                  <a:pt x="6406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4" name="组合 23"/>
          <p:cNvGrpSpPr/>
          <p:nvPr/>
        </p:nvGrpSpPr>
        <p:grpSpPr>
          <a:xfrm>
            <a:off x="240665" y="231140"/>
            <a:ext cx="1536065" cy="429260"/>
            <a:chOff x="379" y="364"/>
            <a:chExt cx="2419" cy="676"/>
          </a:xfrm>
        </p:grpSpPr>
        <p:sp>
          <p:nvSpPr>
            <p:cNvPr id="25" name="PA-A000220140718D58PPSH-4661"/>
            <p:cNvSpPr/>
            <p:nvPr>
              <p:custDataLst>
                <p:tags r:id="rId4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26" name="图片 25" descr="logo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263525" y="4185920"/>
            <a:ext cx="3519805" cy="251523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设计意义：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设计简单，可拆卸，材质较为牢固，使用寿命较长；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局限性：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不可根据水杯的型号调节大小，拆卸需要把钉子拧出，基本上是半固定式水壶架，拆卸不方便，不可折叠收纳，且不防洒。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76750" y="4185920"/>
            <a:ext cx="3237230" cy="251523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设计意义：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拆卸方便，可安装在车身车把等位置，不会妨碍到骑车，材质轻便，可伸缩以适应不同型号的水杯饮料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局限性：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不可折叠收纳，日常不方便携带，较适用于自己的自行车，且不防洒。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56930" y="4185920"/>
            <a:ext cx="3474720" cy="251523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设计意义：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主要是设计成用螺丝或粘胶固定在平面上的可折叠架子，不需要使用时可以收起来以节省空间；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局限性：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不可以拆卸，尺寸也不可调节，主要用于静止放置，不可装于自行车，不防洒。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矩形 17">
            <a:hlinkHover r:id="rId6" action="ppaction://hlinksldjump"/>
          </p:cNvPr>
          <p:cNvSpPr/>
          <p:nvPr/>
        </p:nvSpPr>
        <p:spPr>
          <a:xfrm>
            <a:off x="4067175" y="-23495"/>
            <a:ext cx="4066540" cy="688149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>
            <a:hlinkHover r:id="rId7" action="ppaction://hlinksldjump"/>
          </p:cNvPr>
          <p:cNvSpPr/>
          <p:nvPr/>
        </p:nvSpPr>
        <p:spPr>
          <a:xfrm>
            <a:off x="8124825" y="0"/>
            <a:ext cx="4066540" cy="688149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3995420" y="6350"/>
            <a:ext cx="71755" cy="690562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rcRect l="38250" t="18530" r="20085" b="11226"/>
          <a:stretch>
            <a:fillRect/>
          </a:stretch>
        </p:blipFill>
        <p:spPr>
          <a:xfrm>
            <a:off x="8124825" y="13335"/>
            <a:ext cx="406781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06" h="10800">
                <a:moveTo>
                  <a:pt x="0" y="0"/>
                </a:moveTo>
                <a:lnTo>
                  <a:pt x="6406" y="0"/>
                </a:lnTo>
                <a:lnTo>
                  <a:pt x="6406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31257" t="792" r="13000" b="5230"/>
          <a:stretch>
            <a:fillRect/>
          </a:stretch>
        </p:blipFill>
        <p:spPr>
          <a:xfrm>
            <a:off x="4057015" y="13335"/>
            <a:ext cx="406781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06" h="10800">
                <a:moveTo>
                  <a:pt x="0" y="0"/>
                </a:moveTo>
                <a:lnTo>
                  <a:pt x="6406" y="0"/>
                </a:lnTo>
                <a:lnTo>
                  <a:pt x="6406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3" descr="66e7785be8716da9269ba926ff27b64"/>
          <p:cNvPicPr>
            <a:picLocks noChangeAspect="1"/>
          </p:cNvPicPr>
          <p:nvPr/>
        </p:nvPicPr>
        <p:blipFill>
          <a:blip r:embed="rId3"/>
          <a:srcRect l="20582" r="20582" b="808"/>
          <a:stretch>
            <a:fillRect/>
          </a:stretch>
        </p:blipFill>
        <p:spPr>
          <a:xfrm>
            <a:off x="-10795" y="13335"/>
            <a:ext cx="406781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06" h="10800">
                <a:moveTo>
                  <a:pt x="0" y="0"/>
                </a:moveTo>
                <a:lnTo>
                  <a:pt x="6406" y="0"/>
                </a:lnTo>
                <a:lnTo>
                  <a:pt x="6406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4" name="组合 23"/>
          <p:cNvGrpSpPr/>
          <p:nvPr/>
        </p:nvGrpSpPr>
        <p:grpSpPr>
          <a:xfrm>
            <a:off x="240665" y="231140"/>
            <a:ext cx="1536065" cy="429260"/>
            <a:chOff x="379" y="364"/>
            <a:chExt cx="2419" cy="676"/>
          </a:xfrm>
        </p:grpSpPr>
        <p:sp>
          <p:nvSpPr>
            <p:cNvPr id="25" name="PA-A000220140718D58PPSH-4661"/>
            <p:cNvSpPr/>
            <p:nvPr>
              <p:custDataLst>
                <p:tags r:id="rId4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26" name="图片 25" descr="logo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cxnSp>
        <p:nvCxnSpPr>
          <p:cNvPr id="20" name="直接连接符 19"/>
          <p:cNvCxnSpPr/>
          <p:nvPr/>
        </p:nvCxnSpPr>
        <p:spPr>
          <a:xfrm flipH="1">
            <a:off x="3995420" y="6350"/>
            <a:ext cx="71755" cy="690562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 flipH="1">
            <a:off x="8051800" y="13335"/>
            <a:ext cx="71755" cy="690562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263525" y="4185920"/>
            <a:ext cx="3519805" cy="251523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设计意义：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设计简单，可拆卸，材质较为牢固，使用寿命较长；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局限性：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不可根据水杯的型号调节大小，拆卸需要把钉子拧出，基本上是半固定式水壶架，拆卸不方便，不可折叠收纳，且不防洒。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76750" y="4185920"/>
            <a:ext cx="3237230" cy="251523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设计意义：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拆卸方便，可安装在车身车把等位置，不会妨碍到骑车，材质轻便，可伸缩以适应不同型号的水杯饮料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局限性：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不可折叠收纳，日常不方便携带，较适用于自己的自行车，且不防洒。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56930" y="4185920"/>
            <a:ext cx="3474720" cy="251523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设计意义：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主要是设计成用螺丝或粘胶固定在平面上的可折叠架子，不需要使用时可以收起来以节省空间；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局限性：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不可以拆卸，尺寸也不可调节，主要用于静止放置，不可装于自行车，不防洒。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矩形 17">
            <a:hlinkClick r:id="" action="ppaction://hlinkshowjump?jump=nextslide"/>
            <a:hlinkHover r:id="rId6" action="ppaction://hlinksldjump"/>
          </p:cNvPr>
          <p:cNvSpPr/>
          <p:nvPr/>
        </p:nvSpPr>
        <p:spPr>
          <a:xfrm>
            <a:off x="-10795" y="-23495"/>
            <a:ext cx="4066540" cy="688149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>
            <a:hlinkHover r:id="rId7" action="ppaction://hlinksldjump"/>
          </p:cNvPr>
          <p:cNvSpPr/>
          <p:nvPr/>
        </p:nvSpPr>
        <p:spPr>
          <a:xfrm>
            <a:off x="8161020" y="-9525"/>
            <a:ext cx="4066540" cy="688149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rcRect l="38250" t="18530" r="20085" b="11226"/>
          <a:stretch>
            <a:fillRect/>
          </a:stretch>
        </p:blipFill>
        <p:spPr>
          <a:xfrm>
            <a:off x="8124825" y="13335"/>
            <a:ext cx="406781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06" h="10800">
                <a:moveTo>
                  <a:pt x="0" y="0"/>
                </a:moveTo>
                <a:lnTo>
                  <a:pt x="6406" y="0"/>
                </a:lnTo>
                <a:lnTo>
                  <a:pt x="6406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31257" t="792" r="13000" b="5230"/>
          <a:stretch>
            <a:fillRect/>
          </a:stretch>
        </p:blipFill>
        <p:spPr>
          <a:xfrm>
            <a:off x="4057015" y="13335"/>
            <a:ext cx="406781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06" h="10800">
                <a:moveTo>
                  <a:pt x="0" y="0"/>
                </a:moveTo>
                <a:lnTo>
                  <a:pt x="6406" y="0"/>
                </a:lnTo>
                <a:lnTo>
                  <a:pt x="6406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3" descr="66e7785be8716da9269ba926ff27b64"/>
          <p:cNvPicPr>
            <a:picLocks noChangeAspect="1"/>
          </p:cNvPicPr>
          <p:nvPr/>
        </p:nvPicPr>
        <p:blipFill>
          <a:blip r:embed="rId3"/>
          <a:srcRect l="20582" r="20582" b="808"/>
          <a:stretch>
            <a:fillRect/>
          </a:stretch>
        </p:blipFill>
        <p:spPr>
          <a:xfrm>
            <a:off x="-10795" y="13335"/>
            <a:ext cx="406781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06" h="10800">
                <a:moveTo>
                  <a:pt x="0" y="0"/>
                </a:moveTo>
                <a:lnTo>
                  <a:pt x="6406" y="0"/>
                </a:lnTo>
                <a:lnTo>
                  <a:pt x="6406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4" name="组合 23"/>
          <p:cNvGrpSpPr/>
          <p:nvPr/>
        </p:nvGrpSpPr>
        <p:grpSpPr>
          <a:xfrm>
            <a:off x="240665" y="231140"/>
            <a:ext cx="1536065" cy="429260"/>
            <a:chOff x="379" y="364"/>
            <a:chExt cx="2419" cy="676"/>
          </a:xfrm>
        </p:grpSpPr>
        <p:sp>
          <p:nvSpPr>
            <p:cNvPr id="25" name="PA-A000220140718D58PPSH-4661"/>
            <p:cNvSpPr/>
            <p:nvPr>
              <p:custDataLst>
                <p:tags r:id="rId4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26" name="图片 25" descr="logo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cxnSp>
        <p:nvCxnSpPr>
          <p:cNvPr id="2" name="直接连接符 1"/>
          <p:cNvCxnSpPr/>
          <p:nvPr/>
        </p:nvCxnSpPr>
        <p:spPr>
          <a:xfrm flipH="1">
            <a:off x="8124825" y="-54610"/>
            <a:ext cx="71755" cy="690562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476750" y="4185920"/>
            <a:ext cx="3237230" cy="251523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设计意义：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拆卸方便，可安装在车身车把等位置，不会妨碍到骑车，材质轻便，可伸缩以适应不同型号的水杯饮料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局限性：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不可折叠收纳，日常不方便携带，较适用于自己的自行车，且不防洒。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56930" y="4185920"/>
            <a:ext cx="3474720" cy="251523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设计意义：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主要是设计成用螺丝或粘胶固定在平面上的可折叠架子，不需要使用时可以收起来以节省空间；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局限性：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不可以拆卸，尺寸也不可调节，主要用于静止放置，不可装于自行车，不防洒。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3525" y="4185920"/>
            <a:ext cx="3519805" cy="251523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设计意义：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设计简单，可拆卸，材质较为牢固，使用寿命较长；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局限性：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不可根据水杯的型号调节大小，拆卸需要把钉子拧出，基本上是半固定式水壶架，拆卸不方便，不可折叠收纳，且不防洒。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矩形 17">
            <a:hlinkClick r:id="" action="ppaction://hlinkshowjump?jump=nextslide"/>
            <a:hlinkHover r:id="rId6" action="ppaction://hlinksldjump"/>
          </p:cNvPr>
          <p:cNvSpPr/>
          <p:nvPr/>
        </p:nvSpPr>
        <p:spPr>
          <a:xfrm>
            <a:off x="4080510" y="-19050"/>
            <a:ext cx="4066540" cy="688149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>
            <a:hlinkHover r:id="rId7" action="ppaction://hlinksldjump"/>
          </p:cNvPr>
          <p:cNvSpPr/>
          <p:nvPr/>
        </p:nvSpPr>
        <p:spPr>
          <a:xfrm>
            <a:off x="13970" y="0"/>
            <a:ext cx="4066540" cy="688149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6807" y="206476"/>
            <a:ext cx="11678385" cy="6445047"/>
            <a:chOff x="256868" y="232287"/>
            <a:chExt cx="11845411" cy="6537225"/>
          </a:xfrm>
        </p:grpSpPr>
        <p:sp>
          <p:nvSpPr>
            <p:cNvPr id="4" name="矩形 3"/>
            <p:cNvSpPr/>
            <p:nvPr/>
          </p:nvSpPr>
          <p:spPr>
            <a:xfrm>
              <a:off x="256868" y="232287"/>
              <a:ext cx="11678264" cy="6393426"/>
            </a:xfrm>
            <a:prstGeom prst="rect">
              <a:avLst/>
            </a:prstGeom>
            <a:solidFill>
              <a:srgbClr val="FFD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24015" y="376086"/>
              <a:ext cx="11678264" cy="6393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sx="101000" sy="101000" algn="tl" rotWithShape="0">
                <a:schemeClr val="bg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40665" y="231140"/>
            <a:ext cx="1536065" cy="429260"/>
            <a:chOff x="379" y="364"/>
            <a:chExt cx="2419" cy="676"/>
          </a:xfrm>
        </p:grpSpPr>
        <p:sp>
          <p:nvSpPr>
            <p:cNvPr id="3" name="PA-A000220140718D58PPSH-4661"/>
            <p:cNvSpPr/>
            <p:nvPr>
              <p:custDataLst>
                <p:tags r:id="rId1"/>
              </p:custDataLst>
            </p:nvPr>
          </p:nvSpPr>
          <p:spPr bwMode="auto">
            <a:xfrm>
              <a:off x="379" y="364"/>
              <a:ext cx="559" cy="676"/>
            </a:xfrm>
            <a:custGeom>
              <a:avLst/>
              <a:gdLst>
                <a:gd name="T0" fmla="*/ 982332 w 968375"/>
                <a:gd name="T1" fmla="*/ 11040171 h 1170887"/>
                <a:gd name="T2" fmla="*/ 4740830 w 968375"/>
                <a:gd name="T3" fmla="*/ 12706916 h 1170887"/>
                <a:gd name="T4" fmla="*/ 8456611 w 968375"/>
                <a:gd name="T5" fmla="*/ 11125649 h 1170887"/>
                <a:gd name="T6" fmla="*/ 9011845 w 968375"/>
                <a:gd name="T7" fmla="*/ 11382065 h 1170887"/>
                <a:gd name="T8" fmla="*/ 4740830 w 968375"/>
                <a:gd name="T9" fmla="*/ 13347962 h 1170887"/>
                <a:gd name="T10" fmla="*/ 384385 w 968375"/>
                <a:gd name="T11" fmla="*/ 11296598 h 1170887"/>
                <a:gd name="T12" fmla="*/ 982332 w 968375"/>
                <a:gd name="T13" fmla="*/ 11040171 h 1170887"/>
                <a:gd name="T14" fmla="*/ 9908755 w 968375"/>
                <a:gd name="T15" fmla="*/ 7065657 h 1170887"/>
                <a:gd name="T16" fmla="*/ 11019216 w 968375"/>
                <a:gd name="T17" fmla="*/ 8433229 h 1170887"/>
                <a:gd name="T18" fmla="*/ 9609780 w 968375"/>
                <a:gd name="T19" fmla="*/ 9843538 h 1170887"/>
                <a:gd name="T20" fmla="*/ 9097266 w 968375"/>
                <a:gd name="T21" fmla="*/ 9758077 h 1170887"/>
                <a:gd name="T22" fmla="*/ 9438945 w 968375"/>
                <a:gd name="T23" fmla="*/ 9202492 h 1170887"/>
                <a:gd name="T24" fmla="*/ 9609780 w 968375"/>
                <a:gd name="T25" fmla="*/ 9245229 h 1170887"/>
                <a:gd name="T26" fmla="*/ 10378561 w 968375"/>
                <a:gd name="T27" fmla="*/ 8433229 h 1170887"/>
                <a:gd name="T28" fmla="*/ 9866050 w 968375"/>
                <a:gd name="T29" fmla="*/ 7706703 h 1170887"/>
                <a:gd name="T30" fmla="*/ 9908755 w 968375"/>
                <a:gd name="T31" fmla="*/ 7065657 h 1170887"/>
                <a:gd name="T32" fmla="*/ 9353527 w 968375"/>
                <a:gd name="T33" fmla="*/ 6125439 h 1170887"/>
                <a:gd name="T34" fmla="*/ 9438945 w 968375"/>
                <a:gd name="T35" fmla="*/ 6980179 h 1170887"/>
                <a:gd name="T36" fmla="*/ 4740830 w 968375"/>
                <a:gd name="T37" fmla="*/ 11681230 h 1170887"/>
                <a:gd name="T38" fmla="*/ 0 w 968375"/>
                <a:gd name="T39" fmla="*/ 6980179 h 1170887"/>
                <a:gd name="T40" fmla="*/ 85426 w 968375"/>
                <a:gd name="T41" fmla="*/ 6210914 h 1170887"/>
                <a:gd name="T42" fmla="*/ 4740830 w 968375"/>
                <a:gd name="T43" fmla="*/ 8646914 h 1170887"/>
                <a:gd name="T44" fmla="*/ 9353527 w 968375"/>
                <a:gd name="T45" fmla="*/ 6210914 h 1170887"/>
                <a:gd name="T46" fmla="*/ 9353527 w 968375"/>
                <a:gd name="T47" fmla="*/ 6125439 h 1170887"/>
                <a:gd name="T48" fmla="*/ 4740830 w 968375"/>
                <a:gd name="T49" fmla="*/ 4245016 h 1170887"/>
                <a:gd name="T50" fmla="*/ 8840997 w 968375"/>
                <a:gd name="T51" fmla="*/ 6210914 h 1170887"/>
                <a:gd name="T52" fmla="*/ 8798292 w 968375"/>
                <a:gd name="T53" fmla="*/ 6510072 h 1170887"/>
                <a:gd name="T54" fmla="*/ 4740830 w 968375"/>
                <a:gd name="T55" fmla="*/ 5142500 h 1170887"/>
                <a:gd name="T56" fmla="*/ 640655 w 968375"/>
                <a:gd name="T57" fmla="*/ 6510072 h 1170887"/>
                <a:gd name="T58" fmla="*/ 597935 w 968375"/>
                <a:gd name="T59" fmla="*/ 6210914 h 1170887"/>
                <a:gd name="T60" fmla="*/ 4740830 w 968375"/>
                <a:gd name="T61" fmla="*/ 4245016 h 1170887"/>
                <a:gd name="T62" fmla="*/ 6189106 w 968375"/>
                <a:gd name="T63" fmla="*/ 707884 h 1170887"/>
                <a:gd name="T64" fmla="*/ 6306716 w 968375"/>
                <a:gd name="T65" fmla="*/ 4247322 h 1170887"/>
                <a:gd name="T66" fmla="*/ 6189106 w 968375"/>
                <a:gd name="T67" fmla="*/ 707884 h 1170887"/>
                <a:gd name="T68" fmla="*/ 3131011 w 968375"/>
                <a:gd name="T69" fmla="*/ 471928 h 1170887"/>
                <a:gd name="T70" fmla="*/ 3248628 w 968375"/>
                <a:gd name="T71" fmla="*/ 4011367 h 1170887"/>
                <a:gd name="T72" fmla="*/ 3131011 w 968375"/>
                <a:gd name="T73" fmla="*/ 471928 h 1170887"/>
                <a:gd name="T74" fmla="*/ 4660050 w 968375"/>
                <a:gd name="T75" fmla="*/ 0 h 1170887"/>
                <a:gd name="T76" fmla="*/ 4777674 w 968375"/>
                <a:gd name="T77" fmla="*/ 3539433 h 1170887"/>
                <a:gd name="T78" fmla="*/ 4660050 w 968375"/>
                <a:gd name="T79" fmla="*/ 0 h 11708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8375" h="1170887">
                  <a:moveTo>
                    <a:pt x="86328" y="968447"/>
                  </a:moveTo>
                  <a:cubicBezTo>
                    <a:pt x="120108" y="1054672"/>
                    <a:pt x="258984" y="1114654"/>
                    <a:pt x="416627" y="1114654"/>
                  </a:cubicBezTo>
                  <a:cubicBezTo>
                    <a:pt x="566762" y="1114654"/>
                    <a:pt x="701884" y="1058421"/>
                    <a:pt x="743172" y="975945"/>
                  </a:cubicBezTo>
                  <a:cubicBezTo>
                    <a:pt x="791966" y="998438"/>
                    <a:pt x="791966" y="998438"/>
                    <a:pt x="791966" y="998438"/>
                  </a:cubicBezTo>
                  <a:cubicBezTo>
                    <a:pt x="743172" y="1103407"/>
                    <a:pt x="589283" y="1170887"/>
                    <a:pt x="416627" y="1170887"/>
                  </a:cubicBezTo>
                  <a:cubicBezTo>
                    <a:pt x="236464" y="1170887"/>
                    <a:pt x="78821" y="1095909"/>
                    <a:pt x="33780" y="990941"/>
                  </a:cubicBezTo>
                  <a:cubicBezTo>
                    <a:pt x="86328" y="968447"/>
                    <a:pt x="86328" y="968447"/>
                    <a:pt x="86328" y="968447"/>
                  </a:cubicBezTo>
                  <a:close/>
                  <a:moveTo>
                    <a:pt x="870787" y="619801"/>
                  </a:moveTo>
                  <a:cubicBezTo>
                    <a:pt x="927088" y="634796"/>
                    <a:pt x="968375" y="683532"/>
                    <a:pt x="968375" y="739765"/>
                  </a:cubicBezTo>
                  <a:cubicBezTo>
                    <a:pt x="968375" y="810994"/>
                    <a:pt x="912074" y="863478"/>
                    <a:pt x="844513" y="863478"/>
                  </a:cubicBezTo>
                  <a:cubicBezTo>
                    <a:pt x="829500" y="863478"/>
                    <a:pt x="814486" y="863478"/>
                    <a:pt x="799473" y="855981"/>
                  </a:cubicBezTo>
                  <a:cubicBezTo>
                    <a:pt x="810733" y="840985"/>
                    <a:pt x="821993" y="822241"/>
                    <a:pt x="829500" y="807245"/>
                  </a:cubicBezTo>
                  <a:cubicBezTo>
                    <a:pt x="833253" y="807245"/>
                    <a:pt x="840760" y="810994"/>
                    <a:pt x="844513" y="810994"/>
                  </a:cubicBezTo>
                  <a:cubicBezTo>
                    <a:pt x="882047" y="810994"/>
                    <a:pt x="912074" y="777254"/>
                    <a:pt x="912074" y="739765"/>
                  </a:cubicBezTo>
                  <a:cubicBezTo>
                    <a:pt x="912074" y="713523"/>
                    <a:pt x="893307" y="687281"/>
                    <a:pt x="867034" y="676034"/>
                  </a:cubicBezTo>
                  <a:cubicBezTo>
                    <a:pt x="870787" y="661038"/>
                    <a:pt x="870787" y="642294"/>
                    <a:pt x="870787" y="619801"/>
                  </a:cubicBezTo>
                  <a:close/>
                  <a:moveTo>
                    <a:pt x="821993" y="537325"/>
                  </a:moveTo>
                  <a:cubicBezTo>
                    <a:pt x="825746" y="556070"/>
                    <a:pt x="829500" y="582312"/>
                    <a:pt x="829500" y="612303"/>
                  </a:cubicBezTo>
                  <a:cubicBezTo>
                    <a:pt x="829500" y="840985"/>
                    <a:pt x="645584" y="1024681"/>
                    <a:pt x="416627" y="1024681"/>
                  </a:cubicBezTo>
                  <a:cubicBezTo>
                    <a:pt x="187669" y="1024681"/>
                    <a:pt x="0" y="840985"/>
                    <a:pt x="0" y="612303"/>
                  </a:cubicBezTo>
                  <a:cubicBezTo>
                    <a:pt x="0" y="586061"/>
                    <a:pt x="3753" y="563567"/>
                    <a:pt x="7507" y="544823"/>
                  </a:cubicBezTo>
                  <a:cubicBezTo>
                    <a:pt x="7507" y="664787"/>
                    <a:pt x="187669" y="758510"/>
                    <a:pt x="416627" y="758510"/>
                  </a:cubicBezTo>
                  <a:cubicBezTo>
                    <a:pt x="641830" y="758510"/>
                    <a:pt x="821993" y="664787"/>
                    <a:pt x="821993" y="544823"/>
                  </a:cubicBezTo>
                  <a:cubicBezTo>
                    <a:pt x="821993" y="541074"/>
                    <a:pt x="821993" y="541074"/>
                    <a:pt x="821993" y="537325"/>
                  </a:cubicBezTo>
                  <a:close/>
                  <a:moveTo>
                    <a:pt x="416627" y="372374"/>
                  </a:moveTo>
                  <a:cubicBezTo>
                    <a:pt x="611803" y="372374"/>
                    <a:pt x="776952" y="451101"/>
                    <a:pt x="776952" y="544823"/>
                  </a:cubicBezTo>
                  <a:cubicBezTo>
                    <a:pt x="776952" y="556070"/>
                    <a:pt x="776952" y="563567"/>
                    <a:pt x="773199" y="571065"/>
                  </a:cubicBezTo>
                  <a:cubicBezTo>
                    <a:pt x="716898" y="499836"/>
                    <a:pt x="578023" y="451101"/>
                    <a:pt x="416627" y="451101"/>
                  </a:cubicBezTo>
                  <a:cubicBezTo>
                    <a:pt x="251477" y="451101"/>
                    <a:pt x="112601" y="499836"/>
                    <a:pt x="56301" y="571065"/>
                  </a:cubicBezTo>
                  <a:cubicBezTo>
                    <a:pt x="52547" y="563567"/>
                    <a:pt x="52547" y="556070"/>
                    <a:pt x="52547" y="544823"/>
                  </a:cubicBezTo>
                  <a:cubicBezTo>
                    <a:pt x="52547" y="451101"/>
                    <a:pt x="217696" y="372374"/>
                    <a:pt x="416627" y="372374"/>
                  </a:cubicBezTo>
                  <a:close/>
                  <a:moveTo>
                    <a:pt x="543902" y="62096"/>
                  </a:moveTo>
                  <a:cubicBezTo>
                    <a:pt x="636930" y="186288"/>
                    <a:pt x="492220" y="196637"/>
                    <a:pt x="554238" y="372576"/>
                  </a:cubicBezTo>
                  <a:cubicBezTo>
                    <a:pt x="409528" y="155240"/>
                    <a:pt x="585248" y="196637"/>
                    <a:pt x="543902" y="62096"/>
                  </a:cubicBezTo>
                  <a:close/>
                  <a:moveTo>
                    <a:pt x="275155" y="41398"/>
                  </a:moveTo>
                  <a:cubicBezTo>
                    <a:pt x="368183" y="175939"/>
                    <a:pt x="223472" y="175939"/>
                    <a:pt x="285491" y="351878"/>
                  </a:cubicBezTo>
                  <a:cubicBezTo>
                    <a:pt x="140780" y="144891"/>
                    <a:pt x="316500" y="186288"/>
                    <a:pt x="275155" y="41398"/>
                  </a:cubicBezTo>
                  <a:close/>
                  <a:moveTo>
                    <a:pt x="409528" y="0"/>
                  </a:moveTo>
                  <a:cubicBezTo>
                    <a:pt x="502556" y="124192"/>
                    <a:pt x="357846" y="134542"/>
                    <a:pt x="419865" y="310480"/>
                  </a:cubicBezTo>
                  <a:cubicBezTo>
                    <a:pt x="275155" y="103493"/>
                    <a:pt x="450874" y="144891"/>
                    <a:pt x="409528" y="0"/>
                  </a:cubicBezTo>
                  <a:close/>
                </a:path>
              </a:pathLst>
            </a:custGeom>
            <a:solidFill>
              <a:srgbClr val="2F304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10" name="图片 9" descr="log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0" y="395"/>
              <a:ext cx="1608" cy="645"/>
            </a:xfrm>
            <a:prstGeom prst="rect">
              <a:avLst/>
            </a:prstGeom>
          </p:spPr>
        </p:pic>
      </p:grpSp>
      <p:sp>
        <p:nvSpPr>
          <p:cNvPr id="15" name="任意多边形: 形状 14"/>
          <p:cNvSpPr/>
          <p:nvPr/>
        </p:nvSpPr>
        <p:spPr>
          <a:xfrm rot="10800000" flipH="1">
            <a:off x="421640" y="5476875"/>
            <a:ext cx="11349355" cy="1032510"/>
          </a:xfrm>
          <a:custGeom>
            <a:avLst/>
            <a:gdLst>
              <a:gd name="connsiteX0" fmla="*/ 0 w 7624917"/>
              <a:gd name="connsiteY0" fmla="*/ 0 h 1032387"/>
              <a:gd name="connsiteX1" fmla="*/ 353962 w 7624917"/>
              <a:gd name="connsiteY1" fmla="*/ 604683 h 1032387"/>
              <a:gd name="connsiteX2" fmla="*/ 737420 w 7624917"/>
              <a:gd name="connsiteY2" fmla="*/ 766916 h 1032387"/>
              <a:gd name="connsiteX3" fmla="*/ 1386349 w 7624917"/>
              <a:gd name="connsiteY3" fmla="*/ 427703 h 1032387"/>
              <a:gd name="connsiteX4" fmla="*/ 2979175 w 7624917"/>
              <a:gd name="connsiteY4" fmla="*/ 722671 h 1032387"/>
              <a:gd name="connsiteX5" fmla="*/ 4734233 w 7624917"/>
              <a:gd name="connsiteY5" fmla="*/ 516193 h 1032387"/>
              <a:gd name="connsiteX6" fmla="*/ 5766620 w 7624917"/>
              <a:gd name="connsiteY6" fmla="*/ 958645 h 1032387"/>
              <a:gd name="connsiteX7" fmla="*/ 6843252 w 7624917"/>
              <a:gd name="connsiteY7" fmla="*/ 722671 h 1032387"/>
              <a:gd name="connsiteX8" fmla="*/ 7624917 w 7624917"/>
              <a:gd name="connsiteY8" fmla="*/ 1032387 h 1032387"/>
              <a:gd name="connsiteX9" fmla="*/ 7610168 w 7624917"/>
              <a:gd name="connsiteY9" fmla="*/ 0 h 1032387"/>
              <a:gd name="connsiteX10" fmla="*/ 0 w 7624917"/>
              <a:gd name="connsiteY10" fmla="*/ 0 h 1032387"/>
              <a:gd name="connsiteX0-1" fmla="*/ 0 w 8568814"/>
              <a:gd name="connsiteY0-2" fmla="*/ 14749 h 1032387"/>
              <a:gd name="connsiteX1-3" fmla="*/ 1297859 w 8568814"/>
              <a:gd name="connsiteY1-4" fmla="*/ 604683 h 1032387"/>
              <a:gd name="connsiteX2-5" fmla="*/ 1681317 w 8568814"/>
              <a:gd name="connsiteY2-6" fmla="*/ 766916 h 1032387"/>
              <a:gd name="connsiteX3-7" fmla="*/ 2330246 w 8568814"/>
              <a:gd name="connsiteY3-8" fmla="*/ 427703 h 1032387"/>
              <a:gd name="connsiteX4-9" fmla="*/ 3923072 w 8568814"/>
              <a:gd name="connsiteY4-10" fmla="*/ 722671 h 1032387"/>
              <a:gd name="connsiteX5-11" fmla="*/ 5678130 w 8568814"/>
              <a:gd name="connsiteY5-12" fmla="*/ 516193 h 1032387"/>
              <a:gd name="connsiteX6-13" fmla="*/ 6710517 w 8568814"/>
              <a:gd name="connsiteY6-14" fmla="*/ 958645 h 1032387"/>
              <a:gd name="connsiteX7-15" fmla="*/ 7787149 w 8568814"/>
              <a:gd name="connsiteY7-16" fmla="*/ 722671 h 1032387"/>
              <a:gd name="connsiteX8-17" fmla="*/ 8568814 w 8568814"/>
              <a:gd name="connsiteY8-18" fmla="*/ 1032387 h 1032387"/>
              <a:gd name="connsiteX9-19" fmla="*/ 8554065 w 8568814"/>
              <a:gd name="connsiteY9-20" fmla="*/ 0 h 1032387"/>
              <a:gd name="connsiteX10-21" fmla="*/ 0 w 8568814"/>
              <a:gd name="connsiteY10-22" fmla="*/ 14749 h 1032387"/>
              <a:gd name="connsiteX0-23" fmla="*/ 0 w 8568814"/>
              <a:gd name="connsiteY0-24" fmla="*/ 14749 h 1032387"/>
              <a:gd name="connsiteX1-25" fmla="*/ 1297859 w 8568814"/>
              <a:gd name="connsiteY1-26" fmla="*/ 604683 h 1032387"/>
              <a:gd name="connsiteX2-27" fmla="*/ 1681317 w 8568814"/>
              <a:gd name="connsiteY2-28" fmla="*/ 766916 h 1032387"/>
              <a:gd name="connsiteX3-29" fmla="*/ 2330246 w 8568814"/>
              <a:gd name="connsiteY3-30" fmla="*/ 427703 h 1032387"/>
              <a:gd name="connsiteX4-31" fmla="*/ 3923072 w 8568814"/>
              <a:gd name="connsiteY4-32" fmla="*/ 722671 h 1032387"/>
              <a:gd name="connsiteX5-33" fmla="*/ 5678130 w 8568814"/>
              <a:gd name="connsiteY5-34" fmla="*/ 516193 h 1032387"/>
              <a:gd name="connsiteX6-35" fmla="*/ 6710517 w 8568814"/>
              <a:gd name="connsiteY6-36" fmla="*/ 958645 h 1032387"/>
              <a:gd name="connsiteX7-37" fmla="*/ 7787149 w 8568814"/>
              <a:gd name="connsiteY7-38" fmla="*/ 722671 h 1032387"/>
              <a:gd name="connsiteX8-39" fmla="*/ 8568814 w 8568814"/>
              <a:gd name="connsiteY8-40" fmla="*/ 1032387 h 1032387"/>
              <a:gd name="connsiteX9-41" fmla="*/ 8554065 w 8568814"/>
              <a:gd name="connsiteY9-42" fmla="*/ 0 h 1032387"/>
              <a:gd name="connsiteX10-43" fmla="*/ 0 w 8568814"/>
              <a:gd name="connsiteY10-44" fmla="*/ 14749 h 1032387"/>
              <a:gd name="connsiteX0-45" fmla="*/ 0 w 8568814"/>
              <a:gd name="connsiteY0-46" fmla="*/ 14749 h 1032387"/>
              <a:gd name="connsiteX1-47" fmla="*/ 1209368 w 8568814"/>
              <a:gd name="connsiteY1-48" fmla="*/ 634180 h 1032387"/>
              <a:gd name="connsiteX2-49" fmla="*/ 1681317 w 8568814"/>
              <a:gd name="connsiteY2-50" fmla="*/ 766916 h 1032387"/>
              <a:gd name="connsiteX3-51" fmla="*/ 2330246 w 8568814"/>
              <a:gd name="connsiteY3-52" fmla="*/ 427703 h 1032387"/>
              <a:gd name="connsiteX4-53" fmla="*/ 3923072 w 8568814"/>
              <a:gd name="connsiteY4-54" fmla="*/ 722671 h 1032387"/>
              <a:gd name="connsiteX5-55" fmla="*/ 5678130 w 8568814"/>
              <a:gd name="connsiteY5-56" fmla="*/ 516193 h 1032387"/>
              <a:gd name="connsiteX6-57" fmla="*/ 6710517 w 8568814"/>
              <a:gd name="connsiteY6-58" fmla="*/ 958645 h 1032387"/>
              <a:gd name="connsiteX7-59" fmla="*/ 7787149 w 8568814"/>
              <a:gd name="connsiteY7-60" fmla="*/ 722671 h 1032387"/>
              <a:gd name="connsiteX8-61" fmla="*/ 8568814 w 8568814"/>
              <a:gd name="connsiteY8-62" fmla="*/ 1032387 h 1032387"/>
              <a:gd name="connsiteX9-63" fmla="*/ 8554065 w 8568814"/>
              <a:gd name="connsiteY9-64" fmla="*/ 0 h 1032387"/>
              <a:gd name="connsiteX10-65" fmla="*/ 0 w 8568814"/>
              <a:gd name="connsiteY10-66" fmla="*/ 14749 h 10323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8568814" h="1032387">
                <a:moveTo>
                  <a:pt x="0" y="14749"/>
                </a:moveTo>
                <a:cubicBezTo>
                  <a:pt x="366252" y="208936"/>
                  <a:pt x="929148" y="508819"/>
                  <a:pt x="1209368" y="634180"/>
                </a:cubicBezTo>
                <a:cubicBezTo>
                  <a:pt x="1489588" y="759541"/>
                  <a:pt x="1494504" y="801329"/>
                  <a:pt x="1681317" y="766916"/>
                </a:cubicBezTo>
                <a:cubicBezTo>
                  <a:pt x="1868130" y="732503"/>
                  <a:pt x="1956620" y="435077"/>
                  <a:pt x="2330246" y="427703"/>
                </a:cubicBezTo>
                <a:cubicBezTo>
                  <a:pt x="2703872" y="420329"/>
                  <a:pt x="3365091" y="707923"/>
                  <a:pt x="3923072" y="722671"/>
                </a:cubicBezTo>
                <a:cubicBezTo>
                  <a:pt x="4481053" y="737419"/>
                  <a:pt x="5213556" y="476864"/>
                  <a:pt x="5678130" y="516193"/>
                </a:cubicBezTo>
                <a:cubicBezTo>
                  <a:pt x="6142704" y="555522"/>
                  <a:pt x="6359014" y="924232"/>
                  <a:pt x="6710517" y="958645"/>
                </a:cubicBezTo>
                <a:cubicBezTo>
                  <a:pt x="7062020" y="993058"/>
                  <a:pt x="7477433" y="710381"/>
                  <a:pt x="7787149" y="722671"/>
                </a:cubicBezTo>
                <a:cubicBezTo>
                  <a:pt x="8096865" y="734961"/>
                  <a:pt x="8438537" y="1002890"/>
                  <a:pt x="8568814" y="1032387"/>
                </a:cubicBezTo>
                <a:lnTo>
                  <a:pt x="8554065" y="0"/>
                </a:lnTo>
                <a:lnTo>
                  <a:pt x="0" y="14749"/>
                </a:lnTo>
                <a:close/>
              </a:path>
            </a:pathLst>
          </a:cu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51miz-E1113426-C7D194DB"/>
          <p:cNvPicPr>
            <a:picLocks noChangeAspect="1"/>
          </p:cNvPicPr>
          <p:nvPr/>
        </p:nvPicPr>
        <p:blipFill>
          <a:blip r:embed="rId3"/>
          <a:srcRect t="33005" b="24487"/>
          <a:stretch>
            <a:fillRect/>
          </a:stretch>
        </p:blipFill>
        <p:spPr>
          <a:xfrm>
            <a:off x="2872105" y="4798060"/>
            <a:ext cx="5735320" cy="17113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85875" y="1843088"/>
            <a:ext cx="27336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方便骑车出行</a:t>
            </a:r>
            <a:endParaRPr lang="zh-CN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endParaRPr lang="en-US" altLang="zh-CN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携带饮品</a:t>
            </a:r>
            <a:endParaRPr lang="zh-CN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4435475" y="2506980"/>
            <a:ext cx="1260475" cy="610235"/>
          </a:xfrm>
          <a:prstGeom prst="rightArrow">
            <a:avLst/>
          </a:prstGeom>
          <a:solidFill>
            <a:srgbClr val="FFD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944870" y="1227455"/>
            <a:ext cx="558990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固定且防洒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材质轻便易携带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适应大部分不同规格的饮品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成本低且环保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易安装，套上即用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5.2.10"/>
  <p:tag name="RESOURCELIBID_ANIM" val="443"/>
</p:tagLst>
</file>

<file path=ppt/tags/tag10.xml><?xml version="1.0" encoding="utf-8"?>
<p:tagLst xmlns:p="http://schemas.openxmlformats.org/presentationml/2006/main">
  <p:tag name="MH" val="20161022192725"/>
  <p:tag name="MH_LIBRARY" val="GRAPHIC"/>
  <p:tag name="MH_TYPE" val="Other"/>
  <p:tag name="MH_ORDER" val="10"/>
  <p:tag name="PA" val="v5.2.10"/>
</p:tagLst>
</file>

<file path=ppt/tags/tag11.xml><?xml version="1.0" encoding="utf-8"?>
<p:tagLst xmlns:p="http://schemas.openxmlformats.org/presentationml/2006/main">
  <p:tag name="MH" val="20161022192725"/>
  <p:tag name="MH_LIBRARY" val="GRAPHIC"/>
  <p:tag name="MH_TYPE" val="Other"/>
  <p:tag name="MH_ORDER" val="11"/>
  <p:tag name="PA" val="v5.2.10"/>
</p:tagLst>
</file>

<file path=ppt/tags/tag12.xml><?xml version="1.0" encoding="utf-8"?>
<p:tagLst xmlns:p="http://schemas.openxmlformats.org/presentationml/2006/main">
  <p:tag name="MH" val="20161022192725"/>
  <p:tag name="MH_LIBRARY" val="GRAPHIC"/>
  <p:tag name="MH_TYPE" val="Other"/>
  <p:tag name="MH_ORDER" val="12"/>
  <p:tag name="PA" val="v5.2.10"/>
</p:tagLst>
</file>

<file path=ppt/tags/tag13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14.xml><?xml version="1.0" encoding="utf-8"?>
<p:tagLst xmlns:p="http://schemas.openxmlformats.org/presentationml/2006/main">
  <p:tag name="PA" val="v5.2.10"/>
  <p:tag name="RESOURCELIBID_ANIM" val="556941"/>
</p:tagLst>
</file>

<file path=ppt/tags/tag15.xml><?xml version="1.0" encoding="utf-8"?>
<p:tagLst xmlns:p="http://schemas.openxmlformats.org/presentationml/2006/main">
  <p:tag name="MH" val="20161022192725"/>
  <p:tag name="MH_LIBRARY" val="GRAPHIC"/>
  <p:tag name="MH_TYPE" val="SubTitle"/>
  <p:tag name="MH_ORDER" val="1"/>
  <p:tag name="PA" val="v5.2.10"/>
</p:tagLst>
</file>

<file path=ppt/tags/tag16.xml><?xml version="1.0" encoding="utf-8"?>
<p:tagLst xmlns:p="http://schemas.openxmlformats.org/presentationml/2006/main">
  <p:tag name="MH" val="20161022192725"/>
  <p:tag name="MH_LIBRARY" val="GRAPHIC"/>
  <p:tag name="MH_TYPE" val="Other"/>
  <p:tag name="MH_ORDER" val="1"/>
  <p:tag name="PA" val="v5.2.10"/>
</p:tagLst>
</file>

<file path=ppt/tags/tag17.xml><?xml version="1.0" encoding="utf-8"?>
<p:tagLst xmlns:p="http://schemas.openxmlformats.org/presentationml/2006/main">
  <p:tag name="MH" val="20161022192725"/>
  <p:tag name="MH_LIBRARY" val="GRAPHIC"/>
  <p:tag name="MH_TYPE" val="Other"/>
  <p:tag name="MH_ORDER" val="2"/>
  <p:tag name="PA" val="v5.2.10"/>
</p:tagLst>
</file>

<file path=ppt/tags/tag18.xml><?xml version="1.0" encoding="utf-8"?>
<p:tagLst xmlns:p="http://schemas.openxmlformats.org/presentationml/2006/main">
  <p:tag name="MH" val="20161022192725"/>
  <p:tag name="MH_LIBRARY" val="GRAPHIC"/>
  <p:tag name="MH_TYPE" val="Other"/>
  <p:tag name="MH_ORDER" val="3"/>
  <p:tag name="PA" val="v5.2.10"/>
</p:tagLst>
</file>

<file path=ppt/tags/tag19.xml><?xml version="1.0" encoding="utf-8"?>
<p:tagLst xmlns:p="http://schemas.openxmlformats.org/presentationml/2006/main">
  <p:tag name="PA" val="v5.2.11"/>
  <p:tag name="RESOURCELIBID_ANIM" val="430"/>
</p:tagLst>
</file>

<file path=ppt/tags/tag2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20.xml><?xml version="1.0" encoding="utf-8"?>
<p:tagLst xmlns:p="http://schemas.openxmlformats.org/presentationml/2006/main">
  <p:tag name="MH" val="20161022192725"/>
  <p:tag name="MH_LIBRARY" val="GRAPHIC"/>
  <p:tag name="MH_TYPE" val="SubTitle"/>
  <p:tag name="MH_ORDER" val="3"/>
  <p:tag name="PA" val="v5.2.11"/>
  <p:tag name="RESOURCELIBID_ANIM" val="462"/>
</p:tagLst>
</file>

<file path=ppt/tags/tag21.xml><?xml version="1.0" encoding="utf-8"?>
<p:tagLst xmlns:p="http://schemas.openxmlformats.org/presentationml/2006/main">
  <p:tag name="PA" val="v5.2.11"/>
  <p:tag name="RESOURCELIBID_ANIM" val="432"/>
</p:tagLst>
</file>

<file path=ppt/tags/tag22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23.xml><?xml version="1.0" encoding="utf-8"?>
<p:tagLst xmlns:p="http://schemas.openxmlformats.org/presentationml/2006/main">
  <p:tag name="PA" val="v5.2.4"/>
</p:tagLst>
</file>

<file path=ppt/tags/tag24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25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26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27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28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29.xml><?xml version="1.0" encoding="utf-8"?>
<p:tagLst xmlns:p="http://schemas.openxmlformats.org/presentationml/2006/main">
  <p:tag name="PA" val="v5.2.11"/>
  <p:tag name="RESOURCELIBID_ANIM" val="430"/>
</p:tagLst>
</file>

<file path=ppt/tags/tag3.xml><?xml version="1.0" encoding="utf-8"?>
<p:tagLst xmlns:p="http://schemas.openxmlformats.org/presentationml/2006/main">
  <p:tag name="PA" val="v5.2.10"/>
  <p:tag name="RESOURCELIBID_ANIM" val="556941"/>
</p:tagLst>
</file>

<file path=ppt/tags/tag30.xml><?xml version="1.0" encoding="utf-8"?>
<p:tagLst xmlns:p="http://schemas.openxmlformats.org/presentationml/2006/main">
  <p:tag name="MH" val="20161022192725"/>
  <p:tag name="MH_LIBRARY" val="GRAPHIC"/>
  <p:tag name="MH_TYPE" val="SubTitle"/>
  <p:tag name="MH_ORDER" val="3"/>
  <p:tag name="PA" val="v5.2.11"/>
  <p:tag name="RESOURCELIBID_ANIM" val="462"/>
</p:tagLst>
</file>

<file path=ppt/tags/tag31.xml><?xml version="1.0" encoding="utf-8"?>
<p:tagLst xmlns:p="http://schemas.openxmlformats.org/presentationml/2006/main">
  <p:tag name="PA" val="v5.2.11"/>
  <p:tag name="RESOURCELIBID_ANIM" val="432"/>
</p:tagLst>
</file>

<file path=ppt/tags/tag32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33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34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35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36.xml><?xml version="1.0" encoding="utf-8"?>
<p:tagLst xmlns:p="http://schemas.openxmlformats.org/presentationml/2006/main">
  <p:tag name="PA" val="v5.2.11"/>
  <p:tag name="RESOURCELIBID_ANIM" val="430"/>
</p:tagLst>
</file>

<file path=ppt/tags/tag37.xml><?xml version="1.0" encoding="utf-8"?>
<p:tagLst xmlns:p="http://schemas.openxmlformats.org/presentationml/2006/main">
  <p:tag name="MH" val="20161022192725"/>
  <p:tag name="MH_LIBRARY" val="GRAPHIC"/>
  <p:tag name="MH_TYPE" val="SubTitle"/>
  <p:tag name="MH_ORDER" val="3"/>
  <p:tag name="PA" val="v5.2.11"/>
  <p:tag name="RESOURCELIBID_ANIM" val="462"/>
</p:tagLst>
</file>

<file path=ppt/tags/tag38.xml><?xml version="1.0" encoding="utf-8"?>
<p:tagLst xmlns:p="http://schemas.openxmlformats.org/presentationml/2006/main">
  <p:tag name="PA" val="v5.2.11"/>
  <p:tag name="RESOURCELIBID_ANIM" val="432"/>
</p:tagLst>
</file>

<file path=ppt/tags/tag39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4.xml><?xml version="1.0" encoding="utf-8"?>
<p:tagLst xmlns:p="http://schemas.openxmlformats.org/presentationml/2006/main">
  <p:tag name="MH" val="20161022192725"/>
  <p:tag name="MH_LIBRARY" val="GRAPHIC"/>
  <p:tag name="MH_TYPE" val="SubTitle"/>
  <p:tag name="MH_ORDER" val="3"/>
  <p:tag name="PA" val="v5.2.10"/>
</p:tagLst>
</file>

<file path=ppt/tags/tag40.xml><?xml version="1.0" encoding="utf-8"?>
<p:tagLst xmlns:p="http://schemas.openxmlformats.org/presentationml/2006/main">
  <p:tag name="PA" val="v5.2.4"/>
</p:tagLst>
</file>

<file path=ppt/tags/tag41.xml><?xml version="1.0" encoding="utf-8"?>
<p:tagLst xmlns:p="http://schemas.openxmlformats.org/presentationml/2006/main">
  <p:tag name="PA" val="v5.2.4"/>
</p:tagLst>
</file>

<file path=ppt/tags/tag42.xml><?xml version="1.0" encoding="utf-8"?>
<p:tagLst xmlns:p="http://schemas.openxmlformats.org/presentationml/2006/main">
  <p:tag name="PA" val="v5.2.4"/>
</p:tagLst>
</file>

<file path=ppt/tags/tag43.xml><?xml version="1.0" encoding="utf-8"?>
<p:tagLst xmlns:p="http://schemas.openxmlformats.org/presentationml/2006/main">
  <p:tag name="PA" val="v5.2.4"/>
</p:tagLst>
</file>

<file path=ppt/tags/tag44.xml><?xml version="1.0" encoding="utf-8"?>
<p:tagLst xmlns:p="http://schemas.openxmlformats.org/presentationml/2006/main">
  <p:tag name="PA" val="v5.2.4"/>
</p:tagLst>
</file>

<file path=ppt/tags/tag45.xml><?xml version="1.0" encoding="utf-8"?>
<p:tagLst xmlns:p="http://schemas.openxmlformats.org/presentationml/2006/main">
  <p:tag name="PA" val="v5.2.4"/>
</p:tagLst>
</file>

<file path=ppt/tags/tag46.xml><?xml version="1.0" encoding="utf-8"?>
<p:tagLst xmlns:p="http://schemas.openxmlformats.org/presentationml/2006/main">
  <p:tag name="PA" val="v5.2.4"/>
</p:tagLst>
</file>

<file path=ppt/tags/tag47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48.xml><?xml version="1.0" encoding="utf-8"?>
<p:tagLst xmlns:p="http://schemas.openxmlformats.org/presentationml/2006/main">
  <p:tag name="MH" val="20161022192725"/>
  <p:tag name="MH_LIBRARY" val="GRAPHIC"/>
  <p:tag name="MH_TYPE" val="SubTitle"/>
  <p:tag name="MH_ORDER" val="3"/>
  <p:tag name="PA" val="v5.2.11"/>
  <p:tag name="RESOURCELIBID_ANIM" val="462"/>
</p:tagLst>
</file>

<file path=ppt/tags/tag49.xml><?xml version="1.0" encoding="utf-8"?>
<p:tagLst xmlns:p="http://schemas.openxmlformats.org/presentationml/2006/main">
  <p:tag name="PA" val="v5.2.4"/>
</p:tagLst>
</file>

<file path=ppt/tags/tag5.xml><?xml version="1.0" encoding="utf-8"?>
<p:tagLst xmlns:p="http://schemas.openxmlformats.org/presentationml/2006/main">
  <p:tag name="MH" val="20161022192725"/>
  <p:tag name="MH_LIBRARY" val="GRAPHIC"/>
  <p:tag name="MH_TYPE" val="Other"/>
  <p:tag name="MH_ORDER" val="7"/>
  <p:tag name="PA" val="v5.2.10"/>
</p:tagLst>
</file>

<file path=ppt/tags/tag50.xml><?xml version="1.0" encoding="utf-8"?>
<p:tagLst xmlns:p="http://schemas.openxmlformats.org/presentationml/2006/main">
  <p:tag name="PA" val="v5.2.4"/>
</p:tagLst>
</file>

<file path=ppt/tags/tag51.xml><?xml version="1.0" encoding="utf-8"?>
<p:tagLst xmlns:p="http://schemas.openxmlformats.org/presentationml/2006/main">
  <p:tag name="PA" val="v5.2.4"/>
</p:tagLst>
</file>

<file path=ppt/tags/tag52.xml><?xml version="1.0" encoding="utf-8"?>
<p:tagLst xmlns:p="http://schemas.openxmlformats.org/presentationml/2006/main">
  <p:tag name="PA" val="v5.2.4"/>
</p:tagLst>
</file>

<file path=ppt/tags/tag53.xml><?xml version="1.0" encoding="utf-8"?>
<p:tagLst xmlns:p="http://schemas.openxmlformats.org/presentationml/2006/main">
  <p:tag name="PA" val="v5.2.4"/>
</p:tagLst>
</file>

<file path=ppt/tags/tag54.xml><?xml version="1.0" encoding="utf-8"?>
<p:tagLst xmlns:p="http://schemas.openxmlformats.org/presentationml/2006/main">
  <p:tag name="PA" val="v5.2.4"/>
</p:tagLst>
</file>

<file path=ppt/tags/tag55.xml><?xml version="1.0" encoding="utf-8"?>
<p:tagLst xmlns:p="http://schemas.openxmlformats.org/presentationml/2006/main">
  <p:tag name="PA" val="v5.2.4"/>
</p:tagLst>
</file>

<file path=ppt/tags/tag56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57.xml><?xml version="1.0" encoding="utf-8"?>
<p:tagLst xmlns:p="http://schemas.openxmlformats.org/presentationml/2006/main">
  <p:tag name="MH" val="20161022192725"/>
  <p:tag name="MH_LIBRARY" val="GRAPHIC"/>
  <p:tag name="MH_TYPE" val="SubTitle"/>
  <p:tag name="MH_ORDER" val="3"/>
  <p:tag name="PA" val="v5.2.11"/>
  <p:tag name="RESOURCELIBID_ANIM" val="462"/>
</p:tagLst>
</file>

<file path=ppt/tags/tag58.xml><?xml version="1.0" encoding="utf-8"?>
<p:tagLst xmlns:p="http://schemas.openxmlformats.org/presentationml/2006/main">
  <p:tag name="PA" val="v5.2.4"/>
</p:tagLst>
</file>

<file path=ppt/tags/tag59.xml><?xml version="1.0" encoding="utf-8"?>
<p:tagLst xmlns:p="http://schemas.openxmlformats.org/presentationml/2006/main">
  <p:tag name="PA" val="v5.2.4"/>
</p:tagLst>
</file>

<file path=ppt/tags/tag6.xml><?xml version="1.0" encoding="utf-8"?>
<p:tagLst xmlns:p="http://schemas.openxmlformats.org/presentationml/2006/main">
  <p:tag name="MH" val="20161022192725"/>
  <p:tag name="MH_LIBRARY" val="GRAPHIC"/>
  <p:tag name="MH_TYPE" val="Other"/>
  <p:tag name="MH_ORDER" val="8"/>
  <p:tag name="PA" val="v5.2.10"/>
</p:tagLst>
</file>

<file path=ppt/tags/tag60.xml><?xml version="1.0" encoding="utf-8"?>
<p:tagLst xmlns:p="http://schemas.openxmlformats.org/presentationml/2006/main">
  <p:tag name="PA" val="v5.2.4"/>
</p:tagLst>
</file>

<file path=ppt/tags/tag61.xml><?xml version="1.0" encoding="utf-8"?>
<p:tagLst xmlns:p="http://schemas.openxmlformats.org/presentationml/2006/main">
  <p:tag name="PA" val="v5.2.4"/>
</p:tagLst>
</file>

<file path=ppt/tags/tag62.xml><?xml version="1.0" encoding="utf-8"?>
<p:tagLst xmlns:p="http://schemas.openxmlformats.org/presentationml/2006/main">
  <p:tag name="PA" val="v5.2.4"/>
</p:tagLst>
</file>

<file path=ppt/tags/tag63.xml><?xml version="1.0" encoding="utf-8"?>
<p:tagLst xmlns:p="http://schemas.openxmlformats.org/presentationml/2006/main">
  <p:tag name="PA" val="v5.2.4"/>
</p:tagLst>
</file>

<file path=ppt/tags/tag64.xml><?xml version="1.0" encoding="utf-8"?>
<p:tagLst xmlns:p="http://schemas.openxmlformats.org/presentationml/2006/main">
  <p:tag name="PA" val="v5.2.4"/>
</p:tagLst>
</file>

<file path=ppt/tags/tag65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66.xml><?xml version="1.0" encoding="utf-8"?>
<p:tagLst xmlns:p="http://schemas.openxmlformats.org/presentationml/2006/main">
  <p:tag name="MH" val="20161022192725"/>
  <p:tag name="MH_LIBRARY" val="GRAPHIC"/>
  <p:tag name="MH_TYPE" val="SubTitle"/>
  <p:tag name="MH_ORDER" val="3"/>
  <p:tag name="PA" val="v5.2.11"/>
  <p:tag name="RESOURCELIBID_ANIM" val="462"/>
</p:tagLst>
</file>

<file path=ppt/tags/tag67.xml><?xml version="1.0" encoding="utf-8"?>
<p:tagLst xmlns:p="http://schemas.openxmlformats.org/presentationml/2006/main">
  <p:tag name="PA" val="v5.2.4"/>
</p:tagLst>
</file>

<file path=ppt/tags/tag68.xml><?xml version="1.0" encoding="utf-8"?>
<p:tagLst xmlns:p="http://schemas.openxmlformats.org/presentationml/2006/main">
  <p:tag name="PA" val="v5.2.4"/>
</p:tagLst>
</file>

<file path=ppt/tags/tag69.xml><?xml version="1.0" encoding="utf-8"?>
<p:tagLst xmlns:p="http://schemas.openxmlformats.org/presentationml/2006/main">
  <p:tag name="PA" val="v5.2.4"/>
</p:tagLst>
</file>

<file path=ppt/tags/tag7.xml><?xml version="1.0" encoding="utf-8"?>
<p:tagLst xmlns:p="http://schemas.openxmlformats.org/presentationml/2006/main">
  <p:tag name="MH" val="20161022192725"/>
  <p:tag name="MH_LIBRARY" val="GRAPHIC"/>
  <p:tag name="MH_TYPE" val="Other"/>
  <p:tag name="MH_ORDER" val="9"/>
  <p:tag name="PA" val="v5.2.10"/>
</p:tagLst>
</file>

<file path=ppt/tags/tag70.xml><?xml version="1.0" encoding="utf-8"?>
<p:tagLst xmlns:p="http://schemas.openxmlformats.org/presentationml/2006/main">
  <p:tag name="PA" val="v5.2.4"/>
</p:tagLst>
</file>

<file path=ppt/tags/tag71.xml><?xml version="1.0" encoding="utf-8"?>
<p:tagLst xmlns:p="http://schemas.openxmlformats.org/presentationml/2006/main">
  <p:tag name="PA" val="v5.2.4"/>
</p:tagLst>
</file>

<file path=ppt/tags/tag72.xml><?xml version="1.0" encoding="utf-8"?>
<p:tagLst xmlns:p="http://schemas.openxmlformats.org/presentationml/2006/main">
  <p:tag name="PA" val="v5.2.4"/>
</p:tagLst>
</file>

<file path=ppt/tags/tag73.xml><?xml version="1.0" encoding="utf-8"?>
<p:tagLst xmlns:p="http://schemas.openxmlformats.org/presentationml/2006/main">
  <p:tag name="PA" val="v5.2.4"/>
</p:tagLst>
</file>

<file path=ppt/tags/tag74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75.xml><?xml version="1.0" encoding="utf-8"?>
<p:tagLst xmlns:p="http://schemas.openxmlformats.org/presentationml/2006/main">
  <p:tag name="MH" val="20161022192725"/>
  <p:tag name="MH_LIBRARY" val="GRAPHIC"/>
  <p:tag name="MH_TYPE" val="SubTitle"/>
  <p:tag name="MH_ORDER" val="3"/>
  <p:tag name="PA" val="v5.2.11"/>
  <p:tag name="RESOURCELIBID_ANIM" val="462"/>
</p:tagLst>
</file>

<file path=ppt/tags/tag76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77.xml><?xml version="1.0" encoding="utf-8"?>
<p:tagLst xmlns:p="http://schemas.openxmlformats.org/presentationml/2006/main">
  <p:tag name="PA" val="v5.2.11"/>
  <p:tag name="PAMAINTYPE" val="4"/>
  <p:tag name="PATYPE" val="150"/>
  <p:tag name="PASUBTYPE" val="152"/>
  <p:tag name="RESOURCELIBID_SHAPE" val="4661"/>
  <p:tag name="RESOURCELIB_SHAPETYPE" val="4"/>
</p:tagLst>
</file>

<file path=ppt/tags/tag8.xml><?xml version="1.0" encoding="utf-8"?>
<p:tagLst xmlns:p="http://schemas.openxmlformats.org/presentationml/2006/main">
  <p:tag name="PA" val="v5.2.10"/>
  <p:tag name="RESOURCELIBID_ANIM" val="556941"/>
</p:tagLst>
</file>

<file path=ppt/tags/tag9.xml><?xml version="1.0" encoding="utf-8"?>
<p:tagLst xmlns:p="http://schemas.openxmlformats.org/presentationml/2006/main">
  <p:tag name="MH" val="20161022192725"/>
  <p:tag name="MH_LIBRARY" val="GRAPHIC"/>
  <p:tag name="MH_TYPE" val="SubTitle"/>
  <p:tag name="MH_ORDER" val="4"/>
  <p:tag name="PA" val="v5.2.1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1238</Words>
  <Application>WPS 演示</Application>
  <PresentationFormat>宽屏</PresentationFormat>
  <Paragraphs>139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汉仪唐美人W</vt:lpstr>
      <vt:lpstr>Calibri</vt:lpstr>
      <vt:lpstr>方正粗黑宋简体</vt:lpstr>
      <vt:lpstr>等线</vt:lpstr>
      <vt:lpstr>思源黑体 CN Bold</vt:lpstr>
      <vt:lpstr>黑体</vt:lpstr>
      <vt:lpstr>思源黑体 CN Normal</vt:lpstr>
      <vt:lpstr>微软雅黑</vt:lpstr>
      <vt:lpstr>Arial Unicode MS</vt:lpstr>
      <vt:lpstr>等线 Light</vt:lpstr>
      <vt:lpstr>Futura Medium</vt:lpstr>
      <vt:lpstr>Century Gothic</vt:lpstr>
      <vt:lpstr>Anonymous</vt:lpstr>
      <vt:lpstr>等线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薇啊</cp:lastModifiedBy>
  <cp:revision>45</cp:revision>
  <dcterms:created xsi:type="dcterms:W3CDTF">2020-08-09T02:02:00Z</dcterms:created>
  <dcterms:modified xsi:type="dcterms:W3CDTF">2020-11-19T10:55:25Z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