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8"/>
  </p:notesMasterIdLst>
  <p:sldIdLst>
    <p:sldId id="768" r:id="rId2"/>
    <p:sldId id="656" r:id="rId3"/>
    <p:sldId id="657" r:id="rId4"/>
    <p:sldId id="773" r:id="rId5"/>
    <p:sldId id="771" r:id="rId6"/>
    <p:sldId id="776" r:id="rId7"/>
    <p:sldId id="774" r:id="rId8"/>
    <p:sldId id="778" r:id="rId9"/>
    <p:sldId id="671" r:id="rId10"/>
    <p:sldId id="782" r:id="rId11"/>
    <p:sldId id="697" r:id="rId12"/>
    <p:sldId id="698" r:id="rId13"/>
    <p:sldId id="679" r:id="rId14"/>
    <p:sldId id="716" r:id="rId15"/>
    <p:sldId id="719" r:id="rId16"/>
    <p:sldId id="784" r:id="rId17"/>
    <p:sldId id="680" r:id="rId18"/>
    <p:sldId id="724" r:id="rId19"/>
    <p:sldId id="783" r:id="rId20"/>
    <p:sldId id="787" r:id="rId21"/>
    <p:sldId id="788" r:id="rId22"/>
    <p:sldId id="789" r:id="rId23"/>
    <p:sldId id="749" r:id="rId24"/>
    <p:sldId id="765" r:id="rId25"/>
    <p:sldId id="763" r:id="rId26"/>
    <p:sldId id="794" r:id="rId27"/>
    <p:sldId id="766" r:id="rId28"/>
    <p:sldId id="685" r:id="rId29"/>
    <p:sldId id="790" r:id="rId30"/>
    <p:sldId id="688" r:id="rId31"/>
    <p:sldId id="764" r:id="rId32"/>
    <p:sldId id="645" r:id="rId33"/>
    <p:sldId id="792" r:id="rId34"/>
    <p:sldId id="614" r:id="rId35"/>
    <p:sldId id="795" r:id="rId36"/>
    <p:sldId id="797" r:id="rId37"/>
  </p:sldIdLst>
  <p:sldSz cx="12192000" cy="6858000"/>
  <p:notesSz cx="6858000" cy="9144000"/>
  <p:embeddedFontLst>
    <p:embeddedFont>
      <p:font typeface="等线" panose="02010600030101010101" pitchFamily="2" charset="-122"/>
      <p:regular r:id="rId39"/>
      <p:bold r:id="rId40"/>
    </p:embeddedFont>
    <p:embeddedFont>
      <p:font typeface="黑体" panose="02010609060101010101" pitchFamily="49" charset="-122"/>
      <p:regular r:id="rId41"/>
    </p:embeddedFont>
    <p:embeddedFont>
      <p:font typeface="华文中宋" panose="02010600040101010101" pitchFamily="2" charset="-122"/>
      <p:regular r:id="rId42"/>
    </p:embeddedFont>
    <p:embeddedFont>
      <p:font typeface="微软雅黑" panose="020B0503020204020204" pitchFamily="34" charset="-122"/>
      <p:regular r:id="rId43"/>
      <p:bold r:id="rId44"/>
    </p:embeddedFont>
    <p:embeddedFont>
      <p:font typeface="Calibri" panose="020F0502020204030204" pitchFamily="34" charset="0"/>
      <p:regular r:id="rId45"/>
      <p:bold r:id="rId46"/>
      <p:italic r:id="rId47"/>
      <p:boldItalic r:id="rId48"/>
    </p:embeddedFont>
    <p:embeddedFont>
      <p:font typeface="Tw Cen MT" panose="020B0602020104020603" pitchFamily="34" charset="0"/>
      <p:regular r:id="rId49"/>
      <p:bold r:id="rId50"/>
      <p:italic r:id="rId51"/>
      <p:boldItalic r:id="rId52"/>
    </p:embeddedFont>
  </p:embeddedFontLst>
  <p:custDataLst>
    <p:tags r:id="rId53"/>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99CCFF"/>
    <a:srgbClr val="FFCC99"/>
    <a:srgbClr val="F4E2D4"/>
    <a:srgbClr val="FE8285"/>
    <a:srgbClr val="FACEEE"/>
    <a:srgbClr val="FFE1E2"/>
    <a:srgbClr val="F38D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6019" autoAdjust="0"/>
    <p:restoredTop sz="94660" autoAdjust="0"/>
  </p:normalViewPr>
  <p:slideViewPr>
    <p:cSldViewPr snapToGrid="0">
      <p:cViewPr varScale="1">
        <p:scale>
          <a:sx n="66" d="100"/>
          <a:sy n="66" d="100"/>
        </p:scale>
        <p:origin x="60" y="784"/>
      </p:cViewPr>
      <p:guideLst>
        <p:guide orient="horz" pos="2160"/>
        <p:guide pos="3840"/>
      </p:guideLst>
    </p:cSldViewPr>
  </p:slideViewPr>
  <p:outlineViewPr>
    <p:cViewPr>
      <p:scale>
        <a:sx n="33" d="100"/>
        <a:sy n="33" d="100"/>
      </p:scale>
      <p:origin x="0" y="9961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ags" Target="tags/tag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_rels/data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diagrams/_rels/data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_rels/data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31637F-4A37-4F27-A064-C1905303DE69}" type="doc">
      <dgm:prSet loTypeId="urn:microsoft.com/office/officeart/2005/8/layout/vList3#3" loCatId="list" qsTypeId="urn:microsoft.com/office/officeart/2005/8/quickstyle/simple1" qsCatId="simple" csTypeId="urn:microsoft.com/office/officeart/2005/8/colors/colorful5" csCatId="colorful" phldr="1"/>
      <dgm:spPr/>
    </dgm:pt>
    <dgm:pt modelId="{3ADB8BB2-04FF-431D-BA35-BDE287C4452B}">
      <dgm:prSet phldrT="[文本]" custT="1"/>
      <dgm:spPr>
        <a:solidFill>
          <a:srgbClr val="FFC000"/>
        </a:solidFill>
      </dgm:spPr>
      <dgm:t>
        <a:bodyPr/>
        <a:lstStyle/>
        <a:p>
          <a:r>
            <a:rPr lang="zh-CN" altLang="en-US" sz="2800" b="1" dirty="0">
              <a:solidFill>
                <a:schemeClr val="tx1"/>
              </a:solidFill>
              <a:latin typeface="黑体" panose="02010609060101010101" pitchFamily="49" charset="-122"/>
              <a:ea typeface="黑体" panose="02010609060101010101" pitchFamily="49" charset="-122"/>
            </a:rPr>
            <a:t>大学阶段需要对新时代有深入了解和真切感悟</a:t>
          </a:r>
        </a:p>
      </dgm:t>
    </dgm:pt>
    <dgm:pt modelId="{AD79B81A-1699-49BC-8C60-783CEDCE56E6}" type="parTrans" cxnId="{2679B6B7-1D2C-45BB-B15F-E2353908594F}">
      <dgm:prSet/>
      <dgm:spPr/>
      <dgm:t>
        <a:bodyPr/>
        <a:lstStyle/>
        <a:p>
          <a:endParaRPr lang="zh-CN" altLang="en-US"/>
        </a:p>
      </dgm:t>
    </dgm:pt>
    <dgm:pt modelId="{02FF3B69-F8B4-4C78-A5D3-0B77CC725400}" type="sibTrans" cxnId="{2679B6B7-1D2C-45BB-B15F-E2353908594F}">
      <dgm:prSet/>
      <dgm:spPr/>
      <dgm:t>
        <a:bodyPr/>
        <a:lstStyle/>
        <a:p>
          <a:endParaRPr lang="zh-CN" altLang="en-US"/>
        </a:p>
      </dgm:t>
    </dgm:pt>
    <dgm:pt modelId="{D78FF791-6581-4B5F-8716-1040BA79617F}">
      <dgm:prSet phldrT="[文本]" custT="1"/>
      <dgm:spPr>
        <a:solidFill>
          <a:srgbClr val="00B050"/>
        </a:solidFill>
      </dgm:spPr>
      <dgm:t>
        <a:bodyPr/>
        <a:lstStyle/>
        <a:p>
          <a:r>
            <a:rPr lang="zh-CN" altLang="en-US" sz="2800" b="1" dirty="0">
              <a:solidFill>
                <a:schemeClr val="bg1"/>
              </a:solidFill>
              <a:latin typeface="黑体" panose="02010609060101010101" pitchFamily="49" charset="-122"/>
              <a:ea typeface="黑体" panose="02010609060101010101" pitchFamily="49" charset="-122"/>
            </a:rPr>
            <a:t>新时代是大学生理解当前所处历史方位的关键词</a:t>
          </a:r>
        </a:p>
      </dgm:t>
    </dgm:pt>
    <dgm:pt modelId="{5F0CCD43-BFB5-46F0-972E-C73F44EBC831}" type="parTrans" cxnId="{0878DB7A-FA05-48D1-87CD-2C3FD178CD17}">
      <dgm:prSet/>
      <dgm:spPr/>
      <dgm:t>
        <a:bodyPr/>
        <a:lstStyle/>
        <a:p>
          <a:endParaRPr lang="zh-CN" altLang="en-US"/>
        </a:p>
      </dgm:t>
    </dgm:pt>
    <dgm:pt modelId="{BEC63CE3-7E4A-45D5-B58D-80A9F68CE4E0}" type="sibTrans" cxnId="{0878DB7A-FA05-48D1-87CD-2C3FD178CD17}">
      <dgm:prSet/>
      <dgm:spPr/>
      <dgm:t>
        <a:bodyPr/>
        <a:lstStyle/>
        <a:p>
          <a:endParaRPr lang="zh-CN" altLang="en-US"/>
        </a:p>
      </dgm:t>
    </dgm:pt>
    <dgm:pt modelId="{1ACE77FC-87D3-438E-AE76-1A2FE2708381}">
      <dgm:prSet phldrT="[文本]" custT="1"/>
      <dgm:spPr>
        <a:solidFill>
          <a:srgbClr val="FFC000"/>
        </a:solidFill>
      </dgm:spPr>
      <dgm:t>
        <a:bodyPr/>
        <a:lstStyle/>
        <a:p>
          <a:r>
            <a:rPr lang="zh-CN" altLang="en-US" sz="2800" b="1" dirty="0">
              <a:solidFill>
                <a:schemeClr val="tx1"/>
              </a:solidFill>
              <a:latin typeface="黑体" pitchFamily="49" charset="-122"/>
              <a:ea typeface="黑体" pitchFamily="49" charset="-122"/>
            </a:rPr>
            <a:t>中华民族伟大复兴中国梦与青春梦的关系 </a:t>
          </a:r>
        </a:p>
      </dgm:t>
    </dgm:pt>
    <dgm:pt modelId="{AE83C946-D20A-41B5-B0AB-C28504764594}" type="parTrans" cxnId="{F3447953-DCD2-4E40-AF0C-1265EF707B77}">
      <dgm:prSet/>
      <dgm:spPr/>
      <dgm:t>
        <a:bodyPr/>
        <a:lstStyle/>
        <a:p>
          <a:endParaRPr lang="zh-CN" altLang="en-US"/>
        </a:p>
      </dgm:t>
    </dgm:pt>
    <dgm:pt modelId="{7A8780E9-78D0-402A-B984-E2B0A822B881}" type="sibTrans" cxnId="{F3447953-DCD2-4E40-AF0C-1265EF707B77}">
      <dgm:prSet/>
      <dgm:spPr/>
      <dgm:t>
        <a:bodyPr/>
        <a:lstStyle/>
        <a:p>
          <a:endParaRPr lang="zh-CN" altLang="en-US"/>
        </a:p>
      </dgm:t>
    </dgm:pt>
    <dgm:pt modelId="{8F6BCB8D-DD17-4693-8694-BC1060B9444F}">
      <dgm:prSet custT="1"/>
      <dgm:spPr>
        <a:solidFill>
          <a:srgbClr val="6699FF"/>
        </a:solidFill>
      </dgm:spPr>
      <dgm:t>
        <a:bodyPr/>
        <a:lstStyle/>
        <a:p>
          <a:r>
            <a:rPr lang="zh-CN" altLang="en-US" sz="2800" b="1" dirty="0">
              <a:solidFill>
                <a:schemeClr val="bg1"/>
              </a:solidFill>
              <a:latin typeface="黑体" panose="02010609060101010101" pitchFamily="49" charset="-122"/>
              <a:ea typeface="黑体" panose="02010609060101010101" pitchFamily="49" charset="-122"/>
            </a:rPr>
            <a:t>新时代的大学生</a:t>
          </a:r>
        </a:p>
      </dgm:t>
    </dgm:pt>
    <dgm:pt modelId="{2F206C1C-AB25-447F-88D6-9E746AC276B6}" type="parTrans" cxnId="{512C78A2-C938-4F3E-8EF7-7363646BB10A}">
      <dgm:prSet/>
      <dgm:spPr/>
      <dgm:t>
        <a:bodyPr/>
        <a:lstStyle/>
        <a:p>
          <a:endParaRPr lang="zh-CN" altLang="en-US"/>
        </a:p>
      </dgm:t>
    </dgm:pt>
    <dgm:pt modelId="{E60B0232-8EB8-432E-8AD3-FDA538BBAB3E}" type="sibTrans" cxnId="{512C78A2-C938-4F3E-8EF7-7363646BB10A}">
      <dgm:prSet/>
      <dgm:spPr/>
      <dgm:t>
        <a:bodyPr/>
        <a:lstStyle/>
        <a:p>
          <a:endParaRPr lang="zh-CN" altLang="en-US"/>
        </a:p>
      </dgm:t>
    </dgm:pt>
    <dgm:pt modelId="{2400C94D-5623-4425-B77B-A45AF190C742}" type="pres">
      <dgm:prSet presAssocID="{B431637F-4A37-4F27-A064-C1905303DE69}" presName="linearFlow" presStyleCnt="0">
        <dgm:presLayoutVars>
          <dgm:dir/>
          <dgm:resizeHandles val="exact"/>
        </dgm:presLayoutVars>
      </dgm:prSet>
      <dgm:spPr/>
    </dgm:pt>
    <dgm:pt modelId="{4148CA69-9409-4CC8-86BA-F2074015E838}" type="pres">
      <dgm:prSet presAssocID="{3ADB8BB2-04FF-431D-BA35-BDE287C4452B}" presName="composite" presStyleCnt="0"/>
      <dgm:spPr/>
    </dgm:pt>
    <dgm:pt modelId="{B2089A34-073F-48F9-8E6B-8793F892CC2B}" type="pres">
      <dgm:prSet presAssocID="{3ADB8BB2-04FF-431D-BA35-BDE287C4452B}" presName="imgShp" presStyleLbl="fgImgPlace1" presStyleIdx="0" presStyleCnt="4"/>
      <dgm:spPr>
        <a:blipFill>
          <a:blip xmlns:r="http://schemas.openxmlformats.org/officeDocument/2006/relationships" r:embed="rId1" cstate="print"/>
          <a:srcRect/>
          <a:stretch>
            <a:fillRect/>
          </a:stretch>
        </a:blipFill>
      </dgm:spPr>
    </dgm:pt>
    <dgm:pt modelId="{BA61850F-6900-49DF-B71F-A7C9D0E709EE}" type="pres">
      <dgm:prSet presAssocID="{3ADB8BB2-04FF-431D-BA35-BDE287C4452B}" presName="txShp" presStyleLbl="node1" presStyleIdx="0" presStyleCnt="4">
        <dgm:presLayoutVars>
          <dgm:bulletEnabled val="1"/>
        </dgm:presLayoutVars>
      </dgm:prSet>
      <dgm:spPr/>
    </dgm:pt>
    <dgm:pt modelId="{23D0E136-F5A6-4FFC-9C27-A8B3147F9AE0}" type="pres">
      <dgm:prSet presAssocID="{02FF3B69-F8B4-4C78-A5D3-0B77CC725400}" presName="spacing" presStyleCnt="0"/>
      <dgm:spPr/>
    </dgm:pt>
    <dgm:pt modelId="{47429AED-C7CF-40A1-BB58-2A0D73BA091B}" type="pres">
      <dgm:prSet presAssocID="{D78FF791-6581-4B5F-8716-1040BA79617F}" presName="composite" presStyleCnt="0"/>
      <dgm:spPr/>
    </dgm:pt>
    <dgm:pt modelId="{CE93A0F3-EBE2-4E9F-B99C-A9A257439C54}" type="pres">
      <dgm:prSet presAssocID="{D78FF791-6581-4B5F-8716-1040BA79617F}" presName="imgShp" presStyleLbl="fgImgPlace1" presStyleIdx="1" presStyleCnt="4"/>
      <dgm:spPr>
        <a:blipFill>
          <a:blip xmlns:r="http://schemas.openxmlformats.org/officeDocument/2006/relationships" r:embed="rId2" cstate="print"/>
          <a:srcRect/>
          <a:stretch>
            <a:fillRect/>
          </a:stretch>
        </a:blipFill>
      </dgm:spPr>
    </dgm:pt>
    <dgm:pt modelId="{295AFE30-8671-49FE-8999-AFC7D9C89120}" type="pres">
      <dgm:prSet presAssocID="{D78FF791-6581-4B5F-8716-1040BA79617F}" presName="txShp" presStyleLbl="node1" presStyleIdx="1" presStyleCnt="4">
        <dgm:presLayoutVars>
          <dgm:bulletEnabled val="1"/>
        </dgm:presLayoutVars>
      </dgm:prSet>
      <dgm:spPr/>
    </dgm:pt>
    <dgm:pt modelId="{8222DAE6-D6A7-4B74-99FA-DD8EBFE228DA}" type="pres">
      <dgm:prSet presAssocID="{BEC63CE3-7E4A-45D5-B58D-80A9F68CE4E0}" presName="spacing" presStyleCnt="0"/>
      <dgm:spPr/>
    </dgm:pt>
    <dgm:pt modelId="{694FDCF8-CB33-4063-8E35-9AE587FF81FA}" type="pres">
      <dgm:prSet presAssocID="{1ACE77FC-87D3-438E-AE76-1A2FE2708381}" presName="composite" presStyleCnt="0"/>
      <dgm:spPr/>
    </dgm:pt>
    <dgm:pt modelId="{4BD31444-2DA2-43B4-9D43-865B09A6F32A}" type="pres">
      <dgm:prSet presAssocID="{1ACE77FC-87D3-438E-AE76-1A2FE2708381}" presName="imgShp" presStyleLbl="fgImgPlace1" presStyleIdx="2" presStyleCnt="4"/>
      <dgm:spPr>
        <a:blipFill>
          <a:blip xmlns:r="http://schemas.openxmlformats.org/officeDocument/2006/relationships" r:embed="rId3" cstate="print"/>
          <a:srcRect/>
          <a:stretch>
            <a:fillRect/>
          </a:stretch>
        </a:blipFill>
      </dgm:spPr>
    </dgm:pt>
    <dgm:pt modelId="{9EA0F0C7-1D86-4839-98A9-A0BC50C63DA3}" type="pres">
      <dgm:prSet presAssocID="{1ACE77FC-87D3-438E-AE76-1A2FE2708381}" presName="txShp" presStyleLbl="node1" presStyleIdx="2" presStyleCnt="4">
        <dgm:presLayoutVars>
          <dgm:bulletEnabled val="1"/>
        </dgm:presLayoutVars>
      </dgm:prSet>
      <dgm:spPr/>
    </dgm:pt>
    <dgm:pt modelId="{95BDA0B6-B8FC-4295-8F58-74F1E6A033F5}" type="pres">
      <dgm:prSet presAssocID="{7A8780E9-78D0-402A-B984-E2B0A822B881}" presName="spacing" presStyleCnt="0"/>
      <dgm:spPr/>
    </dgm:pt>
    <dgm:pt modelId="{09988E57-134F-4202-9621-0DF0717C2BD9}" type="pres">
      <dgm:prSet presAssocID="{8F6BCB8D-DD17-4693-8694-BC1060B9444F}" presName="composite" presStyleCnt="0"/>
      <dgm:spPr/>
    </dgm:pt>
    <dgm:pt modelId="{4EF6E509-FADA-4511-99E3-2ED8BA4AE9FC}" type="pres">
      <dgm:prSet presAssocID="{8F6BCB8D-DD17-4693-8694-BC1060B9444F}" presName="imgShp" presStyleLbl="fgImgPlace1" presStyleIdx="3" presStyleCnt="4" custLinFactNeighborX="-5424" custLinFactNeighborY="116"/>
      <dgm:spPr>
        <a:blipFill>
          <a:blip xmlns:r="http://schemas.openxmlformats.org/officeDocument/2006/relationships" r:embed="rId4" cstate="print"/>
          <a:srcRect/>
          <a:stretch>
            <a:fillRect/>
          </a:stretch>
        </a:blipFill>
      </dgm:spPr>
    </dgm:pt>
    <dgm:pt modelId="{93FBD0BF-7058-473A-9A21-D38C84C6101E}" type="pres">
      <dgm:prSet presAssocID="{8F6BCB8D-DD17-4693-8694-BC1060B9444F}" presName="txShp" presStyleLbl="node1" presStyleIdx="3" presStyleCnt="4">
        <dgm:presLayoutVars>
          <dgm:bulletEnabled val="1"/>
        </dgm:presLayoutVars>
      </dgm:prSet>
      <dgm:spPr/>
    </dgm:pt>
  </dgm:ptLst>
  <dgm:cxnLst>
    <dgm:cxn modelId="{B406A801-144B-4EB4-8803-2E043C2444A7}" type="presOf" srcId="{3ADB8BB2-04FF-431D-BA35-BDE287C4452B}" destId="{BA61850F-6900-49DF-B71F-A7C9D0E709EE}" srcOrd="0" destOrd="0" presId="urn:microsoft.com/office/officeart/2005/8/layout/vList3#3"/>
    <dgm:cxn modelId="{BF14EB03-FF97-4853-A24D-9D75ECADAD0C}" type="presOf" srcId="{8F6BCB8D-DD17-4693-8694-BC1060B9444F}" destId="{93FBD0BF-7058-473A-9A21-D38C84C6101E}" srcOrd="0" destOrd="0" presId="urn:microsoft.com/office/officeart/2005/8/layout/vList3#3"/>
    <dgm:cxn modelId="{F3447953-DCD2-4E40-AF0C-1265EF707B77}" srcId="{B431637F-4A37-4F27-A064-C1905303DE69}" destId="{1ACE77FC-87D3-438E-AE76-1A2FE2708381}" srcOrd="2" destOrd="0" parTransId="{AE83C946-D20A-41B5-B0AB-C28504764594}" sibTransId="{7A8780E9-78D0-402A-B984-E2B0A822B881}"/>
    <dgm:cxn modelId="{0878DB7A-FA05-48D1-87CD-2C3FD178CD17}" srcId="{B431637F-4A37-4F27-A064-C1905303DE69}" destId="{D78FF791-6581-4B5F-8716-1040BA79617F}" srcOrd="1" destOrd="0" parTransId="{5F0CCD43-BFB5-46F0-972E-C73F44EBC831}" sibTransId="{BEC63CE3-7E4A-45D5-B58D-80A9F68CE4E0}"/>
    <dgm:cxn modelId="{512C78A2-C938-4F3E-8EF7-7363646BB10A}" srcId="{B431637F-4A37-4F27-A064-C1905303DE69}" destId="{8F6BCB8D-DD17-4693-8694-BC1060B9444F}" srcOrd="3" destOrd="0" parTransId="{2F206C1C-AB25-447F-88D6-9E746AC276B6}" sibTransId="{E60B0232-8EB8-432E-8AD3-FDA538BBAB3E}"/>
    <dgm:cxn modelId="{EFAA6CB1-DA08-4FD7-AE7E-5B9982124903}" type="presOf" srcId="{1ACE77FC-87D3-438E-AE76-1A2FE2708381}" destId="{9EA0F0C7-1D86-4839-98A9-A0BC50C63DA3}" srcOrd="0" destOrd="0" presId="urn:microsoft.com/office/officeart/2005/8/layout/vList3#3"/>
    <dgm:cxn modelId="{2679B6B7-1D2C-45BB-B15F-E2353908594F}" srcId="{B431637F-4A37-4F27-A064-C1905303DE69}" destId="{3ADB8BB2-04FF-431D-BA35-BDE287C4452B}" srcOrd="0" destOrd="0" parTransId="{AD79B81A-1699-49BC-8C60-783CEDCE56E6}" sibTransId="{02FF3B69-F8B4-4C78-A5D3-0B77CC725400}"/>
    <dgm:cxn modelId="{861893FB-305D-4E91-AFC3-4B0552C64485}" type="presOf" srcId="{B431637F-4A37-4F27-A064-C1905303DE69}" destId="{2400C94D-5623-4425-B77B-A45AF190C742}" srcOrd="0" destOrd="0" presId="urn:microsoft.com/office/officeart/2005/8/layout/vList3#3"/>
    <dgm:cxn modelId="{6D7A5CFD-A799-42E5-8BDF-7FEFAC4D1631}" type="presOf" srcId="{D78FF791-6581-4B5F-8716-1040BA79617F}" destId="{295AFE30-8671-49FE-8999-AFC7D9C89120}" srcOrd="0" destOrd="0" presId="urn:microsoft.com/office/officeart/2005/8/layout/vList3#3"/>
    <dgm:cxn modelId="{AC77B395-8AD2-454F-91E9-7EDD9B3917E4}" type="presParOf" srcId="{2400C94D-5623-4425-B77B-A45AF190C742}" destId="{4148CA69-9409-4CC8-86BA-F2074015E838}" srcOrd="0" destOrd="0" presId="urn:microsoft.com/office/officeart/2005/8/layout/vList3#3"/>
    <dgm:cxn modelId="{B1A68B0F-2B64-4DF1-9CC8-CDE3D1CC57FE}" type="presParOf" srcId="{4148CA69-9409-4CC8-86BA-F2074015E838}" destId="{B2089A34-073F-48F9-8E6B-8793F892CC2B}" srcOrd="0" destOrd="0" presId="urn:microsoft.com/office/officeart/2005/8/layout/vList3#3"/>
    <dgm:cxn modelId="{F9C36D81-307D-48A5-A968-A39A0521E365}" type="presParOf" srcId="{4148CA69-9409-4CC8-86BA-F2074015E838}" destId="{BA61850F-6900-49DF-B71F-A7C9D0E709EE}" srcOrd="1" destOrd="0" presId="urn:microsoft.com/office/officeart/2005/8/layout/vList3#3"/>
    <dgm:cxn modelId="{83FEBCB5-FD65-4E51-BD59-F3A6C7CBC5EF}" type="presParOf" srcId="{2400C94D-5623-4425-B77B-A45AF190C742}" destId="{23D0E136-F5A6-4FFC-9C27-A8B3147F9AE0}" srcOrd="1" destOrd="0" presId="urn:microsoft.com/office/officeart/2005/8/layout/vList3#3"/>
    <dgm:cxn modelId="{11F89A3B-35DD-4714-8F64-5BBC14DCB25D}" type="presParOf" srcId="{2400C94D-5623-4425-B77B-A45AF190C742}" destId="{47429AED-C7CF-40A1-BB58-2A0D73BA091B}" srcOrd="2" destOrd="0" presId="urn:microsoft.com/office/officeart/2005/8/layout/vList3#3"/>
    <dgm:cxn modelId="{25D6B620-78F1-47AB-9561-09377030C1F0}" type="presParOf" srcId="{47429AED-C7CF-40A1-BB58-2A0D73BA091B}" destId="{CE93A0F3-EBE2-4E9F-B99C-A9A257439C54}" srcOrd="0" destOrd="0" presId="urn:microsoft.com/office/officeart/2005/8/layout/vList3#3"/>
    <dgm:cxn modelId="{58A9425A-5205-486C-9142-9D711B73425F}" type="presParOf" srcId="{47429AED-C7CF-40A1-BB58-2A0D73BA091B}" destId="{295AFE30-8671-49FE-8999-AFC7D9C89120}" srcOrd="1" destOrd="0" presId="urn:microsoft.com/office/officeart/2005/8/layout/vList3#3"/>
    <dgm:cxn modelId="{8988E0E7-BFC4-4F25-991D-36B41E6CFF5E}" type="presParOf" srcId="{2400C94D-5623-4425-B77B-A45AF190C742}" destId="{8222DAE6-D6A7-4B74-99FA-DD8EBFE228DA}" srcOrd="3" destOrd="0" presId="urn:microsoft.com/office/officeart/2005/8/layout/vList3#3"/>
    <dgm:cxn modelId="{37A40724-0269-496A-9280-53B62CEE62C0}" type="presParOf" srcId="{2400C94D-5623-4425-B77B-A45AF190C742}" destId="{694FDCF8-CB33-4063-8E35-9AE587FF81FA}" srcOrd="4" destOrd="0" presId="urn:microsoft.com/office/officeart/2005/8/layout/vList3#3"/>
    <dgm:cxn modelId="{711EAD0A-7FAD-4725-A6E7-49C6D41EDB9D}" type="presParOf" srcId="{694FDCF8-CB33-4063-8E35-9AE587FF81FA}" destId="{4BD31444-2DA2-43B4-9D43-865B09A6F32A}" srcOrd="0" destOrd="0" presId="urn:microsoft.com/office/officeart/2005/8/layout/vList3#3"/>
    <dgm:cxn modelId="{6A99419E-CFB9-43AA-82DB-5A11CEB345F6}" type="presParOf" srcId="{694FDCF8-CB33-4063-8E35-9AE587FF81FA}" destId="{9EA0F0C7-1D86-4839-98A9-A0BC50C63DA3}" srcOrd="1" destOrd="0" presId="urn:microsoft.com/office/officeart/2005/8/layout/vList3#3"/>
    <dgm:cxn modelId="{E751081A-388A-4100-8521-C19C1670DD37}" type="presParOf" srcId="{2400C94D-5623-4425-B77B-A45AF190C742}" destId="{95BDA0B6-B8FC-4295-8F58-74F1E6A033F5}" srcOrd="5" destOrd="0" presId="urn:microsoft.com/office/officeart/2005/8/layout/vList3#3"/>
    <dgm:cxn modelId="{0CA5B568-6AB2-4388-9534-87B222B60461}" type="presParOf" srcId="{2400C94D-5623-4425-B77B-A45AF190C742}" destId="{09988E57-134F-4202-9621-0DF0717C2BD9}" srcOrd="6" destOrd="0" presId="urn:microsoft.com/office/officeart/2005/8/layout/vList3#3"/>
    <dgm:cxn modelId="{89EA2C1B-C0F7-4867-B823-B98FE8F58F0B}" type="presParOf" srcId="{09988E57-134F-4202-9621-0DF0717C2BD9}" destId="{4EF6E509-FADA-4511-99E3-2ED8BA4AE9FC}" srcOrd="0" destOrd="0" presId="urn:microsoft.com/office/officeart/2005/8/layout/vList3#3"/>
    <dgm:cxn modelId="{6DF12DE1-C9AE-4C8B-92AD-AB7453C38219}" type="presParOf" srcId="{09988E57-134F-4202-9621-0DF0717C2BD9}" destId="{93FBD0BF-7058-473A-9A21-D38C84C6101E}" srcOrd="1" destOrd="0" presId="urn:microsoft.com/office/officeart/2005/8/layout/vList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677580A-14F3-42D7-925D-BDA7E109B5B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zh-CN" altLang="en-US"/>
        </a:p>
      </dgm:t>
    </dgm:pt>
    <dgm:pt modelId="{FC8D3CB2-968E-4E45-811C-670B52F8FC88}">
      <dgm:prSet phldrT="[文本]" custT="1"/>
      <dgm:spPr>
        <a:solidFill>
          <a:srgbClr val="FF0000"/>
        </a:solidFill>
      </dgm:spPr>
      <dgm:t>
        <a:bodyPr/>
        <a:lstStyle/>
        <a:p>
          <a:r>
            <a:rPr lang="zh-CN" altLang="en-US" sz="2800" b="0" dirty="0">
              <a:latin typeface="宋体" pitchFamily="2" charset="-122"/>
              <a:ea typeface="宋体" pitchFamily="2" charset="-122"/>
            </a:rPr>
            <a:t>不同点</a:t>
          </a:r>
        </a:p>
      </dgm:t>
    </dgm:pt>
    <dgm:pt modelId="{365EA32F-C84F-49C8-BC2B-18420955CD0A}" type="parTrans" cxnId="{60A48CA9-6DF4-46E3-8A9B-04A9E6F5E260}">
      <dgm:prSet/>
      <dgm:spPr/>
      <dgm:t>
        <a:bodyPr/>
        <a:lstStyle/>
        <a:p>
          <a:endParaRPr lang="zh-CN" altLang="en-US"/>
        </a:p>
      </dgm:t>
    </dgm:pt>
    <dgm:pt modelId="{D7BCBC10-A0FC-47FC-BE88-B250E45B27AD}" type="sibTrans" cxnId="{60A48CA9-6DF4-46E3-8A9B-04A9E6F5E260}">
      <dgm:prSet/>
      <dgm:spPr/>
      <dgm:t>
        <a:bodyPr/>
        <a:lstStyle/>
        <a:p>
          <a:endParaRPr lang="zh-CN" altLang="en-US"/>
        </a:p>
      </dgm:t>
    </dgm:pt>
    <dgm:pt modelId="{54D6DBE7-7A17-4480-989B-1B32797578DE}">
      <dgm:prSet phldrT="[文本]" custT="1"/>
      <dgm:spPr>
        <a:solidFill>
          <a:srgbClr val="F6CB9C">
            <a:alpha val="89804"/>
          </a:srgbClr>
        </a:solidFill>
      </dgm:spPr>
      <dgm:t>
        <a:bodyPr/>
        <a:lstStyle/>
        <a:p>
          <a:r>
            <a:rPr lang="zh-CN" altLang="en-US" sz="2400" b="0" dirty="0">
              <a:latin typeface="宋体" pitchFamily="2" charset="-122"/>
              <a:ea typeface="宋体" pitchFamily="2" charset="-122"/>
            </a:rPr>
            <a:t>调节领域不同</a:t>
          </a:r>
        </a:p>
      </dgm:t>
    </dgm:pt>
    <dgm:pt modelId="{CF8272E3-F739-438A-9DC3-1753FF8D052B}" type="parTrans" cxnId="{7CFF20FB-B6F8-4D90-9961-A3C8FEB54B1A}">
      <dgm:prSet/>
      <dgm:spPr/>
      <dgm:t>
        <a:bodyPr/>
        <a:lstStyle/>
        <a:p>
          <a:endParaRPr lang="zh-CN" altLang="en-US"/>
        </a:p>
      </dgm:t>
    </dgm:pt>
    <dgm:pt modelId="{966B4DB8-6809-4EE0-812E-61331172ED3F}" type="sibTrans" cxnId="{7CFF20FB-B6F8-4D90-9961-A3C8FEB54B1A}">
      <dgm:prSet/>
      <dgm:spPr/>
      <dgm:t>
        <a:bodyPr/>
        <a:lstStyle/>
        <a:p>
          <a:endParaRPr lang="zh-CN" altLang="en-US"/>
        </a:p>
      </dgm:t>
    </dgm:pt>
    <dgm:pt modelId="{9C0111F4-FC07-40C1-A44D-8DC0FFEB8E59}">
      <dgm:prSet phldrT="[文本]" custT="1"/>
      <dgm:spPr>
        <a:solidFill>
          <a:srgbClr val="0070C0"/>
        </a:solidFill>
      </dgm:spPr>
      <dgm:t>
        <a:bodyPr/>
        <a:lstStyle/>
        <a:p>
          <a:r>
            <a:rPr lang="zh-CN" altLang="en-US" sz="2800" b="0" dirty="0">
              <a:latin typeface="宋体" pitchFamily="2" charset="-122"/>
              <a:ea typeface="宋体" pitchFamily="2" charset="-122"/>
            </a:rPr>
            <a:t>相同点</a:t>
          </a:r>
        </a:p>
      </dgm:t>
    </dgm:pt>
    <dgm:pt modelId="{EA72A22E-0306-4096-8BE7-680A2DF03A31}" type="parTrans" cxnId="{7956FD29-F0B9-4B85-8D03-55DB3A2E3D4F}">
      <dgm:prSet/>
      <dgm:spPr/>
      <dgm:t>
        <a:bodyPr/>
        <a:lstStyle/>
        <a:p>
          <a:endParaRPr lang="zh-CN" altLang="en-US"/>
        </a:p>
      </dgm:t>
    </dgm:pt>
    <dgm:pt modelId="{4678C4BE-620B-4CC9-9D66-C4EDDFD5D81B}" type="sibTrans" cxnId="{7956FD29-F0B9-4B85-8D03-55DB3A2E3D4F}">
      <dgm:prSet/>
      <dgm:spPr/>
      <dgm:t>
        <a:bodyPr/>
        <a:lstStyle/>
        <a:p>
          <a:endParaRPr lang="zh-CN" altLang="en-US"/>
        </a:p>
      </dgm:t>
    </dgm:pt>
    <dgm:pt modelId="{72DD54FF-68D1-47A7-88D3-1905ACA63F0E}">
      <dgm:prSet phldrT="[文本]" custT="1"/>
      <dgm:spPr>
        <a:solidFill>
          <a:schemeClr val="accent2">
            <a:lumMod val="40000"/>
            <a:lumOff val="60000"/>
            <a:alpha val="90000"/>
          </a:schemeClr>
        </a:solidFill>
      </dgm:spPr>
      <dgm:t>
        <a:bodyPr/>
        <a:lstStyle/>
        <a:p>
          <a:r>
            <a:rPr lang="zh-CN" altLang="en-US" sz="2400" b="0" dirty="0">
              <a:latin typeface="宋体" pitchFamily="2" charset="-122"/>
              <a:ea typeface="宋体" pitchFamily="2" charset="-122"/>
            </a:rPr>
            <a:t>都是调节人们思想行为、协调人际关系、维护社会秩序的重要手段</a:t>
          </a:r>
          <a:endParaRPr lang="zh-CN" altLang="en-US" sz="2400" b="0" dirty="0"/>
        </a:p>
      </dgm:t>
    </dgm:pt>
    <dgm:pt modelId="{183337BF-518D-4980-B5EA-CBACDA751394}" type="parTrans" cxnId="{EFE28310-9BAA-45B0-96C9-12655A6D5EE7}">
      <dgm:prSet/>
      <dgm:spPr/>
      <dgm:t>
        <a:bodyPr/>
        <a:lstStyle/>
        <a:p>
          <a:endParaRPr lang="zh-CN" altLang="en-US"/>
        </a:p>
      </dgm:t>
    </dgm:pt>
    <dgm:pt modelId="{70D14BC8-DDC2-44E4-89C8-DF5AB22319D6}" type="sibTrans" cxnId="{EFE28310-9BAA-45B0-96C9-12655A6D5EE7}">
      <dgm:prSet/>
      <dgm:spPr/>
      <dgm:t>
        <a:bodyPr/>
        <a:lstStyle/>
        <a:p>
          <a:endParaRPr lang="zh-CN" altLang="en-US"/>
        </a:p>
      </dgm:t>
    </dgm:pt>
    <dgm:pt modelId="{8E49F396-BEF2-49B9-B8A1-34D2423BE27F}">
      <dgm:prSet phldrT="[文本]" custT="1"/>
      <dgm:spPr>
        <a:solidFill>
          <a:schemeClr val="accent2">
            <a:lumMod val="40000"/>
            <a:lumOff val="60000"/>
            <a:alpha val="90000"/>
          </a:schemeClr>
        </a:solidFill>
      </dgm:spPr>
      <dgm:t>
        <a:bodyPr/>
        <a:lstStyle/>
        <a:p>
          <a:r>
            <a:rPr lang="zh-CN" altLang="en-US" sz="2400" b="0" dirty="0">
              <a:latin typeface="宋体" pitchFamily="2" charset="-122"/>
              <a:ea typeface="宋体" pitchFamily="2" charset="-122"/>
            </a:rPr>
            <a:t>都是上层建筑的重要组成部分，共同服务于一定的经济基础</a:t>
          </a:r>
          <a:endParaRPr lang="zh-CN" altLang="en-US" sz="2400" b="0" dirty="0"/>
        </a:p>
      </dgm:t>
    </dgm:pt>
    <dgm:pt modelId="{9A3C8BFE-F35E-4016-923E-D0438F99B439}" type="parTrans" cxnId="{EE76ABCD-AE53-4563-92B3-2E483A9FE196}">
      <dgm:prSet/>
      <dgm:spPr/>
      <dgm:t>
        <a:bodyPr/>
        <a:lstStyle/>
        <a:p>
          <a:endParaRPr lang="zh-CN" altLang="en-US"/>
        </a:p>
      </dgm:t>
    </dgm:pt>
    <dgm:pt modelId="{FB5EBA27-7EE2-421E-95E4-4F4A9F412F69}" type="sibTrans" cxnId="{EE76ABCD-AE53-4563-92B3-2E483A9FE196}">
      <dgm:prSet/>
      <dgm:spPr/>
      <dgm:t>
        <a:bodyPr/>
        <a:lstStyle/>
        <a:p>
          <a:endParaRPr lang="zh-CN" altLang="en-US"/>
        </a:p>
      </dgm:t>
    </dgm:pt>
    <dgm:pt modelId="{F1477B56-DADC-418F-B48F-9F1EAA658A16}">
      <dgm:prSet phldrT="[文本]" custT="1"/>
      <dgm:spPr>
        <a:solidFill>
          <a:srgbClr val="F6CB9C">
            <a:alpha val="89804"/>
          </a:srgbClr>
        </a:solidFill>
      </dgm:spPr>
      <dgm:t>
        <a:bodyPr/>
        <a:lstStyle/>
        <a:p>
          <a:r>
            <a:rPr lang="zh-CN" altLang="en-US" sz="2400" b="0" dirty="0">
              <a:latin typeface="宋体" pitchFamily="2" charset="-122"/>
              <a:ea typeface="宋体" pitchFamily="2" charset="-122"/>
            </a:rPr>
            <a:t>调节方式不同</a:t>
          </a:r>
        </a:p>
      </dgm:t>
    </dgm:pt>
    <dgm:pt modelId="{B11570C0-4BB0-4CE2-AAC5-674320414E41}" type="parTrans" cxnId="{B09D8DAA-006E-4E3F-90BD-F33B5A60566A}">
      <dgm:prSet/>
      <dgm:spPr/>
      <dgm:t>
        <a:bodyPr/>
        <a:lstStyle/>
        <a:p>
          <a:endParaRPr lang="zh-CN" altLang="en-US"/>
        </a:p>
      </dgm:t>
    </dgm:pt>
    <dgm:pt modelId="{9FCAEF2F-BF2A-43F0-95EE-2EFF3499A146}" type="sibTrans" cxnId="{B09D8DAA-006E-4E3F-90BD-F33B5A60566A}">
      <dgm:prSet/>
      <dgm:spPr/>
      <dgm:t>
        <a:bodyPr/>
        <a:lstStyle/>
        <a:p>
          <a:endParaRPr lang="zh-CN" altLang="en-US"/>
        </a:p>
      </dgm:t>
    </dgm:pt>
    <dgm:pt modelId="{47B34C03-EE68-4D51-8284-2DBD00E0298A}">
      <dgm:prSet phldrT="[文本]" custT="1"/>
      <dgm:spPr>
        <a:solidFill>
          <a:srgbClr val="F6CB9C">
            <a:alpha val="89804"/>
          </a:srgbClr>
        </a:solidFill>
      </dgm:spPr>
      <dgm:t>
        <a:bodyPr/>
        <a:lstStyle/>
        <a:p>
          <a:r>
            <a:rPr lang="zh-CN" altLang="en-US" sz="2400" b="0" dirty="0">
              <a:latin typeface="宋体" pitchFamily="2" charset="-122"/>
              <a:ea typeface="宋体" pitchFamily="2" charset="-122"/>
            </a:rPr>
            <a:t>调节目标不同</a:t>
          </a:r>
        </a:p>
      </dgm:t>
    </dgm:pt>
    <dgm:pt modelId="{B042B256-1B74-4FD5-9F32-F7A1AAEFD9D4}" type="parTrans" cxnId="{93AE2A5E-763F-4048-8CAD-C7DF0239FF6E}">
      <dgm:prSet/>
      <dgm:spPr/>
      <dgm:t>
        <a:bodyPr/>
        <a:lstStyle/>
        <a:p>
          <a:endParaRPr lang="zh-CN" altLang="en-US"/>
        </a:p>
      </dgm:t>
    </dgm:pt>
    <dgm:pt modelId="{005089B0-84DC-41FA-A3EF-45B35400FF3F}" type="sibTrans" cxnId="{93AE2A5E-763F-4048-8CAD-C7DF0239FF6E}">
      <dgm:prSet/>
      <dgm:spPr/>
      <dgm:t>
        <a:bodyPr/>
        <a:lstStyle/>
        <a:p>
          <a:endParaRPr lang="zh-CN" altLang="en-US"/>
        </a:p>
      </dgm:t>
    </dgm:pt>
    <dgm:pt modelId="{5BB47593-505B-45CB-B1E9-630F8E635925}" type="pres">
      <dgm:prSet presAssocID="{4677580A-14F3-42D7-925D-BDA7E109B5B5}" presName="Name0" presStyleCnt="0">
        <dgm:presLayoutVars>
          <dgm:dir/>
          <dgm:animLvl val="lvl"/>
          <dgm:resizeHandles/>
        </dgm:presLayoutVars>
      </dgm:prSet>
      <dgm:spPr/>
    </dgm:pt>
    <dgm:pt modelId="{BCD51955-D41D-4158-87FF-B7C6929C46DC}" type="pres">
      <dgm:prSet presAssocID="{FC8D3CB2-968E-4E45-811C-670B52F8FC88}" presName="linNode" presStyleCnt="0"/>
      <dgm:spPr/>
    </dgm:pt>
    <dgm:pt modelId="{66556BB0-50EF-419C-99FB-DD278523F6B8}" type="pres">
      <dgm:prSet presAssocID="{FC8D3CB2-968E-4E45-811C-670B52F8FC88}" presName="parentShp" presStyleLbl="node1" presStyleIdx="0" presStyleCnt="2" custScaleX="41021" custScaleY="102270" custLinFactNeighborX="-23762" custLinFactNeighborY="4696">
        <dgm:presLayoutVars>
          <dgm:bulletEnabled val="1"/>
        </dgm:presLayoutVars>
      </dgm:prSet>
      <dgm:spPr/>
    </dgm:pt>
    <dgm:pt modelId="{7EF467B3-9E01-4A9E-A1EB-0F6E6928460F}" type="pres">
      <dgm:prSet presAssocID="{FC8D3CB2-968E-4E45-811C-670B52F8FC88}" presName="childShp" presStyleLbl="bgAccFollowNode1" presStyleIdx="0" presStyleCnt="2" custScaleX="89848" custScaleY="130208" custLinFactNeighborX="-34489" custLinFactNeighborY="7743">
        <dgm:presLayoutVars>
          <dgm:bulletEnabled val="1"/>
        </dgm:presLayoutVars>
      </dgm:prSet>
      <dgm:spPr/>
    </dgm:pt>
    <dgm:pt modelId="{D5DD65D4-3A0F-4D6A-91D2-00F4A5DBBA42}" type="pres">
      <dgm:prSet presAssocID="{D7BCBC10-A0FC-47FC-BE88-B250E45B27AD}" presName="spacing" presStyleCnt="0"/>
      <dgm:spPr/>
    </dgm:pt>
    <dgm:pt modelId="{D5AC291A-DCAF-4F12-BD12-F5BB073E7E2A}" type="pres">
      <dgm:prSet presAssocID="{9C0111F4-FC07-40C1-A44D-8DC0FFEB8E59}" presName="linNode" presStyleCnt="0"/>
      <dgm:spPr/>
    </dgm:pt>
    <dgm:pt modelId="{F1162A19-9781-4C52-BA9C-0A2D34FA802C}" type="pres">
      <dgm:prSet presAssocID="{9C0111F4-FC07-40C1-A44D-8DC0FFEB8E59}" presName="parentShp" presStyleLbl="node1" presStyleIdx="1" presStyleCnt="2" custScaleX="40816" custScaleY="108491" custLinFactNeighborX="-5483" custLinFactNeighborY="-4030">
        <dgm:presLayoutVars>
          <dgm:bulletEnabled val="1"/>
        </dgm:presLayoutVars>
      </dgm:prSet>
      <dgm:spPr/>
    </dgm:pt>
    <dgm:pt modelId="{DBAF026F-5160-460B-96FB-1C919268FE28}" type="pres">
      <dgm:prSet presAssocID="{9C0111F4-FC07-40C1-A44D-8DC0FFEB8E59}" presName="childShp" presStyleLbl="bgAccFollowNode1" presStyleIdx="1" presStyleCnt="2" custScaleX="137614" custScaleY="138675" custLinFactNeighborX="-1266" custLinFactNeighborY="-2168">
        <dgm:presLayoutVars>
          <dgm:bulletEnabled val="1"/>
        </dgm:presLayoutVars>
      </dgm:prSet>
      <dgm:spPr/>
    </dgm:pt>
  </dgm:ptLst>
  <dgm:cxnLst>
    <dgm:cxn modelId="{EFE28310-9BAA-45B0-96C9-12655A6D5EE7}" srcId="{9C0111F4-FC07-40C1-A44D-8DC0FFEB8E59}" destId="{72DD54FF-68D1-47A7-88D3-1905ACA63F0E}" srcOrd="0" destOrd="0" parTransId="{183337BF-518D-4980-B5EA-CBACDA751394}" sibTransId="{70D14BC8-DDC2-44E4-89C8-DF5AB22319D6}"/>
    <dgm:cxn modelId="{7956FD29-F0B9-4B85-8D03-55DB3A2E3D4F}" srcId="{4677580A-14F3-42D7-925D-BDA7E109B5B5}" destId="{9C0111F4-FC07-40C1-A44D-8DC0FFEB8E59}" srcOrd="1" destOrd="0" parTransId="{EA72A22E-0306-4096-8BE7-680A2DF03A31}" sibTransId="{4678C4BE-620B-4CC9-9D66-C4EDDFD5D81B}"/>
    <dgm:cxn modelId="{93AE2A5E-763F-4048-8CAD-C7DF0239FF6E}" srcId="{FC8D3CB2-968E-4E45-811C-670B52F8FC88}" destId="{47B34C03-EE68-4D51-8284-2DBD00E0298A}" srcOrd="2" destOrd="0" parTransId="{B042B256-1B74-4FD5-9F32-F7A1AAEFD9D4}" sibTransId="{005089B0-84DC-41FA-A3EF-45B35400FF3F}"/>
    <dgm:cxn modelId="{DE92654E-CDFB-4358-B99C-59FDDB9CDFB1}" type="presOf" srcId="{8E49F396-BEF2-49B9-B8A1-34D2423BE27F}" destId="{DBAF026F-5160-460B-96FB-1C919268FE28}" srcOrd="0" destOrd="1" presId="urn:microsoft.com/office/officeart/2005/8/layout/vList6"/>
    <dgm:cxn modelId="{3A9AAC58-8F34-410A-B6CD-0CF5093F9718}" type="presOf" srcId="{47B34C03-EE68-4D51-8284-2DBD00E0298A}" destId="{7EF467B3-9E01-4A9E-A1EB-0F6E6928460F}" srcOrd="0" destOrd="2" presId="urn:microsoft.com/office/officeart/2005/8/layout/vList6"/>
    <dgm:cxn modelId="{A8C77D7A-3677-43A5-9E71-8B174F3FD192}" type="presOf" srcId="{72DD54FF-68D1-47A7-88D3-1905ACA63F0E}" destId="{DBAF026F-5160-460B-96FB-1C919268FE28}" srcOrd="0" destOrd="0" presId="urn:microsoft.com/office/officeart/2005/8/layout/vList6"/>
    <dgm:cxn modelId="{48F09B84-BE9B-4A0C-9E60-8B3661CA5189}" type="presOf" srcId="{4677580A-14F3-42D7-925D-BDA7E109B5B5}" destId="{5BB47593-505B-45CB-B1E9-630F8E635925}" srcOrd="0" destOrd="0" presId="urn:microsoft.com/office/officeart/2005/8/layout/vList6"/>
    <dgm:cxn modelId="{DDDCA192-9E42-434C-B4A3-9A5AF77CA4AC}" type="presOf" srcId="{9C0111F4-FC07-40C1-A44D-8DC0FFEB8E59}" destId="{F1162A19-9781-4C52-BA9C-0A2D34FA802C}" srcOrd="0" destOrd="0" presId="urn:microsoft.com/office/officeart/2005/8/layout/vList6"/>
    <dgm:cxn modelId="{213FDBA3-7656-4D0D-BED8-159E5A8E7A2E}" type="presOf" srcId="{FC8D3CB2-968E-4E45-811C-670B52F8FC88}" destId="{66556BB0-50EF-419C-99FB-DD278523F6B8}" srcOrd="0" destOrd="0" presId="urn:microsoft.com/office/officeart/2005/8/layout/vList6"/>
    <dgm:cxn modelId="{60A48CA9-6DF4-46E3-8A9B-04A9E6F5E260}" srcId="{4677580A-14F3-42D7-925D-BDA7E109B5B5}" destId="{FC8D3CB2-968E-4E45-811C-670B52F8FC88}" srcOrd="0" destOrd="0" parTransId="{365EA32F-C84F-49C8-BC2B-18420955CD0A}" sibTransId="{D7BCBC10-A0FC-47FC-BE88-B250E45B27AD}"/>
    <dgm:cxn modelId="{B09D8DAA-006E-4E3F-90BD-F33B5A60566A}" srcId="{FC8D3CB2-968E-4E45-811C-670B52F8FC88}" destId="{F1477B56-DADC-418F-B48F-9F1EAA658A16}" srcOrd="1" destOrd="0" parTransId="{B11570C0-4BB0-4CE2-AAC5-674320414E41}" sibTransId="{9FCAEF2F-BF2A-43F0-95EE-2EFF3499A146}"/>
    <dgm:cxn modelId="{4FB312CB-CD80-414C-8DDF-DFC14424C1F3}" type="presOf" srcId="{F1477B56-DADC-418F-B48F-9F1EAA658A16}" destId="{7EF467B3-9E01-4A9E-A1EB-0F6E6928460F}" srcOrd="0" destOrd="1" presId="urn:microsoft.com/office/officeart/2005/8/layout/vList6"/>
    <dgm:cxn modelId="{EE76ABCD-AE53-4563-92B3-2E483A9FE196}" srcId="{9C0111F4-FC07-40C1-A44D-8DC0FFEB8E59}" destId="{8E49F396-BEF2-49B9-B8A1-34D2423BE27F}" srcOrd="1" destOrd="0" parTransId="{9A3C8BFE-F35E-4016-923E-D0438F99B439}" sibTransId="{FB5EBA27-7EE2-421E-95E4-4F4A9F412F69}"/>
    <dgm:cxn modelId="{3B0F66F7-51BF-42D9-B4AC-9A9E9ABF8E45}" type="presOf" srcId="{54D6DBE7-7A17-4480-989B-1B32797578DE}" destId="{7EF467B3-9E01-4A9E-A1EB-0F6E6928460F}" srcOrd="0" destOrd="0" presId="urn:microsoft.com/office/officeart/2005/8/layout/vList6"/>
    <dgm:cxn modelId="{7CFF20FB-B6F8-4D90-9961-A3C8FEB54B1A}" srcId="{FC8D3CB2-968E-4E45-811C-670B52F8FC88}" destId="{54D6DBE7-7A17-4480-989B-1B32797578DE}" srcOrd="0" destOrd="0" parTransId="{CF8272E3-F739-438A-9DC3-1753FF8D052B}" sibTransId="{966B4DB8-6809-4EE0-812E-61331172ED3F}"/>
    <dgm:cxn modelId="{3A81D07D-1EEA-44AE-BC33-B0772FC3D369}" type="presParOf" srcId="{5BB47593-505B-45CB-B1E9-630F8E635925}" destId="{BCD51955-D41D-4158-87FF-B7C6929C46DC}" srcOrd="0" destOrd="0" presId="urn:microsoft.com/office/officeart/2005/8/layout/vList6"/>
    <dgm:cxn modelId="{EAE38D1F-54F2-441D-B093-16DA7FDA5AFF}" type="presParOf" srcId="{BCD51955-D41D-4158-87FF-B7C6929C46DC}" destId="{66556BB0-50EF-419C-99FB-DD278523F6B8}" srcOrd="0" destOrd="0" presId="urn:microsoft.com/office/officeart/2005/8/layout/vList6"/>
    <dgm:cxn modelId="{DE9809B0-3C5A-4B43-965B-2B7E45F80F0D}" type="presParOf" srcId="{BCD51955-D41D-4158-87FF-B7C6929C46DC}" destId="{7EF467B3-9E01-4A9E-A1EB-0F6E6928460F}" srcOrd="1" destOrd="0" presId="urn:microsoft.com/office/officeart/2005/8/layout/vList6"/>
    <dgm:cxn modelId="{EACDF311-6899-4BB1-945B-5BE0C90BEDC0}" type="presParOf" srcId="{5BB47593-505B-45CB-B1E9-630F8E635925}" destId="{D5DD65D4-3A0F-4D6A-91D2-00F4A5DBBA42}" srcOrd="1" destOrd="0" presId="urn:microsoft.com/office/officeart/2005/8/layout/vList6"/>
    <dgm:cxn modelId="{BE4995CE-D6C2-4250-B680-F87F301E882C}" type="presParOf" srcId="{5BB47593-505B-45CB-B1E9-630F8E635925}" destId="{D5AC291A-DCAF-4F12-BD12-F5BB073E7E2A}" srcOrd="2" destOrd="0" presId="urn:microsoft.com/office/officeart/2005/8/layout/vList6"/>
    <dgm:cxn modelId="{415DE2AB-D4A1-413F-9ACD-3D01127CAC36}" type="presParOf" srcId="{D5AC291A-DCAF-4F12-BD12-F5BB073E7E2A}" destId="{F1162A19-9781-4C52-BA9C-0A2D34FA802C}" srcOrd="0" destOrd="0" presId="urn:microsoft.com/office/officeart/2005/8/layout/vList6"/>
    <dgm:cxn modelId="{866B66A9-A87B-43CD-B577-EF032ED1FFEA}" type="presParOf" srcId="{D5AC291A-DCAF-4F12-BD12-F5BB073E7E2A}" destId="{DBAF026F-5160-460B-96FB-1C919268FE2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EC387E4-9798-406A-8BE7-29073E05814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zh-CN" altLang="en-US"/>
        </a:p>
      </dgm:t>
    </dgm:pt>
    <dgm:pt modelId="{BA555E7E-92E7-4156-A23A-F6D71017A050}">
      <dgm:prSet phldrT="[文本]"/>
      <dgm:spPr>
        <a:solidFill>
          <a:srgbClr val="FF0000"/>
        </a:solidFill>
      </dgm:spPr>
      <dgm:t>
        <a:bodyPr/>
        <a:lstStyle/>
        <a:p>
          <a:r>
            <a:rPr lang="zh-CN" altLang="en-US" b="1" dirty="0"/>
            <a:t>思想道德素质和法治素养</a:t>
          </a:r>
        </a:p>
      </dgm:t>
    </dgm:pt>
    <dgm:pt modelId="{409E5403-7569-47E9-9C50-3C3CDA7F8C19}" type="parTrans" cxnId="{CE4F0A7C-0BA0-4C5C-8D38-76B99090F42A}">
      <dgm:prSet/>
      <dgm:spPr/>
      <dgm:t>
        <a:bodyPr/>
        <a:lstStyle/>
        <a:p>
          <a:endParaRPr lang="zh-CN" altLang="en-US"/>
        </a:p>
      </dgm:t>
    </dgm:pt>
    <dgm:pt modelId="{0188362D-A344-4AB8-965D-8116E72EABA7}" type="sibTrans" cxnId="{CE4F0A7C-0BA0-4C5C-8D38-76B99090F42A}">
      <dgm:prSet/>
      <dgm:spPr/>
      <dgm:t>
        <a:bodyPr/>
        <a:lstStyle/>
        <a:p>
          <a:endParaRPr lang="zh-CN" altLang="en-US"/>
        </a:p>
      </dgm:t>
    </dgm:pt>
    <dgm:pt modelId="{9BA5B19D-DBC5-491C-B4FF-E6A42A8E44F7}">
      <dgm:prSet phldrT="[文本]" custT="1"/>
      <dgm:spPr>
        <a:solidFill>
          <a:srgbClr val="00B050"/>
        </a:solidFill>
      </dgm:spPr>
      <dgm:t>
        <a:bodyPr/>
        <a:lstStyle/>
        <a:p>
          <a:r>
            <a:rPr lang="zh-CN" altLang="en-US" sz="2000" b="1" dirty="0">
              <a:solidFill>
                <a:schemeClr val="bg1"/>
              </a:solidFill>
              <a:latin typeface="宋体" pitchFamily="2" charset="-122"/>
              <a:ea typeface="宋体" pitchFamily="2" charset="-122"/>
            </a:rPr>
            <a:t>学习中升华</a:t>
          </a:r>
        </a:p>
      </dgm:t>
    </dgm:pt>
    <dgm:pt modelId="{3EE7FD4E-6A45-428D-A19C-138B926F3BCE}" type="parTrans" cxnId="{11022B6A-9A05-45F1-8F53-36559194C6C7}">
      <dgm:prSet/>
      <dgm:spPr/>
      <dgm:t>
        <a:bodyPr/>
        <a:lstStyle/>
        <a:p>
          <a:endParaRPr lang="zh-CN" altLang="en-US"/>
        </a:p>
      </dgm:t>
    </dgm:pt>
    <dgm:pt modelId="{A8A0A916-0E15-4F97-8994-835FA35F29E7}" type="sibTrans" cxnId="{11022B6A-9A05-45F1-8F53-36559194C6C7}">
      <dgm:prSet/>
      <dgm:spPr/>
      <dgm:t>
        <a:bodyPr/>
        <a:lstStyle/>
        <a:p>
          <a:endParaRPr lang="zh-CN" altLang="en-US"/>
        </a:p>
      </dgm:t>
    </dgm:pt>
    <dgm:pt modelId="{B0AA52D7-B908-491C-9907-8021DF6AAC38}">
      <dgm:prSet phldrT="[文本]" custT="1"/>
      <dgm:spPr>
        <a:solidFill>
          <a:srgbClr val="7030A0"/>
        </a:solidFill>
      </dgm:spPr>
      <dgm:t>
        <a:bodyPr/>
        <a:lstStyle/>
        <a:p>
          <a:r>
            <a:rPr lang="zh-CN" altLang="en-US" sz="2000" b="1" dirty="0">
              <a:solidFill>
                <a:schemeClr val="bg1"/>
              </a:solidFill>
              <a:latin typeface="宋体" pitchFamily="2" charset="-122"/>
              <a:ea typeface="宋体" pitchFamily="2" charset="-122"/>
            </a:rPr>
            <a:t>内省中完善</a:t>
          </a:r>
        </a:p>
      </dgm:t>
    </dgm:pt>
    <dgm:pt modelId="{11CF97FC-893F-447A-A8BB-6A3FF63B1A6A}" type="parTrans" cxnId="{72DF9DBB-B65F-4AEC-B948-E91EA6B97208}">
      <dgm:prSet/>
      <dgm:spPr/>
      <dgm:t>
        <a:bodyPr/>
        <a:lstStyle/>
        <a:p>
          <a:endParaRPr lang="zh-CN" altLang="en-US"/>
        </a:p>
      </dgm:t>
    </dgm:pt>
    <dgm:pt modelId="{CE347408-6E42-479F-8D70-16ABDF3769E8}" type="sibTrans" cxnId="{72DF9DBB-B65F-4AEC-B948-E91EA6B97208}">
      <dgm:prSet/>
      <dgm:spPr/>
      <dgm:t>
        <a:bodyPr/>
        <a:lstStyle/>
        <a:p>
          <a:endParaRPr lang="zh-CN" altLang="en-US"/>
        </a:p>
      </dgm:t>
    </dgm:pt>
    <dgm:pt modelId="{B62FE88B-9EE0-48BC-9812-8BF61F6B6714}">
      <dgm:prSet phldrT="[文本]" custT="1"/>
      <dgm:spPr>
        <a:solidFill>
          <a:srgbClr val="002060"/>
        </a:solidFill>
      </dgm:spPr>
      <dgm:t>
        <a:bodyPr/>
        <a:lstStyle/>
        <a:p>
          <a:r>
            <a:rPr lang="zh-CN" altLang="en-US" sz="2000" b="1" dirty="0">
              <a:solidFill>
                <a:schemeClr val="bg1"/>
              </a:solidFill>
              <a:latin typeface="宋体" pitchFamily="2" charset="-122"/>
              <a:ea typeface="宋体" pitchFamily="2" charset="-122"/>
            </a:rPr>
            <a:t>自律中养成</a:t>
          </a:r>
        </a:p>
      </dgm:t>
    </dgm:pt>
    <dgm:pt modelId="{D479FCDD-E94F-4756-ACE2-BABF0A2CECC3}" type="parTrans" cxnId="{02A457A8-0316-4549-9D67-C8EF8514EB2B}">
      <dgm:prSet/>
      <dgm:spPr/>
      <dgm:t>
        <a:bodyPr/>
        <a:lstStyle/>
        <a:p>
          <a:endParaRPr lang="zh-CN" altLang="en-US"/>
        </a:p>
      </dgm:t>
    </dgm:pt>
    <dgm:pt modelId="{EED13835-45CD-438E-B83C-DFB2F6125E2A}" type="sibTrans" cxnId="{02A457A8-0316-4549-9D67-C8EF8514EB2B}">
      <dgm:prSet/>
      <dgm:spPr/>
      <dgm:t>
        <a:bodyPr/>
        <a:lstStyle/>
        <a:p>
          <a:endParaRPr lang="zh-CN" altLang="en-US"/>
        </a:p>
      </dgm:t>
    </dgm:pt>
    <dgm:pt modelId="{2A0090B0-B6C5-402D-99C9-7D38888C2366}">
      <dgm:prSet phldrT="[文本]" custT="1"/>
      <dgm:spPr>
        <a:solidFill>
          <a:schemeClr val="tx2">
            <a:lumMod val="75000"/>
          </a:schemeClr>
        </a:solidFill>
      </dgm:spPr>
      <dgm:t>
        <a:bodyPr/>
        <a:lstStyle/>
        <a:p>
          <a:r>
            <a:rPr lang="zh-CN" altLang="en-US" sz="2000" b="1" dirty="0">
              <a:solidFill>
                <a:schemeClr val="bg1"/>
              </a:solidFill>
              <a:latin typeface="宋体" pitchFamily="2" charset="-122"/>
              <a:ea typeface="宋体" pitchFamily="2" charset="-122"/>
            </a:rPr>
            <a:t>实践中锤炼</a:t>
          </a:r>
        </a:p>
      </dgm:t>
    </dgm:pt>
    <dgm:pt modelId="{3D978CB0-B68D-49EB-80AA-00E3B7E69574}" type="parTrans" cxnId="{284040B2-8D9F-4793-B252-4A019BBDCAE8}">
      <dgm:prSet/>
      <dgm:spPr/>
      <dgm:t>
        <a:bodyPr/>
        <a:lstStyle/>
        <a:p>
          <a:endParaRPr lang="zh-CN" altLang="en-US"/>
        </a:p>
      </dgm:t>
    </dgm:pt>
    <dgm:pt modelId="{3405D504-74ED-4272-8DDE-6BE010BF5097}" type="sibTrans" cxnId="{284040B2-8D9F-4793-B252-4A019BBDCAE8}">
      <dgm:prSet/>
      <dgm:spPr/>
      <dgm:t>
        <a:bodyPr/>
        <a:lstStyle/>
        <a:p>
          <a:endParaRPr lang="zh-CN" altLang="en-US"/>
        </a:p>
      </dgm:t>
    </dgm:pt>
    <dgm:pt modelId="{20CEBEDC-7B9C-48AC-9186-EB4C02393979}" type="pres">
      <dgm:prSet presAssocID="{AEC387E4-9798-406A-8BE7-29073E058147}" presName="Name0" presStyleCnt="0">
        <dgm:presLayoutVars>
          <dgm:chMax val="1"/>
          <dgm:dir/>
          <dgm:animLvl val="ctr"/>
          <dgm:resizeHandles val="exact"/>
        </dgm:presLayoutVars>
      </dgm:prSet>
      <dgm:spPr/>
    </dgm:pt>
    <dgm:pt modelId="{6EF5059B-F4D2-43E9-A671-14D9D9E8C7B4}" type="pres">
      <dgm:prSet presAssocID="{BA555E7E-92E7-4156-A23A-F6D71017A050}" presName="centerShape" presStyleLbl="node0" presStyleIdx="0" presStyleCnt="1" custScaleX="145404" custScaleY="105786"/>
      <dgm:spPr/>
    </dgm:pt>
    <dgm:pt modelId="{F35BA0F2-5659-4F36-946E-85562B05EB3F}" type="pres">
      <dgm:prSet presAssocID="{9BA5B19D-DBC5-491C-B4FF-E6A42A8E44F7}" presName="node" presStyleLbl="node1" presStyleIdx="0" presStyleCnt="4" custScaleX="132685" custScaleY="87970" custRadScaleRad="99236" custRadScaleInc="21334">
        <dgm:presLayoutVars>
          <dgm:bulletEnabled val="1"/>
        </dgm:presLayoutVars>
      </dgm:prSet>
      <dgm:spPr/>
    </dgm:pt>
    <dgm:pt modelId="{8C1994F7-D879-4275-AABF-8D3E9C538B83}" type="pres">
      <dgm:prSet presAssocID="{9BA5B19D-DBC5-491C-B4FF-E6A42A8E44F7}" presName="dummy" presStyleCnt="0"/>
      <dgm:spPr/>
    </dgm:pt>
    <dgm:pt modelId="{F6D826A9-74C8-47BF-9381-3FD9970BDD31}" type="pres">
      <dgm:prSet presAssocID="{A8A0A916-0E15-4F97-8994-835FA35F29E7}" presName="sibTrans" presStyleLbl="sibTrans2D1" presStyleIdx="0" presStyleCnt="4"/>
      <dgm:spPr/>
    </dgm:pt>
    <dgm:pt modelId="{6CB5439D-8FAE-4793-AA58-B9479491DB4C}" type="pres">
      <dgm:prSet presAssocID="{B0AA52D7-B908-491C-9907-8021DF6AAC38}" presName="node" presStyleLbl="node1" presStyleIdx="1" presStyleCnt="4" custScaleX="125235" custScaleY="96223" custRadScaleRad="118788" custRadScaleInc="6722">
        <dgm:presLayoutVars>
          <dgm:bulletEnabled val="1"/>
        </dgm:presLayoutVars>
      </dgm:prSet>
      <dgm:spPr/>
    </dgm:pt>
    <dgm:pt modelId="{AAF1F3F5-AA21-446D-875F-838CE82B47DF}" type="pres">
      <dgm:prSet presAssocID="{B0AA52D7-B908-491C-9907-8021DF6AAC38}" presName="dummy" presStyleCnt="0"/>
      <dgm:spPr/>
    </dgm:pt>
    <dgm:pt modelId="{31312DD5-9D39-4E4D-8AFD-38EF99561160}" type="pres">
      <dgm:prSet presAssocID="{CE347408-6E42-479F-8D70-16ABDF3769E8}" presName="sibTrans" presStyleLbl="sibTrans2D1" presStyleIdx="1" presStyleCnt="4"/>
      <dgm:spPr/>
    </dgm:pt>
    <dgm:pt modelId="{EBCD715C-FA30-4301-A8F2-00ED2BE26A0C}" type="pres">
      <dgm:prSet presAssocID="{B62FE88B-9EE0-48BC-9812-8BF61F6B6714}" presName="node" presStyleLbl="node1" presStyleIdx="2" presStyleCnt="4" custScaleX="142786" custScaleY="108996" custRadScaleRad="114699">
        <dgm:presLayoutVars>
          <dgm:bulletEnabled val="1"/>
        </dgm:presLayoutVars>
      </dgm:prSet>
      <dgm:spPr/>
    </dgm:pt>
    <dgm:pt modelId="{E27E82AF-7B89-41E3-8A9D-261F193BAD5F}" type="pres">
      <dgm:prSet presAssocID="{B62FE88B-9EE0-48BC-9812-8BF61F6B6714}" presName="dummy" presStyleCnt="0"/>
      <dgm:spPr/>
    </dgm:pt>
    <dgm:pt modelId="{6EE53CBA-9ED9-4301-B9DE-C089E674D7EA}" type="pres">
      <dgm:prSet presAssocID="{EED13835-45CD-438E-B83C-DFB2F6125E2A}" presName="sibTrans" presStyleLbl="sibTrans2D1" presStyleIdx="2" presStyleCnt="4"/>
      <dgm:spPr/>
    </dgm:pt>
    <dgm:pt modelId="{5D149DB9-842F-4388-AE72-78394E14FF12}" type="pres">
      <dgm:prSet presAssocID="{2A0090B0-B6C5-402D-99C9-7D38888C2366}" presName="node" presStyleLbl="node1" presStyleIdx="3" presStyleCnt="4" custScaleX="124745" custScaleY="96223" custRadScaleRad="115459" custRadScaleInc="11868">
        <dgm:presLayoutVars>
          <dgm:bulletEnabled val="1"/>
        </dgm:presLayoutVars>
      </dgm:prSet>
      <dgm:spPr/>
    </dgm:pt>
    <dgm:pt modelId="{58CA1EFA-FB92-4BBB-BC50-76729DDA6AF1}" type="pres">
      <dgm:prSet presAssocID="{2A0090B0-B6C5-402D-99C9-7D38888C2366}" presName="dummy" presStyleCnt="0"/>
      <dgm:spPr/>
    </dgm:pt>
    <dgm:pt modelId="{BD842FA4-3D6A-469C-B6BC-D411AF45DD95}" type="pres">
      <dgm:prSet presAssocID="{3405D504-74ED-4272-8DDE-6BE010BF5097}" presName="sibTrans" presStyleLbl="sibTrans2D1" presStyleIdx="3" presStyleCnt="4"/>
      <dgm:spPr/>
    </dgm:pt>
  </dgm:ptLst>
  <dgm:cxnLst>
    <dgm:cxn modelId="{246CD12A-FFF0-44C9-BA0B-DFD9008D9663}" type="presOf" srcId="{3405D504-74ED-4272-8DDE-6BE010BF5097}" destId="{BD842FA4-3D6A-469C-B6BC-D411AF45DD95}" srcOrd="0" destOrd="0" presId="urn:microsoft.com/office/officeart/2005/8/layout/radial6"/>
    <dgm:cxn modelId="{ADF3A333-0C48-42D9-8487-3AFD91FBBD3E}" type="presOf" srcId="{EED13835-45CD-438E-B83C-DFB2F6125E2A}" destId="{6EE53CBA-9ED9-4301-B9DE-C089E674D7EA}" srcOrd="0" destOrd="0" presId="urn:microsoft.com/office/officeart/2005/8/layout/radial6"/>
    <dgm:cxn modelId="{3005293D-9D87-4456-8D84-86F0FA4411A5}" type="presOf" srcId="{BA555E7E-92E7-4156-A23A-F6D71017A050}" destId="{6EF5059B-F4D2-43E9-A671-14D9D9E8C7B4}" srcOrd="0" destOrd="0" presId="urn:microsoft.com/office/officeart/2005/8/layout/radial6"/>
    <dgm:cxn modelId="{8EFB145B-990F-471F-B9FC-1F6E60154B79}" type="presOf" srcId="{B62FE88B-9EE0-48BC-9812-8BF61F6B6714}" destId="{EBCD715C-FA30-4301-A8F2-00ED2BE26A0C}" srcOrd="0" destOrd="0" presId="urn:microsoft.com/office/officeart/2005/8/layout/radial6"/>
    <dgm:cxn modelId="{11022B6A-9A05-45F1-8F53-36559194C6C7}" srcId="{BA555E7E-92E7-4156-A23A-F6D71017A050}" destId="{9BA5B19D-DBC5-491C-B4FF-E6A42A8E44F7}" srcOrd="0" destOrd="0" parTransId="{3EE7FD4E-6A45-428D-A19C-138B926F3BCE}" sibTransId="{A8A0A916-0E15-4F97-8994-835FA35F29E7}"/>
    <dgm:cxn modelId="{CE4F0A7C-0BA0-4C5C-8D38-76B99090F42A}" srcId="{AEC387E4-9798-406A-8BE7-29073E058147}" destId="{BA555E7E-92E7-4156-A23A-F6D71017A050}" srcOrd="0" destOrd="0" parTransId="{409E5403-7569-47E9-9C50-3C3CDA7F8C19}" sibTransId="{0188362D-A344-4AB8-965D-8116E72EABA7}"/>
    <dgm:cxn modelId="{4A33B77D-3AF0-49E4-95E8-9BC08E61A44F}" type="presOf" srcId="{AEC387E4-9798-406A-8BE7-29073E058147}" destId="{20CEBEDC-7B9C-48AC-9186-EB4C02393979}" srcOrd="0" destOrd="0" presId="urn:microsoft.com/office/officeart/2005/8/layout/radial6"/>
    <dgm:cxn modelId="{50BEB280-F634-4F62-8816-3916BD303343}" type="presOf" srcId="{9BA5B19D-DBC5-491C-B4FF-E6A42A8E44F7}" destId="{F35BA0F2-5659-4F36-946E-85562B05EB3F}" srcOrd="0" destOrd="0" presId="urn:microsoft.com/office/officeart/2005/8/layout/radial6"/>
    <dgm:cxn modelId="{E46BE881-29A6-4B44-967C-8B6308E767A0}" type="presOf" srcId="{CE347408-6E42-479F-8D70-16ABDF3769E8}" destId="{31312DD5-9D39-4E4D-8AFD-38EF99561160}" srcOrd="0" destOrd="0" presId="urn:microsoft.com/office/officeart/2005/8/layout/radial6"/>
    <dgm:cxn modelId="{158A5887-1734-460A-8648-6D01180C6003}" type="presOf" srcId="{A8A0A916-0E15-4F97-8994-835FA35F29E7}" destId="{F6D826A9-74C8-47BF-9381-3FD9970BDD31}" srcOrd="0" destOrd="0" presId="urn:microsoft.com/office/officeart/2005/8/layout/radial6"/>
    <dgm:cxn modelId="{B3A41E90-2A8C-4B46-8BAB-9BBBFE4F5F30}" type="presOf" srcId="{B0AA52D7-B908-491C-9907-8021DF6AAC38}" destId="{6CB5439D-8FAE-4793-AA58-B9479491DB4C}" srcOrd="0" destOrd="0" presId="urn:microsoft.com/office/officeart/2005/8/layout/radial6"/>
    <dgm:cxn modelId="{02A457A8-0316-4549-9D67-C8EF8514EB2B}" srcId="{BA555E7E-92E7-4156-A23A-F6D71017A050}" destId="{B62FE88B-9EE0-48BC-9812-8BF61F6B6714}" srcOrd="2" destOrd="0" parTransId="{D479FCDD-E94F-4756-ACE2-BABF0A2CECC3}" sibTransId="{EED13835-45CD-438E-B83C-DFB2F6125E2A}"/>
    <dgm:cxn modelId="{284040B2-8D9F-4793-B252-4A019BBDCAE8}" srcId="{BA555E7E-92E7-4156-A23A-F6D71017A050}" destId="{2A0090B0-B6C5-402D-99C9-7D38888C2366}" srcOrd="3" destOrd="0" parTransId="{3D978CB0-B68D-49EB-80AA-00E3B7E69574}" sibTransId="{3405D504-74ED-4272-8DDE-6BE010BF5097}"/>
    <dgm:cxn modelId="{72DF9DBB-B65F-4AEC-B948-E91EA6B97208}" srcId="{BA555E7E-92E7-4156-A23A-F6D71017A050}" destId="{B0AA52D7-B908-491C-9907-8021DF6AAC38}" srcOrd="1" destOrd="0" parTransId="{11CF97FC-893F-447A-A8BB-6A3FF63B1A6A}" sibTransId="{CE347408-6E42-479F-8D70-16ABDF3769E8}"/>
    <dgm:cxn modelId="{644C4AF1-B4FF-485F-9E74-4C1CE4085D66}" type="presOf" srcId="{2A0090B0-B6C5-402D-99C9-7D38888C2366}" destId="{5D149DB9-842F-4388-AE72-78394E14FF12}" srcOrd="0" destOrd="0" presId="urn:microsoft.com/office/officeart/2005/8/layout/radial6"/>
    <dgm:cxn modelId="{6CD926E8-C5F7-4207-AE20-1EE5E287A485}" type="presParOf" srcId="{20CEBEDC-7B9C-48AC-9186-EB4C02393979}" destId="{6EF5059B-F4D2-43E9-A671-14D9D9E8C7B4}" srcOrd="0" destOrd="0" presId="urn:microsoft.com/office/officeart/2005/8/layout/radial6"/>
    <dgm:cxn modelId="{25B539ED-C93C-4E10-98CE-740103F4DAE4}" type="presParOf" srcId="{20CEBEDC-7B9C-48AC-9186-EB4C02393979}" destId="{F35BA0F2-5659-4F36-946E-85562B05EB3F}" srcOrd="1" destOrd="0" presId="urn:microsoft.com/office/officeart/2005/8/layout/radial6"/>
    <dgm:cxn modelId="{B766A0B2-A400-4E8A-A7F2-2482050BF07F}" type="presParOf" srcId="{20CEBEDC-7B9C-48AC-9186-EB4C02393979}" destId="{8C1994F7-D879-4275-AABF-8D3E9C538B83}" srcOrd="2" destOrd="0" presId="urn:microsoft.com/office/officeart/2005/8/layout/radial6"/>
    <dgm:cxn modelId="{FA59444D-44E8-4407-B166-AC36FD96F1FF}" type="presParOf" srcId="{20CEBEDC-7B9C-48AC-9186-EB4C02393979}" destId="{F6D826A9-74C8-47BF-9381-3FD9970BDD31}" srcOrd="3" destOrd="0" presId="urn:microsoft.com/office/officeart/2005/8/layout/radial6"/>
    <dgm:cxn modelId="{CC592DFB-70F8-4EE7-A971-34ED1271E417}" type="presParOf" srcId="{20CEBEDC-7B9C-48AC-9186-EB4C02393979}" destId="{6CB5439D-8FAE-4793-AA58-B9479491DB4C}" srcOrd="4" destOrd="0" presId="urn:microsoft.com/office/officeart/2005/8/layout/radial6"/>
    <dgm:cxn modelId="{684F0B28-0551-4D25-83DC-722699CD21B6}" type="presParOf" srcId="{20CEBEDC-7B9C-48AC-9186-EB4C02393979}" destId="{AAF1F3F5-AA21-446D-875F-838CE82B47DF}" srcOrd="5" destOrd="0" presId="urn:microsoft.com/office/officeart/2005/8/layout/radial6"/>
    <dgm:cxn modelId="{ACF8168A-B8DD-4F74-BF8E-A22226C00A5D}" type="presParOf" srcId="{20CEBEDC-7B9C-48AC-9186-EB4C02393979}" destId="{31312DD5-9D39-4E4D-8AFD-38EF99561160}" srcOrd="6" destOrd="0" presId="urn:microsoft.com/office/officeart/2005/8/layout/radial6"/>
    <dgm:cxn modelId="{277D7AA8-14F1-4934-B3DF-1BCACAEE59F3}" type="presParOf" srcId="{20CEBEDC-7B9C-48AC-9186-EB4C02393979}" destId="{EBCD715C-FA30-4301-A8F2-00ED2BE26A0C}" srcOrd="7" destOrd="0" presId="urn:microsoft.com/office/officeart/2005/8/layout/radial6"/>
    <dgm:cxn modelId="{48ECEF53-2B9E-4997-99AA-7C90BF9A0C25}" type="presParOf" srcId="{20CEBEDC-7B9C-48AC-9186-EB4C02393979}" destId="{E27E82AF-7B89-41E3-8A9D-261F193BAD5F}" srcOrd="8" destOrd="0" presId="urn:microsoft.com/office/officeart/2005/8/layout/radial6"/>
    <dgm:cxn modelId="{8FF14262-8CBD-40D5-91D5-1A3C3CC849A6}" type="presParOf" srcId="{20CEBEDC-7B9C-48AC-9186-EB4C02393979}" destId="{6EE53CBA-9ED9-4301-B9DE-C089E674D7EA}" srcOrd="9" destOrd="0" presId="urn:microsoft.com/office/officeart/2005/8/layout/radial6"/>
    <dgm:cxn modelId="{86A2C79C-8BB5-4C70-B7C9-83F3B32E458C}" type="presParOf" srcId="{20CEBEDC-7B9C-48AC-9186-EB4C02393979}" destId="{5D149DB9-842F-4388-AE72-78394E14FF12}" srcOrd="10" destOrd="0" presId="urn:microsoft.com/office/officeart/2005/8/layout/radial6"/>
    <dgm:cxn modelId="{9514A08A-3D4B-4EE5-8FE7-EE6D6C239008}" type="presParOf" srcId="{20CEBEDC-7B9C-48AC-9186-EB4C02393979}" destId="{58CA1EFA-FB92-4BBB-BC50-76729DDA6AF1}" srcOrd="11" destOrd="0" presId="urn:microsoft.com/office/officeart/2005/8/layout/radial6"/>
    <dgm:cxn modelId="{AB4D5FE0-3BFF-47EA-BF9F-F0F2AFA7735D}" type="presParOf" srcId="{20CEBEDC-7B9C-48AC-9186-EB4C02393979}" destId="{BD842FA4-3D6A-469C-B6BC-D411AF45DD95}"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4A1988-2D91-40F1-9179-CEB51F80140F}"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zh-CN" altLang="en-US"/>
        </a:p>
      </dgm:t>
    </dgm:pt>
    <dgm:pt modelId="{7C7715C5-95FB-4824-999C-EB2DDE7DF385}">
      <dgm:prSet phldrT="[文本]"/>
      <dgm:spPr/>
      <dgm:t>
        <a:bodyPr/>
        <a:lstStyle/>
        <a:p>
          <a:r>
            <a:rPr lang="zh-CN" altLang="en-US" b="1" dirty="0">
              <a:latin typeface="宋体" pitchFamily="2" charset="-122"/>
              <a:ea typeface="宋体" pitchFamily="2" charset="-122"/>
            </a:rPr>
            <a:t>理想与现实</a:t>
          </a:r>
          <a:endParaRPr lang="zh-CN" altLang="en-US" dirty="0"/>
        </a:p>
      </dgm:t>
    </dgm:pt>
    <dgm:pt modelId="{F74A4358-57F2-4756-8040-CE1FE7F7C260}" type="parTrans" cxnId="{BCA3CFFC-26C6-41E9-A226-EDDAB15A4A4A}">
      <dgm:prSet/>
      <dgm:spPr/>
      <dgm:t>
        <a:bodyPr/>
        <a:lstStyle/>
        <a:p>
          <a:endParaRPr lang="zh-CN" altLang="en-US"/>
        </a:p>
      </dgm:t>
    </dgm:pt>
    <dgm:pt modelId="{1AF921EB-BC4B-4E70-B9F4-F485DE392B9E}" type="sibTrans" cxnId="{BCA3CFFC-26C6-41E9-A226-EDDAB15A4A4A}">
      <dgm:prSet/>
      <dgm:spPr/>
      <dgm:t>
        <a:bodyPr/>
        <a:lstStyle/>
        <a:p>
          <a:endParaRPr lang="zh-CN" altLang="en-US"/>
        </a:p>
      </dgm:t>
    </dgm:pt>
    <dgm:pt modelId="{8B80308F-DBFA-4526-80F2-2E5B2A9D9E63}">
      <dgm:prSet phldrT="[文本]"/>
      <dgm:spPr/>
      <dgm:t>
        <a:bodyPr/>
        <a:lstStyle/>
        <a:p>
          <a:r>
            <a:rPr lang="zh-CN" altLang="en-US" b="1" dirty="0">
              <a:latin typeface="宋体" pitchFamily="2" charset="-122"/>
              <a:ea typeface="宋体" pitchFamily="2" charset="-122"/>
            </a:rPr>
            <a:t>个人与集体</a:t>
          </a:r>
        </a:p>
      </dgm:t>
    </dgm:pt>
    <dgm:pt modelId="{83E8326D-7782-46A4-848A-27DA436C1E89}" type="parTrans" cxnId="{62E6A404-2FD7-4C6A-8EC0-9188EB0C17B1}">
      <dgm:prSet/>
      <dgm:spPr/>
      <dgm:t>
        <a:bodyPr/>
        <a:lstStyle/>
        <a:p>
          <a:endParaRPr lang="zh-CN" altLang="en-US"/>
        </a:p>
      </dgm:t>
    </dgm:pt>
    <dgm:pt modelId="{B1758CC0-9FC3-4235-A8BA-DABF584B5113}" type="sibTrans" cxnId="{62E6A404-2FD7-4C6A-8EC0-9188EB0C17B1}">
      <dgm:prSet/>
      <dgm:spPr/>
      <dgm:t>
        <a:bodyPr/>
        <a:lstStyle/>
        <a:p>
          <a:endParaRPr lang="zh-CN" altLang="en-US"/>
        </a:p>
      </dgm:t>
    </dgm:pt>
    <dgm:pt modelId="{00DB4BA7-0636-4828-97A3-3E686D4A4FEF}">
      <dgm:prSet phldrT="[文本]"/>
      <dgm:spPr/>
      <dgm:t>
        <a:bodyPr/>
        <a:lstStyle/>
        <a:p>
          <a:r>
            <a:rPr lang="zh-CN" altLang="en-US" b="1" dirty="0">
              <a:latin typeface="宋体" pitchFamily="2" charset="-122"/>
              <a:ea typeface="宋体" pitchFamily="2" charset="-122"/>
            </a:rPr>
            <a:t>竞争与合作</a:t>
          </a:r>
          <a:endParaRPr lang="zh-CN" altLang="en-US" dirty="0"/>
        </a:p>
      </dgm:t>
    </dgm:pt>
    <dgm:pt modelId="{D5B4B707-FF93-4FB3-A837-F23C354D4255}" type="parTrans" cxnId="{BCFF8A19-5E4A-4C31-B8CD-60A473A3FFFB}">
      <dgm:prSet/>
      <dgm:spPr/>
      <dgm:t>
        <a:bodyPr/>
        <a:lstStyle/>
        <a:p>
          <a:endParaRPr lang="zh-CN" altLang="en-US"/>
        </a:p>
      </dgm:t>
    </dgm:pt>
    <dgm:pt modelId="{778AA117-FC03-44F5-9A5C-4589D2663D00}" type="sibTrans" cxnId="{BCFF8A19-5E4A-4C31-B8CD-60A473A3FFFB}">
      <dgm:prSet/>
      <dgm:spPr/>
      <dgm:t>
        <a:bodyPr/>
        <a:lstStyle/>
        <a:p>
          <a:endParaRPr lang="zh-CN" altLang="en-US"/>
        </a:p>
      </dgm:t>
    </dgm:pt>
    <dgm:pt modelId="{4F6842D3-700D-47D6-B5B3-F9A3A86DFF21}">
      <dgm:prSet phldrT="[文本]"/>
      <dgm:spPr/>
      <dgm:t>
        <a:bodyPr/>
        <a:lstStyle/>
        <a:p>
          <a:r>
            <a:rPr lang="zh-CN" altLang="en-US" b="1" dirty="0">
              <a:latin typeface="宋体" pitchFamily="2" charset="-122"/>
              <a:ea typeface="宋体" pitchFamily="2" charset="-122"/>
            </a:rPr>
            <a:t>权利与义务</a:t>
          </a:r>
          <a:endParaRPr lang="zh-CN" altLang="en-US" dirty="0"/>
        </a:p>
      </dgm:t>
    </dgm:pt>
    <dgm:pt modelId="{AE95BFA5-CA20-425D-974E-AA20396B3425}" type="parTrans" cxnId="{0A3BC216-EEA7-467B-812E-102DC3CBC00C}">
      <dgm:prSet/>
      <dgm:spPr/>
      <dgm:t>
        <a:bodyPr/>
        <a:lstStyle/>
        <a:p>
          <a:endParaRPr lang="zh-CN" altLang="en-US"/>
        </a:p>
      </dgm:t>
    </dgm:pt>
    <dgm:pt modelId="{183D77BF-AA52-4404-994E-573BD997EE1C}" type="sibTrans" cxnId="{0A3BC216-EEA7-467B-812E-102DC3CBC00C}">
      <dgm:prSet/>
      <dgm:spPr/>
      <dgm:t>
        <a:bodyPr/>
        <a:lstStyle/>
        <a:p>
          <a:endParaRPr lang="zh-CN" altLang="en-US"/>
        </a:p>
      </dgm:t>
    </dgm:pt>
    <dgm:pt modelId="{2CE30919-43E5-4908-AFD4-2C856B8CEEA8}">
      <dgm:prSet phldrT="[文本]"/>
      <dgm:spPr/>
      <dgm:t>
        <a:bodyPr/>
        <a:lstStyle/>
        <a:p>
          <a:r>
            <a:rPr lang="zh-CN" altLang="en-US" b="1" dirty="0">
              <a:latin typeface="宋体" pitchFamily="2" charset="-122"/>
              <a:ea typeface="宋体" pitchFamily="2" charset="-122"/>
            </a:rPr>
            <a:t>友谊与爱情</a:t>
          </a:r>
          <a:endParaRPr lang="zh-CN" altLang="en-US" dirty="0"/>
        </a:p>
      </dgm:t>
    </dgm:pt>
    <dgm:pt modelId="{A5EDB5A9-1E98-457E-B8BE-75AA4C65314F}" type="parTrans" cxnId="{266DD2E7-8A6D-4425-90DE-C715A95EDCB7}">
      <dgm:prSet/>
      <dgm:spPr/>
      <dgm:t>
        <a:bodyPr/>
        <a:lstStyle/>
        <a:p>
          <a:endParaRPr lang="zh-CN" altLang="en-US"/>
        </a:p>
      </dgm:t>
    </dgm:pt>
    <dgm:pt modelId="{6030E854-9A3B-4A1F-AA24-95AB4FB4E7A5}" type="sibTrans" cxnId="{266DD2E7-8A6D-4425-90DE-C715A95EDCB7}">
      <dgm:prSet/>
      <dgm:spPr/>
      <dgm:t>
        <a:bodyPr/>
        <a:lstStyle/>
        <a:p>
          <a:endParaRPr lang="zh-CN" altLang="en-US"/>
        </a:p>
      </dgm:t>
    </dgm:pt>
    <dgm:pt modelId="{220B9594-8972-4E3A-8A99-65E59928FE1E}">
      <dgm:prSet phldrT="[文本]"/>
      <dgm:spPr/>
      <dgm:t>
        <a:bodyPr/>
        <a:lstStyle/>
        <a:p>
          <a:r>
            <a:rPr lang="zh-CN" altLang="en-US" dirty="0"/>
            <a:t>学习与工作</a:t>
          </a:r>
        </a:p>
      </dgm:t>
    </dgm:pt>
    <dgm:pt modelId="{78ECC76E-60D6-4CD4-A108-AF4F9E7E91F9}" type="parTrans" cxnId="{2F9E1073-7840-4C33-8F92-60C38037E57C}">
      <dgm:prSet/>
      <dgm:spPr/>
      <dgm:t>
        <a:bodyPr/>
        <a:lstStyle/>
        <a:p>
          <a:endParaRPr lang="zh-CN" altLang="en-US"/>
        </a:p>
      </dgm:t>
    </dgm:pt>
    <dgm:pt modelId="{FB469777-7ED4-4125-8AF5-2338F904B96F}" type="sibTrans" cxnId="{2F9E1073-7840-4C33-8F92-60C38037E57C}">
      <dgm:prSet/>
      <dgm:spPr/>
      <dgm:t>
        <a:bodyPr/>
        <a:lstStyle/>
        <a:p>
          <a:endParaRPr lang="zh-CN" altLang="en-US"/>
        </a:p>
      </dgm:t>
    </dgm:pt>
    <dgm:pt modelId="{F5460ADC-1EBE-44D9-8FA8-2539DB6D6A83}" type="pres">
      <dgm:prSet presAssocID="{414A1988-2D91-40F1-9179-CEB51F80140F}" presName="Name0" presStyleCnt="0">
        <dgm:presLayoutVars>
          <dgm:dir/>
          <dgm:resizeHandles val="exact"/>
        </dgm:presLayoutVars>
      </dgm:prSet>
      <dgm:spPr/>
    </dgm:pt>
    <dgm:pt modelId="{AF053D7D-4E4B-4364-BD42-06AFB82D0F8F}" type="pres">
      <dgm:prSet presAssocID="{414A1988-2D91-40F1-9179-CEB51F80140F}" presName="fgShape" presStyleLbl="fgShp" presStyleIdx="0" presStyleCnt="1" custScaleX="115623" custScaleY="171332"/>
      <dgm:spPr/>
    </dgm:pt>
    <dgm:pt modelId="{76FC594E-7250-4076-8AC5-23B667C11E06}" type="pres">
      <dgm:prSet presAssocID="{414A1988-2D91-40F1-9179-CEB51F80140F}" presName="linComp" presStyleCnt="0"/>
      <dgm:spPr/>
    </dgm:pt>
    <dgm:pt modelId="{9569695D-0DB6-40B9-BF31-185C1B5D998F}" type="pres">
      <dgm:prSet presAssocID="{7C7715C5-95FB-4824-999C-EB2DDE7DF385}" presName="compNode" presStyleCnt="0"/>
      <dgm:spPr/>
    </dgm:pt>
    <dgm:pt modelId="{7DBECFDB-9836-460A-94CA-85F3E5DDE751}" type="pres">
      <dgm:prSet presAssocID="{7C7715C5-95FB-4824-999C-EB2DDE7DF385}" presName="bkgdShape" presStyleLbl="node1" presStyleIdx="0" presStyleCnt="6" custScaleX="38748" custScaleY="100000" custLinFactNeighborX="-18731" custLinFactNeighborY="5125"/>
      <dgm:spPr/>
    </dgm:pt>
    <dgm:pt modelId="{1A35B5F7-79F3-4E03-AC0C-7D0104BA2E87}" type="pres">
      <dgm:prSet presAssocID="{7C7715C5-95FB-4824-999C-EB2DDE7DF385}" presName="nodeTx" presStyleLbl="node1" presStyleIdx="0" presStyleCnt="6">
        <dgm:presLayoutVars>
          <dgm:bulletEnabled val="1"/>
        </dgm:presLayoutVars>
      </dgm:prSet>
      <dgm:spPr/>
    </dgm:pt>
    <dgm:pt modelId="{C78353A9-96A1-4D46-A9E3-36B987B2C29C}" type="pres">
      <dgm:prSet presAssocID="{7C7715C5-95FB-4824-999C-EB2DDE7DF385}" presName="invisiNode" presStyleLbl="node1" presStyleIdx="0" presStyleCnt="6"/>
      <dgm:spPr/>
    </dgm:pt>
    <dgm:pt modelId="{0AE93A62-A678-4CA4-8326-48FB05FA7C84}" type="pres">
      <dgm:prSet presAssocID="{7C7715C5-95FB-4824-999C-EB2DDE7DF385}" presName="imagNode" presStyleLbl="fgImgPlace1" presStyleIdx="0" presStyleCnt="6" custScaleX="86908" custScaleY="80015" custLinFactNeighborX="-57131" custLinFactNeighborY="-7817"/>
      <dgm:spPr>
        <a:blipFill rotWithShape="0">
          <a:blip xmlns:r="http://schemas.openxmlformats.org/officeDocument/2006/relationships" r:embed="rId1"/>
          <a:stretch>
            <a:fillRect/>
          </a:stretch>
        </a:blipFill>
      </dgm:spPr>
    </dgm:pt>
    <dgm:pt modelId="{E63C3D5E-7224-4EE8-A61A-F77C158523E1}" type="pres">
      <dgm:prSet presAssocID="{1AF921EB-BC4B-4E70-B9F4-F485DE392B9E}" presName="sibTrans" presStyleLbl="sibTrans2D1" presStyleIdx="0" presStyleCnt="0"/>
      <dgm:spPr/>
    </dgm:pt>
    <dgm:pt modelId="{A2D5E054-B968-41BB-A4D5-5F73860E5862}" type="pres">
      <dgm:prSet presAssocID="{8B80308F-DBFA-4526-80F2-2E5B2A9D9E63}" presName="compNode" presStyleCnt="0"/>
      <dgm:spPr/>
    </dgm:pt>
    <dgm:pt modelId="{E3E7DE18-E31C-470C-BE1B-A20952556D22}" type="pres">
      <dgm:prSet presAssocID="{8B80308F-DBFA-4526-80F2-2E5B2A9D9E63}" presName="bkgdShape" presStyleLbl="node1" presStyleIdx="1" presStyleCnt="6" custScaleX="37569" custScaleY="98724" custLinFactNeighborX="-11021" custLinFactNeighborY="319"/>
      <dgm:spPr/>
    </dgm:pt>
    <dgm:pt modelId="{47400EBE-B9DD-479B-9893-53FDF56180A7}" type="pres">
      <dgm:prSet presAssocID="{8B80308F-DBFA-4526-80F2-2E5B2A9D9E63}" presName="nodeTx" presStyleLbl="node1" presStyleIdx="1" presStyleCnt="6">
        <dgm:presLayoutVars>
          <dgm:bulletEnabled val="1"/>
        </dgm:presLayoutVars>
      </dgm:prSet>
      <dgm:spPr/>
    </dgm:pt>
    <dgm:pt modelId="{E1785D8C-45B1-4C9D-B7BA-D18A69A246F8}" type="pres">
      <dgm:prSet presAssocID="{8B80308F-DBFA-4526-80F2-2E5B2A9D9E63}" presName="invisiNode" presStyleLbl="node1" presStyleIdx="1" presStyleCnt="6"/>
      <dgm:spPr/>
    </dgm:pt>
    <dgm:pt modelId="{AB37729E-B514-4DA0-AF9C-C52DB7348982}" type="pres">
      <dgm:prSet presAssocID="{8B80308F-DBFA-4526-80F2-2E5B2A9D9E63}" presName="imagNode" presStyleLbl="fgImgPlace1" presStyleIdx="1" presStyleCnt="6" custScaleX="89644" custScaleY="87113" custLinFactNeighborX="-36359" custLinFactNeighborY="-5101"/>
      <dgm:spPr>
        <a:blipFill rotWithShape="0">
          <a:blip xmlns:r="http://schemas.openxmlformats.org/officeDocument/2006/relationships" r:embed="rId2"/>
          <a:stretch>
            <a:fillRect/>
          </a:stretch>
        </a:blipFill>
      </dgm:spPr>
    </dgm:pt>
    <dgm:pt modelId="{8BEDCA53-171F-4C44-A4E8-AC6AE26B0D1C}" type="pres">
      <dgm:prSet presAssocID="{B1758CC0-9FC3-4235-A8BA-DABF584B5113}" presName="sibTrans" presStyleLbl="sibTrans2D1" presStyleIdx="0" presStyleCnt="0"/>
      <dgm:spPr/>
    </dgm:pt>
    <dgm:pt modelId="{443E5208-A421-4681-85A7-C71A144AE389}" type="pres">
      <dgm:prSet presAssocID="{00DB4BA7-0636-4828-97A3-3E686D4A4FEF}" presName="compNode" presStyleCnt="0"/>
      <dgm:spPr/>
    </dgm:pt>
    <dgm:pt modelId="{BAEF01CA-1F6F-4CE6-9C15-1A635B7A815F}" type="pres">
      <dgm:prSet presAssocID="{00DB4BA7-0636-4828-97A3-3E686D4A4FEF}" presName="bkgdShape" presStyleLbl="node1" presStyleIdx="2" presStyleCnt="6" custScaleX="35200" custScaleY="100000" custLinFactNeighborX="-3291" custLinFactNeighborY="302"/>
      <dgm:spPr/>
    </dgm:pt>
    <dgm:pt modelId="{5E498ADB-2217-4A2F-B7E7-EC0B7FA7D2CE}" type="pres">
      <dgm:prSet presAssocID="{00DB4BA7-0636-4828-97A3-3E686D4A4FEF}" presName="nodeTx" presStyleLbl="node1" presStyleIdx="2" presStyleCnt="6">
        <dgm:presLayoutVars>
          <dgm:bulletEnabled val="1"/>
        </dgm:presLayoutVars>
      </dgm:prSet>
      <dgm:spPr/>
    </dgm:pt>
    <dgm:pt modelId="{984ADACD-C00E-4FB3-8B9B-2CE779B387F3}" type="pres">
      <dgm:prSet presAssocID="{00DB4BA7-0636-4828-97A3-3E686D4A4FEF}" presName="invisiNode" presStyleLbl="node1" presStyleIdx="2" presStyleCnt="6"/>
      <dgm:spPr/>
    </dgm:pt>
    <dgm:pt modelId="{699CAB89-C796-47D1-BECE-849278A79BEC}" type="pres">
      <dgm:prSet presAssocID="{00DB4BA7-0636-4828-97A3-3E686D4A4FEF}" presName="imagNode" presStyleLbl="fgImgPlace1" presStyleIdx="2" presStyleCnt="6" custScaleX="89234" custScaleY="86775" custLinFactNeighborX="-7244" custLinFactNeighborY="-3805"/>
      <dgm:spPr>
        <a:blipFill rotWithShape="0">
          <a:blip xmlns:r="http://schemas.openxmlformats.org/officeDocument/2006/relationships" r:embed="rId3"/>
          <a:stretch>
            <a:fillRect/>
          </a:stretch>
        </a:blipFill>
      </dgm:spPr>
    </dgm:pt>
    <dgm:pt modelId="{AA154D30-2601-49CE-84DC-DE2175905448}" type="pres">
      <dgm:prSet presAssocID="{778AA117-FC03-44F5-9A5C-4589D2663D00}" presName="sibTrans" presStyleLbl="sibTrans2D1" presStyleIdx="0" presStyleCnt="0"/>
      <dgm:spPr/>
    </dgm:pt>
    <dgm:pt modelId="{695751B4-4476-4FFC-B2F4-7FF7C1CB2468}" type="pres">
      <dgm:prSet presAssocID="{4F6842D3-700D-47D6-B5B3-F9A3A86DFF21}" presName="compNode" presStyleCnt="0"/>
      <dgm:spPr/>
    </dgm:pt>
    <dgm:pt modelId="{7EE56B24-B14F-448B-BEBF-A31468262826}" type="pres">
      <dgm:prSet presAssocID="{4F6842D3-700D-47D6-B5B3-F9A3A86DFF21}" presName="bkgdShape" presStyleLbl="node1" presStyleIdx="3" presStyleCnt="6" custScaleX="35140" custScaleY="100000" custLinFactNeighborX="1217" custLinFactNeighborY="302"/>
      <dgm:spPr/>
    </dgm:pt>
    <dgm:pt modelId="{CD31391B-42AB-409A-BD83-BCFF0B81733C}" type="pres">
      <dgm:prSet presAssocID="{4F6842D3-700D-47D6-B5B3-F9A3A86DFF21}" presName="nodeTx" presStyleLbl="node1" presStyleIdx="3" presStyleCnt="6">
        <dgm:presLayoutVars>
          <dgm:bulletEnabled val="1"/>
        </dgm:presLayoutVars>
      </dgm:prSet>
      <dgm:spPr/>
    </dgm:pt>
    <dgm:pt modelId="{2A95C05B-CB96-4A85-B925-2492E60D7FF0}" type="pres">
      <dgm:prSet presAssocID="{4F6842D3-700D-47D6-B5B3-F9A3A86DFF21}" presName="invisiNode" presStyleLbl="node1" presStyleIdx="3" presStyleCnt="6"/>
      <dgm:spPr/>
    </dgm:pt>
    <dgm:pt modelId="{CE1C1CFA-E540-4315-8D56-03565F520472}" type="pres">
      <dgm:prSet presAssocID="{4F6842D3-700D-47D6-B5B3-F9A3A86DFF21}" presName="imagNode" presStyleLbl="fgImgPlace1" presStyleIdx="3" presStyleCnt="6" custScaleX="93882" custScaleY="90736" custLinFactNeighborX="2716" custLinFactNeighborY="-6508"/>
      <dgm:spPr>
        <a:blipFill rotWithShape="0">
          <a:blip xmlns:r="http://schemas.openxmlformats.org/officeDocument/2006/relationships" r:embed="rId4"/>
          <a:stretch>
            <a:fillRect/>
          </a:stretch>
        </a:blipFill>
      </dgm:spPr>
    </dgm:pt>
    <dgm:pt modelId="{8F557A36-C454-44FC-A257-5B5CECC28A9E}" type="pres">
      <dgm:prSet presAssocID="{183D77BF-AA52-4404-994E-573BD997EE1C}" presName="sibTrans" presStyleLbl="sibTrans2D1" presStyleIdx="0" presStyleCnt="0"/>
      <dgm:spPr/>
    </dgm:pt>
    <dgm:pt modelId="{E0E004BE-913D-4033-B062-4D30B7409651}" type="pres">
      <dgm:prSet presAssocID="{2CE30919-43E5-4908-AFD4-2C856B8CEEA8}" presName="compNode" presStyleCnt="0"/>
      <dgm:spPr/>
    </dgm:pt>
    <dgm:pt modelId="{71E12714-7CB3-43B5-8477-B170FB20FD5A}" type="pres">
      <dgm:prSet presAssocID="{2CE30919-43E5-4908-AFD4-2C856B8CEEA8}" presName="bkgdShape" presStyleLbl="node1" presStyleIdx="4" presStyleCnt="6" custScaleX="36582" custScaleY="100000" custLinFactNeighborX="3719"/>
      <dgm:spPr/>
    </dgm:pt>
    <dgm:pt modelId="{FDC8D543-260F-4341-A194-540045F30995}" type="pres">
      <dgm:prSet presAssocID="{2CE30919-43E5-4908-AFD4-2C856B8CEEA8}" presName="nodeTx" presStyleLbl="node1" presStyleIdx="4" presStyleCnt="6">
        <dgm:presLayoutVars>
          <dgm:bulletEnabled val="1"/>
        </dgm:presLayoutVars>
      </dgm:prSet>
      <dgm:spPr/>
    </dgm:pt>
    <dgm:pt modelId="{09A637ED-7937-4B0E-91F9-25820F1CDD6E}" type="pres">
      <dgm:prSet presAssocID="{2CE30919-43E5-4908-AFD4-2C856B8CEEA8}" presName="invisiNode" presStyleLbl="node1" presStyleIdx="4" presStyleCnt="6"/>
      <dgm:spPr/>
    </dgm:pt>
    <dgm:pt modelId="{A29EE358-C36D-4CC4-BBF2-9DBC09F928A0}" type="pres">
      <dgm:prSet presAssocID="{2CE30919-43E5-4908-AFD4-2C856B8CEEA8}" presName="imagNode" presStyleLbl="fgImgPlace1" presStyleIdx="4" presStyleCnt="6" custScaleX="89352" custScaleY="86528" custLinFactNeighborX="7244" custLinFactNeighborY="-9054"/>
      <dgm:spPr>
        <a:blipFill rotWithShape="0">
          <a:blip xmlns:r="http://schemas.openxmlformats.org/officeDocument/2006/relationships" r:embed="rId5"/>
          <a:stretch>
            <a:fillRect/>
          </a:stretch>
        </a:blipFill>
      </dgm:spPr>
    </dgm:pt>
    <dgm:pt modelId="{A8843D3E-289B-47F4-9646-349B25E98A36}" type="pres">
      <dgm:prSet presAssocID="{6030E854-9A3B-4A1F-AA24-95AB4FB4E7A5}" presName="sibTrans" presStyleLbl="sibTrans2D1" presStyleIdx="0" presStyleCnt="0"/>
      <dgm:spPr/>
    </dgm:pt>
    <dgm:pt modelId="{3653D137-710F-465C-8FBE-ADC53E3ED7DE}" type="pres">
      <dgm:prSet presAssocID="{220B9594-8972-4E3A-8A99-65E59928FE1E}" presName="compNode" presStyleCnt="0"/>
      <dgm:spPr/>
    </dgm:pt>
    <dgm:pt modelId="{ACEC527D-1005-4BD4-8587-BA7246E12A38}" type="pres">
      <dgm:prSet presAssocID="{220B9594-8972-4E3A-8A99-65E59928FE1E}" presName="bkgdShape" presStyleLbl="node1" presStyleIdx="5" presStyleCnt="6" custScaleX="40294" custScaleY="100000" custLinFactNeighborX="9716" custLinFactNeighborY="7538"/>
      <dgm:spPr/>
    </dgm:pt>
    <dgm:pt modelId="{2AE1443A-53D8-4D7E-B4FD-4AFB912C7AC3}" type="pres">
      <dgm:prSet presAssocID="{220B9594-8972-4E3A-8A99-65E59928FE1E}" presName="nodeTx" presStyleLbl="node1" presStyleIdx="5" presStyleCnt="6">
        <dgm:presLayoutVars>
          <dgm:bulletEnabled val="1"/>
        </dgm:presLayoutVars>
      </dgm:prSet>
      <dgm:spPr/>
    </dgm:pt>
    <dgm:pt modelId="{1D6754A8-B7A4-4956-880C-3ABA2A16340B}" type="pres">
      <dgm:prSet presAssocID="{220B9594-8972-4E3A-8A99-65E59928FE1E}" presName="invisiNode" presStyleLbl="node1" presStyleIdx="5" presStyleCnt="6"/>
      <dgm:spPr/>
    </dgm:pt>
    <dgm:pt modelId="{6A36B26C-6318-4144-A68B-E209BD5D4688}" type="pres">
      <dgm:prSet presAssocID="{220B9594-8972-4E3A-8A99-65E59928FE1E}" presName="imagNode" presStyleLbl="fgImgPlace1" presStyleIdx="5" presStyleCnt="6" custScaleX="92879" custScaleY="93836" custLinFactNeighborX="26258" custLinFactNeighborY="-9869"/>
      <dgm:spPr>
        <a:blipFill rotWithShape="0">
          <a:blip xmlns:r="http://schemas.openxmlformats.org/officeDocument/2006/relationships" r:embed="rId6"/>
          <a:stretch>
            <a:fillRect/>
          </a:stretch>
        </a:blipFill>
      </dgm:spPr>
    </dgm:pt>
  </dgm:ptLst>
  <dgm:cxnLst>
    <dgm:cxn modelId="{62E6A404-2FD7-4C6A-8EC0-9188EB0C17B1}" srcId="{414A1988-2D91-40F1-9179-CEB51F80140F}" destId="{8B80308F-DBFA-4526-80F2-2E5B2A9D9E63}" srcOrd="1" destOrd="0" parTransId="{83E8326D-7782-46A4-848A-27DA436C1E89}" sibTransId="{B1758CC0-9FC3-4235-A8BA-DABF584B5113}"/>
    <dgm:cxn modelId="{0A3BC216-EEA7-467B-812E-102DC3CBC00C}" srcId="{414A1988-2D91-40F1-9179-CEB51F80140F}" destId="{4F6842D3-700D-47D6-B5B3-F9A3A86DFF21}" srcOrd="3" destOrd="0" parTransId="{AE95BFA5-CA20-425D-974E-AA20396B3425}" sibTransId="{183D77BF-AA52-4404-994E-573BD997EE1C}"/>
    <dgm:cxn modelId="{D3F25B17-4A1C-46CA-BADE-BF21ADD1E3F2}" type="presOf" srcId="{414A1988-2D91-40F1-9179-CEB51F80140F}" destId="{F5460ADC-1EBE-44D9-8FA8-2539DB6D6A83}" srcOrd="0" destOrd="0" presId="urn:microsoft.com/office/officeart/2005/8/layout/hList7#1"/>
    <dgm:cxn modelId="{BCFF8A19-5E4A-4C31-B8CD-60A473A3FFFB}" srcId="{414A1988-2D91-40F1-9179-CEB51F80140F}" destId="{00DB4BA7-0636-4828-97A3-3E686D4A4FEF}" srcOrd="2" destOrd="0" parTransId="{D5B4B707-FF93-4FB3-A837-F23C354D4255}" sibTransId="{778AA117-FC03-44F5-9A5C-4589D2663D00}"/>
    <dgm:cxn modelId="{EA0FA01A-E8DF-4C18-94E3-959A5FB72BD4}" type="presOf" srcId="{8B80308F-DBFA-4526-80F2-2E5B2A9D9E63}" destId="{E3E7DE18-E31C-470C-BE1B-A20952556D22}" srcOrd="0" destOrd="0" presId="urn:microsoft.com/office/officeart/2005/8/layout/hList7#1"/>
    <dgm:cxn modelId="{1D6A8F5D-F0FB-4A81-8927-690EF0671AD6}" type="presOf" srcId="{2CE30919-43E5-4908-AFD4-2C856B8CEEA8}" destId="{FDC8D543-260F-4341-A194-540045F30995}" srcOrd="1" destOrd="0" presId="urn:microsoft.com/office/officeart/2005/8/layout/hList7#1"/>
    <dgm:cxn modelId="{DE7C4D52-9CB9-48B7-80C1-FAD9715203CD}" type="presOf" srcId="{7C7715C5-95FB-4824-999C-EB2DDE7DF385}" destId="{7DBECFDB-9836-460A-94CA-85F3E5DDE751}" srcOrd="0" destOrd="0" presId="urn:microsoft.com/office/officeart/2005/8/layout/hList7#1"/>
    <dgm:cxn modelId="{F113B252-07AB-4C3F-9DC7-9F828B7A52CD}" type="presOf" srcId="{7C7715C5-95FB-4824-999C-EB2DDE7DF385}" destId="{1A35B5F7-79F3-4E03-AC0C-7D0104BA2E87}" srcOrd="1" destOrd="0" presId="urn:microsoft.com/office/officeart/2005/8/layout/hList7#1"/>
    <dgm:cxn modelId="{2F9E1073-7840-4C33-8F92-60C38037E57C}" srcId="{414A1988-2D91-40F1-9179-CEB51F80140F}" destId="{220B9594-8972-4E3A-8A99-65E59928FE1E}" srcOrd="5" destOrd="0" parTransId="{78ECC76E-60D6-4CD4-A108-AF4F9E7E91F9}" sibTransId="{FB469777-7ED4-4125-8AF5-2338F904B96F}"/>
    <dgm:cxn modelId="{5A410554-6096-46EE-9E1B-19AE8DFF4293}" type="presOf" srcId="{220B9594-8972-4E3A-8A99-65E59928FE1E}" destId="{2AE1443A-53D8-4D7E-B4FD-4AFB912C7AC3}" srcOrd="1" destOrd="0" presId="urn:microsoft.com/office/officeart/2005/8/layout/hList7#1"/>
    <dgm:cxn modelId="{3F33B255-CA97-4C3A-901A-033452BE31E2}" type="presOf" srcId="{2CE30919-43E5-4908-AFD4-2C856B8CEEA8}" destId="{71E12714-7CB3-43B5-8477-B170FB20FD5A}" srcOrd="0" destOrd="0" presId="urn:microsoft.com/office/officeart/2005/8/layout/hList7#1"/>
    <dgm:cxn modelId="{8ADF2884-3BCD-438F-B034-BE407E4F69AA}" type="presOf" srcId="{4F6842D3-700D-47D6-B5B3-F9A3A86DFF21}" destId="{7EE56B24-B14F-448B-BEBF-A31468262826}" srcOrd="0" destOrd="0" presId="urn:microsoft.com/office/officeart/2005/8/layout/hList7#1"/>
    <dgm:cxn modelId="{8B7D3AA7-458F-4FC3-93F4-7A73A0D22AC1}" type="presOf" srcId="{6030E854-9A3B-4A1F-AA24-95AB4FB4E7A5}" destId="{A8843D3E-289B-47F4-9646-349B25E98A36}" srcOrd="0" destOrd="0" presId="urn:microsoft.com/office/officeart/2005/8/layout/hList7#1"/>
    <dgm:cxn modelId="{9B7D46BB-4995-4CE4-954F-AA137198CC51}" type="presOf" srcId="{B1758CC0-9FC3-4235-A8BA-DABF584B5113}" destId="{8BEDCA53-171F-4C44-A4E8-AC6AE26B0D1C}" srcOrd="0" destOrd="0" presId="urn:microsoft.com/office/officeart/2005/8/layout/hList7#1"/>
    <dgm:cxn modelId="{13EE1FBC-F13F-4097-B635-3BED9A1FA3EE}" type="presOf" srcId="{778AA117-FC03-44F5-9A5C-4589D2663D00}" destId="{AA154D30-2601-49CE-84DC-DE2175905448}" srcOrd="0" destOrd="0" presId="urn:microsoft.com/office/officeart/2005/8/layout/hList7#1"/>
    <dgm:cxn modelId="{A747A6C1-898B-4F0C-9E76-7FBDA33EEB92}" type="presOf" srcId="{220B9594-8972-4E3A-8A99-65E59928FE1E}" destId="{ACEC527D-1005-4BD4-8587-BA7246E12A38}" srcOrd="0" destOrd="0" presId="urn:microsoft.com/office/officeart/2005/8/layout/hList7#1"/>
    <dgm:cxn modelId="{E4A571CA-5591-4FA6-A0D1-8CEE8A05D218}" type="presOf" srcId="{00DB4BA7-0636-4828-97A3-3E686D4A4FEF}" destId="{BAEF01CA-1F6F-4CE6-9C15-1A635B7A815F}" srcOrd="0" destOrd="0" presId="urn:microsoft.com/office/officeart/2005/8/layout/hList7#1"/>
    <dgm:cxn modelId="{54969AD5-EFC0-4311-B1E3-CB5F73034D81}" type="presOf" srcId="{1AF921EB-BC4B-4E70-B9F4-F485DE392B9E}" destId="{E63C3D5E-7224-4EE8-A61A-F77C158523E1}" srcOrd="0" destOrd="0" presId="urn:microsoft.com/office/officeart/2005/8/layout/hList7#1"/>
    <dgm:cxn modelId="{981F31DE-C3BA-4B51-8814-3E6B80EDB8D2}" type="presOf" srcId="{183D77BF-AA52-4404-994E-573BD997EE1C}" destId="{8F557A36-C454-44FC-A257-5B5CECC28A9E}" srcOrd="0" destOrd="0" presId="urn:microsoft.com/office/officeart/2005/8/layout/hList7#1"/>
    <dgm:cxn modelId="{012EFDE5-312D-4324-B6A9-6B8A307160DC}" type="presOf" srcId="{4F6842D3-700D-47D6-B5B3-F9A3A86DFF21}" destId="{CD31391B-42AB-409A-BD83-BCFF0B81733C}" srcOrd="1" destOrd="0" presId="urn:microsoft.com/office/officeart/2005/8/layout/hList7#1"/>
    <dgm:cxn modelId="{266DD2E7-8A6D-4425-90DE-C715A95EDCB7}" srcId="{414A1988-2D91-40F1-9179-CEB51F80140F}" destId="{2CE30919-43E5-4908-AFD4-2C856B8CEEA8}" srcOrd="4" destOrd="0" parTransId="{A5EDB5A9-1E98-457E-B8BE-75AA4C65314F}" sibTransId="{6030E854-9A3B-4A1F-AA24-95AB4FB4E7A5}"/>
    <dgm:cxn modelId="{180A41EE-7A0B-411A-B6FE-012220AC4529}" type="presOf" srcId="{00DB4BA7-0636-4828-97A3-3E686D4A4FEF}" destId="{5E498ADB-2217-4A2F-B7E7-EC0B7FA7D2CE}" srcOrd="1" destOrd="0" presId="urn:microsoft.com/office/officeart/2005/8/layout/hList7#1"/>
    <dgm:cxn modelId="{A36317F5-E379-4A4C-B2F5-1B2E93B0E84F}" type="presOf" srcId="{8B80308F-DBFA-4526-80F2-2E5B2A9D9E63}" destId="{47400EBE-B9DD-479B-9893-53FDF56180A7}" srcOrd="1" destOrd="0" presId="urn:microsoft.com/office/officeart/2005/8/layout/hList7#1"/>
    <dgm:cxn modelId="{BCA3CFFC-26C6-41E9-A226-EDDAB15A4A4A}" srcId="{414A1988-2D91-40F1-9179-CEB51F80140F}" destId="{7C7715C5-95FB-4824-999C-EB2DDE7DF385}" srcOrd="0" destOrd="0" parTransId="{F74A4358-57F2-4756-8040-CE1FE7F7C260}" sibTransId="{1AF921EB-BC4B-4E70-B9F4-F485DE392B9E}"/>
    <dgm:cxn modelId="{A66482BE-770A-4AC8-B4BC-457889776383}" type="presParOf" srcId="{F5460ADC-1EBE-44D9-8FA8-2539DB6D6A83}" destId="{AF053D7D-4E4B-4364-BD42-06AFB82D0F8F}" srcOrd="0" destOrd="0" presId="urn:microsoft.com/office/officeart/2005/8/layout/hList7#1"/>
    <dgm:cxn modelId="{5B7EB3C1-1378-4FD9-973D-52F777CF906A}" type="presParOf" srcId="{F5460ADC-1EBE-44D9-8FA8-2539DB6D6A83}" destId="{76FC594E-7250-4076-8AC5-23B667C11E06}" srcOrd="1" destOrd="0" presId="urn:microsoft.com/office/officeart/2005/8/layout/hList7#1"/>
    <dgm:cxn modelId="{873AB832-7C44-4065-8B09-9B1120BAE9D5}" type="presParOf" srcId="{76FC594E-7250-4076-8AC5-23B667C11E06}" destId="{9569695D-0DB6-40B9-BF31-185C1B5D998F}" srcOrd="0" destOrd="0" presId="urn:microsoft.com/office/officeart/2005/8/layout/hList7#1"/>
    <dgm:cxn modelId="{07000577-772F-41D0-BDF3-3CD884494EE3}" type="presParOf" srcId="{9569695D-0DB6-40B9-BF31-185C1B5D998F}" destId="{7DBECFDB-9836-460A-94CA-85F3E5DDE751}" srcOrd="0" destOrd="0" presId="urn:microsoft.com/office/officeart/2005/8/layout/hList7#1"/>
    <dgm:cxn modelId="{422DF8BC-3490-47D7-B4A5-5F5D740EC2BC}" type="presParOf" srcId="{9569695D-0DB6-40B9-BF31-185C1B5D998F}" destId="{1A35B5F7-79F3-4E03-AC0C-7D0104BA2E87}" srcOrd="1" destOrd="0" presId="urn:microsoft.com/office/officeart/2005/8/layout/hList7#1"/>
    <dgm:cxn modelId="{86098389-786F-487B-BF47-8196C168439E}" type="presParOf" srcId="{9569695D-0DB6-40B9-BF31-185C1B5D998F}" destId="{C78353A9-96A1-4D46-A9E3-36B987B2C29C}" srcOrd="2" destOrd="0" presId="urn:microsoft.com/office/officeart/2005/8/layout/hList7#1"/>
    <dgm:cxn modelId="{CAE4E9C4-FAB2-43E9-8214-EB7AB97ED216}" type="presParOf" srcId="{9569695D-0DB6-40B9-BF31-185C1B5D998F}" destId="{0AE93A62-A678-4CA4-8326-48FB05FA7C84}" srcOrd="3" destOrd="0" presId="urn:microsoft.com/office/officeart/2005/8/layout/hList7#1"/>
    <dgm:cxn modelId="{13E2FFB3-86F6-4B87-8F90-88BC5C05BE53}" type="presParOf" srcId="{76FC594E-7250-4076-8AC5-23B667C11E06}" destId="{E63C3D5E-7224-4EE8-A61A-F77C158523E1}" srcOrd="1" destOrd="0" presId="urn:microsoft.com/office/officeart/2005/8/layout/hList7#1"/>
    <dgm:cxn modelId="{937C6A29-D333-49AA-A3B0-CE77CC494C17}" type="presParOf" srcId="{76FC594E-7250-4076-8AC5-23B667C11E06}" destId="{A2D5E054-B968-41BB-A4D5-5F73860E5862}" srcOrd="2" destOrd="0" presId="urn:microsoft.com/office/officeart/2005/8/layout/hList7#1"/>
    <dgm:cxn modelId="{5A23D5D8-0754-4CFD-8F05-69942E81B97C}" type="presParOf" srcId="{A2D5E054-B968-41BB-A4D5-5F73860E5862}" destId="{E3E7DE18-E31C-470C-BE1B-A20952556D22}" srcOrd="0" destOrd="0" presId="urn:microsoft.com/office/officeart/2005/8/layout/hList7#1"/>
    <dgm:cxn modelId="{CA35593A-17A0-4D00-A391-EA1E3FCC292A}" type="presParOf" srcId="{A2D5E054-B968-41BB-A4D5-5F73860E5862}" destId="{47400EBE-B9DD-479B-9893-53FDF56180A7}" srcOrd="1" destOrd="0" presId="urn:microsoft.com/office/officeart/2005/8/layout/hList7#1"/>
    <dgm:cxn modelId="{5490C13E-FB1C-4E8D-916D-560C93AEC215}" type="presParOf" srcId="{A2D5E054-B968-41BB-A4D5-5F73860E5862}" destId="{E1785D8C-45B1-4C9D-B7BA-D18A69A246F8}" srcOrd="2" destOrd="0" presId="urn:microsoft.com/office/officeart/2005/8/layout/hList7#1"/>
    <dgm:cxn modelId="{DFF1D985-1AF0-4D17-9987-2FDC25FDD52E}" type="presParOf" srcId="{A2D5E054-B968-41BB-A4D5-5F73860E5862}" destId="{AB37729E-B514-4DA0-AF9C-C52DB7348982}" srcOrd="3" destOrd="0" presId="urn:microsoft.com/office/officeart/2005/8/layout/hList7#1"/>
    <dgm:cxn modelId="{A1E4D781-1538-408D-8276-85D0DA769763}" type="presParOf" srcId="{76FC594E-7250-4076-8AC5-23B667C11E06}" destId="{8BEDCA53-171F-4C44-A4E8-AC6AE26B0D1C}" srcOrd="3" destOrd="0" presId="urn:microsoft.com/office/officeart/2005/8/layout/hList7#1"/>
    <dgm:cxn modelId="{3B62680D-E5AD-49F5-B33F-7540D7B2B7E8}" type="presParOf" srcId="{76FC594E-7250-4076-8AC5-23B667C11E06}" destId="{443E5208-A421-4681-85A7-C71A144AE389}" srcOrd="4" destOrd="0" presId="urn:microsoft.com/office/officeart/2005/8/layout/hList7#1"/>
    <dgm:cxn modelId="{A9800726-4DAE-451F-B637-C20E44AF4768}" type="presParOf" srcId="{443E5208-A421-4681-85A7-C71A144AE389}" destId="{BAEF01CA-1F6F-4CE6-9C15-1A635B7A815F}" srcOrd="0" destOrd="0" presId="urn:microsoft.com/office/officeart/2005/8/layout/hList7#1"/>
    <dgm:cxn modelId="{032D4E7E-6573-451C-90E4-6CA60EBD5D42}" type="presParOf" srcId="{443E5208-A421-4681-85A7-C71A144AE389}" destId="{5E498ADB-2217-4A2F-B7E7-EC0B7FA7D2CE}" srcOrd="1" destOrd="0" presId="urn:microsoft.com/office/officeart/2005/8/layout/hList7#1"/>
    <dgm:cxn modelId="{9DE441F0-4759-494B-ADC6-0A4928BDAA8B}" type="presParOf" srcId="{443E5208-A421-4681-85A7-C71A144AE389}" destId="{984ADACD-C00E-4FB3-8B9B-2CE779B387F3}" srcOrd="2" destOrd="0" presId="urn:microsoft.com/office/officeart/2005/8/layout/hList7#1"/>
    <dgm:cxn modelId="{A9D20385-F8F7-488D-8189-D47D5F26A651}" type="presParOf" srcId="{443E5208-A421-4681-85A7-C71A144AE389}" destId="{699CAB89-C796-47D1-BECE-849278A79BEC}" srcOrd="3" destOrd="0" presId="urn:microsoft.com/office/officeart/2005/8/layout/hList7#1"/>
    <dgm:cxn modelId="{BC716210-440D-470C-8981-5ECE6E35773B}" type="presParOf" srcId="{76FC594E-7250-4076-8AC5-23B667C11E06}" destId="{AA154D30-2601-49CE-84DC-DE2175905448}" srcOrd="5" destOrd="0" presId="urn:microsoft.com/office/officeart/2005/8/layout/hList7#1"/>
    <dgm:cxn modelId="{943C602B-31E5-4146-ADE9-726F91333AA2}" type="presParOf" srcId="{76FC594E-7250-4076-8AC5-23B667C11E06}" destId="{695751B4-4476-4FFC-B2F4-7FF7C1CB2468}" srcOrd="6" destOrd="0" presId="urn:microsoft.com/office/officeart/2005/8/layout/hList7#1"/>
    <dgm:cxn modelId="{E9B18892-A3B4-4758-84B1-B78E6175ED4A}" type="presParOf" srcId="{695751B4-4476-4FFC-B2F4-7FF7C1CB2468}" destId="{7EE56B24-B14F-448B-BEBF-A31468262826}" srcOrd="0" destOrd="0" presId="urn:microsoft.com/office/officeart/2005/8/layout/hList7#1"/>
    <dgm:cxn modelId="{DAE2851A-F565-4661-9339-AD068D1AD277}" type="presParOf" srcId="{695751B4-4476-4FFC-B2F4-7FF7C1CB2468}" destId="{CD31391B-42AB-409A-BD83-BCFF0B81733C}" srcOrd="1" destOrd="0" presId="urn:microsoft.com/office/officeart/2005/8/layout/hList7#1"/>
    <dgm:cxn modelId="{DE177B51-AD16-4F54-AB02-D4B01F9EDDCF}" type="presParOf" srcId="{695751B4-4476-4FFC-B2F4-7FF7C1CB2468}" destId="{2A95C05B-CB96-4A85-B925-2492E60D7FF0}" srcOrd="2" destOrd="0" presId="urn:microsoft.com/office/officeart/2005/8/layout/hList7#1"/>
    <dgm:cxn modelId="{03E301A5-4D87-47BB-A87E-1453E739B0E6}" type="presParOf" srcId="{695751B4-4476-4FFC-B2F4-7FF7C1CB2468}" destId="{CE1C1CFA-E540-4315-8D56-03565F520472}" srcOrd="3" destOrd="0" presId="urn:microsoft.com/office/officeart/2005/8/layout/hList7#1"/>
    <dgm:cxn modelId="{3425362F-162E-4F54-BB41-C35B29BFF717}" type="presParOf" srcId="{76FC594E-7250-4076-8AC5-23B667C11E06}" destId="{8F557A36-C454-44FC-A257-5B5CECC28A9E}" srcOrd="7" destOrd="0" presId="urn:microsoft.com/office/officeart/2005/8/layout/hList7#1"/>
    <dgm:cxn modelId="{F3E119EB-4A58-4FE1-BBD0-4BCDE3FFF8B4}" type="presParOf" srcId="{76FC594E-7250-4076-8AC5-23B667C11E06}" destId="{E0E004BE-913D-4033-B062-4D30B7409651}" srcOrd="8" destOrd="0" presId="urn:microsoft.com/office/officeart/2005/8/layout/hList7#1"/>
    <dgm:cxn modelId="{5AD3A322-EBC1-45C8-9A1F-7E33AF2F2DA7}" type="presParOf" srcId="{E0E004BE-913D-4033-B062-4D30B7409651}" destId="{71E12714-7CB3-43B5-8477-B170FB20FD5A}" srcOrd="0" destOrd="0" presId="urn:microsoft.com/office/officeart/2005/8/layout/hList7#1"/>
    <dgm:cxn modelId="{26DB79D3-A5F1-404C-9057-0AB65959DB87}" type="presParOf" srcId="{E0E004BE-913D-4033-B062-4D30B7409651}" destId="{FDC8D543-260F-4341-A194-540045F30995}" srcOrd="1" destOrd="0" presId="urn:microsoft.com/office/officeart/2005/8/layout/hList7#1"/>
    <dgm:cxn modelId="{1E54E540-5A21-4186-956C-85CED984F369}" type="presParOf" srcId="{E0E004BE-913D-4033-B062-4D30B7409651}" destId="{09A637ED-7937-4B0E-91F9-25820F1CDD6E}" srcOrd="2" destOrd="0" presId="urn:microsoft.com/office/officeart/2005/8/layout/hList7#1"/>
    <dgm:cxn modelId="{BBFF5D6F-0DC4-4686-80F5-80EF4AD640A1}" type="presParOf" srcId="{E0E004BE-913D-4033-B062-4D30B7409651}" destId="{A29EE358-C36D-4CC4-BBF2-9DBC09F928A0}" srcOrd="3" destOrd="0" presId="urn:microsoft.com/office/officeart/2005/8/layout/hList7#1"/>
    <dgm:cxn modelId="{70400BA7-4493-42B8-8B6D-AAD5E33EEE66}" type="presParOf" srcId="{76FC594E-7250-4076-8AC5-23B667C11E06}" destId="{A8843D3E-289B-47F4-9646-349B25E98A36}" srcOrd="9" destOrd="0" presId="urn:microsoft.com/office/officeart/2005/8/layout/hList7#1"/>
    <dgm:cxn modelId="{3583AA9B-D006-4F3D-954C-048E3BF50F19}" type="presParOf" srcId="{76FC594E-7250-4076-8AC5-23B667C11E06}" destId="{3653D137-710F-465C-8FBE-ADC53E3ED7DE}" srcOrd="10" destOrd="0" presId="urn:microsoft.com/office/officeart/2005/8/layout/hList7#1"/>
    <dgm:cxn modelId="{E69EA918-532B-4856-9806-98E9D260EF59}" type="presParOf" srcId="{3653D137-710F-465C-8FBE-ADC53E3ED7DE}" destId="{ACEC527D-1005-4BD4-8587-BA7246E12A38}" srcOrd="0" destOrd="0" presId="urn:microsoft.com/office/officeart/2005/8/layout/hList7#1"/>
    <dgm:cxn modelId="{C034F24C-29FD-4ED7-A9C4-6B27DED5A467}" type="presParOf" srcId="{3653D137-710F-465C-8FBE-ADC53E3ED7DE}" destId="{2AE1443A-53D8-4D7E-B4FD-4AFB912C7AC3}" srcOrd="1" destOrd="0" presId="urn:microsoft.com/office/officeart/2005/8/layout/hList7#1"/>
    <dgm:cxn modelId="{A201116A-6D8D-48ED-A199-2B9A5837D51F}" type="presParOf" srcId="{3653D137-710F-465C-8FBE-ADC53E3ED7DE}" destId="{1D6754A8-B7A4-4956-880C-3ABA2A16340B}" srcOrd="2" destOrd="0" presId="urn:microsoft.com/office/officeart/2005/8/layout/hList7#1"/>
    <dgm:cxn modelId="{D89D0B82-9C8C-4314-9274-3CD242B9E395}" type="presParOf" srcId="{3653D137-710F-465C-8FBE-ADC53E3ED7DE}" destId="{6A36B26C-6318-4144-A68B-E209BD5D4688}"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91490D-76A6-4F04-AC7C-0B34E6A4752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zh-CN" altLang="en-US"/>
        </a:p>
      </dgm:t>
    </dgm:pt>
    <dgm:pt modelId="{1B45FA5C-850F-4DCB-A2C7-54F3DFDE4165}">
      <dgm:prSet phldrT="[文本]" custT="1"/>
      <dgm:spPr/>
      <dgm:t>
        <a:bodyPr/>
        <a:lstStyle/>
        <a:p>
          <a:r>
            <a:rPr lang="zh-CN" altLang="en-US" sz="3200" dirty="0">
              <a:solidFill>
                <a:srgbClr val="FF0000"/>
              </a:solidFill>
            </a:rPr>
            <a:t>三个意味着</a:t>
          </a:r>
        </a:p>
      </dgm:t>
    </dgm:pt>
    <dgm:pt modelId="{726BAEC3-474C-4BDC-BDBE-D48CB28638FF}" type="parTrans" cxnId="{774726F6-DADF-4D5F-A717-77EE183648D9}">
      <dgm:prSet/>
      <dgm:spPr/>
      <dgm:t>
        <a:bodyPr/>
        <a:lstStyle/>
        <a:p>
          <a:endParaRPr lang="zh-CN" altLang="en-US"/>
        </a:p>
      </dgm:t>
    </dgm:pt>
    <dgm:pt modelId="{329A432C-59D1-4679-8C96-856CF5360156}" type="sibTrans" cxnId="{774726F6-DADF-4D5F-A717-77EE183648D9}">
      <dgm:prSet/>
      <dgm:spPr/>
      <dgm:t>
        <a:bodyPr/>
        <a:lstStyle/>
        <a:p>
          <a:endParaRPr lang="zh-CN" altLang="en-US"/>
        </a:p>
      </dgm:t>
    </dgm:pt>
    <dgm:pt modelId="{23592BFA-DEF4-4CE2-9E0C-B1A81AA71E73}">
      <dgm:prSet phldrT="[文本]"/>
      <dgm:spPr>
        <a:solidFill>
          <a:srgbClr val="99CCFF"/>
        </a:solidFill>
      </dgm:spPr>
      <dgm:t>
        <a:bodyPr/>
        <a:lstStyle/>
        <a:p>
          <a:pPr algn="l"/>
          <a:r>
            <a:rPr lang="zh-CN" altLang="en-US" b="1" dirty="0">
              <a:solidFill>
                <a:schemeClr val="tx1"/>
              </a:solidFill>
              <a:latin typeface="宋体" pitchFamily="2" charset="-122"/>
              <a:ea typeface="宋体" pitchFamily="2" charset="-122"/>
            </a:rPr>
            <a:t>迎来实现中华民族伟大复兴的光明前景</a:t>
          </a:r>
          <a:endParaRPr lang="zh-CN" altLang="en-US" dirty="0">
            <a:solidFill>
              <a:schemeClr val="tx1"/>
            </a:solidFill>
          </a:endParaRPr>
        </a:p>
      </dgm:t>
    </dgm:pt>
    <dgm:pt modelId="{D8F1ED17-8809-4B70-AF90-3AC8B0E2CEDC}" type="parTrans" cxnId="{E744544B-7728-48CA-96D0-05D03D53D814}">
      <dgm:prSet/>
      <dgm:spPr/>
      <dgm:t>
        <a:bodyPr/>
        <a:lstStyle/>
        <a:p>
          <a:endParaRPr lang="zh-CN" altLang="en-US"/>
        </a:p>
      </dgm:t>
    </dgm:pt>
    <dgm:pt modelId="{1D605F4A-3EF6-4BED-A57A-23DBC8D69322}" type="sibTrans" cxnId="{E744544B-7728-48CA-96D0-05D03D53D814}">
      <dgm:prSet/>
      <dgm:spPr/>
      <dgm:t>
        <a:bodyPr/>
        <a:lstStyle/>
        <a:p>
          <a:endParaRPr lang="zh-CN" altLang="en-US"/>
        </a:p>
      </dgm:t>
    </dgm:pt>
    <dgm:pt modelId="{902D83D3-E2CF-4DBA-9B64-A10634A67031}">
      <dgm:prSet phldrT="[文本]"/>
      <dgm:spPr>
        <a:solidFill>
          <a:srgbClr val="92D050"/>
        </a:solidFill>
      </dgm:spPr>
      <dgm:t>
        <a:bodyPr/>
        <a:lstStyle/>
        <a:p>
          <a:pPr algn="l"/>
          <a:r>
            <a:rPr lang="zh-CN" altLang="en-US" b="1" dirty="0">
              <a:solidFill>
                <a:schemeClr val="tx1"/>
              </a:solidFill>
              <a:latin typeface="宋体" pitchFamily="2" charset="-122"/>
              <a:ea typeface="宋体" pitchFamily="2" charset="-122"/>
            </a:rPr>
            <a:t>在世界上高高举起了中国特色社会主义伟大旗帜</a:t>
          </a:r>
          <a:endParaRPr lang="zh-CN" altLang="en-US" dirty="0">
            <a:solidFill>
              <a:schemeClr val="tx1"/>
            </a:solidFill>
          </a:endParaRPr>
        </a:p>
      </dgm:t>
    </dgm:pt>
    <dgm:pt modelId="{83853FEF-F61E-4715-83BE-6C77902C32BD}" type="parTrans" cxnId="{CC0193C3-BFC1-48F6-A53A-BF7EC527D479}">
      <dgm:prSet/>
      <dgm:spPr/>
      <dgm:t>
        <a:bodyPr/>
        <a:lstStyle/>
        <a:p>
          <a:endParaRPr lang="zh-CN" altLang="en-US"/>
        </a:p>
      </dgm:t>
    </dgm:pt>
    <dgm:pt modelId="{A95A64E3-1156-4410-901C-66F54E2DB4E2}" type="sibTrans" cxnId="{CC0193C3-BFC1-48F6-A53A-BF7EC527D479}">
      <dgm:prSet/>
      <dgm:spPr/>
      <dgm:t>
        <a:bodyPr/>
        <a:lstStyle/>
        <a:p>
          <a:endParaRPr lang="zh-CN" altLang="en-US"/>
        </a:p>
      </dgm:t>
    </dgm:pt>
    <dgm:pt modelId="{61D21292-C0A7-4254-A08F-294F48D00B07}">
      <dgm:prSet phldrT="[文本]" custT="1"/>
      <dgm:spPr/>
      <dgm:t>
        <a:bodyPr/>
        <a:lstStyle/>
        <a:p>
          <a:r>
            <a:rPr lang="zh-CN" altLang="en-US" sz="3200" dirty="0">
              <a:solidFill>
                <a:srgbClr val="FF0000"/>
              </a:solidFill>
            </a:rPr>
            <a:t>五个是</a:t>
          </a:r>
        </a:p>
      </dgm:t>
    </dgm:pt>
    <dgm:pt modelId="{5A47F5F3-D022-434F-B731-A4E45694B6D3}" type="parTrans" cxnId="{4FC0FD86-E3CF-4629-A858-C3D1F5B9B955}">
      <dgm:prSet/>
      <dgm:spPr/>
      <dgm:t>
        <a:bodyPr/>
        <a:lstStyle/>
        <a:p>
          <a:endParaRPr lang="zh-CN" altLang="en-US"/>
        </a:p>
      </dgm:t>
    </dgm:pt>
    <dgm:pt modelId="{0BB1FF3D-1B0F-4C2D-8497-D05818115A62}" type="sibTrans" cxnId="{4FC0FD86-E3CF-4629-A858-C3D1F5B9B955}">
      <dgm:prSet/>
      <dgm:spPr/>
      <dgm:t>
        <a:bodyPr/>
        <a:lstStyle/>
        <a:p>
          <a:endParaRPr lang="zh-CN" altLang="en-US"/>
        </a:p>
      </dgm:t>
    </dgm:pt>
    <dgm:pt modelId="{28D8F2CE-F3F2-48AB-8967-F7DAC0631F77}">
      <dgm:prSet phldrT="[文本]" custT="1"/>
      <dgm:spPr>
        <a:solidFill>
          <a:srgbClr val="99CCFF"/>
        </a:solidFill>
      </dgm:spPr>
      <dgm:t>
        <a:bodyPr/>
        <a:lstStyle/>
        <a:p>
          <a:pPr algn="l"/>
          <a:r>
            <a:rPr lang="zh-CN" altLang="en-US" sz="2000" b="1" dirty="0">
              <a:solidFill>
                <a:schemeClr val="tx1"/>
              </a:solidFill>
              <a:latin typeface="宋体" pitchFamily="2" charset="-122"/>
              <a:ea typeface="宋体" pitchFamily="2" charset="-122"/>
            </a:rPr>
            <a:t>是承前启后、继往开来、在新的历史条件下继续夺取中国特色社会主义伟大胜利的时代</a:t>
          </a:r>
          <a:endParaRPr lang="zh-CN" altLang="en-US" sz="2000" dirty="0">
            <a:solidFill>
              <a:schemeClr val="tx1"/>
            </a:solidFill>
          </a:endParaRPr>
        </a:p>
      </dgm:t>
    </dgm:pt>
    <dgm:pt modelId="{FB2BCC0C-08EE-477C-88AD-F0FE89EF7817}" type="parTrans" cxnId="{86F6240D-BBC7-46E9-A4F7-2B904ED67886}">
      <dgm:prSet/>
      <dgm:spPr/>
      <dgm:t>
        <a:bodyPr/>
        <a:lstStyle/>
        <a:p>
          <a:endParaRPr lang="zh-CN" altLang="en-US"/>
        </a:p>
      </dgm:t>
    </dgm:pt>
    <dgm:pt modelId="{55EA3CB3-D79A-4D7A-BE7E-BADEE5C2F23C}" type="sibTrans" cxnId="{86F6240D-BBC7-46E9-A4F7-2B904ED67886}">
      <dgm:prSet/>
      <dgm:spPr/>
      <dgm:t>
        <a:bodyPr/>
        <a:lstStyle/>
        <a:p>
          <a:endParaRPr lang="zh-CN" altLang="en-US"/>
        </a:p>
      </dgm:t>
    </dgm:pt>
    <dgm:pt modelId="{D5C2E3E2-3821-4F36-B478-5E948DEC1CEC}">
      <dgm:prSet phldrT="[文本]" custT="1"/>
      <dgm:spPr>
        <a:solidFill>
          <a:srgbClr val="92D050"/>
        </a:solidFill>
      </dgm:spPr>
      <dgm:t>
        <a:bodyPr/>
        <a:lstStyle/>
        <a:p>
          <a:pPr algn="l"/>
          <a:r>
            <a:rPr lang="zh-CN" altLang="en-US" sz="2000" b="1" dirty="0">
              <a:solidFill>
                <a:schemeClr val="tx1"/>
              </a:solidFill>
              <a:latin typeface="宋体" pitchFamily="2" charset="-122"/>
              <a:ea typeface="宋体" pitchFamily="2" charset="-122"/>
            </a:rPr>
            <a:t>是决胜全面建成小康社会、进而全面建设社会主义现代化强国的时代</a:t>
          </a:r>
          <a:endParaRPr lang="zh-CN" altLang="en-US" sz="2000" dirty="0">
            <a:solidFill>
              <a:schemeClr val="tx1"/>
            </a:solidFill>
          </a:endParaRPr>
        </a:p>
      </dgm:t>
    </dgm:pt>
    <dgm:pt modelId="{34F50D74-234E-4FF4-A07F-1F2C588AF886}" type="parTrans" cxnId="{1E7F6190-4279-496E-9FCE-E7CAFA17E100}">
      <dgm:prSet/>
      <dgm:spPr/>
      <dgm:t>
        <a:bodyPr/>
        <a:lstStyle/>
        <a:p>
          <a:endParaRPr lang="zh-CN" altLang="en-US"/>
        </a:p>
      </dgm:t>
    </dgm:pt>
    <dgm:pt modelId="{65ED6F05-CAA3-4BE2-9625-2CC2BEBDDFAA}" type="sibTrans" cxnId="{1E7F6190-4279-496E-9FCE-E7CAFA17E100}">
      <dgm:prSet/>
      <dgm:spPr/>
      <dgm:t>
        <a:bodyPr/>
        <a:lstStyle/>
        <a:p>
          <a:endParaRPr lang="zh-CN" altLang="en-US"/>
        </a:p>
      </dgm:t>
    </dgm:pt>
    <dgm:pt modelId="{75175C49-B52E-4974-A286-C13C8DA5C9E0}">
      <dgm:prSet phldrT="[文本]"/>
      <dgm:spPr>
        <a:solidFill>
          <a:srgbClr val="FFC000"/>
        </a:solidFill>
      </dgm:spPr>
      <dgm:t>
        <a:bodyPr/>
        <a:lstStyle/>
        <a:p>
          <a:pPr algn="l"/>
          <a:r>
            <a:rPr lang="zh-CN" altLang="en-US" b="1" dirty="0">
              <a:solidFill>
                <a:schemeClr val="tx1"/>
              </a:solidFill>
              <a:latin typeface="宋体" pitchFamily="2" charset="-122"/>
              <a:ea typeface="宋体" pitchFamily="2" charset="-122"/>
            </a:rPr>
            <a:t>为解决人类问题贡献了中国智慧和中国方案</a:t>
          </a:r>
          <a:endParaRPr lang="zh-CN" altLang="en-US" dirty="0">
            <a:solidFill>
              <a:schemeClr val="tx1"/>
            </a:solidFill>
          </a:endParaRPr>
        </a:p>
      </dgm:t>
    </dgm:pt>
    <dgm:pt modelId="{E765FF8C-1AE1-4B80-9860-705E93B63CA8}" type="parTrans" cxnId="{30D70294-488F-40D9-92A8-4D349DFC3FF7}">
      <dgm:prSet/>
      <dgm:spPr/>
      <dgm:t>
        <a:bodyPr/>
        <a:lstStyle/>
        <a:p>
          <a:endParaRPr lang="zh-CN" altLang="en-US"/>
        </a:p>
      </dgm:t>
    </dgm:pt>
    <dgm:pt modelId="{111FD93C-5B32-4470-828C-DA8C6B19D945}" type="sibTrans" cxnId="{30D70294-488F-40D9-92A8-4D349DFC3FF7}">
      <dgm:prSet/>
      <dgm:spPr/>
      <dgm:t>
        <a:bodyPr/>
        <a:lstStyle/>
        <a:p>
          <a:endParaRPr lang="zh-CN" altLang="en-US"/>
        </a:p>
      </dgm:t>
    </dgm:pt>
    <dgm:pt modelId="{5FDC57E8-7890-4BEF-81CD-432550C2635A}">
      <dgm:prSet phldrT="[文本]" custT="1"/>
      <dgm:spPr>
        <a:solidFill>
          <a:srgbClr val="92D050"/>
        </a:solidFill>
      </dgm:spPr>
      <dgm:t>
        <a:bodyPr/>
        <a:lstStyle/>
        <a:p>
          <a:pPr algn="l"/>
          <a:r>
            <a:rPr lang="zh-CN" altLang="en-US" sz="2000" b="1" dirty="0">
              <a:solidFill>
                <a:schemeClr val="tx1"/>
              </a:solidFill>
              <a:latin typeface="宋体" pitchFamily="2" charset="-122"/>
              <a:ea typeface="宋体" pitchFamily="2" charset="-122"/>
            </a:rPr>
            <a:t>是我国日益走近世界舞台中央、不断为人类作出更大贡献的时代</a:t>
          </a:r>
          <a:endParaRPr lang="zh-CN" altLang="en-US" sz="2000" dirty="0">
            <a:solidFill>
              <a:schemeClr val="tx1"/>
            </a:solidFill>
          </a:endParaRPr>
        </a:p>
      </dgm:t>
    </dgm:pt>
    <dgm:pt modelId="{39EED629-B627-4278-961E-45A24733182D}" type="parTrans" cxnId="{53E26B1D-9625-42C6-BB7B-6C05BA2A1357}">
      <dgm:prSet/>
      <dgm:spPr/>
      <dgm:t>
        <a:bodyPr/>
        <a:lstStyle/>
        <a:p>
          <a:endParaRPr lang="zh-CN" altLang="en-US"/>
        </a:p>
      </dgm:t>
    </dgm:pt>
    <dgm:pt modelId="{4B22AF5A-38DE-4679-A889-26A49934C4C6}" type="sibTrans" cxnId="{53E26B1D-9625-42C6-BB7B-6C05BA2A1357}">
      <dgm:prSet/>
      <dgm:spPr/>
      <dgm:t>
        <a:bodyPr/>
        <a:lstStyle/>
        <a:p>
          <a:endParaRPr lang="zh-CN" altLang="en-US"/>
        </a:p>
      </dgm:t>
    </dgm:pt>
    <dgm:pt modelId="{D9DD6AAF-84C7-4269-9319-59E233AABE1B}">
      <dgm:prSet phldrT="[文本]" custT="1"/>
      <dgm:spPr>
        <a:solidFill>
          <a:srgbClr val="99CCFF"/>
        </a:solidFill>
      </dgm:spPr>
      <dgm:t>
        <a:bodyPr/>
        <a:lstStyle/>
        <a:p>
          <a:pPr algn="l"/>
          <a:r>
            <a:rPr lang="zh-CN" altLang="en-US" sz="2000" b="1" dirty="0">
              <a:solidFill>
                <a:schemeClr val="tx1"/>
              </a:solidFill>
              <a:latin typeface="宋体" pitchFamily="2" charset="-122"/>
              <a:ea typeface="宋体" pitchFamily="2" charset="-122"/>
            </a:rPr>
            <a:t>是全体中华儿女勠力同心、奋力实现中华民族伟大复兴中国梦的时代</a:t>
          </a:r>
          <a:endParaRPr lang="zh-CN" altLang="en-US" sz="2000" dirty="0">
            <a:solidFill>
              <a:schemeClr val="tx1"/>
            </a:solidFill>
          </a:endParaRPr>
        </a:p>
      </dgm:t>
    </dgm:pt>
    <dgm:pt modelId="{83834F11-AEB0-4391-B5D5-A69030D129F1}" type="parTrans" cxnId="{F057B8FA-885B-4B77-9A24-97CE514B6E9F}">
      <dgm:prSet/>
      <dgm:spPr/>
      <dgm:t>
        <a:bodyPr/>
        <a:lstStyle/>
        <a:p>
          <a:endParaRPr lang="zh-CN" altLang="en-US"/>
        </a:p>
      </dgm:t>
    </dgm:pt>
    <dgm:pt modelId="{B72707C0-0065-4DF6-9651-C36062DFF619}" type="sibTrans" cxnId="{F057B8FA-885B-4B77-9A24-97CE514B6E9F}">
      <dgm:prSet/>
      <dgm:spPr/>
      <dgm:t>
        <a:bodyPr/>
        <a:lstStyle/>
        <a:p>
          <a:endParaRPr lang="zh-CN" altLang="en-US"/>
        </a:p>
      </dgm:t>
    </dgm:pt>
    <dgm:pt modelId="{F880DDE5-163A-436F-BC80-36A32BBFAA58}">
      <dgm:prSet phldrT="[文本]" custT="1"/>
      <dgm:spPr>
        <a:solidFill>
          <a:srgbClr val="FFC000"/>
        </a:solidFill>
      </dgm:spPr>
      <dgm:t>
        <a:bodyPr/>
        <a:lstStyle/>
        <a:p>
          <a:pPr algn="l"/>
          <a:r>
            <a:rPr lang="zh-CN" altLang="en-US" sz="2000" b="1" dirty="0">
              <a:solidFill>
                <a:schemeClr val="tx1"/>
              </a:solidFill>
              <a:latin typeface="宋体" pitchFamily="2" charset="-122"/>
              <a:ea typeface="宋体" pitchFamily="2" charset="-122"/>
            </a:rPr>
            <a:t>是全国各族人民团结奋斗、不断创造美好生活、逐步实现全体人民共同富裕的时代</a:t>
          </a:r>
          <a:endParaRPr lang="zh-CN" altLang="en-US" sz="2000" dirty="0">
            <a:solidFill>
              <a:schemeClr val="tx1"/>
            </a:solidFill>
          </a:endParaRPr>
        </a:p>
      </dgm:t>
    </dgm:pt>
    <dgm:pt modelId="{583C7277-C3D8-44F3-A760-334B6A1775C4}" type="parTrans" cxnId="{3AF77284-EA9A-447E-A7A9-487EDF36636B}">
      <dgm:prSet/>
      <dgm:spPr/>
      <dgm:t>
        <a:bodyPr/>
        <a:lstStyle/>
        <a:p>
          <a:endParaRPr lang="zh-CN" altLang="en-US"/>
        </a:p>
      </dgm:t>
    </dgm:pt>
    <dgm:pt modelId="{250CC6B8-CB17-426C-8CFB-A51C467068AA}" type="sibTrans" cxnId="{3AF77284-EA9A-447E-A7A9-487EDF36636B}">
      <dgm:prSet/>
      <dgm:spPr/>
      <dgm:t>
        <a:bodyPr/>
        <a:lstStyle/>
        <a:p>
          <a:endParaRPr lang="zh-CN" altLang="en-US"/>
        </a:p>
      </dgm:t>
    </dgm:pt>
    <dgm:pt modelId="{8F10B714-B610-4DF2-A199-5A582B30C28B}" type="pres">
      <dgm:prSet presAssocID="{0F91490D-76A6-4F04-AC7C-0B34E6A4752C}" presName="theList" presStyleCnt="0">
        <dgm:presLayoutVars>
          <dgm:dir/>
          <dgm:animLvl val="lvl"/>
          <dgm:resizeHandles val="exact"/>
        </dgm:presLayoutVars>
      </dgm:prSet>
      <dgm:spPr/>
    </dgm:pt>
    <dgm:pt modelId="{15924E18-930A-4BAF-BD51-4A3C504021FC}" type="pres">
      <dgm:prSet presAssocID="{1B45FA5C-850F-4DCB-A2C7-54F3DFDE4165}" presName="compNode" presStyleCnt="0"/>
      <dgm:spPr/>
    </dgm:pt>
    <dgm:pt modelId="{C022BB0E-BF70-4DF6-B521-F22E978C0380}" type="pres">
      <dgm:prSet presAssocID="{1B45FA5C-850F-4DCB-A2C7-54F3DFDE4165}" presName="aNode" presStyleLbl="bgShp" presStyleIdx="0" presStyleCnt="2" custScaleX="68276" custScaleY="95321"/>
      <dgm:spPr/>
    </dgm:pt>
    <dgm:pt modelId="{D85593FC-F24F-49F5-ADFC-D76ED2631A4B}" type="pres">
      <dgm:prSet presAssocID="{1B45FA5C-850F-4DCB-A2C7-54F3DFDE4165}" presName="textNode" presStyleLbl="bgShp" presStyleIdx="0" presStyleCnt="2"/>
      <dgm:spPr/>
    </dgm:pt>
    <dgm:pt modelId="{4C0C2CE1-8456-4D75-AA30-18F6E3AAA68F}" type="pres">
      <dgm:prSet presAssocID="{1B45FA5C-850F-4DCB-A2C7-54F3DFDE4165}" presName="compChildNode" presStyleCnt="0"/>
      <dgm:spPr/>
    </dgm:pt>
    <dgm:pt modelId="{F6D19C6D-455F-490A-A0D9-84F3A68C714D}" type="pres">
      <dgm:prSet presAssocID="{1B45FA5C-850F-4DCB-A2C7-54F3DFDE4165}" presName="theInnerList" presStyleCnt="0"/>
      <dgm:spPr/>
    </dgm:pt>
    <dgm:pt modelId="{4FDEBBD7-D5E6-4E5B-8987-37E6766F15D1}" type="pres">
      <dgm:prSet presAssocID="{23592BFA-DEF4-4CE2-9E0C-B1A81AA71E73}" presName="childNode" presStyleLbl="node1" presStyleIdx="0" presStyleCnt="8">
        <dgm:presLayoutVars>
          <dgm:bulletEnabled val="1"/>
        </dgm:presLayoutVars>
      </dgm:prSet>
      <dgm:spPr/>
    </dgm:pt>
    <dgm:pt modelId="{6E7504E3-39AD-4D1C-B913-C888E1973126}" type="pres">
      <dgm:prSet presAssocID="{23592BFA-DEF4-4CE2-9E0C-B1A81AA71E73}" presName="aSpace2" presStyleCnt="0"/>
      <dgm:spPr/>
    </dgm:pt>
    <dgm:pt modelId="{3E37A016-A89E-473C-9381-D5D6B108AFDF}" type="pres">
      <dgm:prSet presAssocID="{902D83D3-E2CF-4DBA-9B64-A10634A67031}" presName="childNode" presStyleLbl="node1" presStyleIdx="1" presStyleCnt="8">
        <dgm:presLayoutVars>
          <dgm:bulletEnabled val="1"/>
        </dgm:presLayoutVars>
      </dgm:prSet>
      <dgm:spPr/>
    </dgm:pt>
    <dgm:pt modelId="{7BA3848F-8077-449C-87C3-F1ECB65210B2}" type="pres">
      <dgm:prSet presAssocID="{902D83D3-E2CF-4DBA-9B64-A10634A67031}" presName="aSpace2" presStyleCnt="0"/>
      <dgm:spPr/>
    </dgm:pt>
    <dgm:pt modelId="{26B25DF1-3B4E-4A27-82DA-C43160623668}" type="pres">
      <dgm:prSet presAssocID="{75175C49-B52E-4974-A286-C13C8DA5C9E0}" presName="childNode" presStyleLbl="node1" presStyleIdx="2" presStyleCnt="8">
        <dgm:presLayoutVars>
          <dgm:bulletEnabled val="1"/>
        </dgm:presLayoutVars>
      </dgm:prSet>
      <dgm:spPr/>
    </dgm:pt>
    <dgm:pt modelId="{5B55F2DD-50FF-4BE6-A923-BA2FA0170E07}" type="pres">
      <dgm:prSet presAssocID="{1B45FA5C-850F-4DCB-A2C7-54F3DFDE4165}" presName="aSpace" presStyleCnt="0"/>
      <dgm:spPr/>
    </dgm:pt>
    <dgm:pt modelId="{984083A8-0E5A-4D1C-B1C6-BA98E1483350}" type="pres">
      <dgm:prSet presAssocID="{61D21292-C0A7-4254-A08F-294F48D00B07}" presName="compNode" presStyleCnt="0"/>
      <dgm:spPr/>
    </dgm:pt>
    <dgm:pt modelId="{783606B1-C3EF-4B04-82B6-730126D40198}" type="pres">
      <dgm:prSet presAssocID="{61D21292-C0A7-4254-A08F-294F48D00B07}" presName="aNode" presStyleLbl="bgShp" presStyleIdx="1" presStyleCnt="2" custScaleX="122275" custScaleY="98494" custLinFactNeighborX="545" custLinFactNeighborY="-1806"/>
      <dgm:spPr/>
    </dgm:pt>
    <dgm:pt modelId="{23683976-F660-4F30-AA7D-5E295B156D35}" type="pres">
      <dgm:prSet presAssocID="{61D21292-C0A7-4254-A08F-294F48D00B07}" presName="textNode" presStyleLbl="bgShp" presStyleIdx="1" presStyleCnt="2"/>
      <dgm:spPr/>
    </dgm:pt>
    <dgm:pt modelId="{28F37544-A1CF-4BE9-A8F0-5F7AC917F71A}" type="pres">
      <dgm:prSet presAssocID="{61D21292-C0A7-4254-A08F-294F48D00B07}" presName="compChildNode" presStyleCnt="0"/>
      <dgm:spPr/>
    </dgm:pt>
    <dgm:pt modelId="{42F6815F-158B-4BC3-8A5D-5F81B951BE9B}" type="pres">
      <dgm:prSet presAssocID="{61D21292-C0A7-4254-A08F-294F48D00B07}" presName="theInnerList" presStyleCnt="0"/>
      <dgm:spPr/>
    </dgm:pt>
    <dgm:pt modelId="{8FE5DC9F-624B-4E96-BF64-736674BF5D2C}" type="pres">
      <dgm:prSet presAssocID="{28D8F2CE-F3F2-48AB-8967-F7DAC0631F77}" presName="childNode" presStyleLbl="node1" presStyleIdx="3" presStyleCnt="8" custScaleX="147901" custScaleY="863129" custLinFactY="-400000" custLinFactNeighborX="1753" custLinFactNeighborY="-471437">
        <dgm:presLayoutVars>
          <dgm:bulletEnabled val="1"/>
        </dgm:presLayoutVars>
      </dgm:prSet>
      <dgm:spPr/>
    </dgm:pt>
    <dgm:pt modelId="{5BCD4AD3-CBBE-4567-8B40-5F98097EDE10}" type="pres">
      <dgm:prSet presAssocID="{28D8F2CE-F3F2-48AB-8967-F7DAC0631F77}" presName="aSpace2" presStyleCnt="0"/>
      <dgm:spPr/>
    </dgm:pt>
    <dgm:pt modelId="{4B32FB0C-C6B3-416A-9909-9DF6D77BF561}" type="pres">
      <dgm:prSet presAssocID="{D5C2E3E2-3821-4F36-B478-5E948DEC1CEC}" presName="childNode" presStyleLbl="node1" presStyleIdx="4" presStyleCnt="8" custScaleX="146615" custScaleY="726613" custLinFactY="-244408" custLinFactNeighborX="789" custLinFactNeighborY="-300000">
        <dgm:presLayoutVars>
          <dgm:bulletEnabled val="1"/>
        </dgm:presLayoutVars>
      </dgm:prSet>
      <dgm:spPr/>
    </dgm:pt>
    <dgm:pt modelId="{845D8DC9-F7C9-4C4A-9CEF-31FC51953CD7}" type="pres">
      <dgm:prSet presAssocID="{D5C2E3E2-3821-4F36-B478-5E948DEC1CEC}" presName="aSpace2" presStyleCnt="0"/>
      <dgm:spPr/>
    </dgm:pt>
    <dgm:pt modelId="{B893530A-48A7-4811-BE5A-37FB45CE7EC2}" type="pres">
      <dgm:prSet presAssocID="{F880DDE5-163A-436F-BC80-36A32BBFAA58}" presName="childNode" presStyleLbl="node1" presStyleIdx="5" presStyleCnt="8" custScaleX="146615" custScaleY="651175" custLinFactY="-122872" custLinFactNeighborX="-175" custLinFactNeighborY="-200000">
        <dgm:presLayoutVars>
          <dgm:bulletEnabled val="1"/>
        </dgm:presLayoutVars>
      </dgm:prSet>
      <dgm:spPr/>
    </dgm:pt>
    <dgm:pt modelId="{9336CFD1-A426-4DB9-BF2D-C90C27880C7F}" type="pres">
      <dgm:prSet presAssocID="{F880DDE5-163A-436F-BC80-36A32BBFAA58}" presName="aSpace2" presStyleCnt="0"/>
      <dgm:spPr/>
    </dgm:pt>
    <dgm:pt modelId="{8B14033F-D565-4B9D-A1A9-A362FB3DF350}" type="pres">
      <dgm:prSet presAssocID="{D9DD6AAF-84C7-4269-9319-59E233AABE1B}" presName="childNode" presStyleLbl="node1" presStyleIdx="6" presStyleCnt="8" custScaleX="147183" custScaleY="723042" custLinFactY="-222" custLinFactNeighborX="-817" custLinFactNeighborY="-100000">
        <dgm:presLayoutVars>
          <dgm:bulletEnabled val="1"/>
        </dgm:presLayoutVars>
      </dgm:prSet>
      <dgm:spPr/>
    </dgm:pt>
    <dgm:pt modelId="{0C1DFACD-A954-4B35-A388-BE022403F474}" type="pres">
      <dgm:prSet presAssocID="{D9DD6AAF-84C7-4269-9319-59E233AABE1B}" presName="aSpace2" presStyleCnt="0"/>
      <dgm:spPr/>
    </dgm:pt>
    <dgm:pt modelId="{9F37070E-6F78-4775-9E5D-3CBE194B3B6F}" type="pres">
      <dgm:prSet presAssocID="{5FDC57E8-7890-4BEF-81CD-432550C2635A}" presName="childNode" presStyleLbl="node1" presStyleIdx="7" presStyleCnt="8" custScaleX="146265" custScaleY="654206" custLinFactY="100000" custLinFactNeighborX="-643" custLinFactNeighborY="103891">
        <dgm:presLayoutVars>
          <dgm:bulletEnabled val="1"/>
        </dgm:presLayoutVars>
      </dgm:prSet>
      <dgm:spPr/>
    </dgm:pt>
  </dgm:ptLst>
  <dgm:cxnLst>
    <dgm:cxn modelId="{4B7C1403-146E-4C60-AC2F-0351D08AD1F1}" type="presOf" srcId="{D9DD6AAF-84C7-4269-9319-59E233AABE1B}" destId="{8B14033F-D565-4B9D-A1A9-A362FB3DF350}" srcOrd="0" destOrd="0" presId="urn:microsoft.com/office/officeart/2005/8/layout/lProcess2"/>
    <dgm:cxn modelId="{955FDA04-AB0E-48D5-8DED-472D73643A4D}" type="presOf" srcId="{1B45FA5C-850F-4DCB-A2C7-54F3DFDE4165}" destId="{C022BB0E-BF70-4DF6-B521-F22E978C0380}" srcOrd="0" destOrd="0" presId="urn:microsoft.com/office/officeart/2005/8/layout/lProcess2"/>
    <dgm:cxn modelId="{86F6240D-BBC7-46E9-A4F7-2B904ED67886}" srcId="{61D21292-C0A7-4254-A08F-294F48D00B07}" destId="{28D8F2CE-F3F2-48AB-8967-F7DAC0631F77}" srcOrd="0" destOrd="0" parTransId="{FB2BCC0C-08EE-477C-88AD-F0FE89EF7817}" sibTransId="{55EA3CB3-D79A-4D7A-BE7E-BADEE5C2F23C}"/>
    <dgm:cxn modelId="{1F70101C-F29F-4B55-9D0A-76AED6D3FE00}" type="presOf" srcId="{0F91490D-76A6-4F04-AC7C-0B34E6A4752C}" destId="{8F10B714-B610-4DF2-A199-5A582B30C28B}" srcOrd="0" destOrd="0" presId="urn:microsoft.com/office/officeart/2005/8/layout/lProcess2"/>
    <dgm:cxn modelId="{53E26B1D-9625-42C6-BB7B-6C05BA2A1357}" srcId="{61D21292-C0A7-4254-A08F-294F48D00B07}" destId="{5FDC57E8-7890-4BEF-81CD-432550C2635A}" srcOrd="4" destOrd="0" parTransId="{39EED629-B627-4278-961E-45A24733182D}" sibTransId="{4B22AF5A-38DE-4679-A889-26A49934C4C6}"/>
    <dgm:cxn modelId="{03073C5B-6A3B-439F-AA58-86B862C8EDA8}" type="presOf" srcId="{D5C2E3E2-3821-4F36-B478-5E948DEC1CEC}" destId="{4B32FB0C-C6B3-416A-9909-9DF6D77BF561}" srcOrd="0" destOrd="0" presId="urn:microsoft.com/office/officeart/2005/8/layout/lProcess2"/>
    <dgm:cxn modelId="{E744544B-7728-48CA-96D0-05D03D53D814}" srcId="{1B45FA5C-850F-4DCB-A2C7-54F3DFDE4165}" destId="{23592BFA-DEF4-4CE2-9E0C-B1A81AA71E73}" srcOrd="0" destOrd="0" parTransId="{D8F1ED17-8809-4B70-AF90-3AC8B0E2CEDC}" sibTransId="{1D605F4A-3EF6-4BED-A57A-23DBC8D69322}"/>
    <dgm:cxn modelId="{6095544D-F37A-436E-8CCD-44F0CA1A3775}" type="presOf" srcId="{75175C49-B52E-4974-A286-C13C8DA5C9E0}" destId="{26B25DF1-3B4E-4A27-82DA-C43160623668}" srcOrd="0" destOrd="0" presId="urn:microsoft.com/office/officeart/2005/8/layout/lProcess2"/>
    <dgm:cxn modelId="{22386150-5D12-48C3-97E3-F12B25921A5B}" type="presOf" srcId="{1B45FA5C-850F-4DCB-A2C7-54F3DFDE4165}" destId="{D85593FC-F24F-49F5-ADFC-D76ED2631A4B}" srcOrd="1" destOrd="0" presId="urn:microsoft.com/office/officeart/2005/8/layout/lProcess2"/>
    <dgm:cxn modelId="{7AA5B77A-ED9D-47BA-885B-50E6F0F94B2C}" type="presOf" srcId="{902D83D3-E2CF-4DBA-9B64-A10634A67031}" destId="{3E37A016-A89E-473C-9381-D5D6B108AFDF}" srcOrd="0" destOrd="0" presId="urn:microsoft.com/office/officeart/2005/8/layout/lProcess2"/>
    <dgm:cxn modelId="{EBED7882-77ED-4BAD-8BAD-2CEA2878E717}" type="presOf" srcId="{28D8F2CE-F3F2-48AB-8967-F7DAC0631F77}" destId="{8FE5DC9F-624B-4E96-BF64-736674BF5D2C}" srcOrd="0" destOrd="0" presId="urn:microsoft.com/office/officeart/2005/8/layout/lProcess2"/>
    <dgm:cxn modelId="{3AF77284-EA9A-447E-A7A9-487EDF36636B}" srcId="{61D21292-C0A7-4254-A08F-294F48D00B07}" destId="{F880DDE5-163A-436F-BC80-36A32BBFAA58}" srcOrd="2" destOrd="0" parTransId="{583C7277-C3D8-44F3-A760-334B6A1775C4}" sibTransId="{250CC6B8-CB17-426C-8CFB-A51C467068AA}"/>
    <dgm:cxn modelId="{4FC0FD86-E3CF-4629-A858-C3D1F5B9B955}" srcId="{0F91490D-76A6-4F04-AC7C-0B34E6A4752C}" destId="{61D21292-C0A7-4254-A08F-294F48D00B07}" srcOrd="1" destOrd="0" parTransId="{5A47F5F3-D022-434F-B731-A4E45694B6D3}" sibTransId="{0BB1FF3D-1B0F-4C2D-8497-D05818115A62}"/>
    <dgm:cxn modelId="{75E76C8C-62B8-4C2B-B16F-0AB75605A05C}" type="presOf" srcId="{F880DDE5-163A-436F-BC80-36A32BBFAA58}" destId="{B893530A-48A7-4811-BE5A-37FB45CE7EC2}" srcOrd="0" destOrd="0" presId="urn:microsoft.com/office/officeart/2005/8/layout/lProcess2"/>
    <dgm:cxn modelId="{1E7F6190-4279-496E-9FCE-E7CAFA17E100}" srcId="{61D21292-C0A7-4254-A08F-294F48D00B07}" destId="{D5C2E3E2-3821-4F36-B478-5E948DEC1CEC}" srcOrd="1" destOrd="0" parTransId="{34F50D74-234E-4FF4-A07F-1F2C588AF886}" sibTransId="{65ED6F05-CAA3-4BE2-9625-2CC2BEBDDFAA}"/>
    <dgm:cxn modelId="{30D70294-488F-40D9-92A8-4D349DFC3FF7}" srcId="{1B45FA5C-850F-4DCB-A2C7-54F3DFDE4165}" destId="{75175C49-B52E-4974-A286-C13C8DA5C9E0}" srcOrd="2" destOrd="0" parTransId="{E765FF8C-1AE1-4B80-9860-705E93B63CA8}" sibTransId="{111FD93C-5B32-4470-828C-DA8C6B19D945}"/>
    <dgm:cxn modelId="{58A81FA8-0F5F-4418-BD5B-E86EF0CB05C2}" type="presOf" srcId="{23592BFA-DEF4-4CE2-9E0C-B1A81AA71E73}" destId="{4FDEBBD7-D5E6-4E5B-8987-37E6766F15D1}" srcOrd="0" destOrd="0" presId="urn:microsoft.com/office/officeart/2005/8/layout/lProcess2"/>
    <dgm:cxn modelId="{3CDAF4B6-2EC6-4F70-B4A5-4E62F9786B1C}" type="presOf" srcId="{5FDC57E8-7890-4BEF-81CD-432550C2635A}" destId="{9F37070E-6F78-4775-9E5D-3CBE194B3B6F}" srcOrd="0" destOrd="0" presId="urn:microsoft.com/office/officeart/2005/8/layout/lProcess2"/>
    <dgm:cxn modelId="{CC0193C3-BFC1-48F6-A53A-BF7EC527D479}" srcId="{1B45FA5C-850F-4DCB-A2C7-54F3DFDE4165}" destId="{902D83D3-E2CF-4DBA-9B64-A10634A67031}" srcOrd="1" destOrd="0" parTransId="{83853FEF-F61E-4715-83BE-6C77902C32BD}" sibTransId="{A95A64E3-1156-4410-901C-66F54E2DB4E2}"/>
    <dgm:cxn modelId="{774726F6-DADF-4D5F-A717-77EE183648D9}" srcId="{0F91490D-76A6-4F04-AC7C-0B34E6A4752C}" destId="{1B45FA5C-850F-4DCB-A2C7-54F3DFDE4165}" srcOrd="0" destOrd="0" parTransId="{726BAEC3-474C-4BDC-BDBE-D48CB28638FF}" sibTransId="{329A432C-59D1-4679-8C96-856CF5360156}"/>
    <dgm:cxn modelId="{EE06FDF6-7117-4545-8C64-32D35D304087}" type="presOf" srcId="{61D21292-C0A7-4254-A08F-294F48D00B07}" destId="{783606B1-C3EF-4B04-82B6-730126D40198}" srcOrd="0" destOrd="0" presId="urn:microsoft.com/office/officeart/2005/8/layout/lProcess2"/>
    <dgm:cxn modelId="{F057B8FA-885B-4B77-9A24-97CE514B6E9F}" srcId="{61D21292-C0A7-4254-A08F-294F48D00B07}" destId="{D9DD6AAF-84C7-4269-9319-59E233AABE1B}" srcOrd="3" destOrd="0" parTransId="{83834F11-AEB0-4391-B5D5-A69030D129F1}" sibTransId="{B72707C0-0065-4DF6-9651-C36062DFF619}"/>
    <dgm:cxn modelId="{3ABCF8FA-11F8-44D7-AAE7-8D886800B2F1}" type="presOf" srcId="{61D21292-C0A7-4254-A08F-294F48D00B07}" destId="{23683976-F660-4F30-AA7D-5E295B156D35}" srcOrd="1" destOrd="0" presId="urn:microsoft.com/office/officeart/2005/8/layout/lProcess2"/>
    <dgm:cxn modelId="{8AC9D77F-E5DB-4FAA-9490-1B619E6304EE}" type="presParOf" srcId="{8F10B714-B610-4DF2-A199-5A582B30C28B}" destId="{15924E18-930A-4BAF-BD51-4A3C504021FC}" srcOrd="0" destOrd="0" presId="urn:microsoft.com/office/officeart/2005/8/layout/lProcess2"/>
    <dgm:cxn modelId="{72281850-C64E-462E-B1E5-A273F95F5325}" type="presParOf" srcId="{15924E18-930A-4BAF-BD51-4A3C504021FC}" destId="{C022BB0E-BF70-4DF6-B521-F22E978C0380}" srcOrd="0" destOrd="0" presId="urn:microsoft.com/office/officeart/2005/8/layout/lProcess2"/>
    <dgm:cxn modelId="{0BDD074E-E4CD-4379-B939-381394EF90AA}" type="presParOf" srcId="{15924E18-930A-4BAF-BD51-4A3C504021FC}" destId="{D85593FC-F24F-49F5-ADFC-D76ED2631A4B}" srcOrd="1" destOrd="0" presId="urn:microsoft.com/office/officeart/2005/8/layout/lProcess2"/>
    <dgm:cxn modelId="{9D2388F7-1F84-4695-87D5-875E7FC50E5E}" type="presParOf" srcId="{15924E18-930A-4BAF-BD51-4A3C504021FC}" destId="{4C0C2CE1-8456-4D75-AA30-18F6E3AAA68F}" srcOrd="2" destOrd="0" presId="urn:microsoft.com/office/officeart/2005/8/layout/lProcess2"/>
    <dgm:cxn modelId="{86038B30-1CC4-4F69-B5F5-9744C7C5257C}" type="presParOf" srcId="{4C0C2CE1-8456-4D75-AA30-18F6E3AAA68F}" destId="{F6D19C6D-455F-490A-A0D9-84F3A68C714D}" srcOrd="0" destOrd="0" presId="urn:microsoft.com/office/officeart/2005/8/layout/lProcess2"/>
    <dgm:cxn modelId="{1BC82D7A-EF11-4B4B-9CB0-673160B04375}" type="presParOf" srcId="{F6D19C6D-455F-490A-A0D9-84F3A68C714D}" destId="{4FDEBBD7-D5E6-4E5B-8987-37E6766F15D1}" srcOrd="0" destOrd="0" presId="urn:microsoft.com/office/officeart/2005/8/layout/lProcess2"/>
    <dgm:cxn modelId="{0FCF68A0-FE4C-4813-98B3-4975AE3EFF11}" type="presParOf" srcId="{F6D19C6D-455F-490A-A0D9-84F3A68C714D}" destId="{6E7504E3-39AD-4D1C-B913-C888E1973126}" srcOrd="1" destOrd="0" presId="urn:microsoft.com/office/officeart/2005/8/layout/lProcess2"/>
    <dgm:cxn modelId="{C4EDD8DF-63BF-4A07-BAB6-5521347B0C93}" type="presParOf" srcId="{F6D19C6D-455F-490A-A0D9-84F3A68C714D}" destId="{3E37A016-A89E-473C-9381-D5D6B108AFDF}" srcOrd="2" destOrd="0" presId="urn:microsoft.com/office/officeart/2005/8/layout/lProcess2"/>
    <dgm:cxn modelId="{BFD844CF-EB4C-41F6-90ED-6505452EEAD0}" type="presParOf" srcId="{F6D19C6D-455F-490A-A0D9-84F3A68C714D}" destId="{7BA3848F-8077-449C-87C3-F1ECB65210B2}" srcOrd="3" destOrd="0" presId="urn:microsoft.com/office/officeart/2005/8/layout/lProcess2"/>
    <dgm:cxn modelId="{1075C776-517E-46FB-94D1-5CB97E683CD3}" type="presParOf" srcId="{F6D19C6D-455F-490A-A0D9-84F3A68C714D}" destId="{26B25DF1-3B4E-4A27-82DA-C43160623668}" srcOrd="4" destOrd="0" presId="urn:microsoft.com/office/officeart/2005/8/layout/lProcess2"/>
    <dgm:cxn modelId="{7A93112A-5DFB-440A-98F0-897639A6161E}" type="presParOf" srcId="{8F10B714-B610-4DF2-A199-5A582B30C28B}" destId="{5B55F2DD-50FF-4BE6-A923-BA2FA0170E07}" srcOrd="1" destOrd="0" presId="urn:microsoft.com/office/officeart/2005/8/layout/lProcess2"/>
    <dgm:cxn modelId="{2C940DB3-0A1E-43F8-B8B7-97F921EB4366}" type="presParOf" srcId="{8F10B714-B610-4DF2-A199-5A582B30C28B}" destId="{984083A8-0E5A-4D1C-B1C6-BA98E1483350}" srcOrd="2" destOrd="0" presId="urn:microsoft.com/office/officeart/2005/8/layout/lProcess2"/>
    <dgm:cxn modelId="{F33DA556-75A1-438C-AC4B-65699132B61A}" type="presParOf" srcId="{984083A8-0E5A-4D1C-B1C6-BA98E1483350}" destId="{783606B1-C3EF-4B04-82B6-730126D40198}" srcOrd="0" destOrd="0" presId="urn:microsoft.com/office/officeart/2005/8/layout/lProcess2"/>
    <dgm:cxn modelId="{88FA52A1-16D2-46DC-9A53-707071C5122F}" type="presParOf" srcId="{984083A8-0E5A-4D1C-B1C6-BA98E1483350}" destId="{23683976-F660-4F30-AA7D-5E295B156D35}" srcOrd="1" destOrd="0" presId="urn:microsoft.com/office/officeart/2005/8/layout/lProcess2"/>
    <dgm:cxn modelId="{BCA80395-B670-4B7C-8C3E-3DD3F7FE5335}" type="presParOf" srcId="{984083A8-0E5A-4D1C-B1C6-BA98E1483350}" destId="{28F37544-A1CF-4BE9-A8F0-5F7AC917F71A}" srcOrd="2" destOrd="0" presId="urn:microsoft.com/office/officeart/2005/8/layout/lProcess2"/>
    <dgm:cxn modelId="{23ADD3C7-34A3-4D7D-BFB5-F05ACDA35FB3}" type="presParOf" srcId="{28F37544-A1CF-4BE9-A8F0-5F7AC917F71A}" destId="{42F6815F-158B-4BC3-8A5D-5F81B951BE9B}" srcOrd="0" destOrd="0" presId="urn:microsoft.com/office/officeart/2005/8/layout/lProcess2"/>
    <dgm:cxn modelId="{CF0B6722-0BFE-4AA9-8C5B-C614530B92AD}" type="presParOf" srcId="{42F6815F-158B-4BC3-8A5D-5F81B951BE9B}" destId="{8FE5DC9F-624B-4E96-BF64-736674BF5D2C}" srcOrd="0" destOrd="0" presId="urn:microsoft.com/office/officeart/2005/8/layout/lProcess2"/>
    <dgm:cxn modelId="{55E25CBB-8F78-426B-BF74-512716693207}" type="presParOf" srcId="{42F6815F-158B-4BC3-8A5D-5F81B951BE9B}" destId="{5BCD4AD3-CBBE-4567-8B40-5F98097EDE10}" srcOrd="1" destOrd="0" presId="urn:microsoft.com/office/officeart/2005/8/layout/lProcess2"/>
    <dgm:cxn modelId="{67DEF6A9-3247-4C95-845F-F874F10EAC8A}" type="presParOf" srcId="{42F6815F-158B-4BC3-8A5D-5F81B951BE9B}" destId="{4B32FB0C-C6B3-416A-9909-9DF6D77BF561}" srcOrd="2" destOrd="0" presId="urn:microsoft.com/office/officeart/2005/8/layout/lProcess2"/>
    <dgm:cxn modelId="{5D9684FA-B98F-4FA1-B71F-D3C040BFA065}" type="presParOf" srcId="{42F6815F-158B-4BC3-8A5D-5F81B951BE9B}" destId="{845D8DC9-F7C9-4C4A-9CEF-31FC51953CD7}" srcOrd="3" destOrd="0" presId="urn:microsoft.com/office/officeart/2005/8/layout/lProcess2"/>
    <dgm:cxn modelId="{ABCA801E-7355-4218-9BA1-0682619932A7}" type="presParOf" srcId="{42F6815F-158B-4BC3-8A5D-5F81B951BE9B}" destId="{B893530A-48A7-4811-BE5A-37FB45CE7EC2}" srcOrd="4" destOrd="0" presId="urn:microsoft.com/office/officeart/2005/8/layout/lProcess2"/>
    <dgm:cxn modelId="{6633FC57-DDA5-4218-8C57-42C66F5D356A}" type="presParOf" srcId="{42F6815F-158B-4BC3-8A5D-5F81B951BE9B}" destId="{9336CFD1-A426-4DB9-BF2D-C90C27880C7F}" srcOrd="5" destOrd="0" presId="urn:microsoft.com/office/officeart/2005/8/layout/lProcess2"/>
    <dgm:cxn modelId="{338F47D1-60B1-4023-A5B4-446A2153B5FD}" type="presParOf" srcId="{42F6815F-158B-4BC3-8A5D-5F81B951BE9B}" destId="{8B14033F-D565-4B9D-A1A9-A362FB3DF350}" srcOrd="6" destOrd="0" presId="urn:microsoft.com/office/officeart/2005/8/layout/lProcess2"/>
    <dgm:cxn modelId="{9701BB4E-E179-4A54-8DAF-8B6DD282E572}" type="presParOf" srcId="{42F6815F-158B-4BC3-8A5D-5F81B951BE9B}" destId="{0C1DFACD-A954-4B35-A388-BE022403F474}" srcOrd="7" destOrd="0" presId="urn:microsoft.com/office/officeart/2005/8/layout/lProcess2"/>
    <dgm:cxn modelId="{F0A71526-7D4F-477E-A311-E6B262104BA7}" type="presParOf" srcId="{42F6815F-158B-4BC3-8A5D-5F81B951BE9B}" destId="{9F37070E-6F78-4775-9E5D-3CBE194B3B6F}"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43226A-2C49-4E84-A2DB-7A90990E3911}" type="doc">
      <dgm:prSet loTypeId="urn:microsoft.com/office/officeart/2005/8/layout/arrow2" loCatId="process" qsTypeId="urn:microsoft.com/office/officeart/2005/8/quickstyle/3d3" qsCatId="3D" csTypeId="urn:microsoft.com/office/officeart/2005/8/colors/accent1_2" csCatId="accent1" phldr="1"/>
      <dgm:spPr/>
      <dgm:t>
        <a:bodyPr/>
        <a:lstStyle/>
        <a:p>
          <a:endParaRPr lang="zh-CN" altLang="en-US"/>
        </a:p>
      </dgm:t>
    </dgm:pt>
    <dgm:pt modelId="{2655D876-D834-4FE5-A479-8B7D9DA9DE6C}">
      <dgm:prSet phldrT="[文本]" custT="1"/>
      <dgm:spPr>
        <a:solidFill>
          <a:srgbClr val="FFFF00"/>
        </a:solidFill>
      </dgm:spPr>
      <dgm:t>
        <a:bodyPr/>
        <a:lstStyle/>
        <a:p>
          <a:r>
            <a:rPr lang="en-US" altLang="zh-CN" sz="2000" b="1" dirty="0">
              <a:latin typeface="宋体" pitchFamily="2" charset="-122"/>
              <a:ea typeface="宋体" pitchFamily="2" charset="-122"/>
            </a:rPr>
            <a:t>2035</a:t>
          </a:r>
          <a:r>
            <a:rPr lang="zh-CN" altLang="en-US" sz="2000" b="1" dirty="0">
              <a:latin typeface="宋体" pitchFamily="2" charset="-122"/>
              <a:ea typeface="宋体" pitchFamily="2" charset="-122"/>
            </a:rPr>
            <a:t>年，社会主义现代化基本实现，大一学生那年将是</a:t>
          </a:r>
          <a:r>
            <a:rPr lang="en-US" altLang="zh-CN" sz="2000" b="1" dirty="0">
              <a:latin typeface="宋体" pitchFamily="2" charset="-122"/>
              <a:ea typeface="宋体" pitchFamily="2" charset="-122"/>
            </a:rPr>
            <a:t>32</a:t>
          </a:r>
          <a:r>
            <a:rPr lang="zh-CN" altLang="en-US" sz="2000" b="1" dirty="0">
              <a:latin typeface="宋体" pitchFamily="2" charset="-122"/>
              <a:ea typeface="宋体" pitchFamily="2" charset="-122"/>
            </a:rPr>
            <a:t>岁</a:t>
          </a:r>
        </a:p>
      </dgm:t>
    </dgm:pt>
    <dgm:pt modelId="{76F5A9DF-3E79-4C97-A601-AEE7A162755E}" type="parTrans" cxnId="{E16F50C5-CD8A-496B-8DB2-78C24E2BF890}">
      <dgm:prSet/>
      <dgm:spPr/>
      <dgm:t>
        <a:bodyPr/>
        <a:lstStyle/>
        <a:p>
          <a:endParaRPr lang="zh-CN" altLang="en-US"/>
        </a:p>
      </dgm:t>
    </dgm:pt>
    <dgm:pt modelId="{C048A067-9BA7-4F53-A16C-0401B73B6D7F}" type="sibTrans" cxnId="{E16F50C5-CD8A-496B-8DB2-78C24E2BF890}">
      <dgm:prSet/>
      <dgm:spPr/>
      <dgm:t>
        <a:bodyPr/>
        <a:lstStyle/>
        <a:p>
          <a:endParaRPr lang="zh-CN" altLang="en-US"/>
        </a:p>
      </dgm:t>
    </dgm:pt>
    <dgm:pt modelId="{FDF989B6-D2B1-4D6C-B8EB-0D718B7DB04B}">
      <dgm:prSet phldrT="[文本]" custT="1"/>
      <dgm:spPr>
        <a:solidFill>
          <a:srgbClr val="FFFF00"/>
        </a:solidFill>
      </dgm:spPr>
      <dgm:t>
        <a:bodyPr/>
        <a:lstStyle/>
        <a:p>
          <a:r>
            <a:rPr lang="en-US" altLang="zh-CN" sz="2000" b="1" dirty="0">
              <a:latin typeface="宋体" pitchFamily="2" charset="-122"/>
              <a:ea typeface="宋体" pitchFamily="2" charset="-122"/>
            </a:rPr>
            <a:t>2050</a:t>
          </a:r>
          <a:r>
            <a:rPr lang="zh-CN" altLang="en-US" sz="2000" b="1" dirty="0">
              <a:latin typeface="宋体" pitchFamily="2" charset="-122"/>
              <a:ea typeface="宋体" pitchFamily="2" charset="-122"/>
            </a:rPr>
            <a:t>年，全面建成富强、民主、文明、和谐的社会主义现代化强国，大一学生那年将是</a:t>
          </a:r>
          <a:r>
            <a:rPr lang="en-US" altLang="zh-CN" sz="2000" b="1" dirty="0">
              <a:latin typeface="宋体" pitchFamily="2" charset="-122"/>
              <a:ea typeface="宋体" pitchFamily="2" charset="-122"/>
            </a:rPr>
            <a:t>47</a:t>
          </a:r>
          <a:r>
            <a:rPr lang="zh-CN" altLang="en-US" sz="2000" b="1" dirty="0">
              <a:latin typeface="宋体" pitchFamily="2" charset="-122"/>
              <a:ea typeface="宋体" pitchFamily="2" charset="-122"/>
            </a:rPr>
            <a:t>岁</a:t>
          </a:r>
        </a:p>
      </dgm:t>
    </dgm:pt>
    <dgm:pt modelId="{0CC8ED1C-5F5F-48C2-9423-73A2EB986CF1}" type="parTrans" cxnId="{7AEFF3B6-2E18-484D-890D-3C0BF4B151CC}">
      <dgm:prSet/>
      <dgm:spPr/>
      <dgm:t>
        <a:bodyPr/>
        <a:lstStyle/>
        <a:p>
          <a:endParaRPr lang="zh-CN" altLang="en-US"/>
        </a:p>
      </dgm:t>
    </dgm:pt>
    <dgm:pt modelId="{5067B598-52C7-4288-B6B7-89304A9F9D41}" type="sibTrans" cxnId="{7AEFF3B6-2E18-484D-890D-3C0BF4B151CC}">
      <dgm:prSet/>
      <dgm:spPr/>
      <dgm:t>
        <a:bodyPr/>
        <a:lstStyle/>
        <a:p>
          <a:endParaRPr lang="zh-CN" altLang="en-US"/>
        </a:p>
      </dgm:t>
    </dgm:pt>
    <dgm:pt modelId="{A8C85979-7FA1-4769-B510-5600712AA9AC}">
      <dgm:prSet custT="1"/>
      <dgm:spPr>
        <a:solidFill>
          <a:srgbClr val="FFFF00"/>
        </a:solidFill>
      </dgm:spPr>
      <dgm:t>
        <a:bodyPr/>
        <a:lstStyle/>
        <a:p>
          <a:r>
            <a:rPr lang="en-US" altLang="zh-CN" sz="2000" b="1" dirty="0">
              <a:latin typeface="宋体" pitchFamily="2" charset="-122"/>
              <a:ea typeface="宋体" pitchFamily="2" charset="-122"/>
            </a:rPr>
            <a:t>2020</a:t>
          </a:r>
          <a:r>
            <a:rPr lang="zh-CN" altLang="en-US" sz="2000" b="1" dirty="0">
              <a:latin typeface="宋体" pitchFamily="2" charset="-122"/>
              <a:ea typeface="宋体" pitchFamily="2" charset="-122"/>
            </a:rPr>
            <a:t>年，全面建成小康社会，大一学生今年</a:t>
          </a:r>
          <a:r>
            <a:rPr lang="en-US" altLang="zh-CN" sz="2000" b="1" dirty="0">
              <a:latin typeface="宋体" pitchFamily="2" charset="-122"/>
              <a:ea typeface="宋体" pitchFamily="2" charset="-122"/>
            </a:rPr>
            <a:t>18</a:t>
          </a:r>
          <a:r>
            <a:rPr lang="zh-CN" altLang="en-US" sz="2000" b="1" dirty="0">
              <a:latin typeface="宋体" pitchFamily="2" charset="-122"/>
              <a:ea typeface="宋体" pitchFamily="2" charset="-122"/>
            </a:rPr>
            <a:t>岁</a:t>
          </a:r>
          <a:endParaRPr lang="zh-CN" altLang="en-US" sz="2000" dirty="0"/>
        </a:p>
      </dgm:t>
    </dgm:pt>
    <dgm:pt modelId="{613E26DB-1BDC-479A-BB5D-9C24C4906A63}" type="parTrans" cxnId="{802F04D3-C9A3-4C01-85CD-DAF93FEBEC98}">
      <dgm:prSet/>
      <dgm:spPr/>
      <dgm:t>
        <a:bodyPr/>
        <a:lstStyle/>
        <a:p>
          <a:endParaRPr lang="zh-CN" altLang="en-US"/>
        </a:p>
      </dgm:t>
    </dgm:pt>
    <dgm:pt modelId="{B89C8BE7-744C-4F1F-B3B3-FEAD0A6BC8FA}" type="sibTrans" cxnId="{802F04D3-C9A3-4C01-85CD-DAF93FEBEC98}">
      <dgm:prSet/>
      <dgm:spPr/>
      <dgm:t>
        <a:bodyPr/>
        <a:lstStyle/>
        <a:p>
          <a:endParaRPr lang="zh-CN" altLang="en-US"/>
        </a:p>
      </dgm:t>
    </dgm:pt>
    <dgm:pt modelId="{88AFE1F1-5360-401D-B3D2-6BC0DEC20DBB}" type="pres">
      <dgm:prSet presAssocID="{C443226A-2C49-4E84-A2DB-7A90990E3911}" presName="arrowDiagram" presStyleCnt="0">
        <dgm:presLayoutVars>
          <dgm:chMax val="5"/>
          <dgm:dir/>
          <dgm:resizeHandles val="exact"/>
        </dgm:presLayoutVars>
      </dgm:prSet>
      <dgm:spPr/>
    </dgm:pt>
    <dgm:pt modelId="{7B38A31D-06A7-40AF-A6CF-E93D6B8DBD59}" type="pres">
      <dgm:prSet presAssocID="{C443226A-2C49-4E84-A2DB-7A90990E3911}" presName="arrow" presStyleLbl="bgShp" presStyleIdx="0" presStyleCnt="1" custScaleX="164238" custLinFactNeighborX="-336" custLinFactNeighborY="-441"/>
      <dgm:spPr>
        <a:solidFill>
          <a:srgbClr val="FF0000"/>
        </a:solidFill>
      </dgm:spPr>
    </dgm:pt>
    <dgm:pt modelId="{FEFCB3B0-E61A-4478-864E-9FF0AB74C8CA}" type="pres">
      <dgm:prSet presAssocID="{C443226A-2C49-4E84-A2DB-7A90990E3911}" presName="arrowDiagram3" presStyleCnt="0"/>
      <dgm:spPr/>
    </dgm:pt>
    <dgm:pt modelId="{80603C84-549A-40E6-8763-FFFFBEAAB8CF}" type="pres">
      <dgm:prSet presAssocID="{A8C85979-7FA1-4769-B510-5600712AA9AC}" presName="bullet3a" presStyleLbl="node1" presStyleIdx="0" presStyleCnt="3" custLinFactX="-200000" custLinFactY="-100000" custLinFactNeighborX="-261067" custLinFactNeighborY="-166395"/>
      <dgm:spPr/>
    </dgm:pt>
    <dgm:pt modelId="{2380BEA8-3528-4210-9F54-58831B77E9C4}" type="pres">
      <dgm:prSet presAssocID="{A8C85979-7FA1-4769-B510-5600712AA9AC}" presName="textBox3a" presStyleLbl="revTx" presStyleIdx="0" presStyleCnt="3" custScaleX="192434" custScaleY="100049" custLinFactNeighborX="-8739" custLinFactNeighborY="-29157">
        <dgm:presLayoutVars>
          <dgm:bulletEnabled val="1"/>
        </dgm:presLayoutVars>
      </dgm:prSet>
      <dgm:spPr/>
    </dgm:pt>
    <dgm:pt modelId="{E108EBF1-F470-45F2-BA64-F289E6B99FE5}" type="pres">
      <dgm:prSet presAssocID="{2655D876-D834-4FE5-A479-8B7D9DA9DE6C}" presName="bullet3b" presStyleLbl="node1" presStyleIdx="1" presStyleCnt="3" custLinFactNeighborX="85019" custLinFactNeighborY="-34008"/>
      <dgm:spPr/>
    </dgm:pt>
    <dgm:pt modelId="{1EDA6EA3-3194-4AF8-90FF-593ABCE124E8}" type="pres">
      <dgm:prSet presAssocID="{2655D876-D834-4FE5-A479-8B7D9DA9DE6C}" presName="textBox3b" presStyleLbl="revTx" presStyleIdx="1" presStyleCnt="3" custScaleX="212971" custScaleY="62633" custLinFactX="-43819" custLinFactNeighborX="-100000" custLinFactNeighborY="-97323">
        <dgm:presLayoutVars>
          <dgm:bulletEnabled val="1"/>
        </dgm:presLayoutVars>
      </dgm:prSet>
      <dgm:spPr/>
    </dgm:pt>
    <dgm:pt modelId="{D7F9DEF8-EE07-4179-8FB1-AC5651F13C21}" type="pres">
      <dgm:prSet presAssocID="{FDF989B6-D2B1-4D6C-B8EB-0D718B7DB04B}" presName="bullet3c" presStyleLbl="node1" presStyleIdx="2" presStyleCnt="3" custLinFactX="148362" custLinFactNeighborX="200000" custLinFactNeighborY="4098"/>
      <dgm:spPr/>
    </dgm:pt>
    <dgm:pt modelId="{9BD69487-EE82-49CD-AFF3-3A11A062D3E9}" type="pres">
      <dgm:prSet presAssocID="{FDF989B6-D2B1-4D6C-B8EB-0D718B7DB04B}" presName="textBox3c" presStyleLbl="revTx" presStyleIdx="2" presStyleCnt="3" custScaleX="248057" custScaleY="64091" custLinFactNeighborX="80991" custLinFactNeighborY="2754">
        <dgm:presLayoutVars>
          <dgm:bulletEnabled val="1"/>
        </dgm:presLayoutVars>
      </dgm:prSet>
      <dgm:spPr/>
    </dgm:pt>
  </dgm:ptLst>
  <dgm:cxnLst>
    <dgm:cxn modelId="{1596A21A-589D-462B-BE6C-E452BED456BA}" type="presOf" srcId="{A8C85979-7FA1-4769-B510-5600712AA9AC}" destId="{2380BEA8-3528-4210-9F54-58831B77E9C4}" srcOrd="0" destOrd="0" presId="urn:microsoft.com/office/officeart/2005/8/layout/arrow2"/>
    <dgm:cxn modelId="{7AEFF3B6-2E18-484D-890D-3C0BF4B151CC}" srcId="{C443226A-2C49-4E84-A2DB-7A90990E3911}" destId="{FDF989B6-D2B1-4D6C-B8EB-0D718B7DB04B}" srcOrd="2" destOrd="0" parTransId="{0CC8ED1C-5F5F-48C2-9423-73A2EB986CF1}" sibTransId="{5067B598-52C7-4288-B6B7-89304A9F9D41}"/>
    <dgm:cxn modelId="{41B87CBC-C9A4-405A-BB93-6385B5753B30}" type="presOf" srcId="{FDF989B6-D2B1-4D6C-B8EB-0D718B7DB04B}" destId="{9BD69487-EE82-49CD-AFF3-3A11A062D3E9}" srcOrd="0" destOrd="0" presId="urn:microsoft.com/office/officeart/2005/8/layout/arrow2"/>
    <dgm:cxn modelId="{E16F50C5-CD8A-496B-8DB2-78C24E2BF890}" srcId="{C443226A-2C49-4E84-A2DB-7A90990E3911}" destId="{2655D876-D834-4FE5-A479-8B7D9DA9DE6C}" srcOrd="1" destOrd="0" parTransId="{76F5A9DF-3E79-4C97-A601-AEE7A162755E}" sibTransId="{C048A067-9BA7-4F53-A16C-0401B73B6D7F}"/>
    <dgm:cxn modelId="{B9613BCC-6089-481D-A68F-B87C682F5DD7}" type="presOf" srcId="{2655D876-D834-4FE5-A479-8B7D9DA9DE6C}" destId="{1EDA6EA3-3194-4AF8-90FF-593ABCE124E8}" srcOrd="0" destOrd="0" presId="urn:microsoft.com/office/officeart/2005/8/layout/arrow2"/>
    <dgm:cxn modelId="{802F04D3-C9A3-4C01-85CD-DAF93FEBEC98}" srcId="{C443226A-2C49-4E84-A2DB-7A90990E3911}" destId="{A8C85979-7FA1-4769-B510-5600712AA9AC}" srcOrd="0" destOrd="0" parTransId="{613E26DB-1BDC-479A-BB5D-9C24C4906A63}" sibTransId="{B89C8BE7-744C-4F1F-B3B3-FEAD0A6BC8FA}"/>
    <dgm:cxn modelId="{008B9AE3-CAB7-41E4-A784-0CE803EFDD9C}" type="presOf" srcId="{C443226A-2C49-4E84-A2DB-7A90990E3911}" destId="{88AFE1F1-5360-401D-B3D2-6BC0DEC20DBB}" srcOrd="0" destOrd="0" presId="urn:microsoft.com/office/officeart/2005/8/layout/arrow2"/>
    <dgm:cxn modelId="{9D5EC058-A41D-42F8-8B25-F3F7C1FBF33C}" type="presParOf" srcId="{88AFE1F1-5360-401D-B3D2-6BC0DEC20DBB}" destId="{7B38A31D-06A7-40AF-A6CF-E93D6B8DBD59}" srcOrd="0" destOrd="0" presId="urn:microsoft.com/office/officeart/2005/8/layout/arrow2"/>
    <dgm:cxn modelId="{990071B0-9BF6-42A1-88EF-5685D2D7763F}" type="presParOf" srcId="{88AFE1F1-5360-401D-B3D2-6BC0DEC20DBB}" destId="{FEFCB3B0-E61A-4478-864E-9FF0AB74C8CA}" srcOrd="1" destOrd="0" presId="urn:microsoft.com/office/officeart/2005/8/layout/arrow2"/>
    <dgm:cxn modelId="{0869BF76-A51C-47B5-98D1-C5E0D15A51EE}" type="presParOf" srcId="{FEFCB3B0-E61A-4478-864E-9FF0AB74C8CA}" destId="{80603C84-549A-40E6-8763-FFFFBEAAB8CF}" srcOrd="0" destOrd="0" presId="urn:microsoft.com/office/officeart/2005/8/layout/arrow2"/>
    <dgm:cxn modelId="{8C6A1093-DEF1-4A13-9FE5-1EEF31266F92}" type="presParOf" srcId="{FEFCB3B0-E61A-4478-864E-9FF0AB74C8CA}" destId="{2380BEA8-3528-4210-9F54-58831B77E9C4}" srcOrd="1" destOrd="0" presId="urn:microsoft.com/office/officeart/2005/8/layout/arrow2"/>
    <dgm:cxn modelId="{6638952B-D560-4371-8A5B-29BAA5C5C31F}" type="presParOf" srcId="{FEFCB3B0-E61A-4478-864E-9FF0AB74C8CA}" destId="{E108EBF1-F470-45F2-BA64-F289E6B99FE5}" srcOrd="2" destOrd="0" presId="urn:microsoft.com/office/officeart/2005/8/layout/arrow2"/>
    <dgm:cxn modelId="{AA58A2AB-8ECF-4742-B092-259038CAFD79}" type="presParOf" srcId="{FEFCB3B0-E61A-4478-864E-9FF0AB74C8CA}" destId="{1EDA6EA3-3194-4AF8-90FF-593ABCE124E8}" srcOrd="3" destOrd="0" presId="urn:microsoft.com/office/officeart/2005/8/layout/arrow2"/>
    <dgm:cxn modelId="{9E668202-EEEC-4C54-AD8F-6FECE4DA0D59}" type="presParOf" srcId="{FEFCB3B0-E61A-4478-864E-9FF0AB74C8CA}" destId="{D7F9DEF8-EE07-4179-8FB1-AC5651F13C21}" srcOrd="4" destOrd="0" presId="urn:microsoft.com/office/officeart/2005/8/layout/arrow2"/>
    <dgm:cxn modelId="{F8008367-5B62-457B-ADC1-577AD6BB7FA8}" type="presParOf" srcId="{FEFCB3B0-E61A-4478-864E-9FF0AB74C8CA}" destId="{9BD69487-EE82-49CD-AFF3-3A11A062D3E9}"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31637F-4A37-4F27-A064-C1905303DE69}" type="doc">
      <dgm:prSet loTypeId="urn:microsoft.com/office/officeart/2005/8/layout/vList3#3" loCatId="list" qsTypeId="urn:microsoft.com/office/officeart/2005/8/quickstyle/simple1" qsCatId="simple" csTypeId="urn:microsoft.com/office/officeart/2005/8/colors/colorful5" csCatId="colorful" phldr="1"/>
      <dgm:spPr/>
    </dgm:pt>
    <dgm:pt modelId="{3ADB8BB2-04FF-431D-BA35-BDE287C4452B}">
      <dgm:prSet phldrT="[文本]" custT="1"/>
      <dgm:spPr>
        <a:solidFill>
          <a:srgbClr val="FFC000"/>
        </a:solidFill>
      </dgm:spPr>
      <dgm:t>
        <a:bodyPr/>
        <a:lstStyle/>
        <a:p>
          <a:r>
            <a:rPr lang="zh-CN" altLang="en-US" sz="2800" b="1" dirty="0">
              <a:solidFill>
                <a:schemeClr val="tx1"/>
              </a:solidFill>
              <a:latin typeface="黑体" panose="02010609060101010101" pitchFamily="49" charset="-122"/>
              <a:ea typeface="黑体" panose="02010609060101010101" pitchFamily="49" charset="-122"/>
            </a:rPr>
            <a:t>立大志</a:t>
          </a:r>
        </a:p>
      </dgm:t>
    </dgm:pt>
    <dgm:pt modelId="{AD79B81A-1699-49BC-8C60-783CEDCE56E6}" type="parTrans" cxnId="{2679B6B7-1D2C-45BB-B15F-E2353908594F}">
      <dgm:prSet/>
      <dgm:spPr/>
      <dgm:t>
        <a:bodyPr/>
        <a:lstStyle/>
        <a:p>
          <a:endParaRPr lang="zh-CN" altLang="en-US"/>
        </a:p>
      </dgm:t>
    </dgm:pt>
    <dgm:pt modelId="{02FF3B69-F8B4-4C78-A5D3-0B77CC725400}" type="sibTrans" cxnId="{2679B6B7-1D2C-45BB-B15F-E2353908594F}">
      <dgm:prSet/>
      <dgm:spPr/>
      <dgm:t>
        <a:bodyPr/>
        <a:lstStyle/>
        <a:p>
          <a:endParaRPr lang="zh-CN" altLang="en-US"/>
        </a:p>
      </dgm:t>
    </dgm:pt>
    <dgm:pt modelId="{D78FF791-6581-4B5F-8716-1040BA79617F}">
      <dgm:prSet phldrT="[文本]" custT="1"/>
      <dgm:spPr>
        <a:solidFill>
          <a:srgbClr val="00B050"/>
        </a:solidFill>
      </dgm:spPr>
      <dgm:t>
        <a:bodyPr/>
        <a:lstStyle/>
        <a:p>
          <a:r>
            <a:rPr lang="zh-CN" altLang="en-US" sz="2800" b="1" dirty="0">
              <a:solidFill>
                <a:schemeClr val="bg1"/>
              </a:solidFill>
              <a:latin typeface="黑体" panose="02010609060101010101" pitchFamily="49" charset="-122"/>
              <a:ea typeface="黑体" panose="02010609060101010101" pitchFamily="49" charset="-122"/>
            </a:rPr>
            <a:t>明大德</a:t>
          </a:r>
        </a:p>
      </dgm:t>
    </dgm:pt>
    <dgm:pt modelId="{5F0CCD43-BFB5-46F0-972E-C73F44EBC831}" type="parTrans" cxnId="{0878DB7A-FA05-48D1-87CD-2C3FD178CD17}">
      <dgm:prSet/>
      <dgm:spPr/>
      <dgm:t>
        <a:bodyPr/>
        <a:lstStyle/>
        <a:p>
          <a:endParaRPr lang="zh-CN" altLang="en-US"/>
        </a:p>
      </dgm:t>
    </dgm:pt>
    <dgm:pt modelId="{BEC63CE3-7E4A-45D5-B58D-80A9F68CE4E0}" type="sibTrans" cxnId="{0878DB7A-FA05-48D1-87CD-2C3FD178CD17}">
      <dgm:prSet/>
      <dgm:spPr/>
      <dgm:t>
        <a:bodyPr/>
        <a:lstStyle/>
        <a:p>
          <a:endParaRPr lang="zh-CN" altLang="en-US"/>
        </a:p>
      </dgm:t>
    </dgm:pt>
    <dgm:pt modelId="{1ACE77FC-87D3-438E-AE76-1A2FE2708381}">
      <dgm:prSet phldrT="[文本]" custT="1"/>
      <dgm:spPr>
        <a:solidFill>
          <a:srgbClr val="6699FF"/>
        </a:solidFill>
      </dgm:spPr>
      <dgm:t>
        <a:bodyPr/>
        <a:lstStyle/>
        <a:p>
          <a:r>
            <a:rPr lang="zh-CN" altLang="en-US" sz="2800" b="1" dirty="0">
              <a:solidFill>
                <a:schemeClr val="tx1"/>
              </a:solidFill>
              <a:latin typeface="黑体" pitchFamily="49" charset="-122"/>
              <a:ea typeface="黑体" pitchFamily="49" charset="-122"/>
            </a:rPr>
            <a:t>成大才</a:t>
          </a:r>
        </a:p>
      </dgm:t>
    </dgm:pt>
    <dgm:pt modelId="{AE83C946-D20A-41B5-B0AB-C28504764594}" type="parTrans" cxnId="{F3447953-DCD2-4E40-AF0C-1265EF707B77}">
      <dgm:prSet/>
      <dgm:spPr/>
      <dgm:t>
        <a:bodyPr/>
        <a:lstStyle/>
        <a:p>
          <a:endParaRPr lang="zh-CN" altLang="en-US"/>
        </a:p>
      </dgm:t>
    </dgm:pt>
    <dgm:pt modelId="{7A8780E9-78D0-402A-B984-E2B0A822B881}" type="sibTrans" cxnId="{F3447953-DCD2-4E40-AF0C-1265EF707B77}">
      <dgm:prSet/>
      <dgm:spPr/>
      <dgm:t>
        <a:bodyPr/>
        <a:lstStyle/>
        <a:p>
          <a:endParaRPr lang="zh-CN" altLang="en-US"/>
        </a:p>
      </dgm:t>
    </dgm:pt>
    <dgm:pt modelId="{8F6BCB8D-DD17-4693-8694-BC1060B9444F}">
      <dgm:prSet custT="1"/>
      <dgm:spPr>
        <a:solidFill>
          <a:srgbClr val="FFC000"/>
        </a:solidFill>
      </dgm:spPr>
      <dgm:t>
        <a:bodyPr/>
        <a:lstStyle/>
        <a:p>
          <a:r>
            <a:rPr lang="zh-CN" altLang="en-US" sz="2800" b="1" dirty="0">
              <a:solidFill>
                <a:schemeClr val="tx1"/>
              </a:solidFill>
              <a:latin typeface="黑体" panose="02010609060101010101" pitchFamily="49" charset="-122"/>
              <a:ea typeface="黑体" panose="02010609060101010101" pitchFamily="49" charset="-122"/>
            </a:rPr>
            <a:t>担大任</a:t>
          </a:r>
        </a:p>
      </dgm:t>
    </dgm:pt>
    <dgm:pt modelId="{2F206C1C-AB25-447F-88D6-9E746AC276B6}" type="parTrans" cxnId="{512C78A2-C938-4F3E-8EF7-7363646BB10A}">
      <dgm:prSet/>
      <dgm:spPr/>
      <dgm:t>
        <a:bodyPr/>
        <a:lstStyle/>
        <a:p>
          <a:endParaRPr lang="zh-CN" altLang="en-US"/>
        </a:p>
      </dgm:t>
    </dgm:pt>
    <dgm:pt modelId="{E60B0232-8EB8-432E-8AD3-FDA538BBAB3E}" type="sibTrans" cxnId="{512C78A2-C938-4F3E-8EF7-7363646BB10A}">
      <dgm:prSet/>
      <dgm:spPr/>
      <dgm:t>
        <a:bodyPr/>
        <a:lstStyle/>
        <a:p>
          <a:endParaRPr lang="zh-CN" altLang="en-US"/>
        </a:p>
      </dgm:t>
    </dgm:pt>
    <dgm:pt modelId="{2400C94D-5623-4425-B77B-A45AF190C742}" type="pres">
      <dgm:prSet presAssocID="{B431637F-4A37-4F27-A064-C1905303DE69}" presName="linearFlow" presStyleCnt="0">
        <dgm:presLayoutVars>
          <dgm:dir/>
          <dgm:resizeHandles val="exact"/>
        </dgm:presLayoutVars>
      </dgm:prSet>
      <dgm:spPr/>
    </dgm:pt>
    <dgm:pt modelId="{4148CA69-9409-4CC8-86BA-F2074015E838}" type="pres">
      <dgm:prSet presAssocID="{3ADB8BB2-04FF-431D-BA35-BDE287C4452B}" presName="composite" presStyleCnt="0"/>
      <dgm:spPr/>
    </dgm:pt>
    <dgm:pt modelId="{B2089A34-073F-48F9-8E6B-8793F892CC2B}" type="pres">
      <dgm:prSet presAssocID="{3ADB8BB2-04FF-431D-BA35-BDE287C4452B}" presName="imgShp" presStyleLbl="fgImgPlace1" presStyleIdx="0" presStyleCnt="4"/>
      <dgm:spPr>
        <a:blipFill>
          <a:blip xmlns:r="http://schemas.openxmlformats.org/officeDocument/2006/relationships" r:embed="rId1" cstate="print"/>
          <a:srcRect/>
          <a:stretch>
            <a:fillRect/>
          </a:stretch>
        </a:blipFill>
      </dgm:spPr>
    </dgm:pt>
    <dgm:pt modelId="{BA61850F-6900-49DF-B71F-A7C9D0E709EE}" type="pres">
      <dgm:prSet presAssocID="{3ADB8BB2-04FF-431D-BA35-BDE287C4452B}" presName="txShp" presStyleLbl="node1" presStyleIdx="0" presStyleCnt="4">
        <dgm:presLayoutVars>
          <dgm:bulletEnabled val="1"/>
        </dgm:presLayoutVars>
      </dgm:prSet>
      <dgm:spPr/>
    </dgm:pt>
    <dgm:pt modelId="{23D0E136-F5A6-4FFC-9C27-A8B3147F9AE0}" type="pres">
      <dgm:prSet presAssocID="{02FF3B69-F8B4-4C78-A5D3-0B77CC725400}" presName="spacing" presStyleCnt="0"/>
      <dgm:spPr/>
    </dgm:pt>
    <dgm:pt modelId="{47429AED-C7CF-40A1-BB58-2A0D73BA091B}" type="pres">
      <dgm:prSet presAssocID="{D78FF791-6581-4B5F-8716-1040BA79617F}" presName="composite" presStyleCnt="0"/>
      <dgm:spPr/>
    </dgm:pt>
    <dgm:pt modelId="{CE93A0F3-EBE2-4E9F-B99C-A9A257439C54}" type="pres">
      <dgm:prSet presAssocID="{D78FF791-6581-4B5F-8716-1040BA79617F}" presName="imgShp" presStyleLbl="fgImgPlace1" presStyleIdx="1" presStyleCnt="4"/>
      <dgm:spPr>
        <a:blipFill>
          <a:blip xmlns:r="http://schemas.openxmlformats.org/officeDocument/2006/relationships" r:embed="rId2" cstate="print"/>
          <a:srcRect/>
          <a:stretch>
            <a:fillRect/>
          </a:stretch>
        </a:blipFill>
      </dgm:spPr>
    </dgm:pt>
    <dgm:pt modelId="{295AFE30-8671-49FE-8999-AFC7D9C89120}" type="pres">
      <dgm:prSet presAssocID="{D78FF791-6581-4B5F-8716-1040BA79617F}" presName="txShp" presStyleLbl="node1" presStyleIdx="1" presStyleCnt="4">
        <dgm:presLayoutVars>
          <dgm:bulletEnabled val="1"/>
        </dgm:presLayoutVars>
      </dgm:prSet>
      <dgm:spPr/>
    </dgm:pt>
    <dgm:pt modelId="{8222DAE6-D6A7-4B74-99FA-DD8EBFE228DA}" type="pres">
      <dgm:prSet presAssocID="{BEC63CE3-7E4A-45D5-B58D-80A9F68CE4E0}" presName="spacing" presStyleCnt="0"/>
      <dgm:spPr/>
    </dgm:pt>
    <dgm:pt modelId="{694FDCF8-CB33-4063-8E35-9AE587FF81FA}" type="pres">
      <dgm:prSet presAssocID="{1ACE77FC-87D3-438E-AE76-1A2FE2708381}" presName="composite" presStyleCnt="0"/>
      <dgm:spPr/>
    </dgm:pt>
    <dgm:pt modelId="{4BD31444-2DA2-43B4-9D43-865B09A6F32A}" type="pres">
      <dgm:prSet presAssocID="{1ACE77FC-87D3-438E-AE76-1A2FE2708381}" presName="imgShp" presStyleLbl="fgImgPlace1" presStyleIdx="2" presStyleCnt="4"/>
      <dgm:spPr>
        <a:blipFill>
          <a:blip xmlns:r="http://schemas.openxmlformats.org/officeDocument/2006/relationships" r:embed="rId3" cstate="print"/>
          <a:srcRect/>
          <a:stretch>
            <a:fillRect/>
          </a:stretch>
        </a:blipFill>
      </dgm:spPr>
    </dgm:pt>
    <dgm:pt modelId="{9EA0F0C7-1D86-4839-98A9-A0BC50C63DA3}" type="pres">
      <dgm:prSet presAssocID="{1ACE77FC-87D3-438E-AE76-1A2FE2708381}" presName="txShp" presStyleLbl="node1" presStyleIdx="2" presStyleCnt="4">
        <dgm:presLayoutVars>
          <dgm:bulletEnabled val="1"/>
        </dgm:presLayoutVars>
      </dgm:prSet>
      <dgm:spPr/>
    </dgm:pt>
    <dgm:pt modelId="{95BDA0B6-B8FC-4295-8F58-74F1E6A033F5}" type="pres">
      <dgm:prSet presAssocID="{7A8780E9-78D0-402A-B984-E2B0A822B881}" presName="spacing" presStyleCnt="0"/>
      <dgm:spPr/>
    </dgm:pt>
    <dgm:pt modelId="{09988E57-134F-4202-9621-0DF0717C2BD9}" type="pres">
      <dgm:prSet presAssocID="{8F6BCB8D-DD17-4693-8694-BC1060B9444F}" presName="composite" presStyleCnt="0"/>
      <dgm:spPr/>
    </dgm:pt>
    <dgm:pt modelId="{4EF6E509-FADA-4511-99E3-2ED8BA4AE9FC}" type="pres">
      <dgm:prSet presAssocID="{8F6BCB8D-DD17-4693-8694-BC1060B9444F}" presName="imgShp" presStyleLbl="fgImgPlace1" presStyleIdx="3" presStyleCnt="4" custLinFactNeighborX="-5424" custLinFactNeighborY="116"/>
      <dgm:spPr>
        <a:blipFill>
          <a:blip xmlns:r="http://schemas.openxmlformats.org/officeDocument/2006/relationships" r:embed="rId4" cstate="print"/>
          <a:srcRect/>
          <a:stretch>
            <a:fillRect/>
          </a:stretch>
        </a:blipFill>
      </dgm:spPr>
    </dgm:pt>
    <dgm:pt modelId="{93FBD0BF-7058-473A-9A21-D38C84C6101E}" type="pres">
      <dgm:prSet presAssocID="{8F6BCB8D-DD17-4693-8694-BC1060B9444F}" presName="txShp" presStyleLbl="node1" presStyleIdx="3" presStyleCnt="4">
        <dgm:presLayoutVars>
          <dgm:bulletEnabled val="1"/>
        </dgm:presLayoutVars>
      </dgm:prSet>
      <dgm:spPr/>
    </dgm:pt>
  </dgm:ptLst>
  <dgm:cxnLst>
    <dgm:cxn modelId="{5FC6B865-1956-45C2-8FC0-8B4ED380EE6C}" type="presOf" srcId="{D78FF791-6581-4B5F-8716-1040BA79617F}" destId="{295AFE30-8671-49FE-8999-AFC7D9C89120}" srcOrd="0" destOrd="0" presId="urn:microsoft.com/office/officeart/2005/8/layout/vList3#3"/>
    <dgm:cxn modelId="{F3447953-DCD2-4E40-AF0C-1265EF707B77}" srcId="{B431637F-4A37-4F27-A064-C1905303DE69}" destId="{1ACE77FC-87D3-438E-AE76-1A2FE2708381}" srcOrd="2" destOrd="0" parTransId="{AE83C946-D20A-41B5-B0AB-C28504764594}" sibTransId="{7A8780E9-78D0-402A-B984-E2B0A822B881}"/>
    <dgm:cxn modelId="{0878DB7A-FA05-48D1-87CD-2C3FD178CD17}" srcId="{B431637F-4A37-4F27-A064-C1905303DE69}" destId="{D78FF791-6581-4B5F-8716-1040BA79617F}" srcOrd="1" destOrd="0" parTransId="{5F0CCD43-BFB5-46F0-972E-C73F44EBC831}" sibTransId="{BEC63CE3-7E4A-45D5-B58D-80A9F68CE4E0}"/>
    <dgm:cxn modelId="{03C91599-172F-4785-8AA9-32D82C7E2EEA}" type="presOf" srcId="{3ADB8BB2-04FF-431D-BA35-BDE287C4452B}" destId="{BA61850F-6900-49DF-B71F-A7C9D0E709EE}" srcOrd="0" destOrd="0" presId="urn:microsoft.com/office/officeart/2005/8/layout/vList3#3"/>
    <dgm:cxn modelId="{F6976D9A-EED7-4127-835D-64F9997794AF}" type="presOf" srcId="{8F6BCB8D-DD17-4693-8694-BC1060B9444F}" destId="{93FBD0BF-7058-473A-9A21-D38C84C6101E}" srcOrd="0" destOrd="0" presId="urn:microsoft.com/office/officeart/2005/8/layout/vList3#3"/>
    <dgm:cxn modelId="{512C78A2-C938-4F3E-8EF7-7363646BB10A}" srcId="{B431637F-4A37-4F27-A064-C1905303DE69}" destId="{8F6BCB8D-DD17-4693-8694-BC1060B9444F}" srcOrd="3" destOrd="0" parTransId="{2F206C1C-AB25-447F-88D6-9E746AC276B6}" sibTransId="{E60B0232-8EB8-432E-8AD3-FDA538BBAB3E}"/>
    <dgm:cxn modelId="{2679B6B7-1D2C-45BB-B15F-E2353908594F}" srcId="{B431637F-4A37-4F27-A064-C1905303DE69}" destId="{3ADB8BB2-04FF-431D-BA35-BDE287C4452B}" srcOrd="0" destOrd="0" parTransId="{AD79B81A-1699-49BC-8C60-783CEDCE56E6}" sibTransId="{02FF3B69-F8B4-4C78-A5D3-0B77CC725400}"/>
    <dgm:cxn modelId="{556C56CB-01D6-48EA-A7FD-08D57FBDABF8}" type="presOf" srcId="{1ACE77FC-87D3-438E-AE76-1A2FE2708381}" destId="{9EA0F0C7-1D86-4839-98A9-A0BC50C63DA3}" srcOrd="0" destOrd="0" presId="urn:microsoft.com/office/officeart/2005/8/layout/vList3#3"/>
    <dgm:cxn modelId="{37538FF3-13F9-47D5-A223-9CBAE30A4C47}" type="presOf" srcId="{B431637F-4A37-4F27-A064-C1905303DE69}" destId="{2400C94D-5623-4425-B77B-A45AF190C742}" srcOrd="0" destOrd="0" presId="urn:microsoft.com/office/officeart/2005/8/layout/vList3#3"/>
    <dgm:cxn modelId="{68457F78-27D3-44AA-9A37-3A369FE6951F}" type="presParOf" srcId="{2400C94D-5623-4425-B77B-A45AF190C742}" destId="{4148CA69-9409-4CC8-86BA-F2074015E838}" srcOrd="0" destOrd="0" presId="urn:microsoft.com/office/officeart/2005/8/layout/vList3#3"/>
    <dgm:cxn modelId="{C30B4B45-8889-42DC-B26F-4755FA5F42A7}" type="presParOf" srcId="{4148CA69-9409-4CC8-86BA-F2074015E838}" destId="{B2089A34-073F-48F9-8E6B-8793F892CC2B}" srcOrd="0" destOrd="0" presId="urn:microsoft.com/office/officeart/2005/8/layout/vList3#3"/>
    <dgm:cxn modelId="{CA747DEC-60A1-4CBE-BC8D-3BFFC7E9824E}" type="presParOf" srcId="{4148CA69-9409-4CC8-86BA-F2074015E838}" destId="{BA61850F-6900-49DF-B71F-A7C9D0E709EE}" srcOrd="1" destOrd="0" presId="urn:microsoft.com/office/officeart/2005/8/layout/vList3#3"/>
    <dgm:cxn modelId="{A3402811-D82B-4E24-B9F8-77979A785F5B}" type="presParOf" srcId="{2400C94D-5623-4425-B77B-A45AF190C742}" destId="{23D0E136-F5A6-4FFC-9C27-A8B3147F9AE0}" srcOrd="1" destOrd="0" presId="urn:microsoft.com/office/officeart/2005/8/layout/vList3#3"/>
    <dgm:cxn modelId="{1CCD32C1-C8B1-4FEC-AF57-46FADFBABB4F}" type="presParOf" srcId="{2400C94D-5623-4425-B77B-A45AF190C742}" destId="{47429AED-C7CF-40A1-BB58-2A0D73BA091B}" srcOrd="2" destOrd="0" presId="urn:microsoft.com/office/officeart/2005/8/layout/vList3#3"/>
    <dgm:cxn modelId="{57E6F1FF-3E11-4A0B-B4F9-34D89F26E658}" type="presParOf" srcId="{47429AED-C7CF-40A1-BB58-2A0D73BA091B}" destId="{CE93A0F3-EBE2-4E9F-B99C-A9A257439C54}" srcOrd="0" destOrd="0" presId="urn:microsoft.com/office/officeart/2005/8/layout/vList3#3"/>
    <dgm:cxn modelId="{479DC1E1-22A5-4323-BE20-BFB822AE7746}" type="presParOf" srcId="{47429AED-C7CF-40A1-BB58-2A0D73BA091B}" destId="{295AFE30-8671-49FE-8999-AFC7D9C89120}" srcOrd="1" destOrd="0" presId="urn:microsoft.com/office/officeart/2005/8/layout/vList3#3"/>
    <dgm:cxn modelId="{8D24E0E2-2697-48AA-9D1A-32AE2E4D09F9}" type="presParOf" srcId="{2400C94D-5623-4425-B77B-A45AF190C742}" destId="{8222DAE6-D6A7-4B74-99FA-DD8EBFE228DA}" srcOrd="3" destOrd="0" presId="urn:microsoft.com/office/officeart/2005/8/layout/vList3#3"/>
    <dgm:cxn modelId="{C72D2F57-087E-4CA4-86B8-FA3B98F0588A}" type="presParOf" srcId="{2400C94D-5623-4425-B77B-A45AF190C742}" destId="{694FDCF8-CB33-4063-8E35-9AE587FF81FA}" srcOrd="4" destOrd="0" presId="urn:microsoft.com/office/officeart/2005/8/layout/vList3#3"/>
    <dgm:cxn modelId="{83300688-F96C-495C-A5CB-0A35199EF19F}" type="presParOf" srcId="{694FDCF8-CB33-4063-8E35-9AE587FF81FA}" destId="{4BD31444-2DA2-43B4-9D43-865B09A6F32A}" srcOrd="0" destOrd="0" presId="urn:microsoft.com/office/officeart/2005/8/layout/vList3#3"/>
    <dgm:cxn modelId="{F72CE84F-FD80-465E-9A64-35DD51C43CB5}" type="presParOf" srcId="{694FDCF8-CB33-4063-8E35-9AE587FF81FA}" destId="{9EA0F0C7-1D86-4839-98A9-A0BC50C63DA3}" srcOrd="1" destOrd="0" presId="urn:microsoft.com/office/officeart/2005/8/layout/vList3#3"/>
    <dgm:cxn modelId="{FE13C8A1-CC9A-41DB-8B49-B12F3422C8F2}" type="presParOf" srcId="{2400C94D-5623-4425-B77B-A45AF190C742}" destId="{95BDA0B6-B8FC-4295-8F58-74F1E6A033F5}" srcOrd="5" destOrd="0" presId="urn:microsoft.com/office/officeart/2005/8/layout/vList3#3"/>
    <dgm:cxn modelId="{951D2CBC-65FA-4DAA-979E-7407A11E7F79}" type="presParOf" srcId="{2400C94D-5623-4425-B77B-A45AF190C742}" destId="{09988E57-134F-4202-9621-0DF0717C2BD9}" srcOrd="6" destOrd="0" presId="urn:microsoft.com/office/officeart/2005/8/layout/vList3#3"/>
    <dgm:cxn modelId="{E376A5F2-C6E0-4C24-92C1-B24929DEF592}" type="presParOf" srcId="{09988E57-134F-4202-9621-0DF0717C2BD9}" destId="{4EF6E509-FADA-4511-99E3-2ED8BA4AE9FC}" srcOrd="0" destOrd="0" presId="urn:microsoft.com/office/officeart/2005/8/layout/vList3#3"/>
    <dgm:cxn modelId="{B2CB1683-A81A-42AE-9D6C-ABC0AFBFEB3C}" type="presParOf" srcId="{09988E57-134F-4202-9621-0DF0717C2BD9}" destId="{93FBD0BF-7058-473A-9A21-D38C84C6101E}" srcOrd="1" destOrd="0" presId="urn:microsoft.com/office/officeart/2005/8/layout/vList3#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8B11BC-856C-47A3-97BC-FE65F7399B07}"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zh-CN" altLang="en-US"/>
        </a:p>
      </dgm:t>
    </dgm:pt>
    <dgm:pt modelId="{216D1A68-5077-46B1-A94B-63C6287FF8F6}">
      <dgm:prSet phldrT="[文本]" custT="1"/>
      <dgm:spPr>
        <a:solidFill>
          <a:srgbClr val="FF0000"/>
        </a:solidFill>
      </dgm:spPr>
      <dgm:t>
        <a:bodyPr/>
        <a:lstStyle/>
        <a:p>
          <a:pPr algn="l"/>
          <a:r>
            <a:rPr lang="zh-CN" altLang="en-US" sz="2000" b="1" dirty="0">
              <a:solidFill>
                <a:schemeClr val="bg1"/>
              </a:solidFill>
              <a:latin typeface="宋体" pitchFamily="2" charset="-122"/>
              <a:ea typeface="宋体" pitchFamily="2" charset="-122"/>
            </a:rPr>
            <a:t>大学之道，在明明德，在亲民，在止于至善。</a:t>
          </a:r>
          <a:r>
            <a:rPr lang="en-US" altLang="zh-CN" sz="2000" b="1" dirty="0">
              <a:solidFill>
                <a:schemeClr val="bg1"/>
              </a:solidFill>
              <a:latin typeface="宋体" pitchFamily="2" charset="-122"/>
              <a:ea typeface="宋体" pitchFamily="2" charset="-122"/>
            </a:rPr>
            <a:t>——《</a:t>
          </a:r>
          <a:r>
            <a:rPr lang="zh-CN" altLang="en-US" sz="2000" b="1" dirty="0">
              <a:solidFill>
                <a:schemeClr val="bg1"/>
              </a:solidFill>
              <a:latin typeface="宋体" pitchFamily="2" charset="-122"/>
              <a:ea typeface="宋体" pitchFamily="2" charset="-122"/>
            </a:rPr>
            <a:t>大学</a:t>
          </a:r>
          <a:r>
            <a:rPr lang="en-US" altLang="zh-CN" sz="2000" b="1" dirty="0">
              <a:solidFill>
                <a:schemeClr val="bg1"/>
              </a:solidFill>
              <a:latin typeface="宋体" pitchFamily="2" charset="-122"/>
              <a:ea typeface="宋体" pitchFamily="2" charset="-122"/>
            </a:rPr>
            <a:t>》</a:t>
          </a:r>
          <a:endParaRPr lang="zh-CN" altLang="en-US" sz="2000" b="1" dirty="0">
            <a:solidFill>
              <a:schemeClr val="bg1"/>
            </a:solidFill>
            <a:latin typeface="宋体" pitchFamily="2" charset="-122"/>
            <a:ea typeface="宋体" pitchFamily="2" charset="-122"/>
          </a:endParaRPr>
        </a:p>
      </dgm:t>
    </dgm:pt>
    <dgm:pt modelId="{E5A8EC8F-F561-472B-B8BC-33032F3FEC0C}" type="parTrans" cxnId="{74537973-2FAE-495D-BA1D-EDC3057F0300}">
      <dgm:prSet/>
      <dgm:spPr/>
      <dgm:t>
        <a:bodyPr/>
        <a:lstStyle/>
        <a:p>
          <a:endParaRPr lang="zh-CN" altLang="en-US"/>
        </a:p>
      </dgm:t>
    </dgm:pt>
    <dgm:pt modelId="{66F68E2F-9F57-4F5C-8E5D-7C5DB70013B0}" type="sibTrans" cxnId="{74537973-2FAE-495D-BA1D-EDC3057F0300}">
      <dgm:prSet/>
      <dgm:spPr/>
      <dgm:t>
        <a:bodyPr/>
        <a:lstStyle/>
        <a:p>
          <a:endParaRPr lang="zh-CN" altLang="en-US"/>
        </a:p>
      </dgm:t>
    </dgm:pt>
    <dgm:pt modelId="{CA0AC647-B985-4C70-94BB-D76DCA829592}">
      <dgm:prSet phldrT="[文本]" custT="1"/>
      <dgm:spPr>
        <a:solidFill>
          <a:srgbClr val="BAF69C"/>
        </a:solidFill>
      </dgm:spPr>
      <dgm:t>
        <a:bodyPr/>
        <a:lstStyle/>
        <a:p>
          <a:pPr algn="l"/>
          <a:endParaRPr lang="en-US" altLang="zh-CN" sz="2800" b="1" dirty="0">
            <a:solidFill>
              <a:schemeClr val="tx1"/>
            </a:solidFill>
            <a:latin typeface="宋体" pitchFamily="2" charset="-122"/>
            <a:ea typeface="宋体" pitchFamily="2" charset="-122"/>
          </a:endParaRPr>
        </a:p>
        <a:p>
          <a:pPr algn="l"/>
          <a:r>
            <a:rPr lang="zh-CN" altLang="en-US" sz="2000" b="1" dirty="0">
              <a:solidFill>
                <a:schemeClr val="tx1"/>
              </a:solidFill>
              <a:latin typeface="宋体" pitchFamily="2" charset="-122"/>
              <a:ea typeface="宋体" pitchFamily="2" charset="-122"/>
            </a:rPr>
            <a:t>英国教育家纽曼</a:t>
          </a:r>
          <a:r>
            <a:rPr lang="en-US" altLang="zh-CN" sz="2000" b="1" dirty="0">
              <a:solidFill>
                <a:schemeClr val="tx1"/>
              </a:solidFill>
              <a:latin typeface="宋体" pitchFamily="2" charset="-122"/>
              <a:ea typeface="宋体" pitchFamily="2" charset="-122"/>
            </a:rPr>
            <a:t>《</a:t>
          </a:r>
          <a:r>
            <a:rPr lang="zh-CN" altLang="en-US" sz="2000" b="1" dirty="0">
              <a:solidFill>
                <a:schemeClr val="tx1"/>
              </a:solidFill>
              <a:latin typeface="宋体" pitchFamily="2" charset="-122"/>
              <a:ea typeface="宋体" pitchFamily="2" charset="-122"/>
            </a:rPr>
            <a:t>大学的理念</a:t>
          </a:r>
          <a:r>
            <a:rPr lang="en-US" altLang="zh-CN" sz="2000" b="1" dirty="0">
              <a:solidFill>
                <a:schemeClr val="tx1"/>
              </a:solidFill>
              <a:latin typeface="宋体" pitchFamily="2" charset="-122"/>
              <a:ea typeface="宋体" pitchFamily="2" charset="-122"/>
            </a:rPr>
            <a:t>》</a:t>
          </a:r>
          <a:r>
            <a:rPr lang="zh-CN" altLang="en-US" sz="2000" b="1" dirty="0">
              <a:solidFill>
                <a:schemeClr val="tx1"/>
              </a:solidFill>
              <a:latin typeface="宋体" pitchFamily="2" charset="-122"/>
              <a:ea typeface="宋体" pitchFamily="2" charset="-122"/>
            </a:rPr>
            <a:t>一书中提出</a:t>
          </a:r>
          <a:r>
            <a:rPr lang="zh-CN" altLang="en-US" sz="2000" b="1" dirty="0">
              <a:solidFill>
                <a:srgbClr val="FF0000"/>
              </a:solidFill>
              <a:latin typeface="宋体" pitchFamily="2" charset="-122"/>
              <a:ea typeface="宋体" pitchFamily="2" charset="-122"/>
            </a:rPr>
            <a:t>大学教育的目的：为学生进入社会而非仅仅进入专业工作做准备</a:t>
          </a:r>
          <a:endParaRPr lang="zh-CN" altLang="en-US" sz="2000" dirty="0">
            <a:solidFill>
              <a:srgbClr val="FF0000"/>
            </a:solidFill>
          </a:endParaRPr>
        </a:p>
      </dgm:t>
    </dgm:pt>
    <dgm:pt modelId="{F3AE1308-2D5E-4717-9928-F8061DBC2C70}" type="parTrans" cxnId="{E3C36FF9-62A8-4298-A400-16B2D0E4BFF7}">
      <dgm:prSet/>
      <dgm:spPr/>
      <dgm:t>
        <a:bodyPr/>
        <a:lstStyle/>
        <a:p>
          <a:endParaRPr lang="zh-CN" altLang="en-US"/>
        </a:p>
      </dgm:t>
    </dgm:pt>
    <dgm:pt modelId="{B17DFB1B-53DF-4ACA-A7E9-CF732417FF07}" type="sibTrans" cxnId="{E3C36FF9-62A8-4298-A400-16B2D0E4BFF7}">
      <dgm:prSet/>
      <dgm:spPr/>
      <dgm:t>
        <a:bodyPr/>
        <a:lstStyle/>
        <a:p>
          <a:endParaRPr lang="zh-CN" altLang="en-US"/>
        </a:p>
      </dgm:t>
    </dgm:pt>
    <dgm:pt modelId="{7F23AC40-0DEB-4AB8-833A-1E0CE636E7B9}">
      <dgm:prSet phldrT="[文本]" phldr="1"/>
      <dgm:spPr/>
      <dgm:t>
        <a:bodyPr/>
        <a:lstStyle/>
        <a:p>
          <a:endParaRPr lang="zh-CN" altLang="en-US" dirty="0"/>
        </a:p>
      </dgm:t>
    </dgm:pt>
    <dgm:pt modelId="{F487E063-855E-4E57-8258-44DB92CDAB6D}" type="parTrans" cxnId="{A56C9E5C-F2C5-4D97-9AC9-E86D5D4FC41B}">
      <dgm:prSet/>
      <dgm:spPr/>
      <dgm:t>
        <a:bodyPr/>
        <a:lstStyle/>
        <a:p>
          <a:endParaRPr lang="zh-CN" altLang="en-US"/>
        </a:p>
      </dgm:t>
    </dgm:pt>
    <dgm:pt modelId="{A7DD0141-3F16-4238-8707-6408D9D5D192}" type="sibTrans" cxnId="{A56C9E5C-F2C5-4D97-9AC9-E86D5D4FC41B}">
      <dgm:prSet/>
      <dgm:spPr/>
      <dgm:t>
        <a:bodyPr/>
        <a:lstStyle/>
        <a:p>
          <a:endParaRPr lang="zh-CN" altLang="en-US"/>
        </a:p>
      </dgm:t>
    </dgm:pt>
    <dgm:pt modelId="{FBDB4246-BE41-49BA-8523-9833F891DEAF}">
      <dgm:prSet phldrT="[文本]" phldr="1"/>
      <dgm:spPr/>
      <dgm:t>
        <a:bodyPr/>
        <a:lstStyle/>
        <a:p>
          <a:endParaRPr lang="zh-CN" altLang="en-US" dirty="0"/>
        </a:p>
      </dgm:t>
    </dgm:pt>
    <dgm:pt modelId="{F2FD2AE1-B4E0-4167-802F-30BB5A9EB723}" type="parTrans" cxnId="{B5C82E01-3FD4-45EF-92A2-94BBDFC9AB29}">
      <dgm:prSet/>
      <dgm:spPr/>
      <dgm:t>
        <a:bodyPr/>
        <a:lstStyle/>
        <a:p>
          <a:endParaRPr lang="zh-CN" altLang="en-US"/>
        </a:p>
      </dgm:t>
    </dgm:pt>
    <dgm:pt modelId="{7E64DB6D-7537-4519-9C09-C97D7CC11FEE}" type="sibTrans" cxnId="{B5C82E01-3FD4-45EF-92A2-94BBDFC9AB29}">
      <dgm:prSet/>
      <dgm:spPr/>
      <dgm:t>
        <a:bodyPr/>
        <a:lstStyle/>
        <a:p>
          <a:endParaRPr lang="zh-CN" altLang="en-US"/>
        </a:p>
      </dgm:t>
    </dgm:pt>
    <dgm:pt modelId="{3109C222-5182-428C-B781-0881EB031772}">
      <dgm:prSet phldrT="[文本]" phldr="1"/>
      <dgm:spPr/>
      <dgm:t>
        <a:bodyPr/>
        <a:lstStyle/>
        <a:p>
          <a:endParaRPr lang="zh-CN" altLang="en-US" dirty="0"/>
        </a:p>
      </dgm:t>
    </dgm:pt>
    <dgm:pt modelId="{C0DD078D-E728-4318-B4B5-9796F802A95A}" type="parTrans" cxnId="{AF1E98B7-F0CB-4036-A42C-CE125F56084E}">
      <dgm:prSet/>
      <dgm:spPr/>
      <dgm:t>
        <a:bodyPr/>
        <a:lstStyle/>
        <a:p>
          <a:endParaRPr lang="zh-CN" altLang="en-US"/>
        </a:p>
      </dgm:t>
    </dgm:pt>
    <dgm:pt modelId="{A19DD68E-FCC6-4727-B6E5-87AE331CD32A}" type="sibTrans" cxnId="{AF1E98B7-F0CB-4036-A42C-CE125F56084E}">
      <dgm:prSet/>
      <dgm:spPr/>
      <dgm:t>
        <a:bodyPr/>
        <a:lstStyle/>
        <a:p>
          <a:endParaRPr lang="zh-CN" altLang="en-US"/>
        </a:p>
      </dgm:t>
    </dgm:pt>
    <dgm:pt modelId="{A5382F07-562B-4B36-A91A-20D1D4177993}">
      <dgm:prSet/>
      <dgm:spPr/>
      <dgm:t>
        <a:bodyPr/>
        <a:lstStyle/>
        <a:p>
          <a:endParaRPr lang="zh-CN" altLang="en-US"/>
        </a:p>
      </dgm:t>
    </dgm:pt>
    <dgm:pt modelId="{C359DF7B-552C-4BCC-BBDA-C0AD90242626}" type="parTrans" cxnId="{EADEBDB9-BAC5-447B-B5F5-19F41037A46C}">
      <dgm:prSet/>
      <dgm:spPr/>
      <dgm:t>
        <a:bodyPr/>
        <a:lstStyle/>
        <a:p>
          <a:endParaRPr lang="zh-CN" altLang="en-US"/>
        </a:p>
      </dgm:t>
    </dgm:pt>
    <dgm:pt modelId="{04C02BE5-51A9-41DC-B635-B33F006EF094}" type="sibTrans" cxnId="{EADEBDB9-BAC5-447B-B5F5-19F41037A46C}">
      <dgm:prSet/>
      <dgm:spPr/>
      <dgm:t>
        <a:bodyPr/>
        <a:lstStyle/>
        <a:p>
          <a:endParaRPr lang="zh-CN" altLang="en-US"/>
        </a:p>
      </dgm:t>
    </dgm:pt>
    <dgm:pt modelId="{10223135-BE9F-41AB-9207-85623C8AA15B}">
      <dgm:prSet custT="1"/>
      <dgm:spPr>
        <a:solidFill>
          <a:srgbClr val="FFFF00"/>
        </a:solidFill>
      </dgm:spPr>
      <dgm:t>
        <a:bodyPr/>
        <a:lstStyle/>
        <a:p>
          <a:pPr algn="l"/>
          <a:r>
            <a:rPr lang="zh-CN" altLang="en-US" sz="2000" b="1" dirty="0">
              <a:solidFill>
                <a:schemeClr val="tx1"/>
              </a:solidFill>
              <a:latin typeface="宋体" pitchFamily="2" charset="-122"/>
              <a:ea typeface="宋体" pitchFamily="2" charset="-122"/>
            </a:rPr>
            <a:t>英国牛津和剑桥提出：“</a:t>
          </a:r>
          <a:r>
            <a:rPr lang="zh-CN" altLang="en-US" sz="2000" b="1" dirty="0">
              <a:solidFill>
                <a:srgbClr val="FF0000"/>
              </a:solidFill>
              <a:latin typeface="宋体" pitchFamily="2" charset="-122"/>
              <a:ea typeface="宋体" pitchFamily="2" charset="-122"/>
            </a:rPr>
            <a:t>设立大学是为了</a:t>
          </a:r>
          <a:r>
            <a:rPr lang="zh-CN" altLang="en-US" sz="2000" b="1" dirty="0">
              <a:solidFill>
                <a:schemeClr val="tx1"/>
              </a:solidFill>
              <a:latin typeface="宋体" pitchFamily="2" charset="-122"/>
              <a:ea typeface="宋体" pitchFamily="2" charset="-122"/>
            </a:rPr>
            <a:t>给教会和政府培育服务人员，即</a:t>
          </a:r>
          <a:r>
            <a:rPr lang="zh-CN" altLang="en-US" sz="2000" b="1" dirty="0">
              <a:solidFill>
                <a:srgbClr val="FF0000"/>
              </a:solidFill>
              <a:latin typeface="宋体" pitchFamily="2" charset="-122"/>
              <a:ea typeface="宋体" pitchFamily="2" charset="-122"/>
            </a:rPr>
            <a:t>培养有教养的人</a:t>
          </a:r>
          <a:r>
            <a:rPr lang="zh-CN" altLang="en-US" sz="2000" b="1" dirty="0">
              <a:solidFill>
                <a:schemeClr val="tx1"/>
              </a:solidFill>
              <a:latin typeface="宋体" pitchFamily="2" charset="-122"/>
              <a:ea typeface="宋体" pitchFamily="2" charset="-122"/>
            </a:rPr>
            <a:t>，而不是知识分子，就大学毕业生而言，具有教养比具有高深学识更重要”</a:t>
          </a:r>
          <a:endParaRPr lang="zh-CN" altLang="en-US" sz="2000" dirty="0">
            <a:solidFill>
              <a:schemeClr val="tx1"/>
            </a:solidFill>
          </a:endParaRPr>
        </a:p>
      </dgm:t>
    </dgm:pt>
    <dgm:pt modelId="{51B243EC-6DFA-4C47-86C1-20BD13996C92}" type="parTrans" cxnId="{EC57AC26-24C6-4EF9-896C-C4695079626C}">
      <dgm:prSet/>
      <dgm:spPr/>
      <dgm:t>
        <a:bodyPr/>
        <a:lstStyle/>
        <a:p>
          <a:endParaRPr lang="zh-CN" altLang="en-US"/>
        </a:p>
      </dgm:t>
    </dgm:pt>
    <dgm:pt modelId="{F326EEAE-5430-4399-9A0E-81F69141E3D6}" type="sibTrans" cxnId="{EC57AC26-24C6-4EF9-896C-C4695079626C}">
      <dgm:prSet/>
      <dgm:spPr/>
      <dgm:t>
        <a:bodyPr/>
        <a:lstStyle/>
        <a:p>
          <a:endParaRPr lang="zh-CN" altLang="en-US"/>
        </a:p>
      </dgm:t>
    </dgm:pt>
    <dgm:pt modelId="{7B3FBE47-3F42-49A8-B4F1-1FAB956CE55E}">
      <dgm:prSet custT="1"/>
      <dgm:spPr>
        <a:solidFill>
          <a:schemeClr val="accent2">
            <a:lumMod val="40000"/>
            <a:lumOff val="60000"/>
          </a:schemeClr>
        </a:solidFill>
      </dgm:spPr>
      <dgm:t>
        <a:bodyPr/>
        <a:lstStyle/>
        <a:p>
          <a:pPr algn="l"/>
          <a:endParaRPr lang="en-US" altLang="zh-CN" sz="2800" b="1" dirty="0">
            <a:solidFill>
              <a:schemeClr val="tx1"/>
            </a:solidFill>
            <a:latin typeface="宋体" pitchFamily="2" charset="-122"/>
            <a:ea typeface="宋体" pitchFamily="2" charset="-122"/>
          </a:endParaRPr>
        </a:p>
        <a:p>
          <a:pPr algn="l"/>
          <a:r>
            <a:rPr lang="zh-CN" altLang="en-US" sz="2000" b="1" dirty="0">
              <a:solidFill>
                <a:schemeClr val="tx1"/>
              </a:solidFill>
              <a:latin typeface="宋体" pitchFamily="2" charset="-122"/>
              <a:ea typeface="宋体" pitchFamily="2" charset="-122"/>
            </a:rPr>
            <a:t>雅斯贝尔斯在</a:t>
          </a:r>
          <a:r>
            <a:rPr lang="en-US" altLang="zh-CN" sz="2000" b="1" dirty="0">
              <a:solidFill>
                <a:schemeClr val="tx1"/>
              </a:solidFill>
              <a:latin typeface="宋体" pitchFamily="2" charset="-122"/>
              <a:ea typeface="宋体" pitchFamily="2" charset="-122"/>
            </a:rPr>
            <a:t>《</a:t>
          </a:r>
          <a:r>
            <a:rPr lang="zh-CN" altLang="en-US" sz="2000" b="1" dirty="0">
              <a:solidFill>
                <a:schemeClr val="tx1"/>
              </a:solidFill>
              <a:latin typeface="宋体" pitchFamily="2" charset="-122"/>
              <a:ea typeface="宋体" pitchFamily="2" charset="-122"/>
            </a:rPr>
            <a:t>什么是教育</a:t>
          </a:r>
          <a:r>
            <a:rPr lang="en-US" altLang="zh-CN" sz="2000" b="1" dirty="0">
              <a:solidFill>
                <a:schemeClr val="tx1"/>
              </a:solidFill>
              <a:latin typeface="宋体" pitchFamily="2" charset="-122"/>
              <a:ea typeface="宋体" pitchFamily="2" charset="-122"/>
            </a:rPr>
            <a:t>》</a:t>
          </a:r>
          <a:r>
            <a:rPr lang="zh-CN" altLang="en-US" sz="2000" b="1" dirty="0">
              <a:solidFill>
                <a:schemeClr val="tx1"/>
              </a:solidFill>
              <a:latin typeface="宋体" pitchFamily="2" charset="-122"/>
              <a:ea typeface="宋体" pitchFamily="2" charset="-122"/>
            </a:rPr>
            <a:t>中：</a:t>
          </a:r>
          <a:r>
            <a:rPr lang="en-US" altLang="zh-CN" sz="2000" b="1" dirty="0">
              <a:solidFill>
                <a:schemeClr val="tx1"/>
              </a:solidFill>
              <a:latin typeface="宋体" pitchFamily="2" charset="-122"/>
              <a:ea typeface="宋体" pitchFamily="2" charset="-122"/>
            </a:rPr>
            <a:t>“</a:t>
          </a:r>
          <a:r>
            <a:rPr lang="zh-CN" altLang="en-US" sz="2000" b="1" dirty="0">
              <a:solidFill>
                <a:srgbClr val="FF0000"/>
              </a:solidFill>
              <a:latin typeface="宋体" pitchFamily="2" charset="-122"/>
              <a:ea typeface="宋体" pitchFamily="2" charset="-122"/>
            </a:rPr>
            <a:t>教育是人的灵魂的教育</a:t>
          </a:r>
          <a:r>
            <a:rPr lang="zh-CN" altLang="en-US" sz="2000" b="1" dirty="0">
              <a:solidFill>
                <a:schemeClr val="tx1"/>
              </a:solidFill>
              <a:latin typeface="宋体" pitchFamily="2" charset="-122"/>
              <a:ea typeface="宋体" pitchFamily="2" charset="-122"/>
            </a:rPr>
            <a:t>，而非理智知识和认识的堆积。</a:t>
          </a:r>
          <a:r>
            <a:rPr lang="en-US" altLang="zh-CN" sz="2000" b="1" dirty="0">
              <a:solidFill>
                <a:schemeClr val="tx1"/>
              </a:solidFill>
              <a:latin typeface="宋体" pitchFamily="2" charset="-122"/>
              <a:ea typeface="宋体" pitchFamily="2" charset="-122"/>
            </a:rPr>
            <a:t>”</a:t>
          </a:r>
          <a:endParaRPr lang="zh-CN" altLang="en-US" sz="2000" dirty="0">
            <a:solidFill>
              <a:schemeClr val="tx1"/>
            </a:solidFill>
          </a:endParaRPr>
        </a:p>
      </dgm:t>
    </dgm:pt>
    <dgm:pt modelId="{C869B583-B7AA-4412-B5F6-AA9C6BC3397B}" type="parTrans" cxnId="{79937FEC-A8C2-4C76-8818-5988CC35EC25}">
      <dgm:prSet/>
      <dgm:spPr/>
      <dgm:t>
        <a:bodyPr/>
        <a:lstStyle/>
        <a:p>
          <a:endParaRPr lang="zh-CN" altLang="en-US"/>
        </a:p>
      </dgm:t>
    </dgm:pt>
    <dgm:pt modelId="{E74FA2BD-A2D8-48A4-BA91-2A99AE3A9695}" type="sibTrans" cxnId="{79937FEC-A8C2-4C76-8818-5988CC35EC25}">
      <dgm:prSet/>
      <dgm:spPr/>
      <dgm:t>
        <a:bodyPr/>
        <a:lstStyle/>
        <a:p>
          <a:endParaRPr lang="zh-CN" altLang="en-US"/>
        </a:p>
      </dgm:t>
    </dgm:pt>
    <dgm:pt modelId="{34460B93-292C-4515-806F-D103232613FE}">
      <dgm:prSet/>
      <dgm:spPr/>
      <dgm:t>
        <a:bodyPr/>
        <a:lstStyle/>
        <a:p>
          <a:endParaRPr lang="en-US" altLang="zh-CN" b="1" dirty="0">
            <a:latin typeface="宋体" pitchFamily="2" charset="-122"/>
            <a:ea typeface="宋体" pitchFamily="2" charset="-122"/>
          </a:endParaRPr>
        </a:p>
      </dgm:t>
    </dgm:pt>
    <dgm:pt modelId="{38BA6D71-C046-4EE9-A929-C2DFDD625D7A}" type="parTrans" cxnId="{3AFB0090-2F1C-40DE-BEF4-48019E751397}">
      <dgm:prSet/>
      <dgm:spPr/>
      <dgm:t>
        <a:bodyPr/>
        <a:lstStyle/>
        <a:p>
          <a:endParaRPr lang="zh-CN" altLang="en-US"/>
        </a:p>
      </dgm:t>
    </dgm:pt>
    <dgm:pt modelId="{E8ACEDC2-671A-44FB-B0B9-9FD140A99A39}" type="sibTrans" cxnId="{3AFB0090-2F1C-40DE-BEF4-48019E751397}">
      <dgm:prSet/>
      <dgm:spPr/>
      <dgm:t>
        <a:bodyPr/>
        <a:lstStyle/>
        <a:p>
          <a:endParaRPr lang="zh-CN" altLang="en-US"/>
        </a:p>
      </dgm:t>
    </dgm:pt>
    <dgm:pt modelId="{5853A911-AC4C-49CA-8790-EF7A6DEDFA77}">
      <dgm:prSet custT="1"/>
      <dgm:spPr>
        <a:solidFill>
          <a:srgbClr val="E9A9E6"/>
        </a:solidFill>
      </dgm:spPr>
      <dgm:t>
        <a:bodyPr/>
        <a:lstStyle/>
        <a:p>
          <a:pPr algn="l"/>
          <a:endParaRPr lang="en-US" altLang="zh-CN" sz="2800" b="1" dirty="0">
            <a:solidFill>
              <a:srgbClr val="0070C0"/>
            </a:solidFill>
            <a:latin typeface="宋体" pitchFamily="2" charset="-122"/>
            <a:ea typeface="宋体" pitchFamily="2" charset="-122"/>
          </a:endParaRPr>
        </a:p>
        <a:p>
          <a:pPr algn="l"/>
          <a:r>
            <a:rPr lang="zh-CN" altLang="en-US" sz="2000" b="1" dirty="0">
              <a:solidFill>
                <a:schemeClr val="tx1"/>
              </a:solidFill>
              <a:latin typeface="宋体" pitchFamily="2" charset="-122"/>
              <a:ea typeface="宋体" pitchFamily="2" charset="-122"/>
            </a:rPr>
            <a:t>美国教育家杜威说：</a:t>
          </a:r>
          <a:r>
            <a:rPr lang="zh-CN" altLang="en-US" sz="2000" b="1" dirty="0">
              <a:solidFill>
                <a:srgbClr val="FF0000"/>
              </a:solidFill>
              <a:latin typeface="宋体" pitchFamily="2" charset="-122"/>
              <a:ea typeface="宋体" pitchFamily="2" charset="-122"/>
            </a:rPr>
            <a:t>一切教育的最终目的是形成人格</a:t>
          </a:r>
          <a:endParaRPr lang="en-US" altLang="zh-CN" sz="2000" b="1" dirty="0">
            <a:solidFill>
              <a:srgbClr val="FF0000"/>
            </a:solidFill>
            <a:latin typeface="宋体" pitchFamily="2" charset="-122"/>
            <a:ea typeface="宋体" pitchFamily="2" charset="-122"/>
          </a:endParaRPr>
        </a:p>
      </dgm:t>
    </dgm:pt>
    <dgm:pt modelId="{93C7B9E4-9CC1-4A2D-BCF9-D1ECFBDE0146}" type="parTrans" cxnId="{8A49BA35-60F5-49A3-A21C-B792D63A0DC6}">
      <dgm:prSet/>
      <dgm:spPr/>
      <dgm:t>
        <a:bodyPr/>
        <a:lstStyle/>
        <a:p>
          <a:endParaRPr lang="zh-CN" altLang="en-US"/>
        </a:p>
      </dgm:t>
    </dgm:pt>
    <dgm:pt modelId="{B14885F8-B0AA-44FB-8B35-E0D541D03832}" type="sibTrans" cxnId="{8A49BA35-60F5-49A3-A21C-B792D63A0DC6}">
      <dgm:prSet/>
      <dgm:spPr/>
      <dgm:t>
        <a:bodyPr/>
        <a:lstStyle/>
        <a:p>
          <a:endParaRPr lang="zh-CN" altLang="en-US"/>
        </a:p>
      </dgm:t>
    </dgm:pt>
    <dgm:pt modelId="{A540A4D6-6C2F-4991-966B-F271567FD009}">
      <dgm:prSet phldrT="[文本]" custScaleX="83510" custScaleY="105768" custLinFactNeighborX="0" custLinFactNeighborY="26527"/>
      <dgm:spPr>
        <a:solidFill>
          <a:srgbClr val="FF0000"/>
        </a:solidFill>
      </dgm:spPr>
      <dgm:t>
        <a:bodyPr/>
        <a:lstStyle/>
        <a:p>
          <a:endParaRPr lang="zh-CN" altLang="en-US"/>
        </a:p>
      </dgm:t>
    </dgm:pt>
    <dgm:pt modelId="{1380AB17-7049-407E-8425-795803D52F38}" type="parTrans" cxnId="{6FA603CB-F52E-4A04-BAEA-D59A9EF3F5A5}">
      <dgm:prSet/>
      <dgm:spPr/>
      <dgm:t>
        <a:bodyPr/>
        <a:lstStyle/>
        <a:p>
          <a:endParaRPr lang="zh-CN" altLang="en-US"/>
        </a:p>
      </dgm:t>
    </dgm:pt>
    <dgm:pt modelId="{46348A5D-7269-4F2B-B5AF-962C021FB617}" type="sibTrans" cxnId="{6FA603CB-F52E-4A04-BAEA-D59A9EF3F5A5}">
      <dgm:prSet/>
      <dgm:spPr/>
      <dgm:t>
        <a:bodyPr/>
        <a:lstStyle/>
        <a:p>
          <a:endParaRPr lang="zh-CN" altLang="en-US"/>
        </a:p>
      </dgm:t>
    </dgm:pt>
    <dgm:pt modelId="{D50173A7-6CB3-49E1-A217-1C7B729E7DA0}" type="pres">
      <dgm:prSet presAssocID="{6C8B11BC-856C-47A3-97BC-FE65F7399B07}" presName="diagram" presStyleCnt="0">
        <dgm:presLayoutVars>
          <dgm:chMax val="1"/>
          <dgm:dir/>
          <dgm:animLvl val="ctr"/>
          <dgm:resizeHandles val="exact"/>
        </dgm:presLayoutVars>
      </dgm:prSet>
      <dgm:spPr/>
    </dgm:pt>
    <dgm:pt modelId="{BD098276-002A-4F43-BDF1-503267123D64}" type="pres">
      <dgm:prSet presAssocID="{6C8B11BC-856C-47A3-97BC-FE65F7399B07}" presName="matrix" presStyleCnt="0"/>
      <dgm:spPr/>
    </dgm:pt>
    <dgm:pt modelId="{C4A6CB16-7713-4D8F-84E2-4B60CC6E3FC1}" type="pres">
      <dgm:prSet presAssocID="{6C8B11BC-856C-47A3-97BC-FE65F7399B07}" presName="tile1" presStyleLbl="node1" presStyleIdx="0" presStyleCnt="4"/>
      <dgm:spPr/>
    </dgm:pt>
    <dgm:pt modelId="{DE5BC1B0-BBE8-4FD0-9AD9-58453F9CC4B7}" type="pres">
      <dgm:prSet presAssocID="{6C8B11BC-856C-47A3-97BC-FE65F7399B07}" presName="tile1text" presStyleLbl="node1" presStyleIdx="0" presStyleCnt="4">
        <dgm:presLayoutVars>
          <dgm:chMax val="0"/>
          <dgm:chPref val="0"/>
          <dgm:bulletEnabled val="1"/>
        </dgm:presLayoutVars>
      </dgm:prSet>
      <dgm:spPr/>
    </dgm:pt>
    <dgm:pt modelId="{97EB9FD3-9C48-4326-93F9-C20701B2DA56}" type="pres">
      <dgm:prSet presAssocID="{6C8B11BC-856C-47A3-97BC-FE65F7399B07}" presName="tile2" presStyleLbl="node1" presStyleIdx="1" presStyleCnt="4"/>
      <dgm:spPr/>
    </dgm:pt>
    <dgm:pt modelId="{FCAEDD31-33CC-4E33-933D-C8AEE0687364}" type="pres">
      <dgm:prSet presAssocID="{6C8B11BC-856C-47A3-97BC-FE65F7399B07}" presName="tile2text" presStyleLbl="node1" presStyleIdx="1" presStyleCnt="4">
        <dgm:presLayoutVars>
          <dgm:chMax val="0"/>
          <dgm:chPref val="0"/>
          <dgm:bulletEnabled val="1"/>
        </dgm:presLayoutVars>
      </dgm:prSet>
      <dgm:spPr/>
    </dgm:pt>
    <dgm:pt modelId="{4BB65D48-3E96-40B5-B32F-5E7E03548356}" type="pres">
      <dgm:prSet presAssocID="{6C8B11BC-856C-47A3-97BC-FE65F7399B07}" presName="tile3" presStyleLbl="node1" presStyleIdx="2" presStyleCnt="4"/>
      <dgm:spPr/>
    </dgm:pt>
    <dgm:pt modelId="{A1737EB2-1702-434D-B9EA-5EBB1E8EB2EA}" type="pres">
      <dgm:prSet presAssocID="{6C8B11BC-856C-47A3-97BC-FE65F7399B07}" presName="tile3text" presStyleLbl="node1" presStyleIdx="2" presStyleCnt="4">
        <dgm:presLayoutVars>
          <dgm:chMax val="0"/>
          <dgm:chPref val="0"/>
          <dgm:bulletEnabled val="1"/>
        </dgm:presLayoutVars>
      </dgm:prSet>
      <dgm:spPr/>
    </dgm:pt>
    <dgm:pt modelId="{2593E5F5-2CF5-4BBD-9AD4-9E2F1B3A3877}" type="pres">
      <dgm:prSet presAssocID="{6C8B11BC-856C-47A3-97BC-FE65F7399B07}" presName="tile4" presStyleLbl="node1" presStyleIdx="3" presStyleCnt="4"/>
      <dgm:spPr/>
    </dgm:pt>
    <dgm:pt modelId="{F403D6F0-4E8E-49B7-8DD9-7BC58EF3674A}" type="pres">
      <dgm:prSet presAssocID="{6C8B11BC-856C-47A3-97BC-FE65F7399B07}" presName="tile4text" presStyleLbl="node1" presStyleIdx="3" presStyleCnt="4">
        <dgm:presLayoutVars>
          <dgm:chMax val="0"/>
          <dgm:chPref val="0"/>
          <dgm:bulletEnabled val="1"/>
        </dgm:presLayoutVars>
      </dgm:prSet>
      <dgm:spPr/>
    </dgm:pt>
    <dgm:pt modelId="{197E6709-9E4A-4FC7-B1CD-046BDD901AF4}" type="pres">
      <dgm:prSet presAssocID="{6C8B11BC-856C-47A3-97BC-FE65F7399B07}" presName="centerTile" presStyleLbl="fgShp" presStyleIdx="0" presStyleCnt="1" custScaleX="178908" custScaleY="90638" custLinFactNeighborX="0" custLinFactNeighborY="26527">
        <dgm:presLayoutVars>
          <dgm:chMax val="0"/>
          <dgm:chPref val="0"/>
        </dgm:presLayoutVars>
      </dgm:prSet>
      <dgm:spPr/>
    </dgm:pt>
  </dgm:ptLst>
  <dgm:cxnLst>
    <dgm:cxn modelId="{B5C82E01-3FD4-45EF-92A2-94BBDFC9AB29}" srcId="{216D1A68-5077-46B1-A94B-63C6287FF8F6}" destId="{FBDB4246-BE41-49BA-8523-9833F891DEAF}" srcOrd="7" destOrd="0" parTransId="{F2FD2AE1-B4E0-4167-802F-30BB5A9EB723}" sibTransId="{7E64DB6D-7537-4519-9C09-C97D7CC11FEE}"/>
    <dgm:cxn modelId="{71D9AD12-07EB-437C-8D4B-8BA65E36319F}" type="presOf" srcId="{216D1A68-5077-46B1-A94B-63C6287FF8F6}" destId="{197E6709-9E4A-4FC7-B1CD-046BDD901AF4}" srcOrd="0" destOrd="0" presId="urn:microsoft.com/office/officeart/2005/8/layout/matrix1"/>
    <dgm:cxn modelId="{EC57AC26-24C6-4EF9-896C-C4695079626C}" srcId="{216D1A68-5077-46B1-A94B-63C6287FF8F6}" destId="{10223135-BE9F-41AB-9207-85623C8AA15B}" srcOrd="1" destOrd="0" parTransId="{51B243EC-6DFA-4C47-86C1-20BD13996C92}" sibTransId="{F326EEAE-5430-4399-9A0E-81F69141E3D6}"/>
    <dgm:cxn modelId="{8A49BA35-60F5-49A3-A21C-B792D63A0DC6}" srcId="{216D1A68-5077-46B1-A94B-63C6287FF8F6}" destId="{5853A911-AC4C-49CA-8790-EF7A6DEDFA77}" srcOrd="3" destOrd="0" parTransId="{93C7B9E4-9CC1-4A2D-BCF9-D1ECFBDE0146}" sibTransId="{B14885F8-B0AA-44FB-8B35-E0D541D03832}"/>
    <dgm:cxn modelId="{30EC8B39-7F5C-44D7-A08F-D1B7F7EBA5E6}" type="presOf" srcId="{5853A911-AC4C-49CA-8790-EF7A6DEDFA77}" destId="{2593E5F5-2CF5-4BBD-9AD4-9E2F1B3A3877}" srcOrd="0" destOrd="0" presId="urn:microsoft.com/office/officeart/2005/8/layout/matrix1"/>
    <dgm:cxn modelId="{A56C9E5C-F2C5-4D97-9AC9-E86D5D4FC41B}" srcId="{216D1A68-5077-46B1-A94B-63C6287FF8F6}" destId="{7F23AC40-0DEB-4AB8-833A-1E0CE636E7B9}" srcOrd="6" destOrd="0" parTransId="{F487E063-855E-4E57-8258-44DB92CDAB6D}" sibTransId="{A7DD0141-3F16-4238-8707-6408D9D5D192}"/>
    <dgm:cxn modelId="{D39C8145-55F1-49CA-9921-7C9C477AC310}" type="presOf" srcId="{10223135-BE9F-41AB-9207-85623C8AA15B}" destId="{97EB9FD3-9C48-4326-93F9-C20701B2DA56}" srcOrd="0" destOrd="0" presId="urn:microsoft.com/office/officeart/2005/8/layout/matrix1"/>
    <dgm:cxn modelId="{87068E6A-E9B4-498E-9F9E-48C7CF6C47A8}" type="presOf" srcId="{CA0AC647-B985-4C70-94BB-D76DCA829592}" destId="{C4A6CB16-7713-4D8F-84E2-4B60CC6E3FC1}" srcOrd="0" destOrd="0" presId="urn:microsoft.com/office/officeart/2005/8/layout/matrix1"/>
    <dgm:cxn modelId="{74537973-2FAE-495D-BA1D-EDC3057F0300}" srcId="{6C8B11BC-856C-47A3-97BC-FE65F7399B07}" destId="{216D1A68-5077-46B1-A94B-63C6287FF8F6}" srcOrd="0" destOrd="0" parTransId="{E5A8EC8F-F561-472B-B8BC-33032F3FEC0C}" sibTransId="{66F68E2F-9F57-4F5C-8E5D-7C5DB70013B0}"/>
    <dgm:cxn modelId="{AEE9D756-10C7-4790-952C-03BDD3E3C108}" type="presOf" srcId="{CA0AC647-B985-4C70-94BB-D76DCA829592}" destId="{DE5BC1B0-BBE8-4FD0-9AD9-58453F9CC4B7}" srcOrd="1" destOrd="0" presId="urn:microsoft.com/office/officeart/2005/8/layout/matrix1"/>
    <dgm:cxn modelId="{3AFB0090-2F1C-40DE-BEF4-48019E751397}" srcId="{216D1A68-5077-46B1-A94B-63C6287FF8F6}" destId="{34460B93-292C-4515-806F-D103232613FE}" srcOrd="5" destOrd="0" parTransId="{38BA6D71-C046-4EE9-A929-C2DFDD625D7A}" sibTransId="{E8ACEDC2-671A-44FB-B0B9-9FD140A99A39}"/>
    <dgm:cxn modelId="{804F809A-59EE-4A28-A78C-166E30DDB399}" type="presOf" srcId="{7B3FBE47-3F42-49A8-B4F1-1FAB956CE55E}" destId="{4BB65D48-3E96-40B5-B32F-5E7E03548356}" srcOrd="0" destOrd="0" presId="urn:microsoft.com/office/officeart/2005/8/layout/matrix1"/>
    <dgm:cxn modelId="{19D8FBA4-78C6-458F-BDEC-220F0E7EB4F9}" type="presOf" srcId="{5853A911-AC4C-49CA-8790-EF7A6DEDFA77}" destId="{F403D6F0-4E8E-49B7-8DD9-7BC58EF3674A}" srcOrd="1" destOrd="0" presId="urn:microsoft.com/office/officeart/2005/8/layout/matrix1"/>
    <dgm:cxn modelId="{4DF3FCB4-894E-49F2-B880-C9416FB992F8}" type="presOf" srcId="{10223135-BE9F-41AB-9207-85623C8AA15B}" destId="{FCAEDD31-33CC-4E33-933D-C8AEE0687364}" srcOrd="1" destOrd="0" presId="urn:microsoft.com/office/officeart/2005/8/layout/matrix1"/>
    <dgm:cxn modelId="{AF1E98B7-F0CB-4036-A42C-CE125F56084E}" srcId="{216D1A68-5077-46B1-A94B-63C6287FF8F6}" destId="{3109C222-5182-428C-B781-0881EB031772}" srcOrd="8" destOrd="0" parTransId="{C0DD078D-E728-4318-B4B5-9796F802A95A}" sibTransId="{A19DD68E-FCC6-4727-B6E5-87AE331CD32A}"/>
    <dgm:cxn modelId="{EADEBDB9-BAC5-447B-B5F5-19F41037A46C}" srcId="{6C8B11BC-856C-47A3-97BC-FE65F7399B07}" destId="{A5382F07-562B-4B36-A91A-20D1D4177993}" srcOrd="1" destOrd="0" parTransId="{C359DF7B-552C-4BCC-BBDA-C0AD90242626}" sibTransId="{04C02BE5-51A9-41DC-B635-B33F006EF094}"/>
    <dgm:cxn modelId="{6FA603CB-F52E-4A04-BAEA-D59A9EF3F5A5}" srcId="{216D1A68-5077-46B1-A94B-63C6287FF8F6}" destId="{A540A4D6-6C2F-4991-966B-F271567FD009}" srcOrd="4" destOrd="0" parTransId="{1380AB17-7049-407E-8425-795803D52F38}" sibTransId="{46348A5D-7269-4F2B-B5AF-962C021FB617}"/>
    <dgm:cxn modelId="{79937FEC-A8C2-4C76-8818-5988CC35EC25}" srcId="{216D1A68-5077-46B1-A94B-63C6287FF8F6}" destId="{7B3FBE47-3F42-49A8-B4F1-1FAB956CE55E}" srcOrd="2" destOrd="0" parTransId="{C869B583-B7AA-4412-B5F6-AA9C6BC3397B}" sibTransId="{E74FA2BD-A2D8-48A4-BA91-2A99AE3A9695}"/>
    <dgm:cxn modelId="{E3C36FF9-62A8-4298-A400-16B2D0E4BFF7}" srcId="{216D1A68-5077-46B1-A94B-63C6287FF8F6}" destId="{CA0AC647-B985-4C70-94BB-D76DCA829592}" srcOrd="0" destOrd="0" parTransId="{F3AE1308-2D5E-4717-9928-F8061DBC2C70}" sibTransId="{B17DFB1B-53DF-4ACA-A7E9-CF732417FF07}"/>
    <dgm:cxn modelId="{CAF89AFE-67DC-4FC7-8F5C-F50EDF18BFBF}" type="presOf" srcId="{7B3FBE47-3F42-49A8-B4F1-1FAB956CE55E}" destId="{A1737EB2-1702-434D-B9EA-5EBB1E8EB2EA}" srcOrd="1" destOrd="0" presId="urn:microsoft.com/office/officeart/2005/8/layout/matrix1"/>
    <dgm:cxn modelId="{3D79BFFE-4D51-46E4-BADB-1E99C03E212B}" type="presOf" srcId="{6C8B11BC-856C-47A3-97BC-FE65F7399B07}" destId="{D50173A7-6CB3-49E1-A217-1C7B729E7DA0}" srcOrd="0" destOrd="0" presId="urn:microsoft.com/office/officeart/2005/8/layout/matrix1"/>
    <dgm:cxn modelId="{A594461D-1992-4776-A7F5-2CFECCEBFBB0}" type="presParOf" srcId="{D50173A7-6CB3-49E1-A217-1C7B729E7DA0}" destId="{BD098276-002A-4F43-BDF1-503267123D64}" srcOrd="0" destOrd="0" presId="urn:microsoft.com/office/officeart/2005/8/layout/matrix1"/>
    <dgm:cxn modelId="{4E5A5027-BDC7-411F-B605-0F9526321AAB}" type="presParOf" srcId="{BD098276-002A-4F43-BDF1-503267123D64}" destId="{C4A6CB16-7713-4D8F-84E2-4B60CC6E3FC1}" srcOrd="0" destOrd="0" presId="urn:microsoft.com/office/officeart/2005/8/layout/matrix1"/>
    <dgm:cxn modelId="{9756A5C8-8253-4DF0-A3AA-94172C59CEAC}" type="presParOf" srcId="{BD098276-002A-4F43-BDF1-503267123D64}" destId="{DE5BC1B0-BBE8-4FD0-9AD9-58453F9CC4B7}" srcOrd="1" destOrd="0" presId="urn:microsoft.com/office/officeart/2005/8/layout/matrix1"/>
    <dgm:cxn modelId="{AC1D613B-6A55-4E83-A486-A1DB88819F0A}" type="presParOf" srcId="{BD098276-002A-4F43-BDF1-503267123D64}" destId="{97EB9FD3-9C48-4326-93F9-C20701B2DA56}" srcOrd="2" destOrd="0" presId="urn:microsoft.com/office/officeart/2005/8/layout/matrix1"/>
    <dgm:cxn modelId="{35A03723-AEC2-4AFC-BB1E-0583C4B1FF97}" type="presParOf" srcId="{BD098276-002A-4F43-BDF1-503267123D64}" destId="{FCAEDD31-33CC-4E33-933D-C8AEE0687364}" srcOrd="3" destOrd="0" presId="urn:microsoft.com/office/officeart/2005/8/layout/matrix1"/>
    <dgm:cxn modelId="{633916CE-0237-4CD0-9267-1020A8D07A61}" type="presParOf" srcId="{BD098276-002A-4F43-BDF1-503267123D64}" destId="{4BB65D48-3E96-40B5-B32F-5E7E03548356}" srcOrd="4" destOrd="0" presId="urn:microsoft.com/office/officeart/2005/8/layout/matrix1"/>
    <dgm:cxn modelId="{F1CA51E1-AE40-4FF0-BBEF-61AC6845D857}" type="presParOf" srcId="{BD098276-002A-4F43-BDF1-503267123D64}" destId="{A1737EB2-1702-434D-B9EA-5EBB1E8EB2EA}" srcOrd="5" destOrd="0" presId="urn:microsoft.com/office/officeart/2005/8/layout/matrix1"/>
    <dgm:cxn modelId="{F042CE8E-47E4-4449-9442-BB369E115042}" type="presParOf" srcId="{BD098276-002A-4F43-BDF1-503267123D64}" destId="{2593E5F5-2CF5-4BBD-9AD4-9E2F1B3A3877}" srcOrd="6" destOrd="0" presId="urn:microsoft.com/office/officeart/2005/8/layout/matrix1"/>
    <dgm:cxn modelId="{C7BA0A25-BE5B-441E-B9E8-F93DDB82B52F}" type="presParOf" srcId="{BD098276-002A-4F43-BDF1-503267123D64}" destId="{F403D6F0-4E8E-49B7-8DD9-7BC58EF3674A}" srcOrd="7" destOrd="0" presId="urn:microsoft.com/office/officeart/2005/8/layout/matrix1"/>
    <dgm:cxn modelId="{209B5B68-E21A-44E2-B249-EFFF8DDAE1B8}" type="presParOf" srcId="{D50173A7-6CB3-49E1-A217-1C7B729E7DA0}" destId="{197E6709-9E4A-4FC7-B1CD-046BDD901AF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3EBEF9-CE1F-4702-8C4E-F754D92788BF}" type="doc">
      <dgm:prSet loTypeId="urn:microsoft.com/office/officeart/2005/8/layout/radial1" loCatId="relationship" qsTypeId="urn:microsoft.com/office/officeart/2005/8/quickstyle/3d2#1" qsCatId="3D" csTypeId="urn:microsoft.com/office/officeart/2005/8/colors/accent1_2" csCatId="accent1" phldr="1"/>
      <dgm:spPr/>
      <dgm:t>
        <a:bodyPr/>
        <a:lstStyle/>
        <a:p>
          <a:endParaRPr lang="zh-CN" altLang="en-US"/>
        </a:p>
      </dgm:t>
    </dgm:pt>
    <dgm:pt modelId="{DE73CD51-F62C-4663-A44C-D7157335E031}">
      <dgm:prSet phldrT="[文本]"/>
      <dgm:spPr>
        <a:solidFill>
          <a:srgbClr val="FF0000"/>
        </a:solidFill>
      </dgm:spPr>
      <dgm:t>
        <a:bodyPr/>
        <a:lstStyle/>
        <a:p>
          <a:r>
            <a:rPr lang="zh-CN" altLang="en-US" dirty="0"/>
            <a:t>德</a:t>
          </a:r>
        </a:p>
      </dgm:t>
    </dgm:pt>
    <dgm:pt modelId="{5FA19A7F-86F3-4D71-BC3C-0A944B48F32E}" type="parTrans" cxnId="{D50F8291-E3F9-43C9-9103-6AFB2446C42C}">
      <dgm:prSet/>
      <dgm:spPr/>
      <dgm:t>
        <a:bodyPr/>
        <a:lstStyle/>
        <a:p>
          <a:endParaRPr lang="zh-CN" altLang="en-US"/>
        </a:p>
      </dgm:t>
    </dgm:pt>
    <dgm:pt modelId="{CEE338F8-E36D-48DA-8C32-61D3B8E74593}" type="sibTrans" cxnId="{D50F8291-E3F9-43C9-9103-6AFB2446C42C}">
      <dgm:prSet/>
      <dgm:spPr/>
      <dgm:t>
        <a:bodyPr/>
        <a:lstStyle/>
        <a:p>
          <a:endParaRPr lang="zh-CN" altLang="en-US"/>
        </a:p>
      </dgm:t>
    </dgm:pt>
    <dgm:pt modelId="{5AF98347-5801-429C-B454-68251A1269B1}">
      <dgm:prSet phldrT="[文本]"/>
      <dgm:spPr>
        <a:solidFill>
          <a:schemeClr val="tx2">
            <a:lumMod val="75000"/>
          </a:schemeClr>
        </a:solidFill>
      </dgm:spPr>
      <dgm:t>
        <a:bodyPr/>
        <a:lstStyle/>
        <a:p>
          <a:r>
            <a:rPr lang="zh-CN" altLang="en-US" dirty="0"/>
            <a:t>智</a:t>
          </a:r>
        </a:p>
      </dgm:t>
    </dgm:pt>
    <dgm:pt modelId="{FC92BFA8-7A60-460C-92F7-9C23688488F4}" type="parTrans" cxnId="{3C726B18-7005-48F0-BBF3-F0F64EAAF2CF}">
      <dgm:prSet/>
      <dgm:spPr/>
      <dgm:t>
        <a:bodyPr/>
        <a:lstStyle/>
        <a:p>
          <a:endParaRPr lang="zh-CN" altLang="en-US"/>
        </a:p>
      </dgm:t>
    </dgm:pt>
    <dgm:pt modelId="{3F657A8A-02D5-4F8F-B584-632CD7953345}" type="sibTrans" cxnId="{3C726B18-7005-48F0-BBF3-F0F64EAAF2CF}">
      <dgm:prSet/>
      <dgm:spPr/>
      <dgm:t>
        <a:bodyPr/>
        <a:lstStyle/>
        <a:p>
          <a:endParaRPr lang="zh-CN" altLang="en-US"/>
        </a:p>
      </dgm:t>
    </dgm:pt>
    <dgm:pt modelId="{AA531666-5056-48CE-89E7-35C45E9BDCC8}">
      <dgm:prSet phldrT="[文本]"/>
      <dgm:spPr>
        <a:solidFill>
          <a:srgbClr val="00B050"/>
        </a:solidFill>
      </dgm:spPr>
      <dgm:t>
        <a:bodyPr/>
        <a:lstStyle/>
        <a:p>
          <a:r>
            <a:rPr lang="zh-CN" altLang="en-US" dirty="0"/>
            <a:t>体</a:t>
          </a:r>
        </a:p>
      </dgm:t>
    </dgm:pt>
    <dgm:pt modelId="{86163C4A-0AB0-4595-BF5B-13D57FDE163C}" type="parTrans" cxnId="{881BA7BA-F92E-409A-A431-654B030F1C10}">
      <dgm:prSet/>
      <dgm:spPr/>
      <dgm:t>
        <a:bodyPr/>
        <a:lstStyle/>
        <a:p>
          <a:endParaRPr lang="zh-CN" altLang="en-US"/>
        </a:p>
      </dgm:t>
    </dgm:pt>
    <dgm:pt modelId="{C171EE15-77DE-4183-8373-A567B063D1E5}" type="sibTrans" cxnId="{881BA7BA-F92E-409A-A431-654B030F1C10}">
      <dgm:prSet/>
      <dgm:spPr/>
      <dgm:t>
        <a:bodyPr/>
        <a:lstStyle/>
        <a:p>
          <a:endParaRPr lang="zh-CN" altLang="en-US"/>
        </a:p>
      </dgm:t>
    </dgm:pt>
    <dgm:pt modelId="{7F1166AE-916F-4D56-A195-2F6D6D64F2DC}">
      <dgm:prSet phldrT="[文本]"/>
      <dgm:spPr>
        <a:solidFill>
          <a:srgbClr val="00B0F0"/>
        </a:solidFill>
      </dgm:spPr>
      <dgm:t>
        <a:bodyPr/>
        <a:lstStyle/>
        <a:p>
          <a:r>
            <a:rPr lang="zh-CN" altLang="en-US" dirty="0"/>
            <a:t>美</a:t>
          </a:r>
        </a:p>
      </dgm:t>
    </dgm:pt>
    <dgm:pt modelId="{33133C17-4FC3-418B-9A72-5FBA7BA688E3}" type="parTrans" cxnId="{F3C1613C-6A23-46AD-B115-E74CB7E79693}">
      <dgm:prSet/>
      <dgm:spPr/>
      <dgm:t>
        <a:bodyPr/>
        <a:lstStyle/>
        <a:p>
          <a:endParaRPr lang="zh-CN" altLang="en-US"/>
        </a:p>
      </dgm:t>
    </dgm:pt>
    <dgm:pt modelId="{76CAA91A-ACFA-42FF-B473-0663E7BF4513}" type="sibTrans" cxnId="{F3C1613C-6A23-46AD-B115-E74CB7E79693}">
      <dgm:prSet/>
      <dgm:spPr/>
      <dgm:t>
        <a:bodyPr/>
        <a:lstStyle/>
        <a:p>
          <a:endParaRPr lang="zh-CN" altLang="en-US"/>
        </a:p>
      </dgm:t>
    </dgm:pt>
    <dgm:pt modelId="{EDFC1C21-D777-4956-AF76-78D309D7CC01}">
      <dgm:prSet phldrT="[文本]"/>
      <dgm:spPr>
        <a:solidFill>
          <a:srgbClr val="7030A0"/>
        </a:solidFill>
      </dgm:spPr>
      <dgm:t>
        <a:bodyPr/>
        <a:lstStyle/>
        <a:p>
          <a:r>
            <a:rPr lang="zh-CN" altLang="en-US" dirty="0"/>
            <a:t>劳</a:t>
          </a:r>
        </a:p>
      </dgm:t>
    </dgm:pt>
    <dgm:pt modelId="{B3A713AD-E4F3-4063-A4B1-516B0CD9F214}" type="parTrans" cxnId="{EA249E63-11DD-407B-AFA7-CBB615691336}">
      <dgm:prSet/>
      <dgm:spPr/>
      <dgm:t>
        <a:bodyPr/>
        <a:lstStyle/>
        <a:p>
          <a:endParaRPr lang="zh-CN" altLang="en-US"/>
        </a:p>
      </dgm:t>
    </dgm:pt>
    <dgm:pt modelId="{C6B365B8-AC3F-4277-AD10-27B2EE0866C5}" type="sibTrans" cxnId="{EA249E63-11DD-407B-AFA7-CBB615691336}">
      <dgm:prSet/>
      <dgm:spPr/>
      <dgm:t>
        <a:bodyPr/>
        <a:lstStyle/>
        <a:p>
          <a:endParaRPr lang="zh-CN" altLang="en-US"/>
        </a:p>
      </dgm:t>
    </dgm:pt>
    <dgm:pt modelId="{47571338-DB69-4B47-AA79-A1C316A42DF5}">
      <dgm:prSet/>
      <dgm:spPr/>
      <dgm:t>
        <a:bodyPr/>
        <a:lstStyle/>
        <a:p>
          <a:endParaRPr lang="zh-CN" altLang="en-US"/>
        </a:p>
      </dgm:t>
    </dgm:pt>
    <dgm:pt modelId="{068BD65A-918B-4EFF-83F3-DE4FCFD1529B}" type="parTrans" cxnId="{8DFE1C75-59AA-47DE-8F04-E12FC88F0191}">
      <dgm:prSet/>
      <dgm:spPr/>
      <dgm:t>
        <a:bodyPr/>
        <a:lstStyle/>
        <a:p>
          <a:endParaRPr lang="zh-CN" altLang="en-US"/>
        </a:p>
      </dgm:t>
    </dgm:pt>
    <dgm:pt modelId="{AE08A4AD-BEE3-4CFD-95A4-AB362C20EEB0}" type="sibTrans" cxnId="{8DFE1C75-59AA-47DE-8F04-E12FC88F0191}">
      <dgm:prSet/>
      <dgm:spPr/>
      <dgm:t>
        <a:bodyPr/>
        <a:lstStyle/>
        <a:p>
          <a:endParaRPr lang="zh-CN" altLang="en-US"/>
        </a:p>
      </dgm:t>
    </dgm:pt>
    <dgm:pt modelId="{95EEEF72-9957-48CC-826D-914BBC1AD691}" type="pres">
      <dgm:prSet presAssocID="{1C3EBEF9-CE1F-4702-8C4E-F754D92788BF}" presName="cycle" presStyleCnt="0">
        <dgm:presLayoutVars>
          <dgm:chMax val="1"/>
          <dgm:dir/>
          <dgm:animLvl val="ctr"/>
          <dgm:resizeHandles val="exact"/>
        </dgm:presLayoutVars>
      </dgm:prSet>
      <dgm:spPr/>
    </dgm:pt>
    <dgm:pt modelId="{FA2ED186-94F4-417C-A70D-2645424C38F3}" type="pres">
      <dgm:prSet presAssocID="{DE73CD51-F62C-4663-A44C-D7157335E031}" presName="centerShape" presStyleLbl="node0" presStyleIdx="0" presStyleCnt="1"/>
      <dgm:spPr/>
    </dgm:pt>
    <dgm:pt modelId="{5F784348-F929-4D65-BE8D-5CC6299B0EF0}" type="pres">
      <dgm:prSet presAssocID="{FC92BFA8-7A60-460C-92F7-9C23688488F4}" presName="Name9" presStyleLbl="parChTrans1D2" presStyleIdx="0" presStyleCnt="4"/>
      <dgm:spPr/>
    </dgm:pt>
    <dgm:pt modelId="{3C658438-606E-4567-807C-2A48032FE6CC}" type="pres">
      <dgm:prSet presAssocID="{FC92BFA8-7A60-460C-92F7-9C23688488F4}" presName="connTx" presStyleLbl="parChTrans1D2" presStyleIdx="0" presStyleCnt="4"/>
      <dgm:spPr/>
    </dgm:pt>
    <dgm:pt modelId="{A8213800-B750-4936-9CEA-04E597DF9412}" type="pres">
      <dgm:prSet presAssocID="{5AF98347-5801-429C-B454-68251A1269B1}" presName="node" presStyleLbl="node1" presStyleIdx="0" presStyleCnt="4">
        <dgm:presLayoutVars>
          <dgm:bulletEnabled val="1"/>
        </dgm:presLayoutVars>
      </dgm:prSet>
      <dgm:spPr/>
    </dgm:pt>
    <dgm:pt modelId="{8674C71E-4FF5-47F3-A4F7-D12705E74271}" type="pres">
      <dgm:prSet presAssocID="{86163C4A-0AB0-4595-BF5B-13D57FDE163C}" presName="Name9" presStyleLbl="parChTrans1D2" presStyleIdx="1" presStyleCnt="4"/>
      <dgm:spPr/>
    </dgm:pt>
    <dgm:pt modelId="{2BAA7311-1352-4E45-8FFE-D347B99E65BA}" type="pres">
      <dgm:prSet presAssocID="{86163C4A-0AB0-4595-BF5B-13D57FDE163C}" presName="connTx" presStyleLbl="parChTrans1D2" presStyleIdx="1" presStyleCnt="4"/>
      <dgm:spPr/>
    </dgm:pt>
    <dgm:pt modelId="{5126E74B-24D5-4F2D-ACB2-DBF858E03BE6}" type="pres">
      <dgm:prSet presAssocID="{AA531666-5056-48CE-89E7-35C45E9BDCC8}" presName="node" presStyleLbl="node1" presStyleIdx="1" presStyleCnt="4">
        <dgm:presLayoutVars>
          <dgm:bulletEnabled val="1"/>
        </dgm:presLayoutVars>
      </dgm:prSet>
      <dgm:spPr/>
    </dgm:pt>
    <dgm:pt modelId="{BB622AA1-41FA-498D-8233-775744C1666C}" type="pres">
      <dgm:prSet presAssocID="{33133C17-4FC3-418B-9A72-5FBA7BA688E3}" presName="Name9" presStyleLbl="parChTrans1D2" presStyleIdx="2" presStyleCnt="4"/>
      <dgm:spPr/>
    </dgm:pt>
    <dgm:pt modelId="{51D5E6C5-B242-441B-9916-3161AB35189E}" type="pres">
      <dgm:prSet presAssocID="{33133C17-4FC3-418B-9A72-5FBA7BA688E3}" presName="connTx" presStyleLbl="parChTrans1D2" presStyleIdx="2" presStyleCnt="4"/>
      <dgm:spPr/>
    </dgm:pt>
    <dgm:pt modelId="{CB77DE2D-0AE4-46D1-9A07-5ABAAA11D0F1}" type="pres">
      <dgm:prSet presAssocID="{7F1166AE-916F-4D56-A195-2F6D6D64F2DC}" presName="node" presStyleLbl="node1" presStyleIdx="2" presStyleCnt="4">
        <dgm:presLayoutVars>
          <dgm:bulletEnabled val="1"/>
        </dgm:presLayoutVars>
      </dgm:prSet>
      <dgm:spPr/>
    </dgm:pt>
    <dgm:pt modelId="{F0721881-7874-4977-84AE-580BB46973BD}" type="pres">
      <dgm:prSet presAssocID="{B3A713AD-E4F3-4063-A4B1-516B0CD9F214}" presName="Name9" presStyleLbl="parChTrans1D2" presStyleIdx="3" presStyleCnt="4"/>
      <dgm:spPr/>
    </dgm:pt>
    <dgm:pt modelId="{01E01EA6-A1D7-424F-8440-5792ADA86527}" type="pres">
      <dgm:prSet presAssocID="{B3A713AD-E4F3-4063-A4B1-516B0CD9F214}" presName="connTx" presStyleLbl="parChTrans1D2" presStyleIdx="3" presStyleCnt="4"/>
      <dgm:spPr/>
    </dgm:pt>
    <dgm:pt modelId="{D8DF5D13-719F-43D1-A076-D02060B8103D}" type="pres">
      <dgm:prSet presAssocID="{EDFC1C21-D777-4956-AF76-78D309D7CC01}" presName="node" presStyleLbl="node1" presStyleIdx="3" presStyleCnt="4">
        <dgm:presLayoutVars>
          <dgm:bulletEnabled val="1"/>
        </dgm:presLayoutVars>
      </dgm:prSet>
      <dgm:spPr/>
    </dgm:pt>
  </dgm:ptLst>
  <dgm:cxnLst>
    <dgm:cxn modelId="{01988A02-EF34-43E4-BFD7-DD033CB2F9C8}" type="presOf" srcId="{B3A713AD-E4F3-4063-A4B1-516B0CD9F214}" destId="{01E01EA6-A1D7-424F-8440-5792ADA86527}" srcOrd="1" destOrd="0" presId="urn:microsoft.com/office/officeart/2005/8/layout/radial1"/>
    <dgm:cxn modelId="{87C6D715-944D-47B4-B33A-A9BC8BD760CD}" type="presOf" srcId="{86163C4A-0AB0-4595-BF5B-13D57FDE163C}" destId="{2BAA7311-1352-4E45-8FFE-D347B99E65BA}" srcOrd="1" destOrd="0" presId="urn:microsoft.com/office/officeart/2005/8/layout/radial1"/>
    <dgm:cxn modelId="{3C726B18-7005-48F0-BBF3-F0F64EAAF2CF}" srcId="{DE73CD51-F62C-4663-A44C-D7157335E031}" destId="{5AF98347-5801-429C-B454-68251A1269B1}" srcOrd="0" destOrd="0" parTransId="{FC92BFA8-7A60-460C-92F7-9C23688488F4}" sibTransId="{3F657A8A-02D5-4F8F-B584-632CD7953345}"/>
    <dgm:cxn modelId="{9B75BD2F-2030-4365-BA3E-EB5E97FD46EF}" type="presOf" srcId="{FC92BFA8-7A60-460C-92F7-9C23688488F4}" destId="{5F784348-F929-4D65-BE8D-5CC6299B0EF0}" srcOrd="0" destOrd="0" presId="urn:microsoft.com/office/officeart/2005/8/layout/radial1"/>
    <dgm:cxn modelId="{F3C1613C-6A23-46AD-B115-E74CB7E79693}" srcId="{DE73CD51-F62C-4663-A44C-D7157335E031}" destId="{7F1166AE-916F-4D56-A195-2F6D6D64F2DC}" srcOrd="2" destOrd="0" parTransId="{33133C17-4FC3-418B-9A72-5FBA7BA688E3}" sibTransId="{76CAA91A-ACFA-42FF-B473-0663E7BF4513}"/>
    <dgm:cxn modelId="{EA249E63-11DD-407B-AFA7-CBB615691336}" srcId="{DE73CD51-F62C-4663-A44C-D7157335E031}" destId="{EDFC1C21-D777-4956-AF76-78D309D7CC01}" srcOrd="3" destOrd="0" parTransId="{B3A713AD-E4F3-4063-A4B1-516B0CD9F214}" sibTransId="{C6B365B8-AC3F-4277-AD10-27B2EE0866C5}"/>
    <dgm:cxn modelId="{8DFE1C75-59AA-47DE-8F04-E12FC88F0191}" srcId="{1C3EBEF9-CE1F-4702-8C4E-F754D92788BF}" destId="{47571338-DB69-4B47-AA79-A1C316A42DF5}" srcOrd="1" destOrd="0" parTransId="{068BD65A-918B-4EFF-83F3-DE4FCFD1529B}" sibTransId="{AE08A4AD-BEE3-4CFD-95A4-AB362C20EEB0}"/>
    <dgm:cxn modelId="{27CF2385-0A5C-40B5-B9A7-97DE7EE2CAE9}" type="presOf" srcId="{5AF98347-5801-429C-B454-68251A1269B1}" destId="{A8213800-B750-4936-9CEA-04E597DF9412}" srcOrd="0" destOrd="0" presId="urn:microsoft.com/office/officeart/2005/8/layout/radial1"/>
    <dgm:cxn modelId="{D50F8291-E3F9-43C9-9103-6AFB2446C42C}" srcId="{1C3EBEF9-CE1F-4702-8C4E-F754D92788BF}" destId="{DE73CD51-F62C-4663-A44C-D7157335E031}" srcOrd="0" destOrd="0" parTransId="{5FA19A7F-86F3-4D71-BC3C-0A944B48F32E}" sibTransId="{CEE338F8-E36D-48DA-8C32-61D3B8E74593}"/>
    <dgm:cxn modelId="{4D042697-E24B-4433-98A6-AD9197EC8695}" type="presOf" srcId="{86163C4A-0AB0-4595-BF5B-13D57FDE163C}" destId="{8674C71E-4FF5-47F3-A4F7-D12705E74271}" srcOrd="0" destOrd="0" presId="urn:microsoft.com/office/officeart/2005/8/layout/radial1"/>
    <dgm:cxn modelId="{4D49D29F-4562-404E-8AFC-99AEE906B696}" type="presOf" srcId="{EDFC1C21-D777-4956-AF76-78D309D7CC01}" destId="{D8DF5D13-719F-43D1-A076-D02060B8103D}" srcOrd="0" destOrd="0" presId="urn:microsoft.com/office/officeart/2005/8/layout/radial1"/>
    <dgm:cxn modelId="{9FAF66A3-DFF9-48F2-9193-900787169355}" type="presOf" srcId="{7F1166AE-916F-4D56-A195-2F6D6D64F2DC}" destId="{CB77DE2D-0AE4-46D1-9A07-5ABAAA11D0F1}" srcOrd="0" destOrd="0" presId="urn:microsoft.com/office/officeart/2005/8/layout/radial1"/>
    <dgm:cxn modelId="{1FE12AA6-CABD-4062-BE68-5AF4330F3B96}" type="presOf" srcId="{AA531666-5056-48CE-89E7-35C45E9BDCC8}" destId="{5126E74B-24D5-4F2D-ACB2-DBF858E03BE6}" srcOrd="0" destOrd="0" presId="urn:microsoft.com/office/officeart/2005/8/layout/radial1"/>
    <dgm:cxn modelId="{B48BAFA9-B324-4D9B-8367-27577BE2EA67}" type="presOf" srcId="{1C3EBEF9-CE1F-4702-8C4E-F754D92788BF}" destId="{95EEEF72-9957-48CC-826D-914BBC1AD691}" srcOrd="0" destOrd="0" presId="urn:microsoft.com/office/officeart/2005/8/layout/radial1"/>
    <dgm:cxn modelId="{46FF86AB-307C-439C-8553-0638DBF4B09C}" type="presOf" srcId="{33133C17-4FC3-418B-9A72-5FBA7BA688E3}" destId="{51D5E6C5-B242-441B-9916-3161AB35189E}" srcOrd="1" destOrd="0" presId="urn:microsoft.com/office/officeart/2005/8/layout/radial1"/>
    <dgm:cxn modelId="{0DBAF2B0-1478-4063-AFA8-491F072D8FF2}" type="presOf" srcId="{DE73CD51-F62C-4663-A44C-D7157335E031}" destId="{FA2ED186-94F4-417C-A70D-2645424C38F3}" srcOrd="0" destOrd="0" presId="urn:microsoft.com/office/officeart/2005/8/layout/radial1"/>
    <dgm:cxn modelId="{CF898DB2-DAEF-4E57-B4AF-D6E98E480B10}" type="presOf" srcId="{33133C17-4FC3-418B-9A72-5FBA7BA688E3}" destId="{BB622AA1-41FA-498D-8233-775744C1666C}" srcOrd="0" destOrd="0" presId="urn:microsoft.com/office/officeart/2005/8/layout/radial1"/>
    <dgm:cxn modelId="{881BA7BA-F92E-409A-A431-654B030F1C10}" srcId="{DE73CD51-F62C-4663-A44C-D7157335E031}" destId="{AA531666-5056-48CE-89E7-35C45E9BDCC8}" srcOrd="1" destOrd="0" parTransId="{86163C4A-0AB0-4595-BF5B-13D57FDE163C}" sibTransId="{C171EE15-77DE-4183-8373-A567B063D1E5}"/>
    <dgm:cxn modelId="{B95EA0E5-5028-4638-A28A-2663FE70B57F}" type="presOf" srcId="{B3A713AD-E4F3-4063-A4B1-516B0CD9F214}" destId="{F0721881-7874-4977-84AE-580BB46973BD}" srcOrd="0" destOrd="0" presId="urn:microsoft.com/office/officeart/2005/8/layout/radial1"/>
    <dgm:cxn modelId="{736C89F0-6EA3-4B7A-9CA5-A11B6C1936B1}" type="presOf" srcId="{FC92BFA8-7A60-460C-92F7-9C23688488F4}" destId="{3C658438-606E-4567-807C-2A48032FE6CC}" srcOrd="1" destOrd="0" presId="urn:microsoft.com/office/officeart/2005/8/layout/radial1"/>
    <dgm:cxn modelId="{6C078C5C-6754-4053-B6F8-A0FCFAA9B970}" type="presParOf" srcId="{95EEEF72-9957-48CC-826D-914BBC1AD691}" destId="{FA2ED186-94F4-417C-A70D-2645424C38F3}" srcOrd="0" destOrd="0" presId="urn:microsoft.com/office/officeart/2005/8/layout/radial1"/>
    <dgm:cxn modelId="{ED9E7959-9687-4E21-9413-23FF0BAF1AA0}" type="presParOf" srcId="{95EEEF72-9957-48CC-826D-914BBC1AD691}" destId="{5F784348-F929-4D65-BE8D-5CC6299B0EF0}" srcOrd="1" destOrd="0" presId="urn:microsoft.com/office/officeart/2005/8/layout/radial1"/>
    <dgm:cxn modelId="{2C7E7BEF-2CE9-47A2-90D5-8101E4EFEAFE}" type="presParOf" srcId="{5F784348-F929-4D65-BE8D-5CC6299B0EF0}" destId="{3C658438-606E-4567-807C-2A48032FE6CC}" srcOrd="0" destOrd="0" presId="urn:microsoft.com/office/officeart/2005/8/layout/radial1"/>
    <dgm:cxn modelId="{D1BFAB3A-E005-49D5-B3EE-C4CF81E29E00}" type="presParOf" srcId="{95EEEF72-9957-48CC-826D-914BBC1AD691}" destId="{A8213800-B750-4936-9CEA-04E597DF9412}" srcOrd="2" destOrd="0" presId="urn:microsoft.com/office/officeart/2005/8/layout/radial1"/>
    <dgm:cxn modelId="{CCDE3A36-7E4A-45CC-942D-E0CFC0D6E91D}" type="presParOf" srcId="{95EEEF72-9957-48CC-826D-914BBC1AD691}" destId="{8674C71E-4FF5-47F3-A4F7-D12705E74271}" srcOrd="3" destOrd="0" presId="urn:microsoft.com/office/officeart/2005/8/layout/radial1"/>
    <dgm:cxn modelId="{C5B25F47-9A70-4024-B8ED-38992CD9753D}" type="presParOf" srcId="{8674C71E-4FF5-47F3-A4F7-D12705E74271}" destId="{2BAA7311-1352-4E45-8FFE-D347B99E65BA}" srcOrd="0" destOrd="0" presId="urn:microsoft.com/office/officeart/2005/8/layout/radial1"/>
    <dgm:cxn modelId="{2B9DF781-FFB5-492D-89A7-F0E0BA903208}" type="presParOf" srcId="{95EEEF72-9957-48CC-826D-914BBC1AD691}" destId="{5126E74B-24D5-4F2D-ACB2-DBF858E03BE6}" srcOrd="4" destOrd="0" presId="urn:microsoft.com/office/officeart/2005/8/layout/radial1"/>
    <dgm:cxn modelId="{03DD909F-ACE6-489E-9DE0-345930F36D38}" type="presParOf" srcId="{95EEEF72-9957-48CC-826D-914BBC1AD691}" destId="{BB622AA1-41FA-498D-8233-775744C1666C}" srcOrd="5" destOrd="0" presId="urn:microsoft.com/office/officeart/2005/8/layout/radial1"/>
    <dgm:cxn modelId="{A445E9DC-5B93-4580-913C-9008FBF8EAB0}" type="presParOf" srcId="{BB622AA1-41FA-498D-8233-775744C1666C}" destId="{51D5E6C5-B242-441B-9916-3161AB35189E}" srcOrd="0" destOrd="0" presId="urn:microsoft.com/office/officeart/2005/8/layout/radial1"/>
    <dgm:cxn modelId="{31950EEF-3E23-4C99-B553-83A8CC450082}" type="presParOf" srcId="{95EEEF72-9957-48CC-826D-914BBC1AD691}" destId="{CB77DE2D-0AE4-46D1-9A07-5ABAAA11D0F1}" srcOrd="6" destOrd="0" presId="urn:microsoft.com/office/officeart/2005/8/layout/radial1"/>
    <dgm:cxn modelId="{F6F4213F-4807-438E-910E-8472DB7A2457}" type="presParOf" srcId="{95EEEF72-9957-48CC-826D-914BBC1AD691}" destId="{F0721881-7874-4977-84AE-580BB46973BD}" srcOrd="7" destOrd="0" presId="urn:microsoft.com/office/officeart/2005/8/layout/radial1"/>
    <dgm:cxn modelId="{B01BA500-FDE8-425B-9412-AAF2D28D4AC0}" type="presParOf" srcId="{F0721881-7874-4977-84AE-580BB46973BD}" destId="{01E01EA6-A1D7-424F-8440-5792ADA86527}" srcOrd="0" destOrd="0" presId="urn:microsoft.com/office/officeart/2005/8/layout/radial1"/>
    <dgm:cxn modelId="{7DF44362-113A-43B7-98CB-5FD508C29D1F}" type="presParOf" srcId="{95EEEF72-9957-48CC-826D-914BBC1AD691}" destId="{D8DF5D13-719F-43D1-A076-D02060B8103D}"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31637F-4A37-4F27-A064-C1905303DE69}" type="doc">
      <dgm:prSet loTypeId="urn:microsoft.com/office/officeart/2005/8/layout/vList3#3" loCatId="list" qsTypeId="urn:microsoft.com/office/officeart/2005/8/quickstyle/simple1" qsCatId="simple" csTypeId="urn:microsoft.com/office/officeart/2005/8/colors/colorful5" csCatId="colorful" phldr="1"/>
      <dgm:spPr/>
    </dgm:pt>
    <dgm:pt modelId="{3ADB8BB2-04FF-431D-BA35-BDE287C4452B}">
      <dgm:prSet phldrT="[文本]" custT="1"/>
      <dgm:spPr>
        <a:solidFill>
          <a:srgbClr val="FFC000"/>
        </a:solidFill>
      </dgm:spPr>
      <dgm:t>
        <a:bodyPr/>
        <a:lstStyle/>
        <a:p>
          <a:r>
            <a:rPr lang="zh-CN" altLang="en-US" sz="2800" b="1" dirty="0">
              <a:solidFill>
                <a:schemeClr val="tx1"/>
              </a:solidFill>
              <a:latin typeface="黑体" pitchFamily="49" charset="-122"/>
              <a:ea typeface="黑体" pitchFamily="49" charset="-122"/>
            </a:rPr>
            <a:t>思想道德和法律的关系 </a:t>
          </a:r>
        </a:p>
      </dgm:t>
    </dgm:pt>
    <dgm:pt modelId="{AD79B81A-1699-49BC-8C60-783CEDCE56E6}" type="parTrans" cxnId="{2679B6B7-1D2C-45BB-B15F-E2353908594F}">
      <dgm:prSet/>
      <dgm:spPr/>
      <dgm:t>
        <a:bodyPr/>
        <a:lstStyle/>
        <a:p>
          <a:endParaRPr lang="zh-CN" altLang="en-US"/>
        </a:p>
      </dgm:t>
    </dgm:pt>
    <dgm:pt modelId="{02FF3B69-F8B4-4C78-A5D3-0B77CC725400}" type="sibTrans" cxnId="{2679B6B7-1D2C-45BB-B15F-E2353908594F}">
      <dgm:prSet/>
      <dgm:spPr/>
      <dgm:t>
        <a:bodyPr/>
        <a:lstStyle/>
        <a:p>
          <a:endParaRPr lang="zh-CN" altLang="en-US"/>
        </a:p>
      </dgm:t>
    </dgm:pt>
    <dgm:pt modelId="{D78FF791-6581-4B5F-8716-1040BA79617F}">
      <dgm:prSet phldrT="[文本]" custT="1"/>
      <dgm:spPr>
        <a:solidFill>
          <a:srgbClr val="92D050"/>
        </a:solidFill>
      </dgm:spPr>
      <dgm:t>
        <a:bodyPr/>
        <a:lstStyle/>
        <a:p>
          <a:r>
            <a:rPr lang="zh-CN" altLang="en-US" sz="2800" b="1" dirty="0">
              <a:solidFill>
                <a:schemeClr val="tx1"/>
              </a:solidFill>
              <a:latin typeface="黑体" pitchFamily="49" charset="-122"/>
              <a:ea typeface="黑体" pitchFamily="49" charset="-122"/>
            </a:rPr>
            <a:t>思想道德素质与法治素养的内涵和意义</a:t>
          </a:r>
        </a:p>
      </dgm:t>
    </dgm:pt>
    <dgm:pt modelId="{5F0CCD43-BFB5-46F0-972E-C73F44EBC831}" type="parTrans" cxnId="{0878DB7A-FA05-48D1-87CD-2C3FD178CD17}">
      <dgm:prSet/>
      <dgm:spPr/>
      <dgm:t>
        <a:bodyPr/>
        <a:lstStyle/>
        <a:p>
          <a:endParaRPr lang="zh-CN" altLang="en-US"/>
        </a:p>
      </dgm:t>
    </dgm:pt>
    <dgm:pt modelId="{BEC63CE3-7E4A-45D5-B58D-80A9F68CE4E0}" type="sibTrans" cxnId="{0878DB7A-FA05-48D1-87CD-2C3FD178CD17}">
      <dgm:prSet/>
      <dgm:spPr/>
      <dgm:t>
        <a:bodyPr/>
        <a:lstStyle/>
        <a:p>
          <a:endParaRPr lang="zh-CN" altLang="en-US"/>
        </a:p>
      </dgm:t>
    </dgm:pt>
    <dgm:pt modelId="{1ACE77FC-87D3-438E-AE76-1A2FE2708381}">
      <dgm:prSet phldrT="[文本]" custT="1"/>
      <dgm:spPr>
        <a:solidFill>
          <a:srgbClr val="99CCFF"/>
        </a:solidFill>
      </dgm:spPr>
      <dgm:t>
        <a:bodyPr/>
        <a:lstStyle/>
        <a:p>
          <a:r>
            <a:rPr lang="zh-CN" altLang="en-US" sz="2800" b="0" dirty="0">
              <a:solidFill>
                <a:schemeClr val="tx1"/>
              </a:solidFill>
              <a:latin typeface="黑体" pitchFamily="49" charset="-122"/>
              <a:ea typeface="黑体" pitchFamily="49" charset="-122"/>
            </a:rPr>
            <a:t>提升思想道德素质与法治素养的方法 </a:t>
          </a:r>
        </a:p>
      </dgm:t>
    </dgm:pt>
    <dgm:pt modelId="{AE83C946-D20A-41B5-B0AB-C28504764594}" type="parTrans" cxnId="{F3447953-DCD2-4E40-AF0C-1265EF707B77}">
      <dgm:prSet/>
      <dgm:spPr/>
      <dgm:t>
        <a:bodyPr/>
        <a:lstStyle/>
        <a:p>
          <a:endParaRPr lang="zh-CN" altLang="en-US"/>
        </a:p>
      </dgm:t>
    </dgm:pt>
    <dgm:pt modelId="{7A8780E9-78D0-402A-B984-E2B0A822B881}" type="sibTrans" cxnId="{F3447953-DCD2-4E40-AF0C-1265EF707B77}">
      <dgm:prSet/>
      <dgm:spPr/>
      <dgm:t>
        <a:bodyPr/>
        <a:lstStyle/>
        <a:p>
          <a:endParaRPr lang="zh-CN" altLang="en-US"/>
        </a:p>
      </dgm:t>
    </dgm:pt>
    <dgm:pt modelId="{2400C94D-5623-4425-B77B-A45AF190C742}" type="pres">
      <dgm:prSet presAssocID="{B431637F-4A37-4F27-A064-C1905303DE69}" presName="linearFlow" presStyleCnt="0">
        <dgm:presLayoutVars>
          <dgm:dir/>
          <dgm:resizeHandles val="exact"/>
        </dgm:presLayoutVars>
      </dgm:prSet>
      <dgm:spPr/>
    </dgm:pt>
    <dgm:pt modelId="{4148CA69-9409-4CC8-86BA-F2074015E838}" type="pres">
      <dgm:prSet presAssocID="{3ADB8BB2-04FF-431D-BA35-BDE287C4452B}" presName="composite" presStyleCnt="0"/>
      <dgm:spPr/>
    </dgm:pt>
    <dgm:pt modelId="{B2089A34-073F-48F9-8E6B-8793F892CC2B}" type="pres">
      <dgm:prSet presAssocID="{3ADB8BB2-04FF-431D-BA35-BDE287C4452B}" presName="imgShp" presStyleLbl="fgImgPlace1" presStyleIdx="0" presStyleCnt="3"/>
      <dgm:spPr>
        <a:blipFill>
          <a:blip xmlns:r="http://schemas.openxmlformats.org/officeDocument/2006/relationships" r:embed="rId1" cstate="print"/>
          <a:srcRect/>
          <a:stretch>
            <a:fillRect/>
          </a:stretch>
        </a:blipFill>
      </dgm:spPr>
    </dgm:pt>
    <dgm:pt modelId="{BA61850F-6900-49DF-B71F-A7C9D0E709EE}" type="pres">
      <dgm:prSet presAssocID="{3ADB8BB2-04FF-431D-BA35-BDE287C4452B}" presName="txShp" presStyleLbl="node1" presStyleIdx="0" presStyleCnt="3">
        <dgm:presLayoutVars>
          <dgm:bulletEnabled val="1"/>
        </dgm:presLayoutVars>
      </dgm:prSet>
      <dgm:spPr/>
    </dgm:pt>
    <dgm:pt modelId="{23D0E136-F5A6-4FFC-9C27-A8B3147F9AE0}" type="pres">
      <dgm:prSet presAssocID="{02FF3B69-F8B4-4C78-A5D3-0B77CC725400}" presName="spacing" presStyleCnt="0"/>
      <dgm:spPr/>
    </dgm:pt>
    <dgm:pt modelId="{47429AED-C7CF-40A1-BB58-2A0D73BA091B}" type="pres">
      <dgm:prSet presAssocID="{D78FF791-6581-4B5F-8716-1040BA79617F}" presName="composite" presStyleCnt="0"/>
      <dgm:spPr/>
    </dgm:pt>
    <dgm:pt modelId="{CE93A0F3-EBE2-4E9F-B99C-A9A257439C54}" type="pres">
      <dgm:prSet presAssocID="{D78FF791-6581-4B5F-8716-1040BA79617F}" presName="imgShp" presStyleLbl="fgImgPlace1" presStyleIdx="1" presStyleCnt="3"/>
      <dgm:spPr>
        <a:blipFill>
          <a:blip xmlns:r="http://schemas.openxmlformats.org/officeDocument/2006/relationships" r:embed="rId2" cstate="print"/>
          <a:srcRect/>
          <a:stretch>
            <a:fillRect/>
          </a:stretch>
        </a:blipFill>
      </dgm:spPr>
    </dgm:pt>
    <dgm:pt modelId="{295AFE30-8671-49FE-8999-AFC7D9C89120}" type="pres">
      <dgm:prSet presAssocID="{D78FF791-6581-4B5F-8716-1040BA79617F}" presName="txShp" presStyleLbl="node1" presStyleIdx="1" presStyleCnt="3">
        <dgm:presLayoutVars>
          <dgm:bulletEnabled val="1"/>
        </dgm:presLayoutVars>
      </dgm:prSet>
      <dgm:spPr/>
    </dgm:pt>
    <dgm:pt modelId="{8222DAE6-D6A7-4B74-99FA-DD8EBFE228DA}" type="pres">
      <dgm:prSet presAssocID="{BEC63CE3-7E4A-45D5-B58D-80A9F68CE4E0}" presName="spacing" presStyleCnt="0"/>
      <dgm:spPr/>
    </dgm:pt>
    <dgm:pt modelId="{694FDCF8-CB33-4063-8E35-9AE587FF81FA}" type="pres">
      <dgm:prSet presAssocID="{1ACE77FC-87D3-438E-AE76-1A2FE2708381}" presName="composite" presStyleCnt="0"/>
      <dgm:spPr/>
    </dgm:pt>
    <dgm:pt modelId="{4BD31444-2DA2-43B4-9D43-865B09A6F32A}" type="pres">
      <dgm:prSet presAssocID="{1ACE77FC-87D3-438E-AE76-1A2FE2708381}" presName="imgShp" presStyleLbl="fgImgPlace1" presStyleIdx="2" presStyleCnt="3"/>
      <dgm:spPr>
        <a:blipFill>
          <a:blip xmlns:r="http://schemas.openxmlformats.org/officeDocument/2006/relationships" r:embed="rId3" cstate="print"/>
          <a:srcRect/>
          <a:stretch>
            <a:fillRect/>
          </a:stretch>
        </a:blipFill>
      </dgm:spPr>
    </dgm:pt>
    <dgm:pt modelId="{9EA0F0C7-1D86-4839-98A9-A0BC50C63DA3}" type="pres">
      <dgm:prSet presAssocID="{1ACE77FC-87D3-438E-AE76-1A2FE2708381}" presName="txShp" presStyleLbl="node1" presStyleIdx="2" presStyleCnt="3">
        <dgm:presLayoutVars>
          <dgm:bulletEnabled val="1"/>
        </dgm:presLayoutVars>
      </dgm:prSet>
      <dgm:spPr/>
    </dgm:pt>
  </dgm:ptLst>
  <dgm:cxnLst>
    <dgm:cxn modelId="{60928A0C-E11B-42BB-A94E-8A50DB297DAD}" type="presOf" srcId="{D78FF791-6581-4B5F-8716-1040BA79617F}" destId="{295AFE30-8671-49FE-8999-AFC7D9C89120}" srcOrd="0" destOrd="0" presId="urn:microsoft.com/office/officeart/2005/8/layout/vList3#3"/>
    <dgm:cxn modelId="{9FE03E4B-1193-424F-8E3C-2CABB2C15447}" type="presOf" srcId="{3ADB8BB2-04FF-431D-BA35-BDE287C4452B}" destId="{BA61850F-6900-49DF-B71F-A7C9D0E709EE}" srcOrd="0" destOrd="0" presId="urn:microsoft.com/office/officeart/2005/8/layout/vList3#3"/>
    <dgm:cxn modelId="{F3447953-DCD2-4E40-AF0C-1265EF707B77}" srcId="{B431637F-4A37-4F27-A064-C1905303DE69}" destId="{1ACE77FC-87D3-438E-AE76-1A2FE2708381}" srcOrd="2" destOrd="0" parTransId="{AE83C946-D20A-41B5-B0AB-C28504764594}" sibTransId="{7A8780E9-78D0-402A-B984-E2B0A822B881}"/>
    <dgm:cxn modelId="{0878DB7A-FA05-48D1-87CD-2C3FD178CD17}" srcId="{B431637F-4A37-4F27-A064-C1905303DE69}" destId="{D78FF791-6581-4B5F-8716-1040BA79617F}" srcOrd="1" destOrd="0" parTransId="{5F0CCD43-BFB5-46F0-972E-C73F44EBC831}" sibTransId="{BEC63CE3-7E4A-45D5-B58D-80A9F68CE4E0}"/>
    <dgm:cxn modelId="{154CEDA2-8874-457B-A081-EC2D0A0DA4E5}" type="presOf" srcId="{1ACE77FC-87D3-438E-AE76-1A2FE2708381}" destId="{9EA0F0C7-1D86-4839-98A9-A0BC50C63DA3}" srcOrd="0" destOrd="0" presId="urn:microsoft.com/office/officeart/2005/8/layout/vList3#3"/>
    <dgm:cxn modelId="{2679B6B7-1D2C-45BB-B15F-E2353908594F}" srcId="{B431637F-4A37-4F27-A064-C1905303DE69}" destId="{3ADB8BB2-04FF-431D-BA35-BDE287C4452B}" srcOrd="0" destOrd="0" parTransId="{AD79B81A-1699-49BC-8C60-783CEDCE56E6}" sibTransId="{02FF3B69-F8B4-4C78-A5D3-0B77CC725400}"/>
    <dgm:cxn modelId="{E1B119B9-9E77-4CBF-BF8D-4D087B0E69F4}" type="presOf" srcId="{B431637F-4A37-4F27-A064-C1905303DE69}" destId="{2400C94D-5623-4425-B77B-A45AF190C742}" srcOrd="0" destOrd="0" presId="urn:microsoft.com/office/officeart/2005/8/layout/vList3#3"/>
    <dgm:cxn modelId="{69BAE819-A114-4C47-9AF0-D7471E8D197E}" type="presParOf" srcId="{2400C94D-5623-4425-B77B-A45AF190C742}" destId="{4148CA69-9409-4CC8-86BA-F2074015E838}" srcOrd="0" destOrd="0" presId="urn:microsoft.com/office/officeart/2005/8/layout/vList3#3"/>
    <dgm:cxn modelId="{115F5FEE-472C-4602-A29A-DFF50C4B0DD7}" type="presParOf" srcId="{4148CA69-9409-4CC8-86BA-F2074015E838}" destId="{B2089A34-073F-48F9-8E6B-8793F892CC2B}" srcOrd="0" destOrd="0" presId="urn:microsoft.com/office/officeart/2005/8/layout/vList3#3"/>
    <dgm:cxn modelId="{F13DFB9E-38BA-4C34-8B48-076321FA9E7A}" type="presParOf" srcId="{4148CA69-9409-4CC8-86BA-F2074015E838}" destId="{BA61850F-6900-49DF-B71F-A7C9D0E709EE}" srcOrd="1" destOrd="0" presId="urn:microsoft.com/office/officeart/2005/8/layout/vList3#3"/>
    <dgm:cxn modelId="{92C6E80B-6363-4688-8209-662AA00E58D6}" type="presParOf" srcId="{2400C94D-5623-4425-B77B-A45AF190C742}" destId="{23D0E136-F5A6-4FFC-9C27-A8B3147F9AE0}" srcOrd="1" destOrd="0" presId="urn:microsoft.com/office/officeart/2005/8/layout/vList3#3"/>
    <dgm:cxn modelId="{D0D12B19-C157-4173-87BE-109D45369B3A}" type="presParOf" srcId="{2400C94D-5623-4425-B77B-A45AF190C742}" destId="{47429AED-C7CF-40A1-BB58-2A0D73BA091B}" srcOrd="2" destOrd="0" presId="urn:microsoft.com/office/officeart/2005/8/layout/vList3#3"/>
    <dgm:cxn modelId="{F9B0B786-C0C5-4CC1-B5BE-65CBBBAFCD72}" type="presParOf" srcId="{47429AED-C7CF-40A1-BB58-2A0D73BA091B}" destId="{CE93A0F3-EBE2-4E9F-B99C-A9A257439C54}" srcOrd="0" destOrd="0" presId="urn:microsoft.com/office/officeart/2005/8/layout/vList3#3"/>
    <dgm:cxn modelId="{08BB4E6C-15C5-4F26-92E6-2D64320EC649}" type="presParOf" srcId="{47429AED-C7CF-40A1-BB58-2A0D73BA091B}" destId="{295AFE30-8671-49FE-8999-AFC7D9C89120}" srcOrd="1" destOrd="0" presId="urn:microsoft.com/office/officeart/2005/8/layout/vList3#3"/>
    <dgm:cxn modelId="{DA384FED-B434-4EEA-A553-80073B3BD3A6}" type="presParOf" srcId="{2400C94D-5623-4425-B77B-A45AF190C742}" destId="{8222DAE6-D6A7-4B74-99FA-DD8EBFE228DA}" srcOrd="3" destOrd="0" presId="urn:microsoft.com/office/officeart/2005/8/layout/vList3#3"/>
    <dgm:cxn modelId="{7C2450CE-35D4-4A4B-8A97-E797022A0720}" type="presParOf" srcId="{2400C94D-5623-4425-B77B-A45AF190C742}" destId="{694FDCF8-CB33-4063-8E35-9AE587FF81FA}" srcOrd="4" destOrd="0" presId="urn:microsoft.com/office/officeart/2005/8/layout/vList3#3"/>
    <dgm:cxn modelId="{3F07596A-AE0B-48C8-99E0-A58257F871E5}" type="presParOf" srcId="{694FDCF8-CB33-4063-8E35-9AE587FF81FA}" destId="{4BD31444-2DA2-43B4-9D43-865B09A6F32A}" srcOrd="0" destOrd="0" presId="urn:microsoft.com/office/officeart/2005/8/layout/vList3#3"/>
    <dgm:cxn modelId="{2B7BE8AD-4860-44B4-96C5-7510470EB64D}" type="presParOf" srcId="{694FDCF8-CB33-4063-8E35-9AE587FF81FA}" destId="{9EA0F0C7-1D86-4839-98A9-A0BC50C63DA3}" srcOrd="1" destOrd="0" presId="urn:microsoft.com/office/officeart/2005/8/layout/vList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34862F5-224B-47AB-95BD-D6F04FB68B12}" type="doc">
      <dgm:prSet loTypeId="urn:microsoft.com/office/officeart/2005/8/layout/gear1" loCatId="process" qsTypeId="urn:microsoft.com/office/officeart/2005/8/quickstyle/simple1" qsCatId="simple" csTypeId="urn:microsoft.com/office/officeart/2005/8/colors/accent1_2" csCatId="accent1" phldr="1"/>
      <dgm:spPr/>
    </dgm:pt>
    <dgm:pt modelId="{1308AAC4-56E7-4B7E-8D31-3E2670EF1054}">
      <dgm:prSet phldrT="[文本]" custT="1"/>
      <dgm:spPr>
        <a:solidFill>
          <a:srgbClr val="FF0000"/>
        </a:solidFill>
      </dgm:spPr>
      <dgm:t>
        <a:bodyPr/>
        <a:lstStyle/>
        <a:p>
          <a:r>
            <a:rPr lang="zh-CN" altLang="en-US" sz="2000" b="1" dirty="0"/>
            <a:t>思想政治素质</a:t>
          </a:r>
        </a:p>
      </dgm:t>
    </dgm:pt>
    <dgm:pt modelId="{66E333BF-6AA0-4919-83F6-859A7B1131E2}" type="parTrans" cxnId="{B06DDABB-0FCD-438D-8571-19A24DFFCAF5}">
      <dgm:prSet/>
      <dgm:spPr/>
      <dgm:t>
        <a:bodyPr/>
        <a:lstStyle/>
        <a:p>
          <a:endParaRPr lang="zh-CN" altLang="en-US"/>
        </a:p>
      </dgm:t>
    </dgm:pt>
    <dgm:pt modelId="{E6D5F695-2335-4387-81F6-9E182FC20263}" type="sibTrans" cxnId="{B06DDABB-0FCD-438D-8571-19A24DFFCAF5}">
      <dgm:prSet/>
      <dgm:spPr/>
      <dgm:t>
        <a:bodyPr/>
        <a:lstStyle/>
        <a:p>
          <a:endParaRPr lang="zh-CN" altLang="en-US"/>
        </a:p>
      </dgm:t>
    </dgm:pt>
    <dgm:pt modelId="{0175349B-9D59-4BF0-A406-2352C64F98E8}">
      <dgm:prSet phldrT="[文本]" custT="1"/>
      <dgm:spPr>
        <a:solidFill>
          <a:srgbClr val="0070C0"/>
        </a:solidFill>
      </dgm:spPr>
      <dgm:t>
        <a:bodyPr/>
        <a:lstStyle/>
        <a:p>
          <a:r>
            <a:rPr lang="zh-CN" altLang="en-US" sz="2000" b="1" dirty="0"/>
            <a:t>法治素养</a:t>
          </a:r>
        </a:p>
      </dgm:t>
    </dgm:pt>
    <dgm:pt modelId="{932ACE8D-E477-4458-8516-4995D1DE9A63}" type="parTrans" cxnId="{E5A7BCEC-FD6B-4E72-BFDA-1397705283DE}">
      <dgm:prSet/>
      <dgm:spPr/>
      <dgm:t>
        <a:bodyPr/>
        <a:lstStyle/>
        <a:p>
          <a:endParaRPr lang="zh-CN" altLang="en-US"/>
        </a:p>
      </dgm:t>
    </dgm:pt>
    <dgm:pt modelId="{269DB16E-1FA4-4AE7-A746-73E9CCF11D3C}" type="sibTrans" cxnId="{E5A7BCEC-FD6B-4E72-BFDA-1397705283DE}">
      <dgm:prSet/>
      <dgm:spPr/>
      <dgm:t>
        <a:bodyPr/>
        <a:lstStyle/>
        <a:p>
          <a:endParaRPr lang="zh-CN" altLang="en-US"/>
        </a:p>
      </dgm:t>
    </dgm:pt>
    <dgm:pt modelId="{1A1EFEEA-7B67-45C3-B1F8-533A78BC345A}">
      <dgm:prSet phldrT="[文本]" custT="1"/>
      <dgm:spPr>
        <a:solidFill>
          <a:srgbClr val="00B050"/>
        </a:solidFill>
      </dgm:spPr>
      <dgm:t>
        <a:bodyPr/>
        <a:lstStyle/>
        <a:p>
          <a:r>
            <a:rPr lang="zh-CN" altLang="en-US" sz="2000" b="1" dirty="0"/>
            <a:t>道德素质</a:t>
          </a:r>
        </a:p>
      </dgm:t>
    </dgm:pt>
    <dgm:pt modelId="{EDD77A23-C2CF-4F0C-818E-71B53B927F2E}" type="parTrans" cxnId="{E433FF06-4925-4542-8B8C-51CA13F564DD}">
      <dgm:prSet/>
      <dgm:spPr/>
      <dgm:t>
        <a:bodyPr/>
        <a:lstStyle/>
        <a:p>
          <a:endParaRPr lang="zh-CN" altLang="en-US"/>
        </a:p>
      </dgm:t>
    </dgm:pt>
    <dgm:pt modelId="{7A45992C-E890-4745-9E8F-88B8D2F1A2FD}" type="sibTrans" cxnId="{E433FF06-4925-4542-8B8C-51CA13F564DD}">
      <dgm:prSet/>
      <dgm:spPr/>
      <dgm:t>
        <a:bodyPr/>
        <a:lstStyle/>
        <a:p>
          <a:endParaRPr lang="zh-CN" altLang="en-US"/>
        </a:p>
      </dgm:t>
    </dgm:pt>
    <dgm:pt modelId="{0484F5EC-0008-4870-95B1-4D9BC82316FB}" type="pres">
      <dgm:prSet presAssocID="{134862F5-224B-47AB-95BD-D6F04FB68B12}" presName="composite" presStyleCnt="0">
        <dgm:presLayoutVars>
          <dgm:chMax val="3"/>
          <dgm:animLvl val="lvl"/>
          <dgm:resizeHandles val="exact"/>
        </dgm:presLayoutVars>
      </dgm:prSet>
      <dgm:spPr/>
    </dgm:pt>
    <dgm:pt modelId="{B8CB5DA9-2855-49A8-A96D-7484752668F0}" type="pres">
      <dgm:prSet presAssocID="{1308AAC4-56E7-4B7E-8D31-3E2670EF1054}" presName="gear1" presStyleLbl="node1" presStyleIdx="0" presStyleCnt="3">
        <dgm:presLayoutVars>
          <dgm:chMax val="1"/>
          <dgm:bulletEnabled val="1"/>
        </dgm:presLayoutVars>
      </dgm:prSet>
      <dgm:spPr/>
    </dgm:pt>
    <dgm:pt modelId="{5DCA1D95-21BD-45C2-8C62-7E6803951EAC}" type="pres">
      <dgm:prSet presAssocID="{1308AAC4-56E7-4B7E-8D31-3E2670EF1054}" presName="gear1srcNode" presStyleLbl="node1" presStyleIdx="0" presStyleCnt="3"/>
      <dgm:spPr/>
    </dgm:pt>
    <dgm:pt modelId="{4442D5F9-ABB6-4E4F-9198-4E92AE8BF8A2}" type="pres">
      <dgm:prSet presAssocID="{1308AAC4-56E7-4B7E-8D31-3E2670EF1054}" presName="gear1dstNode" presStyleLbl="node1" presStyleIdx="0" presStyleCnt="3"/>
      <dgm:spPr/>
    </dgm:pt>
    <dgm:pt modelId="{B4F7217F-3A5B-433C-9C6D-06A715589187}" type="pres">
      <dgm:prSet presAssocID="{0175349B-9D59-4BF0-A406-2352C64F98E8}" presName="gear2" presStyleLbl="node1" presStyleIdx="1" presStyleCnt="3">
        <dgm:presLayoutVars>
          <dgm:chMax val="1"/>
          <dgm:bulletEnabled val="1"/>
        </dgm:presLayoutVars>
      </dgm:prSet>
      <dgm:spPr/>
    </dgm:pt>
    <dgm:pt modelId="{2AEC1162-F212-4ACB-B634-C40698335D79}" type="pres">
      <dgm:prSet presAssocID="{0175349B-9D59-4BF0-A406-2352C64F98E8}" presName="gear2srcNode" presStyleLbl="node1" presStyleIdx="1" presStyleCnt="3"/>
      <dgm:spPr/>
    </dgm:pt>
    <dgm:pt modelId="{B15F515C-A497-42BB-8144-AC5AAC4F3995}" type="pres">
      <dgm:prSet presAssocID="{0175349B-9D59-4BF0-A406-2352C64F98E8}" presName="gear2dstNode" presStyleLbl="node1" presStyleIdx="1" presStyleCnt="3"/>
      <dgm:spPr/>
    </dgm:pt>
    <dgm:pt modelId="{EDEA62E2-6D54-4FA5-87F3-206581D949AD}" type="pres">
      <dgm:prSet presAssocID="{1A1EFEEA-7B67-45C3-B1F8-533A78BC345A}" presName="gear3" presStyleLbl="node1" presStyleIdx="2" presStyleCnt="3"/>
      <dgm:spPr/>
    </dgm:pt>
    <dgm:pt modelId="{E0745C21-CA10-45E3-9E28-896EB223C0A0}" type="pres">
      <dgm:prSet presAssocID="{1A1EFEEA-7B67-45C3-B1F8-533A78BC345A}" presName="gear3tx" presStyleLbl="node1" presStyleIdx="2" presStyleCnt="3">
        <dgm:presLayoutVars>
          <dgm:chMax val="1"/>
          <dgm:bulletEnabled val="1"/>
        </dgm:presLayoutVars>
      </dgm:prSet>
      <dgm:spPr/>
    </dgm:pt>
    <dgm:pt modelId="{D454B2FF-043F-48B2-98FC-AD817BEE17F8}" type="pres">
      <dgm:prSet presAssocID="{1A1EFEEA-7B67-45C3-B1F8-533A78BC345A}" presName="gear3srcNode" presStyleLbl="node1" presStyleIdx="2" presStyleCnt="3"/>
      <dgm:spPr/>
    </dgm:pt>
    <dgm:pt modelId="{4215FF1C-EA70-40FA-9EC0-BC656F044DD7}" type="pres">
      <dgm:prSet presAssocID="{1A1EFEEA-7B67-45C3-B1F8-533A78BC345A}" presName="gear3dstNode" presStyleLbl="node1" presStyleIdx="2" presStyleCnt="3"/>
      <dgm:spPr/>
    </dgm:pt>
    <dgm:pt modelId="{D2F4CA81-934D-4491-9892-B573A78ED869}" type="pres">
      <dgm:prSet presAssocID="{E6D5F695-2335-4387-81F6-9E182FC20263}" presName="connector1" presStyleLbl="sibTrans2D1" presStyleIdx="0" presStyleCnt="3"/>
      <dgm:spPr/>
    </dgm:pt>
    <dgm:pt modelId="{DB7AA92A-977B-49DD-B2C3-D086392778A4}" type="pres">
      <dgm:prSet presAssocID="{269DB16E-1FA4-4AE7-A746-73E9CCF11D3C}" presName="connector2" presStyleLbl="sibTrans2D1" presStyleIdx="1" presStyleCnt="3"/>
      <dgm:spPr/>
    </dgm:pt>
    <dgm:pt modelId="{1243294A-4B2A-4701-AEE6-9F635F2689F2}" type="pres">
      <dgm:prSet presAssocID="{7A45992C-E890-4745-9E8F-88B8D2F1A2FD}" presName="connector3" presStyleLbl="sibTrans2D1" presStyleIdx="2" presStyleCnt="3"/>
      <dgm:spPr/>
    </dgm:pt>
  </dgm:ptLst>
  <dgm:cxnLst>
    <dgm:cxn modelId="{E433FF06-4925-4542-8B8C-51CA13F564DD}" srcId="{134862F5-224B-47AB-95BD-D6F04FB68B12}" destId="{1A1EFEEA-7B67-45C3-B1F8-533A78BC345A}" srcOrd="2" destOrd="0" parTransId="{EDD77A23-C2CF-4F0C-818E-71B53B927F2E}" sibTransId="{7A45992C-E890-4745-9E8F-88B8D2F1A2FD}"/>
    <dgm:cxn modelId="{47057316-1950-4B2F-8F24-6BE9B8C81024}" type="presOf" srcId="{E6D5F695-2335-4387-81F6-9E182FC20263}" destId="{D2F4CA81-934D-4491-9892-B573A78ED869}" srcOrd="0" destOrd="0" presId="urn:microsoft.com/office/officeart/2005/8/layout/gear1"/>
    <dgm:cxn modelId="{8C521120-AE6E-4172-A336-4F5E280E46AA}" type="presOf" srcId="{1308AAC4-56E7-4B7E-8D31-3E2670EF1054}" destId="{5DCA1D95-21BD-45C2-8C62-7E6803951EAC}" srcOrd="1" destOrd="0" presId="urn:microsoft.com/office/officeart/2005/8/layout/gear1"/>
    <dgm:cxn modelId="{ACF24022-5643-4C56-9519-ACD2FE69DE79}" type="presOf" srcId="{269DB16E-1FA4-4AE7-A746-73E9CCF11D3C}" destId="{DB7AA92A-977B-49DD-B2C3-D086392778A4}" srcOrd="0" destOrd="0" presId="urn:microsoft.com/office/officeart/2005/8/layout/gear1"/>
    <dgm:cxn modelId="{0FD1B738-3565-42DB-8766-38EBDAAD0B02}" type="presOf" srcId="{7A45992C-E890-4745-9E8F-88B8D2F1A2FD}" destId="{1243294A-4B2A-4701-AEE6-9F635F2689F2}" srcOrd="0" destOrd="0" presId="urn:microsoft.com/office/officeart/2005/8/layout/gear1"/>
    <dgm:cxn modelId="{F54C9973-53A1-45ED-82A6-C7F8D3E36FD3}" type="presOf" srcId="{0175349B-9D59-4BF0-A406-2352C64F98E8}" destId="{B4F7217F-3A5B-433C-9C6D-06A715589187}" srcOrd="0" destOrd="0" presId="urn:microsoft.com/office/officeart/2005/8/layout/gear1"/>
    <dgm:cxn modelId="{C70D6193-F1E2-4ED7-A336-20F8DCC2E1FE}" type="presOf" srcId="{0175349B-9D59-4BF0-A406-2352C64F98E8}" destId="{2AEC1162-F212-4ACB-B634-C40698335D79}" srcOrd="1" destOrd="0" presId="urn:microsoft.com/office/officeart/2005/8/layout/gear1"/>
    <dgm:cxn modelId="{B2648DA2-1906-4C04-A66E-97851D2A2AF2}" type="presOf" srcId="{1A1EFEEA-7B67-45C3-B1F8-533A78BC345A}" destId="{EDEA62E2-6D54-4FA5-87F3-206581D949AD}" srcOrd="0" destOrd="0" presId="urn:microsoft.com/office/officeart/2005/8/layout/gear1"/>
    <dgm:cxn modelId="{C80CC7B9-DFE8-43FE-8CC9-1825DD124692}" type="presOf" srcId="{0175349B-9D59-4BF0-A406-2352C64F98E8}" destId="{B15F515C-A497-42BB-8144-AC5AAC4F3995}" srcOrd="2" destOrd="0" presId="urn:microsoft.com/office/officeart/2005/8/layout/gear1"/>
    <dgm:cxn modelId="{DCA9D6BA-CF38-462A-AE71-6EC830377FC6}" type="presOf" srcId="{1A1EFEEA-7B67-45C3-B1F8-533A78BC345A}" destId="{D454B2FF-043F-48B2-98FC-AD817BEE17F8}" srcOrd="2" destOrd="0" presId="urn:microsoft.com/office/officeart/2005/8/layout/gear1"/>
    <dgm:cxn modelId="{B06DDABB-0FCD-438D-8571-19A24DFFCAF5}" srcId="{134862F5-224B-47AB-95BD-D6F04FB68B12}" destId="{1308AAC4-56E7-4B7E-8D31-3E2670EF1054}" srcOrd="0" destOrd="0" parTransId="{66E333BF-6AA0-4919-83F6-859A7B1131E2}" sibTransId="{E6D5F695-2335-4387-81F6-9E182FC20263}"/>
    <dgm:cxn modelId="{FA59CAC2-80B2-446F-BED9-64C2B4EF5F35}" type="presOf" srcId="{1308AAC4-56E7-4B7E-8D31-3E2670EF1054}" destId="{4442D5F9-ABB6-4E4F-9198-4E92AE8BF8A2}" srcOrd="2" destOrd="0" presId="urn:microsoft.com/office/officeart/2005/8/layout/gear1"/>
    <dgm:cxn modelId="{CB436ACF-C1F7-4E81-B782-D93384871066}" type="presOf" srcId="{1A1EFEEA-7B67-45C3-B1F8-533A78BC345A}" destId="{4215FF1C-EA70-40FA-9EC0-BC656F044DD7}" srcOrd="3" destOrd="0" presId="urn:microsoft.com/office/officeart/2005/8/layout/gear1"/>
    <dgm:cxn modelId="{E5A7BCEC-FD6B-4E72-BFDA-1397705283DE}" srcId="{134862F5-224B-47AB-95BD-D6F04FB68B12}" destId="{0175349B-9D59-4BF0-A406-2352C64F98E8}" srcOrd="1" destOrd="0" parTransId="{932ACE8D-E477-4458-8516-4995D1DE9A63}" sibTransId="{269DB16E-1FA4-4AE7-A746-73E9CCF11D3C}"/>
    <dgm:cxn modelId="{EB0C32ED-6C2C-4FFD-B3D0-17F79475E7F9}" type="presOf" srcId="{1308AAC4-56E7-4B7E-8D31-3E2670EF1054}" destId="{B8CB5DA9-2855-49A8-A96D-7484752668F0}" srcOrd="0" destOrd="0" presId="urn:microsoft.com/office/officeart/2005/8/layout/gear1"/>
    <dgm:cxn modelId="{EA1669F1-BBFE-492E-BAAF-B827655BFFEC}" type="presOf" srcId="{134862F5-224B-47AB-95BD-D6F04FB68B12}" destId="{0484F5EC-0008-4870-95B1-4D9BC82316FB}" srcOrd="0" destOrd="0" presId="urn:microsoft.com/office/officeart/2005/8/layout/gear1"/>
    <dgm:cxn modelId="{771885FD-0997-4E26-B5EE-32A1B00B4879}" type="presOf" srcId="{1A1EFEEA-7B67-45C3-B1F8-533A78BC345A}" destId="{E0745C21-CA10-45E3-9E28-896EB223C0A0}" srcOrd="1" destOrd="0" presId="urn:microsoft.com/office/officeart/2005/8/layout/gear1"/>
    <dgm:cxn modelId="{A833259C-6598-43FD-A0F7-8880396193E5}" type="presParOf" srcId="{0484F5EC-0008-4870-95B1-4D9BC82316FB}" destId="{B8CB5DA9-2855-49A8-A96D-7484752668F0}" srcOrd="0" destOrd="0" presId="urn:microsoft.com/office/officeart/2005/8/layout/gear1"/>
    <dgm:cxn modelId="{883BC725-E2E0-47E3-8FB5-7BC5F27DA8FF}" type="presParOf" srcId="{0484F5EC-0008-4870-95B1-4D9BC82316FB}" destId="{5DCA1D95-21BD-45C2-8C62-7E6803951EAC}" srcOrd="1" destOrd="0" presId="urn:microsoft.com/office/officeart/2005/8/layout/gear1"/>
    <dgm:cxn modelId="{D30B3AA3-2D54-4D79-930A-2952CAB6096D}" type="presParOf" srcId="{0484F5EC-0008-4870-95B1-4D9BC82316FB}" destId="{4442D5F9-ABB6-4E4F-9198-4E92AE8BF8A2}" srcOrd="2" destOrd="0" presId="urn:microsoft.com/office/officeart/2005/8/layout/gear1"/>
    <dgm:cxn modelId="{F6D80E04-4F31-495E-A379-42E9A1F4B049}" type="presParOf" srcId="{0484F5EC-0008-4870-95B1-4D9BC82316FB}" destId="{B4F7217F-3A5B-433C-9C6D-06A715589187}" srcOrd="3" destOrd="0" presId="urn:microsoft.com/office/officeart/2005/8/layout/gear1"/>
    <dgm:cxn modelId="{4BF1141A-6042-44E2-AB19-AA710494DC15}" type="presParOf" srcId="{0484F5EC-0008-4870-95B1-4D9BC82316FB}" destId="{2AEC1162-F212-4ACB-B634-C40698335D79}" srcOrd="4" destOrd="0" presId="urn:microsoft.com/office/officeart/2005/8/layout/gear1"/>
    <dgm:cxn modelId="{9A815D19-1A71-4401-8B6E-4E3EAE8AB4B1}" type="presParOf" srcId="{0484F5EC-0008-4870-95B1-4D9BC82316FB}" destId="{B15F515C-A497-42BB-8144-AC5AAC4F3995}" srcOrd="5" destOrd="0" presId="urn:microsoft.com/office/officeart/2005/8/layout/gear1"/>
    <dgm:cxn modelId="{7B87E1D1-2E63-4ED0-8A4F-96778200ED32}" type="presParOf" srcId="{0484F5EC-0008-4870-95B1-4D9BC82316FB}" destId="{EDEA62E2-6D54-4FA5-87F3-206581D949AD}" srcOrd="6" destOrd="0" presId="urn:microsoft.com/office/officeart/2005/8/layout/gear1"/>
    <dgm:cxn modelId="{5158D0CA-36EF-4D8B-B0AC-65CD7EF4A91F}" type="presParOf" srcId="{0484F5EC-0008-4870-95B1-4D9BC82316FB}" destId="{E0745C21-CA10-45E3-9E28-896EB223C0A0}" srcOrd="7" destOrd="0" presId="urn:microsoft.com/office/officeart/2005/8/layout/gear1"/>
    <dgm:cxn modelId="{FB9B304C-F701-4950-AC7E-12E82A017067}" type="presParOf" srcId="{0484F5EC-0008-4870-95B1-4D9BC82316FB}" destId="{D454B2FF-043F-48B2-98FC-AD817BEE17F8}" srcOrd="8" destOrd="0" presId="urn:microsoft.com/office/officeart/2005/8/layout/gear1"/>
    <dgm:cxn modelId="{872F0B8F-8063-460F-A931-8DA99ABF3E8B}" type="presParOf" srcId="{0484F5EC-0008-4870-95B1-4D9BC82316FB}" destId="{4215FF1C-EA70-40FA-9EC0-BC656F044DD7}" srcOrd="9" destOrd="0" presId="urn:microsoft.com/office/officeart/2005/8/layout/gear1"/>
    <dgm:cxn modelId="{CEE74FFB-34CB-4D4D-87AF-FD6E5BB17E4A}" type="presParOf" srcId="{0484F5EC-0008-4870-95B1-4D9BC82316FB}" destId="{D2F4CA81-934D-4491-9892-B573A78ED869}" srcOrd="10" destOrd="0" presId="urn:microsoft.com/office/officeart/2005/8/layout/gear1"/>
    <dgm:cxn modelId="{065FF62C-E982-4F9D-8D90-CB0F8012FE70}" type="presParOf" srcId="{0484F5EC-0008-4870-95B1-4D9BC82316FB}" destId="{DB7AA92A-977B-49DD-B2C3-D086392778A4}" srcOrd="11" destOrd="0" presId="urn:microsoft.com/office/officeart/2005/8/layout/gear1"/>
    <dgm:cxn modelId="{7CC674CE-6151-406B-B5A0-527F662E72BC}" type="presParOf" srcId="{0484F5EC-0008-4870-95B1-4D9BC82316FB}" destId="{1243294A-4B2A-4701-AEE6-9F635F2689F2}"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1850F-6900-49DF-B71F-A7C9D0E709EE}">
      <dsp:nvSpPr>
        <dsp:cNvPr id="0" name=""/>
        <dsp:cNvSpPr/>
      </dsp:nvSpPr>
      <dsp:spPr>
        <a:xfrm rot="10800000">
          <a:off x="1453847" y="999"/>
          <a:ext cx="4918260" cy="860150"/>
        </a:xfrm>
        <a:prstGeom prst="homePlat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2" tIns="106680" rIns="199136"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schemeClr val="tx1"/>
              </a:solidFill>
              <a:latin typeface="黑体" panose="02010609060101010101" pitchFamily="49" charset="-122"/>
              <a:ea typeface="黑体" panose="02010609060101010101" pitchFamily="49" charset="-122"/>
            </a:rPr>
            <a:t>大学阶段需要对新时代有深入了解和真切感悟</a:t>
          </a:r>
        </a:p>
      </dsp:txBody>
      <dsp:txXfrm rot="10800000">
        <a:off x="1668884" y="999"/>
        <a:ext cx="4703223" cy="860150"/>
      </dsp:txXfrm>
    </dsp:sp>
    <dsp:sp modelId="{B2089A34-073F-48F9-8E6B-8793F892CC2B}">
      <dsp:nvSpPr>
        <dsp:cNvPr id="0" name=""/>
        <dsp:cNvSpPr/>
      </dsp:nvSpPr>
      <dsp:spPr>
        <a:xfrm>
          <a:off x="1023772" y="999"/>
          <a:ext cx="860150" cy="860150"/>
        </a:xfrm>
        <a:prstGeom prst="ellipse">
          <a:avLst/>
        </a:prstGeom>
        <a:blipFill>
          <a:blip xmlns:r="http://schemas.openxmlformats.org/officeDocument/2006/relationships" r:embed="rId1" cstate="print"/>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5AFE30-8671-49FE-8999-AFC7D9C89120}">
      <dsp:nvSpPr>
        <dsp:cNvPr id="0" name=""/>
        <dsp:cNvSpPr/>
      </dsp:nvSpPr>
      <dsp:spPr>
        <a:xfrm rot="10800000">
          <a:off x="1453847" y="1117911"/>
          <a:ext cx="4918260" cy="860150"/>
        </a:xfrm>
        <a:prstGeom prst="homePlat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2" tIns="106680" rIns="199136"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schemeClr val="bg1"/>
              </a:solidFill>
              <a:latin typeface="黑体" panose="02010609060101010101" pitchFamily="49" charset="-122"/>
              <a:ea typeface="黑体" panose="02010609060101010101" pitchFamily="49" charset="-122"/>
            </a:rPr>
            <a:t>新时代是大学生理解当前所处历史方位的关键词</a:t>
          </a:r>
        </a:p>
      </dsp:txBody>
      <dsp:txXfrm rot="10800000">
        <a:off x="1668884" y="1117911"/>
        <a:ext cx="4703223" cy="860150"/>
      </dsp:txXfrm>
    </dsp:sp>
    <dsp:sp modelId="{CE93A0F3-EBE2-4E9F-B99C-A9A257439C54}">
      <dsp:nvSpPr>
        <dsp:cNvPr id="0" name=""/>
        <dsp:cNvSpPr/>
      </dsp:nvSpPr>
      <dsp:spPr>
        <a:xfrm>
          <a:off x="1023772" y="1117911"/>
          <a:ext cx="860150" cy="860150"/>
        </a:xfrm>
        <a:prstGeom prst="ellipse">
          <a:avLst/>
        </a:prstGeom>
        <a:blipFill>
          <a:blip xmlns:r="http://schemas.openxmlformats.org/officeDocument/2006/relationships" r:embed="rId2" cstate="print"/>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A0F0C7-1D86-4839-98A9-A0BC50C63DA3}">
      <dsp:nvSpPr>
        <dsp:cNvPr id="0" name=""/>
        <dsp:cNvSpPr/>
      </dsp:nvSpPr>
      <dsp:spPr>
        <a:xfrm rot="10800000">
          <a:off x="1453847" y="2234822"/>
          <a:ext cx="4918260" cy="860150"/>
        </a:xfrm>
        <a:prstGeom prst="homePlat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2" tIns="106680" rIns="199136"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schemeClr val="tx1"/>
              </a:solidFill>
              <a:latin typeface="黑体" pitchFamily="49" charset="-122"/>
              <a:ea typeface="黑体" pitchFamily="49" charset="-122"/>
            </a:rPr>
            <a:t>中华民族伟大复兴中国梦与青春梦的关系 </a:t>
          </a:r>
        </a:p>
      </dsp:txBody>
      <dsp:txXfrm rot="10800000">
        <a:off x="1668884" y="2234822"/>
        <a:ext cx="4703223" cy="860150"/>
      </dsp:txXfrm>
    </dsp:sp>
    <dsp:sp modelId="{4BD31444-2DA2-43B4-9D43-865B09A6F32A}">
      <dsp:nvSpPr>
        <dsp:cNvPr id="0" name=""/>
        <dsp:cNvSpPr/>
      </dsp:nvSpPr>
      <dsp:spPr>
        <a:xfrm>
          <a:off x="1023772" y="2234822"/>
          <a:ext cx="860150" cy="860150"/>
        </a:xfrm>
        <a:prstGeom prst="ellipse">
          <a:avLst/>
        </a:prstGeom>
        <a:blipFill>
          <a:blip xmlns:r="http://schemas.openxmlformats.org/officeDocument/2006/relationships" r:embed="rId3" cstate="print"/>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FBD0BF-7058-473A-9A21-D38C84C6101E}">
      <dsp:nvSpPr>
        <dsp:cNvPr id="0" name=""/>
        <dsp:cNvSpPr/>
      </dsp:nvSpPr>
      <dsp:spPr>
        <a:xfrm rot="10800000">
          <a:off x="1453847" y="3351734"/>
          <a:ext cx="4918260" cy="860150"/>
        </a:xfrm>
        <a:prstGeom prst="homePlate">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2" tIns="106680" rIns="199136"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schemeClr val="bg1"/>
              </a:solidFill>
              <a:latin typeface="黑体" panose="02010609060101010101" pitchFamily="49" charset="-122"/>
              <a:ea typeface="黑体" panose="02010609060101010101" pitchFamily="49" charset="-122"/>
            </a:rPr>
            <a:t>新时代的大学生</a:t>
          </a:r>
        </a:p>
      </dsp:txBody>
      <dsp:txXfrm rot="10800000">
        <a:off x="1668884" y="3351734"/>
        <a:ext cx="4703223" cy="860150"/>
      </dsp:txXfrm>
    </dsp:sp>
    <dsp:sp modelId="{4EF6E509-FADA-4511-99E3-2ED8BA4AE9FC}">
      <dsp:nvSpPr>
        <dsp:cNvPr id="0" name=""/>
        <dsp:cNvSpPr/>
      </dsp:nvSpPr>
      <dsp:spPr>
        <a:xfrm>
          <a:off x="977117" y="3352732"/>
          <a:ext cx="860150" cy="860150"/>
        </a:xfrm>
        <a:prstGeom prst="ellipse">
          <a:avLst/>
        </a:prstGeom>
        <a:blipFill>
          <a:blip xmlns:r="http://schemas.openxmlformats.org/officeDocument/2006/relationships" r:embed="rId4" cstate="print"/>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467B3-9E01-4A9E-A1EB-0F6E6928460F}">
      <dsp:nvSpPr>
        <dsp:cNvPr id="0" name=""/>
        <dsp:cNvSpPr/>
      </dsp:nvSpPr>
      <dsp:spPr>
        <a:xfrm>
          <a:off x="1887087" y="100335"/>
          <a:ext cx="5812155" cy="1672568"/>
        </a:xfrm>
        <a:prstGeom prst="rightArrow">
          <a:avLst>
            <a:gd name="adj1" fmla="val 75000"/>
            <a:gd name="adj2" fmla="val 50000"/>
          </a:avLst>
        </a:prstGeom>
        <a:solidFill>
          <a:srgbClr val="F6CB9C">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zh-CN" altLang="en-US" sz="2400" b="0" kern="1200" dirty="0">
              <a:latin typeface="宋体" pitchFamily="2" charset="-122"/>
              <a:ea typeface="宋体" pitchFamily="2" charset="-122"/>
            </a:rPr>
            <a:t>调节领域不同</a:t>
          </a:r>
        </a:p>
        <a:p>
          <a:pPr marL="228600" lvl="1" indent="-228600" algn="l" defTabSz="1066800">
            <a:lnSpc>
              <a:spcPct val="90000"/>
            </a:lnSpc>
            <a:spcBef>
              <a:spcPct val="0"/>
            </a:spcBef>
            <a:spcAft>
              <a:spcPct val="15000"/>
            </a:spcAft>
            <a:buChar char="•"/>
          </a:pPr>
          <a:r>
            <a:rPr lang="zh-CN" altLang="en-US" sz="2400" b="0" kern="1200" dirty="0">
              <a:latin typeface="宋体" pitchFamily="2" charset="-122"/>
              <a:ea typeface="宋体" pitchFamily="2" charset="-122"/>
            </a:rPr>
            <a:t>调节方式不同</a:t>
          </a:r>
        </a:p>
        <a:p>
          <a:pPr marL="228600" lvl="1" indent="-228600" algn="l" defTabSz="1066800">
            <a:lnSpc>
              <a:spcPct val="90000"/>
            </a:lnSpc>
            <a:spcBef>
              <a:spcPct val="0"/>
            </a:spcBef>
            <a:spcAft>
              <a:spcPct val="15000"/>
            </a:spcAft>
            <a:buChar char="•"/>
          </a:pPr>
          <a:r>
            <a:rPr lang="zh-CN" altLang="en-US" sz="2400" b="0" kern="1200" dirty="0">
              <a:latin typeface="宋体" pitchFamily="2" charset="-122"/>
              <a:ea typeface="宋体" pitchFamily="2" charset="-122"/>
            </a:rPr>
            <a:t>调节目标不同</a:t>
          </a:r>
        </a:p>
      </dsp:txBody>
      <dsp:txXfrm>
        <a:off x="1887087" y="309406"/>
        <a:ext cx="5184942" cy="1254426"/>
      </dsp:txXfrm>
    </dsp:sp>
    <dsp:sp modelId="{66556BB0-50EF-419C-99FB-DD278523F6B8}">
      <dsp:nvSpPr>
        <dsp:cNvPr id="0" name=""/>
        <dsp:cNvSpPr/>
      </dsp:nvSpPr>
      <dsp:spPr>
        <a:xfrm>
          <a:off x="68254" y="240632"/>
          <a:ext cx="1769065" cy="1313695"/>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CN" altLang="en-US" sz="2800" b="0" kern="1200" dirty="0">
              <a:latin typeface="宋体" pitchFamily="2" charset="-122"/>
              <a:ea typeface="宋体" pitchFamily="2" charset="-122"/>
            </a:rPr>
            <a:t>不同点</a:t>
          </a:r>
        </a:p>
      </dsp:txBody>
      <dsp:txXfrm>
        <a:off x="132383" y="304761"/>
        <a:ext cx="1640807" cy="1185437"/>
      </dsp:txXfrm>
    </dsp:sp>
    <dsp:sp modelId="{DBAF026F-5160-460B-96FB-1C919268FE28}">
      <dsp:nvSpPr>
        <dsp:cNvPr id="0" name=""/>
        <dsp:cNvSpPr/>
      </dsp:nvSpPr>
      <dsp:spPr>
        <a:xfrm>
          <a:off x="1770474" y="1774047"/>
          <a:ext cx="8902078" cy="1781330"/>
        </a:xfrm>
        <a:prstGeom prst="rightArrow">
          <a:avLst>
            <a:gd name="adj1" fmla="val 75000"/>
            <a:gd name="adj2" fmla="val 50000"/>
          </a:avLst>
        </a:prstGeom>
        <a:solidFill>
          <a:schemeClr val="accent2">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zh-CN" altLang="en-US" sz="2400" b="0" kern="1200" dirty="0">
              <a:latin typeface="宋体" pitchFamily="2" charset="-122"/>
              <a:ea typeface="宋体" pitchFamily="2" charset="-122"/>
            </a:rPr>
            <a:t>都是调节人们思想行为、协调人际关系、维护社会秩序的重要手段</a:t>
          </a:r>
          <a:endParaRPr lang="zh-CN" altLang="en-US" sz="2400" b="0" kern="1200" dirty="0"/>
        </a:p>
        <a:p>
          <a:pPr marL="228600" lvl="1" indent="-228600" algn="l" defTabSz="1066800">
            <a:lnSpc>
              <a:spcPct val="90000"/>
            </a:lnSpc>
            <a:spcBef>
              <a:spcPct val="0"/>
            </a:spcBef>
            <a:spcAft>
              <a:spcPct val="15000"/>
            </a:spcAft>
            <a:buChar char="•"/>
          </a:pPr>
          <a:r>
            <a:rPr lang="zh-CN" altLang="en-US" sz="2400" b="0" kern="1200" dirty="0">
              <a:latin typeface="宋体" pitchFamily="2" charset="-122"/>
              <a:ea typeface="宋体" pitchFamily="2" charset="-122"/>
            </a:rPr>
            <a:t>都是上层建筑的重要组成部分，共同服务于一定的经济基础</a:t>
          </a:r>
          <a:endParaRPr lang="zh-CN" altLang="en-US" sz="2400" b="0" kern="1200" dirty="0"/>
        </a:p>
      </dsp:txBody>
      <dsp:txXfrm>
        <a:off x="1770474" y="1996713"/>
        <a:ext cx="8234079" cy="1335998"/>
      </dsp:txXfrm>
    </dsp:sp>
    <dsp:sp modelId="{F1162A19-9781-4C52-BA9C-0A2D34FA802C}">
      <dsp:nvSpPr>
        <dsp:cNvPr id="0" name=""/>
        <dsp:cNvSpPr/>
      </dsp:nvSpPr>
      <dsp:spPr>
        <a:xfrm>
          <a:off x="0" y="1943991"/>
          <a:ext cx="1760224" cy="1393606"/>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CN" altLang="en-US" sz="2800" b="0" kern="1200" dirty="0">
              <a:latin typeface="宋体" pitchFamily="2" charset="-122"/>
              <a:ea typeface="宋体" pitchFamily="2" charset="-122"/>
            </a:rPr>
            <a:t>相同点</a:t>
          </a:r>
        </a:p>
      </dsp:txBody>
      <dsp:txXfrm>
        <a:off x="68030" y="2012021"/>
        <a:ext cx="1624164" cy="125754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42FA4-3D6A-469C-B6BC-D411AF45DD95}">
      <dsp:nvSpPr>
        <dsp:cNvPr id="0" name=""/>
        <dsp:cNvSpPr/>
      </dsp:nvSpPr>
      <dsp:spPr>
        <a:xfrm>
          <a:off x="736897" y="346342"/>
          <a:ext cx="2838020" cy="2838020"/>
        </a:xfrm>
        <a:prstGeom prst="blockArc">
          <a:avLst>
            <a:gd name="adj1" fmla="val 10971907"/>
            <a:gd name="adj2" fmla="val 1711928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E53CBA-9ED9-4301-B9DE-C089E674D7EA}">
      <dsp:nvSpPr>
        <dsp:cNvPr id="0" name=""/>
        <dsp:cNvSpPr/>
      </dsp:nvSpPr>
      <dsp:spPr>
        <a:xfrm>
          <a:off x="733083" y="400928"/>
          <a:ext cx="2838020" cy="2838020"/>
        </a:xfrm>
        <a:prstGeom prst="blockArc">
          <a:avLst>
            <a:gd name="adj1" fmla="val 4860250"/>
            <a:gd name="adj2" fmla="val 11107625"/>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312DD5-9D39-4E4D-8AFD-38EF99561160}">
      <dsp:nvSpPr>
        <dsp:cNvPr id="0" name=""/>
        <dsp:cNvSpPr/>
      </dsp:nvSpPr>
      <dsp:spPr>
        <a:xfrm>
          <a:off x="1209467" y="408414"/>
          <a:ext cx="2838020" cy="2838020"/>
        </a:xfrm>
        <a:prstGeom prst="blockArc">
          <a:avLst>
            <a:gd name="adj1" fmla="val 64411"/>
            <a:gd name="adj2" fmla="val 6047785"/>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D826A9-74C8-47BF-9381-3FD9970BDD31}">
      <dsp:nvSpPr>
        <dsp:cNvPr id="0" name=""/>
        <dsp:cNvSpPr/>
      </dsp:nvSpPr>
      <dsp:spPr>
        <a:xfrm>
          <a:off x="1209888" y="391491"/>
          <a:ext cx="2838020" cy="2838020"/>
        </a:xfrm>
        <a:prstGeom prst="blockArc">
          <a:avLst>
            <a:gd name="adj1" fmla="val 15935023"/>
            <a:gd name="adj2" fmla="val 106397"/>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F5059B-F4D2-43E9-A671-14D9D9E8C7B4}">
      <dsp:nvSpPr>
        <dsp:cNvPr id="0" name=""/>
        <dsp:cNvSpPr/>
      </dsp:nvSpPr>
      <dsp:spPr>
        <a:xfrm>
          <a:off x="1419834" y="1105028"/>
          <a:ext cx="1897993" cy="1380850"/>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zh-CN" altLang="en-US" sz="1700" b="1" kern="1200" dirty="0"/>
            <a:t>思想道德素质和法治素养</a:t>
          </a:r>
        </a:p>
      </dsp:txBody>
      <dsp:txXfrm>
        <a:off x="1697789" y="1307249"/>
        <a:ext cx="1342083" cy="976408"/>
      </dsp:txXfrm>
    </dsp:sp>
    <dsp:sp modelId="{F35BA0F2-5659-4F36-946E-85562B05EB3F}">
      <dsp:nvSpPr>
        <dsp:cNvPr id="0" name=""/>
        <dsp:cNvSpPr/>
      </dsp:nvSpPr>
      <dsp:spPr>
        <a:xfrm>
          <a:off x="1915974" y="26598"/>
          <a:ext cx="1212378" cy="803805"/>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bg1"/>
              </a:solidFill>
              <a:latin typeface="宋体" pitchFamily="2" charset="-122"/>
              <a:ea typeface="宋体" pitchFamily="2" charset="-122"/>
            </a:rPr>
            <a:t>学习中升华</a:t>
          </a:r>
        </a:p>
      </dsp:txBody>
      <dsp:txXfrm>
        <a:off x="2093523" y="144313"/>
        <a:ext cx="857280" cy="568375"/>
      </dsp:txXfrm>
    </dsp:sp>
    <dsp:sp modelId="{6CB5439D-8FAE-4793-AA58-B9479491DB4C}">
      <dsp:nvSpPr>
        <dsp:cNvPr id="0" name=""/>
        <dsp:cNvSpPr/>
      </dsp:nvSpPr>
      <dsp:spPr>
        <a:xfrm>
          <a:off x="3442197" y="1413786"/>
          <a:ext cx="1144305" cy="879215"/>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bg1"/>
              </a:solidFill>
              <a:latin typeface="宋体" pitchFamily="2" charset="-122"/>
              <a:ea typeface="宋体" pitchFamily="2" charset="-122"/>
            </a:rPr>
            <a:t>内省中完善</a:t>
          </a:r>
        </a:p>
      </dsp:txBody>
      <dsp:txXfrm>
        <a:off x="3609777" y="1542544"/>
        <a:ext cx="809145" cy="621699"/>
      </dsp:txXfrm>
    </dsp:sp>
    <dsp:sp modelId="{EBCD715C-FA30-4301-A8F2-00ED2BE26A0C}">
      <dsp:nvSpPr>
        <dsp:cNvPr id="0" name=""/>
        <dsp:cNvSpPr/>
      </dsp:nvSpPr>
      <dsp:spPr>
        <a:xfrm>
          <a:off x="1716493" y="2691042"/>
          <a:ext cx="1304673" cy="995925"/>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bg1"/>
              </a:solidFill>
              <a:latin typeface="宋体" pitchFamily="2" charset="-122"/>
              <a:ea typeface="宋体" pitchFamily="2" charset="-122"/>
            </a:rPr>
            <a:t>自律中养成</a:t>
          </a:r>
        </a:p>
      </dsp:txBody>
      <dsp:txXfrm>
        <a:off x="1907558" y="2836892"/>
        <a:ext cx="922543" cy="704225"/>
      </dsp:txXfrm>
    </dsp:sp>
    <dsp:sp modelId="{5D149DB9-842F-4388-AE72-78394E14FF12}">
      <dsp:nvSpPr>
        <dsp:cNvPr id="0" name=""/>
        <dsp:cNvSpPr/>
      </dsp:nvSpPr>
      <dsp:spPr>
        <a:xfrm>
          <a:off x="201609" y="1256460"/>
          <a:ext cx="1139828" cy="879215"/>
        </a:xfrm>
        <a:prstGeom prst="ellips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bg1"/>
              </a:solidFill>
              <a:latin typeface="宋体" pitchFamily="2" charset="-122"/>
              <a:ea typeface="宋体" pitchFamily="2" charset="-122"/>
            </a:rPr>
            <a:t>实践中锤炼</a:t>
          </a:r>
        </a:p>
      </dsp:txBody>
      <dsp:txXfrm>
        <a:off x="368533" y="1385218"/>
        <a:ext cx="805980" cy="6216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ECFDB-9836-460A-94CA-85F3E5DDE751}">
      <dsp:nvSpPr>
        <dsp:cNvPr id="0" name=""/>
        <dsp:cNvSpPr/>
      </dsp:nvSpPr>
      <dsp:spPr>
        <a:xfrm>
          <a:off x="428730" y="0"/>
          <a:ext cx="1433543" cy="36712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宋体" pitchFamily="2" charset="-122"/>
              <a:ea typeface="宋体" pitchFamily="2" charset="-122"/>
            </a:rPr>
            <a:t>理想与现实</a:t>
          </a:r>
          <a:endParaRPr lang="zh-CN" altLang="en-US" sz="2400" kern="1200" dirty="0"/>
        </a:p>
      </dsp:txBody>
      <dsp:txXfrm>
        <a:off x="428730" y="1468499"/>
        <a:ext cx="1433543" cy="1468499"/>
      </dsp:txXfrm>
    </dsp:sp>
    <dsp:sp modelId="{0AE93A62-A678-4CA4-8326-48FB05FA7C84}">
      <dsp:nvSpPr>
        <dsp:cNvPr id="0" name=""/>
        <dsp:cNvSpPr/>
      </dsp:nvSpPr>
      <dsp:spPr>
        <a:xfrm>
          <a:off x="608807" y="240448"/>
          <a:ext cx="1062472" cy="978203"/>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E7DE18-E31C-470C-BE1B-A20952556D22}">
      <dsp:nvSpPr>
        <dsp:cNvPr id="0" name=""/>
        <dsp:cNvSpPr/>
      </dsp:nvSpPr>
      <dsp:spPr>
        <a:xfrm>
          <a:off x="2258507" y="40422"/>
          <a:ext cx="1389924" cy="36244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宋体" pitchFamily="2" charset="-122"/>
              <a:ea typeface="宋体" pitchFamily="2" charset="-122"/>
            </a:rPr>
            <a:t>个人与集体</a:t>
          </a:r>
        </a:p>
      </dsp:txBody>
      <dsp:txXfrm>
        <a:off x="2258507" y="1490183"/>
        <a:ext cx="1389924" cy="1449761"/>
      </dsp:txXfrm>
    </dsp:sp>
    <dsp:sp modelId="{AB37729E-B514-4DA0-AF9C-C52DB7348982}">
      <dsp:nvSpPr>
        <dsp:cNvPr id="0" name=""/>
        <dsp:cNvSpPr/>
      </dsp:nvSpPr>
      <dsp:spPr>
        <a:xfrm>
          <a:off x="2368751" y="241975"/>
          <a:ext cx="1095920" cy="1064978"/>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EF01CA-1F6F-4CE6-9C15-1A635B7A815F}">
      <dsp:nvSpPr>
        <dsp:cNvPr id="0" name=""/>
        <dsp:cNvSpPr/>
      </dsp:nvSpPr>
      <dsp:spPr>
        <a:xfrm>
          <a:off x="4045406" y="0"/>
          <a:ext cx="1302280" cy="36712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宋体" pitchFamily="2" charset="-122"/>
              <a:ea typeface="宋体" pitchFamily="2" charset="-122"/>
            </a:rPr>
            <a:t>竞争与合作</a:t>
          </a:r>
          <a:endParaRPr lang="zh-CN" altLang="en-US" sz="2400" kern="1200" dirty="0"/>
        </a:p>
      </dsp:txBody>
      <dsp:txXfrm>
        <a:off x="4045406" y="1468499"/>
        <a:ext cx="1302280" cy="1468499"/>
      </dsp:txXfrm>
    </dsp:sp>
    <dsp:sp modelId="{699CAB89-C796-47D1-BECE-849278A79BEC}">
      <dsp:nvSpPr>
        <dsp:cNvPr id="0" name=""/>
        <dsp:cNvSpPr/>
      </dsp:nvSpPr>
      <dsp:spPr>
        <a:xfrm>
          <a:off x="4184287" y="248174"/>
          <a:ext cx="1090908" cy="1060846"/>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E56B24-B14F-448B-BEBF-A31468262826}">
      <dsp:nvSpPr>
        <dsp:cNvPr id="0" name=""/>
        <dsp:cNvSpPr/>
      </dsp:nvSpPr>
      <dsp:spPr>
        <a:xfrm>
          <a:off x="5625456" y="0"/>
          <a:ext cx="1300060" cy="36712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宋体" pitchFamily="2" charset="-122"/>
              <a:ea typeface="宋体" pitchFamily="2" charset="-122"/>
            </a:rPr>
            <a:t>权利与义务</a:t>
          </a:r>
          <a:endParaRPr lang="zh-CN" altLang="en-US" sz="2400" kern="1200" dirty="0"/>
        </a:p>
      </dsp:txBody>
      <dsp:txXfrm>
        <a:off x="5625456" y="1468499"/>
        <a:ext cx="1300060" cy="1468499"/>
      </dsp:txXfrm>
    </dsp:sp>
    <dsp:sp modelId="{CE1C1CFA-E540-4315-8D56-03565F520472}">
      <dsp:nvSpPr>
        <dsp:cNvPr id="0" name=""/>
        <dsp:cNvSpPr/>
      </dsp:nvSpPr>
      <dsp:spPr>
        <a:xfrm>
          <a:off x="5689799" y="190917"/>
          <a:ext cx="1147731" cy="1109270"/>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E12714-7CB3-43B5-8477-B170FB20FD5A}">
      <dsp:nvSpPr>
        <dsp:cNvPr id="0" name=""/>
        <dsp:cNvSpPr/>
      </dsp:nvSpPr>
      <dsp:spPr>
        <a:xfrm>
          <a:off x="7129072" y="-6422"/>
          <a:ext cx="1353409" cy="36712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宋体" pitchFamily="2" charset="-122"/>
              <a:ea typeface="宋体" pitchFamily="2" charset="-122"/>
            </a:rPr>
            <a:t>友谊与爱情</a:t>
          </a:r>
          <a:endParaRPr lang="zh-CN" altLang="en-US" sz="2400" kern="1200" dirty="0"/>
        </a:p>
      </dsp:txBody>
      <dsp:txXfrm>
        <a:off x="7129072" y="1462076"/>
        <a:ext cx="1353409" cy="1468499"/>
      </dsp:txXfrm>
    </dsp:sp>
    <dsp:sp modelId="{A29EE358-C36D-4CC4-BBF2-9DBC09F928A0}">
      <dsp:nvSpPr>
        <dsp:cNvPr id="0" name=""/>
        <dsp:cNvSpPr/>
      </dsp:nvSpPr>
      <dsp:spPr>
        <a:xfrm>
          <a:off x="7210570" y="185513"/>
          <a:ext cx="1092351" cy="1057826"/>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EC527D-1005-4BD4-8587-BA7246E12A38}">
      <dsp:nvSpPr>
        <dsp:cNvPr id="0" name=""/>
        <dsp:cNvSpPr/>
      </dsp:nvSpPr>
      <dsp:spPr>
        <a:xfrm>
          <a:off x="8815339" y="0"/>
          <a:ext cx="1490740" cy="36712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学习与工作</a:t>
          </a:r>
        </a:p>
      </dsp:txBody>
      <dsp:txXfrm>
        <a:off x="8815339" y="1468499"/>
        <a:ext cx="1490740" cy="1468499"/>
      </dsp:txXfrm>
    </dsp:sp>
    <dsp:sp modelId="{6A36B26C-6318-4144-A68B-E209BD5D4688}">
      <dsp:nvSpPr>
        <dsp:cNvPr id="0" name=""/>
        <dsp:cNvSpPr/>
      </dsp:nvSpPr>
      <dsp:spPr>
        <a:xfrm>
          <a:off x="8954527" y="130879"/>
          <a:ext cx="1135469" cy="1147169"/>
        </a:xfrm>
        <a:prstGeom prst="ellipse">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053D7D-4E4B-4364-BD42-06AFB82D0F8F}">
      <dsp:nvSpPr>
        <dsp:cNvPr id="0" name=""/>
        <dsp:cNvSpPr/>
      </dsp:nvSpPr>
      <dsp:spPr>
        <a:xfrm>
          <a:off x="834810" y="2734167"/>
          <a:ext cx="9398713" cy="943503"/>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2BB0E-BF70-4DF6-B521-F22E978C0380}">
      <dsp:nvSpPr>
        <dsp:cNvPr id="0" name=""/>
        <dsp:cNvSpPr/>
      </dsp:nvSpPr>
      <dsp:spPr>
        <a:xfrm>
          <a:off x="308133" y="105922"/>
          <a:ext cx="3570305" cy="43157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solidFill>
                <a:srgbClr val="FF0000"/>
              </a:solidFill>
            </a:rPr>
            <a:t>三个意味着</a:t>
          </a:r>
        </a:p>
      </dsp:txBody>
      <dsp:txXfrm>
        <a:off x="308133" y="105922"/>
        <a:ext cx="3570305" cy="1294711"/>
      </dsp:txXfrm>
    </dsp:sp>
    <dsp:sp modelId="{4FDEBBD7-D5E6-4E5B-8987-37E6766F15D1}">
      <dsp:nvSpPr>
        <dsp:cNvPr id="0" name=""/>
        <dsp:cNvSpPr/>
      </dsp:nvSpPr>
      <dsp:spPr>
        <a:xfrm>
          <a:off x="1596" y="1358651"/>
          <a:ext cx="4183380" cy="889482"/>
        </a:xfrm>
        <a:prstGeom prst="roundRect">
          <a:avLst>
            <a:gd name="adj" fmla="val 10000"/>
          </a:avLst>
        </a:prstGeom>
        <a:solidFill>
          <a:srgbClr val="99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l" defTabSz="1066800">
            <a:lnSpc>
              <a:spcPct val="90000"/>
            </a:lnSpc>
            <a:spcBef>
              <a:spcPct val="0"/>
            </a:spcBef>
            <a:spcAft>
              <a:spcPct val="35000"/>
            </a:spcAft>
            <a:buNone/>
          </a:pPr>
          <a:r>
            <a:rPr lang="zh-CN" altLang="en-US" sz="2400" b="1" kern="1200" dirty="0">
              <a:solidFill>
                <a:schemeClr val="tx1"/>
              </a:solidFill>
              <a:latin typeface="宋体" pitchFamily="2" charset="-122"/>
              <a:ea typeface="宋体" pitchFamily="2" charset="-122"/>
            </a:rPr>
            <a:t>迎来实现中华民族伟大复兴的光明前景</a:t>
          </a:r>
          <a:endParaRPr lang="zh-CN" altLang="en-US" sz="2400" kern="1200" dirty="0">
            <a:solidFill>
              <a:schemeClr val="tx1"/>
            </a:solidFill>
          </a:endParaRPr>
        </a:p>
      </dsp:txBody>
      <dsp:txXfrm>
        <a:off x="27648" y="1384703"/>
        <a:ext cx="4131276" cy="837378"/>
      </dsp:txXfrm>
    </dsp:sp>
    <dsp:sp modelId="{3E37A016-A89E-473C-9381-D5D6B108AFDF}">
      <dsp:nvSpPr>
        <dsp:cNvPr id="0" name=""/>
        <dsp:cNvSpPr/>
      </dsp:nvSpPr>
      <dsp:spPr>
        <a:xfrm>
          <a:off x="1596" y="2384977"/>
          <a:ext cx="4183380" cy="889482"/>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l" defTabSz="1066800">
            <a:lnSpc>
              <a:spcPct val="90000"/>
            </a:lnSpc>
            <a:spcBef>
              <a:spcPct val="0"/>
            </a:spcBef>
            <a:spcAft>
              <a:spcPct val="35000"/>
            </a:spcAft>
            <a:buNone/>
          </a:pPr>
          <a:r>
            <a:rPr lang="zh-CN" altLang="en-US" sz="2400" b="1" kern="1200" dirty="0">
              <a:solidFill>
                <a:schemeClr val="tx1"/>
              </a:solidFill>
              <a:latin typeface="宋体" pitchFamily="2" charset="-122"/>
              <a:ea typeface="宋体" pitchFamily="2" charset="-122"/>
            </a:rPr>
            <a:t>在世界上高高举起了中国特色社会主义伟大旗帜</a:t>
          </a:r>
          <a:endParaRPr lang="zh-CN" altLang="en-US" sz="2400" kern="1200" dirty="0">
            <a:solidFill>
              <a:schemeClr val="tx1"/>
            </a:solidFill>
          </a:endParaRPr>
        </a:p>
      </dsp:txBody>
      <dsp:txXfrm>
        <a:off x="27648" y="2411029"/>
        <a:ext cx="4131276" cy="837378"/>
      </dsp:txXfrm>
    </dsp:sp>
    <dsp:sp modelId="{26B25DF1-3B4E-4A27-82DA-C43160623668}">
      <dsp:nvSpPr>
        <dsp:cNvPr id="0" name=""/>
        <dsp:cNvSpPr/>
      </dsp:nvSpPr>
      <dsp:spPr>
        <a:xfrm>
          <a:off x="1596" y="3411303"/>
          <a:ext cx="4183380" cy="889482"/>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l" defTabSz="1066800">
            <a:lnSpc>
              <a:spcPct val="90000"/>
            </a:lnSpc>
            <a:spcBef>
              <a:spcPct val="0"/>
            </a:spcBef>
            <a:spcAft>
              <a:spcPct val="35000"/>
            </a:spcAft>
            <a:buNone/>
          </a:pPr>
          <a:r>
            <a:rPr lang="zh-CN" altLang="en-US" sz="2400" b="1" kern="1200" dirty="0">
              <a:solidFill>
                <a:schemeClr val="tx1"/>
              </a:solidFill>
              <a:latin typeface="宋体" pitchFamily="2" charset="-122"/>
              <a:ea typeface="宋体" pitchFamily="2" charset="-122"/>
            </a:rPr>
            <a:t>为解决人类问题贡献了中国智慧和中国方案</a:t>
          </a:r>
          <a:endParaRPr lang="zh-CN" altLang="en-US" sz="2400" kern="1200" dirty="0">
            <a:solidFill>
              <a:schemeClr val="tx1"/>
            </a:solidFill>
          </a:endParaRPr>
        </a:p>
      </dsp:txBody>
      <dsp:txXfrm>
        <a:off x="27648" y="3437355"/>
        <a:ext cx="4131276" cy="837378"/>
      </dsp:txXfrm>
    </dsp:sp>
    <dsp:sp modelId="{783606B1-C3EF-4B04-82B6-730126D40198}">
      <dsp:nvSpPr>
        <dsp:cNvPr id="0" name=""/>
        <dsp:cNvSpPr/>
      </dsp:nvSpPr>
      <dsp:spPr>
        <a:xfrm>
          <a:off x="4578765" y="0"/>
          <a:ext cx="6394034" cy="44593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solidFill>
                <a:srgbClr val="FF0000"/>
              </a:solidFill>
            </a:rPr>
            <a:t>五个是</a:t>
          </a:r>
        </a:p>
      </dsp:txBody>
      <dsp:txXfrm>
        <a:off x="4578765" y="0"/>
        <a:ext cx="6394034" cy="1337809"/>
      </dsp:txXfrm>
    </dsp:sp>
    <dsp:sp modelId="{8FE5DC9F-624B-4E96-BF64-736674BF5D2C}">
      <dsp:nvSpPr>
        <dsp:cNvPr id="0" name=""/>
        <dsp:cNvSpPr/>
      </dsp:nvSpPr>
      <dsp:spPr>
        <a:xfrm>
          <a:off x="4753890" y="981403"/>
          <a:ext cx="6187260" cy="689909"/>
        </a:xfrm>
        <a:prstGeom prst="roundRect">
          <a:avLst>
            <a:gd name="adj" fmla="val 10000"/>
          </a:avLst>
        </a:prstGeom>
        <a:solidFill>
          <a:srgbClr val="99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solidFill>
                <a:schemeClr val="tx1"/>
              </a:solidFill>
              <a:latin typeface="宋体" pitchFamily="2" charset="-122"/>
              <a:ea typeface="宋体" pitchFamily="2" charset="-122"/>
            </a:rPr>
            <a:t>是承前启后、继往开来、在新的历史条件下继续夺取中国特色社会主义伟大胜利的时代</a:t>
          </a:r>
          <a:endParaRPr lang="zh-CN" altLang="en-US" sz="2000" kern="1200" dirty="0">
            <a:solidFill>
              <a:schemeClr val="tx1"/>
            </a:solidFill>
          </a:endParaRPr>
        </a:p>
      </dsp:txBody>
      <dsp:txXfrm>
        <a:off x="4774097" y="1001610"/>
        <a:ext cx="6146846" cy="649495"/>
      </dsp:txXfrm>
    </dsp:sp>
    <dsp:sp modelId="{4B32FB0C-C6B3-416A-9909-9DF6D77BF561}">
      <dsp:nvSpPr>
        <dsp:cNvPr id="0" name=""/>
        <dsp:cNvSpPr/>
      </dsp:nvSpPr>
      <dsp:spPr>
        <a:xfrm>
          <a:off x="4740461" y="1829059"/>
          <a:ext cx="6133462" cy="580790"/>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solidFill>
                <a:schemeClr val="tx1"/>
              </a:solidFill>
              <a:latin typeface="宋体" pitchFamily="2" charset="-122"/>
              <a:ea typeface="宋体" pitchFamily="2" charset="-122"/>
            </a:rPr>
            <a:t>是决胜全面建成小康社会、进而全面建设社会主义现代化强国的时代</a:t>
          </a:r>
          <a:endParaRPr lang="zh-CN" altLang="en-US" sz="2000" kern="1200" dirty="0">
            <a:solidFill>
              <a:schemeClr val="tx1"/>
            </a:solidFill>
          </a:endParaRPr>
        </a:p>
      </dsp:txBody>
      <dsp:txXfrm>
        <a:off x="4757472" y="1846070"/>
        <a:ext cx="6099440" cy="546768"/>
      </dsp:txXfrm>
    </dsp:sp>
    <dsp:sp modelId="{B893530A-48A7-4811-BE5A-37FB45CE7EC2}">
      <dsp:nvSpPr>
        <dsp:cNvPr id="0" name=""/>
        <dsp:cNvSpPr/>
      </dsp:nvSpPr>
      <dsp:spPr>
        <a:xfrm>
          <a:off x="4700133" y="2531589"/>
          <a:ext cx="6133462" cy="520492"/>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solidFill>
                <a:schemeClr val="tx1"/>
              </a:solidFill>
              <a:latin typeface="宋体" pitchFamily="2" charset="-122"/>
              <a:ea typeface="宋体" pitchFamily="2" charset="-122"/>
            </a:rPr>
            <a:t>是全国各族人民团结奋斗、不断创造美好生活、逐步实现全体人民共同富裕的时代</a:t>
          </a:r>
          <a:endParaRPr lang="zh-CN" altLang="en-US" sz="2000" kern="1200" dirty="0">
            <a:solidFill>
              <a:schemeClr val="tx1"/>
            </a:solidFill>
          </a:endParaRPr>
        </a:p>
      </dsp:txBody>
      <dsp:txXfrm>
        <a:off x="4715378" y="2546834"/>
        <a:ext cx="6102972" cy="490002"/>
      </dsp:txXfrm>
    </dsp:sp>
    <dsp:sp modelId="{8B14033F-D565-4B9D-A1A9-A362FB3DF350}">
      <dsp:nvSpPr>
        <dsp:cNvPr id="0" name=""/>
        <dsp:cNvSpPr/>
      </dsp:nvSpPr>
      <dsp:spPr>
        <a:xfrm>
          <a:off x="4661395" y="3174712"/>
          <a:ext cx="6157224" cy="577936"/>
        </a:xfrm>
        <a:prstGeom prst="roundRect">
          <a:avLst>
            <a:gd name="adj" fmla="val 10000"/>
          </a:avLst>
        </a:prstGeom>
        <a:solidFill>
          <a:srgbClr val="99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solidFill>
                <a:schemeClr val="tx1"/>
              </a:solidFill>
              <a:latin typeface="宋体" pitchFamily="2" charset="-122"/>
              <a:ea typeface="宋体" pitchFamily="2" charset="-122"/>
            </a:rPr>
            <a:t>是全体中华儿女勠力同心、奋力实现中华民族伟大复兴中国梦的时代</a:t>
          </a:r>
          <a:endParaRPr lang="zh-CN" altLang="en-US" sz="2000" kern="1200" dirty="0">
            <a:solidFill>
              <a:schemeClr val="tx1"/>
            </a:solidFill>
          </a:endParaRPr>
        </a:p>
      </dsp:txBody>
      <dsp:txXfrm>
        <a:off x="4678322" y="3191639"/>
        <a:ext cx="6123370" cy="544082"/>
      </dsp:txXfrm>
    </dsp:sp>
    <dsp:sp modelId="{9F37070E-6F78-4775-9E5D-3CBE194B3B6F}">
      <dsp:nvSpPr>
        <dsp:cNvPr id="0" name=""/>
        <dsp:cNvSpPr/>
      </dsp:nvSpPr>
      <dsp:spPr>
        <a:xfrm>
          <a:off x="4687876" y="3870127"/>
          <a:ext cx="6118820" cy="52291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solidFill>
                <a:schemeClr val="tx1"/>
              </a:solidFill>
              <a:latin typeface="宋体" pitchFamily="2" charset="-122"/>
              <a:ea typeface="宋体" pitchFamily="2" charset="-122"/>
            </a:rPr>
            <a:t>是我国日益走近世界舞台中央、不断为人类作出更大贡献的时代</a:t>
          </a:r>
          <a:endParaRPr lang="zh-CN" altLang="en-US" sz="2000" kern="1200" dirty="0">
            <a:solidFill>
              <a:schemeClr val="tx1"/>
            </a:solidFill>
          </a:endParaRPr>
        </a:p>
      </dsp:txBody>
      <dsp:txXfrm>
        <a:off x="4703192" y="3885443"/>
        <a:ext cx="6088188" cy="4922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8A31D-06A7-40AF-A6CF-E93D6B8DBD59}">
      <dsp:nvSpPr>
        <dsp:cNvPr id="0" name=""/>
        <dsp:cNvSpPr/>
      </dsp:nvSpPr>
      <dsp:spPr>
        <a:xfrm>
          <a:off x="123724" y="-107"/>
          <a:ext cx="7950666" cy="3025589"/>
        </a:xfrm>
        <a:prstGeom prst="swooshArrow">
          <a:avLst>
            <a:gd name="adj1" fmla="val 25000"/>
            <a:gd name="adj2" fmla="val 25000"/>
          </a:avLst>
        </a:prstGeom>
        <a:solidFill>
          <a:srgbClr val="FF0000"/>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0603C84-549A-40E6-8763-FFFFBEAAB8CF}">
      <dsp:nvSpPr>
        <dsp:cNvPr id="0" name=""/>
        <dsp:cNvSpPr/>
      </dsp:nvSpPr>
      <dsp:spPr>
        <a:xfrm>
          <a:off x="1729332" y="1752857"/>
          <a:ext cx="125864" cy="125864"/>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380BEA8-3528-4210-9F54-58831B77E9C4}">
      <dsp:nvSpPr>
        <dsp:cNvPr id="0" name=""/>
        <dsp:cNvSpPr/>
      </dsp:nvSpPr>
      <dsp:spPr>
        <a:xfrm>
          <a:off x="1752713" y="1895925"/>
          <a:ext cx="2170539" cy="874823"/>
        </a:xfrm>
        <a:prstGeom prst="rect">
          <a:avLst/>
        </a:prstGeom>
        <a:solidFill>
          <a:srgbClr val="FFFF00"/>
        </a:solid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6693" tIns="0" rIns="0" bIns="0" numCol="1" spcCol="1270" anchor="t" anchorCtr="0">
          <a:noAutofit/>
        </a:bodyPr>
        <a:lstStyle/>
        <a:p>
          <a:pPr marL="0" lvl="0" indent="0" algn="l" defTabSz="889000">
            <a:lnSpc>
              <a:spcPct val="90000"/>
            </a:lnSpc>
            <a:spcBef>
              <a:spcPct val="0"/>
            </a:spcBef>
            <a:spcAft>
              <a:spcPct val="35000"/>
            </a:spcAft>
            <a:buNone/>
          </a:pPr>
          <a:r>
            <a:rPr lang="en-US" altLang="zh-CN" sz="2000" b="1" kern="1200" dirty="0">
              <a:latin typeface="宋体" pitchFamily="2" charset="-122"/>
              <a:ea typeface="宋体" pitchFamily="2" charset="-122"/>
            </a:rPr>
            <a:t>2020</a:t>
          </a:r>
          <a:r>
            <a:rPr lang="zh-CN" altLang="en-US" sz="2000" b="1" kern="1200" dirty="0">
              <a:latin typeface="宋体" pitchFamily="2" charset="-122"/>
              <a:ea typeface="宋体" pitchFamily="2" charset="-122"/>
            </a:rPr>
            <a:t>年，全面建成小康社会，大一学生今年</a:t>
          </a:r>
          <a:r>
            <a:rPr lang="en-US" altLang="zh-CN" sz="2000" b="1" kern="1200" dirty="0">
              <a:latin typeface="宋体" pitchFamily="2" charset="-122"/>
              <a:ea typeface="宋体" pitchFamily="2" charset="-122"/>
            </a:rPr>
            <a:t>18</a:t>
          </a:r>
          <a:r>
            <a:rPr lang="zh-CN" altLang="en-US" sz="2000" b="1" kern="1200" dirty="0">
              <a:latin typeface="宋体" pitchFamily="2" charset="-122"/>
              <a:ea typeface="宋体" pitchFamily="2" charset="-122"/>
            </a:rPr>
            <a:t>岁</a:t>
          </a:r>
          <a:endParaRPr lang="zh-CN" altLang="en-US" sz="2000" kern="1200" dirty="0"/>
        </a:p>
      </dsp:txBody>
      <dsp:txXfrm>
        <a:off x="1752713" y="1895925"/>
        <a:ext cx="2170539" cy="874823"/>
      </dsp:txXfrm>
    </dsp:sp>
    <dsp:sp modelId="{E108EBF1-F470-45F2-BA64-F289E6B99FE5}">
      <dsp:nvSpPr>
        <dsp:cNvPr id="0" name=""/>
        <dsp:cNvSpPr/>
      </dsp:nvSpPr>
      <dsp:spPr>
        <a:xfrm>
          <a:off x="3614087" y="1188422"/>
          <a:ext cx="227524" cy="227524"/>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EDA6EA3-3194-4AF8-90FF-593ABCE124E8}">
      <dsp:nvSpPr>
        <dsp:cNvPr id="0" name=""/>
        <dsp:cNvSpPr/>
      </dsp:nvSpPr>
      <dsp:spPr>
        <a:xfrm>
          <a:off x="1207220" y="85217"/>
          <a:ext cx="2474352" cy="1030889"/>
        </a:xfrm>
        <a:prstGeom prst="rect">
          <a:avLst/>
        </a:prstGeom>
        <a:solidFill>
          <a:srgbClr val="FFFF00"/>
        </a:solid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0560" tIns="0" rIns="0" bIns="0" numCol="1" spcCol="1270" anchor="t" anchorCtr="0">
          <a:noAutofit/>
        </a:bodyPr>
        <a:lstStyle/>
        <a:p>
          <a:pPr marL="0" lvl="0" indent="0" algn="l" defTabSz="889000">
            <a:lnSpc>
              <a:spcPct val="90000"/>
            </a:lnSpc>
            <a:spcBef>
              <a:spcPct val="0"/>
            </a:spcBef>
            <a:spcAft>
              <a:spcPct val="35000"/>
            </a:spcAft>
            <a:buNone/>
          </a:pPr>
          <a:r>
            <a:rPr lang="en-US" altLang="zh-CN" sz="2000" b="1" kern="1200" dirty="0">
              <a:latin typeface="宋体" pitchFamily="2" charset="-122"/>
              <a:ea typeface="宋体" pitchFamily="2" charset="-122"/>
            </a:rPr>
            <a:t>2035</a:t>
          </a:r>
          <a:r>
            <a:rPr lang="zh-CN" altLang="en-US" sz="2000" b="1" kern="1200" dirty="0">
              <a:latin typeface="宋体" pitchFamily="2" charset="-122"/>
              <a:ea typeface="宋体" pitchFamily="2" charset="-122"/>
            </a:rPr>
            <a:t>年，社会主义现代化基本实现，大一学生那年将是</a:t>
          </a:r>
          <a:r>
            <a:rPr lang="en-US" altLang="zh-CN" sz="2000" b="1" kern="1200" dirty="0">
              <a:latin typeface="宋体" pitchFamily="2" charset="-122"/>
              <a:ea typeface="宋体" pitchFamily="2" charset="-122"/>
            </a:rPr>
            <a:t>32</a:t>
          </a:r>
          <a:r>
            <a:rPr lang="zh-CN" altLang="en-US" sz="2000" b="1" kern="1200" dirty="0">
              <a:latin typeface="宋体" pitchFamily="2" charset="-122"/>
              <a:ea typeface="宋体" pitchFamily="2" charset="-122"/>
            </a:rPr>
            <a:t>岁</a:t>
          </a:r>
        </a:p>
      </dsp:txBody>
      <dsp:txXfrm>
        <a:off x="1207220" y="85217"/>
        <a:ext cx="2474352" cy="1030889"/>
      </dsp:txXfrm>
    </dsp:sp>
    <dsp:sp modelId="{D7F9DEF8-EE07-4179-8FB1-AC5651F13C21}">
      <dsp:nvSpPr>
        <dsp:cNvPr id="0" name=""/>
        <dsp:cNvSpPr/>
      </dsp:nvSpPr>
      <dsp:spPr>
        <a:xfrm>
          <a:off x="5852908" y="778261"/>
          <a:ext cx="314661" cy="31466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BD69487-EE82-49CD-AFF3-3A11A062D3E9}">
      <dsp:nvSpPr>
        <dsp:cNvPr id="0" name=""/>
        <dsp:cNvSpPr/>
      </dsp:nvSpPr>
      <dsp:spPr>
        <a:xfrm>
          <a:off x="4994971" y="1358152"/>
          <a:ext cx="2881991" cy="1347695"/>
        </a:xfrm>
        <a:prstGeom prst="rect">
          <a:avLst/>
        </a:prstGeom>
        <a:solidFill>
          <a:srgbClr val="FFFF00"/>
        </a:solid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66732" tIns="0" rIns="0" bIns="0" numCol="1" spcCol="1270" anchor="t" anchorCtr="0">
          <a:noAutofit/>
        </a:bodyPr>
        <a:lstStyle/>
        <a:p>
          <a:pPr marL="0" lvl="0" indent="0" algn="l" defTabSz="889000">
            <a:lnSpc>
              <a:spcPct val="90000"/>
            </a:lnSpc>
            <a:spcBef>
              <a:spcPct val="0"/>
            </a:spcBef>
            <a:spcAft>
              <a:spcPct val="35000"/>
            </a:spcAft>
            <a:buNone/>
          </a:pPr>
          <a:r>
            <a:rPr lang="en-US" altLang="zh-CN" sz="2000" b="1" kern="1200" dirty="0">
              <a:latin typeface="宋体" pitchFamily="2" charset="-122"/>
              <a:ea typeface="宋体" pitchFamily="2" charset="-122"/>
            </a:rPr>
            <a:t>2050</a:t>
          </a:r>
          <a:r>
            <a:rPr lang="zh-CN" altLang="en-US" sz="2000" b="1" kern="1200" dirty="0">
              <a:latin typeface="宋体" pitchFamily="2" charset="-122"/>
              <a:ea typeface="宋体" pitchFamily="2" charset="-122"/>
            </a:rPr>
            <a:t>年，全面建成富强、民主、文明、和谐的社会主义现代化强国，大一学生那年将是</a:t>
          </a:r>
          <a:r>
            <a:rPr lang="en-US" altLang="zh-CN" sz="2000" b="1" kern="1200" dirty="0">
              <a:latin typeface="宋体" pitchFamily="2" charset="-122"/>
              <a:ea typeface="宋体" pitchFamily="2" charset="-122"/>
            </a:rPr>
            <a:t>47</a:t>
          </a:r>
          <a:r>
            <a:rPr lang="zh-CN" altLang="en-US" sz="2000" b="1" kern="1200" dirty="0">
              <a:latin typeface="宋体" pitchFamily="2" charset="-122"/>
              <a:ea typeface="宋体" pitchFamily="2" charset="-122"/>
            </a:rPr>
            <a:t>岁</a:t>
          </a:r>
        </a:p>
      </dsp:txBody>
      <dsp:txXfrm>
        <a:off x="4994971" y="1358152"/>
        <a:ext cx="2881991" cy="13476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1850F-6900-49DF-B71F-A7C9D0E709EE}">
      <dsp:nvSpPr>
        <dsp:cNvPr id="0" name=""/>
        <dsp:cNvSpPr/>
      </dsp:nvSpPr>
      <dsp:spPr>
        <a:xfrm rot="10800000">
          <a:off x="1246046" y="1759"/>
          <a:ext cx="4113455" cy="839804"/>
        </a:xfrm>
        <a:prstGeom prst="homePlat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0330" tIns="106680" rIns="199136"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schemeClr val="tx1"/>
              </a:solidFill>
              <a:latin typeface="黑体" panose="02010609060101010101" pitchFamily="49" charset="-122"/>
              <a:ea typeface="黑体" panose="02010609060101010101" pitchFamily="49" charset="-122"/>
            </a:rPr>
            <a:t>立大志</a:t>
          </a:r>
        </a:p>
      </dsp:txBody>
      <dsp:txXfrm rot="10800000">
        <a:off x="1455997" y="1759"/>
        <a:ext cx="3903504" cy="839804"/>
      </dsp:txXfrm>
    </dsp:sp>
    <dsp:sp modelId="{B2089A34-073F-48F9-8E6B-8793F892CC2B}">
      <dsp:nvSpPr>
        <dsp:cNvPr id="0" name=""/>
        <dsp:cNvSpPr/>
      </dsp:nvSpPr>
      <dsp:spPr>
        <a:xfrm>
          <a:off x="826144" y="1759"/>
          <a:ext cx="839804" cy="839804"/>
        </a:xfrm>
        <a:prstGeom prst="ellipse">
          <a:avLst/>
        </a:prstGeom>
        <a:blipFill>
          <a:blip xmlns:r="http://schemas.openxmlformats.org/officeDocument/2006/relationships" r:embed="rId1" cstate="print"/>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5AFE30-8671-49FE-8999-AFC7D9C89120}">
      <dsp:nvSpPr>
        <dsp:cNvPr id="0" name=""/>
        <dsp:cNvSpPr/>
      </dsp:nvSpPr>
      <dsp:spPr>
        <a:xfrm rot="10800000">
          <a:off x="1246046" y="1092251"/>
          <a:ext cx="4113455" cy="839804"/>
        </a:xfrm>
        <a:prstGeom prst="homePlat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0330" tIns="106680" rIns="199136"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schemeClr val="bg1"/>
              </a:solidFill>
              <a:latin typeface="黑体" panose="02010609060101010101" pitchFamily="49" charset="-122"/>
              <a:ea typeface="黑体" panose="02010609060101010101" pitchFamily="49" charset="-122"/>
            </a:rPr>
            <a:t>明大德</a:t>
          </a:r>
        </a:p>
      </dsp:txBody>
      <dsp:txXfrm rot="10800000">
        <a:off x="1455997" y="1092251"/>
        <a:ext cx="3903504" cy="839804"/>
      </dsp:txXfrm>
    </dsp:sp>
    <dsp:sp modelId="{CE93A0F3-EBE2-4E9F-B99C-A9A257439C54}">
      <dsp:nvSpPr>
        <dsp:cNvPr id="0" name=""/>
        <dsp:cNvSpPr/>
      </dsp:nvSpPr>
      <dsp:spPr>
        <a:xfrm>
          <a:off x="826144" y="1092251"/>
          <a:ext cx="839804" cy="839804"/>
        </a:xfrm>
        <a:prstGeom prst="ellipse">
          <a:avLst/>
        </a:prstGeom>
        <a:blipFill>
          <a:blip xmlns:r="http://schemas.openxmlformats.org/officeDocument/2006/relationships" r:embed="rId2" cstate="print"/>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A0F0C7-1D86-4839-98A9-A0BC50C63DA3}">
      <dsp:nvSpPr>
        <dsp:cNvPr id="0" name=""/>
        <dsp:cNvSpPr/>
      </dsp:nvSpPr>
      <dsp:spPr>
        <a:xfrm rot="10800000">
          <a:off x="1246046" y="2182743"/>
          <a:ext cx="4113455" cy="839804"/>
        </a:xfrm>
        <a:prstGeom prst="homePlate">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0330" tIns="106680" rIns="199136"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schemeClr val="tx1"/>
              </a:solidFill>
              <a:latin typeface="黑体" pitchFamily="49" charset="-122"/>
              <a:ea typeface="黑体" pitchFamily="49" charset="-122"/>
            </a:rPr>
            <a:t>成大才</a:t>
          </a:r>
        </a:p>
      </dsp:txBody>
      <dsp:txXfrm rot="10800000">
        <a:off x="1455997" y="2182743"/>
        <a:ext cx="3903504" cy="839804"/>
      </dsp:txXfrm>
    </dsp:sp>
    <dsp:sp modelId="{4BD31444-2DA2-43B4-9D43-865B09A6F32A}">
      <dsp:nvSpPr>
        <dsp:cNvPr id="0" name=""/>
        <dsp:cNvSpPr/>
      </dsp:nvSpPr>
      <dsp:spPr>
        <a:xfrm>
          <a:off x="826144" y="2182743"/>
          <a:ext cx="839804" cy="839804"/>
        </a:xfrm>
        <a:prstGeom prst="ellipse">
          <a:avLst/>
        </a:prstGeom>
        <a:blipFill>
          <a:blip xmlns:r="http://schemas.openxmlformats.org/officeDocument/2006/relationships" r:embed="rId3" cstate="print"/>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FBD0BF-7058-473A-9A21-D38C84C6101E}">
      <dsp:nvSpPr>
        <dsp:cNvPr id="0" name=""/>
        <dsp:cNvSpPr/>
      </dsp:nvSpPr>
      <dsp:spPr>
        <a:xfrm rot="10800000">
          <a:off x="1246046" y="3273236"/>
          <a:ext cx="4113455" cy="839804"/>
        </a:xfrm>
        <a:prstGeom prst="homePlat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0330" tIns="106680" rIns="199136"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schemeClr val="tx1"/>
              </a:solidFill>
              <a:latin typeface="黑体" panose="02010609060101010101" pitchFamily="49" charset="-122"/>
              <a:ea typeface="黑体" panose="02010609060101010101" pitchFamily="49" charset="-122"/>
            </a:rPr>
            <a:t>担大任</a:t>
          </a:r>
        </a:p>
      </dsp:txBody>
      <dsp:txXfrm rot="10800000">
        <a:off x="1455997" y="3273236"/>
        <a:ext cx="3903504" cy="839804"/>
      </dsp:txXfrm>
    </dsp:sp>
    <dsp:sp modelId="{4EF6E509-FADA-4511-99E3-2ED8BA4AE9FC}">
      <dsp:nvSpPr>
        <dsp:cNvPr id="0" name=""/>
        <dsp:cNvSpPr/>
      </dsp:nvSpPr>
      <dsp:spPr>
        <a:xfrm>
          <a:off x="780593" y="3274210"/>
          <a:ext cx="839804" cy="839804"/>
        </a:xfrm>
        <a:prstGeom prst="ellipse">
          <a:avLst/>
        </a:prstGeom>
        <a:blipFill>
          <a:blip xmlns:r="http://schemas.openxmlformats.org/officeDocument/2006/relationships" r:embed="rId4" cstate="print"/>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6CB16-7713-4D8F-84E2-4B60CC6E3FC1}">
      <dsp:nvSpPr>
        <dsp:cNvPr id="0" name=""/>
        <dsp:cNvSpPr/>
      </dsp:nvSpPr>
      <dsp:spPr>
        <a:xfrm rot="16200000">
          <a:off x="783291" y="-783291"/>
          <a:ext cx="2003612" cy="3570194"/>
        </a:xfrm>
        <a:prstGeom prst="round1Rect">
          <a:avLst/>
        </a:prstGeom>
        <a:solidFill>
          <a:srgbClr val="BAF6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ct val="35000"/>
            </a:spcAft>
            <a:buNone/>
          </a:pPr>
          <a:endParaRPr lang="en-US" altLang="zh-CN" sz="2800" b="1" kern="1200" dirty="0">
            <a:solidFill>
              <a:schemeClr val="tx1"/>
            </a:solidFill>
            <a:latin typeface="宋体" pitchFamily="2" charset="-122"/>
            <a:ea typeface="宋体" pitchFamily="2" charset="-122"/>
          </a:endParaRPr>
        </a:p>
        <a:p>
          <a:pPr marL="0" lvl="0" indent="0" algn="l" defTabSz="1244600">
            <a:lnSpc>
              <a:spcPct val="90000"/>
            </a:lnSpc>
            <a:spcBef>
              <a:spcPct val="0"/>
            </a:spcBef>
            <a:spcAft>
              <a:spcPct val="35000"/>
            </a:spcAft>
            <a:buNone/>
          </a:pPr>
          <a:r>
            <a:rPr lang="zh-CN" altLang="en-US" sz="2000" b="1" kern="1200" dirty="0">
              <a:solidFill>
                <a:schemeClr val="tx1"/>
              </a:solidFill>
              <a:latin typeface="宋体" pitchFamily="2" charset="-122"/>
              <a:ea typeface="宋体" pitchFamily="2" charset="-122"/>
            </a:rPr>
            <a:t>英国教育家纽曼</a:t>
          </a:r>
          <a:r>
            <a:rPr lang="en-US" altLang="zh-CN" sz="2000" b="1" kern="1200" dirty="0">
              <a:solidFill>
                <a:schemeClr val="tx1"/>
              </a:solidFill>
              <a:latin typeface="宋体" pitchFamily="2" charset="-122"/>
              <a:ea typeface="宋体" pitchFamily="2" charset="-122"/>
            </a:rPr>
            <a:t>《</a:t>
          </a:r>
          <a:r>
            <a:rPr lang="zh-CN" altLang="en-US" sz="2000" b="1" kern="1200" dirty="0">
              <a:solidFill>
                <a:schemeClr val="tx1"/>
              </a:solidFill>
              <a:latin typeface="宋体" pitchFamily="2" charset="-122"/>
              <a:ea typeface="宋体" pitchFamily="2" charset="-122"/>
            </a:rPr>
            <a:t>大学的理念</a:t>
          </a:r>
          <a:r>
            <a:rPr lang="en-US" altLang="zh-CN" sz="2000" b="1" kern="1200" dirty="0">
              <a:solidFill>
                <a:schemeClr val="tx1"/>
              </a:solidFill>
              <a:latin typeface="宋体" pitchFamily="2" charset="-122"/>
              <a:ea typeface="宋体" pitchFamily="2" charset="-122"/>
            </a:rPr>
            <a:t>》</a:t>
          </a:r>
          <a:r>
            <a:rPr lang="zh-CN" altLang="en-US" sz="2000" b="1" kern="1200" dirty="0">
              <a:solidFill>
                <a:schemeClr val="tx1"/>
              </a:solidFill>
              <a:latin typeface="宋体" pitchFamily="2" charset="-122"/>
              <a:ea typeface="宋体" pitchFamily="2" charset="-122"/>
            </a:rPr>
            <a:t>一书中提出</a:t>
          </a:r>
          <a:r>
            <a:rPr lang="zh-CN" altLang="en-US" sz="2000" b="1" kern="1200" dirty="0">
              <a:solidFill>
                <a:srgbClr val="FF0000"/>
              </a:solidFill>
              <a:latin typeface="宋体" pitchFamily="2" charset="-122"/>
              <a:ea typeface="宋体" pitchFamily="2" charset="-122"/>
            </a:rPr>
            <a:t>大学教育的目的：为学生进入社会而非仅仅进入专业工作做准备</a:t>
          </a:r>
          <a:endParaRPr lang="zh-CN" altLang="en-US" sz="2000" kern="1200" dirty="0">
            <a:solidFill>
              <a:srgbClr val="FF0000"/>
            </a:solidFill>
          </a:endParaRPr>
        </a:p>
      </dsp:txBody>
      <dsp:txXfrm rot="5400000">
        <a:off x="0" y="0"/>
        <a:ext cx="3570194" cy="1502709"/>
      </dsp:txXfrm>
    </dsp:sp>
    <dsp:sp modelId="{97EB9FD3-9C48-4326-93F9-C20701B2DA56}">
      <dsp:nvSpPr>
        <dsp:cNvPr id="0" name=""/>
        <dsp:cNvSpPr/>
      </dsp:nvSpPr>
      <dsp:spPr>
        <a:xfrm>
          <a:off x="3570194" y="0"/>
          <a:ext cx="3570194" cy="2003612"/>
        </a:xfrm>
        <a:prstGeom prst="round1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solidFill>
                <a:schemeClr val="tx1"/>
              </a:solidFill>
              <a:latin typeface="宋体" pitchFamily="2" charset="-122"/>
              <a:ea typeface="宋体" pitchFamily="2" charset="-122"/>
            </a:rPr>
            <a:t>英国牛津和剑桥提出：“</a:t>
          </a:r>
          <a:r>
            <a:rPr lang="zh-CN" altLang="en-US" sz="2000" b="1" kern="1200" dirty="0">
              <a:solidFill>
                <a:srgbClr val="FF0000"/>
              </a:solidFill>
              <a:latin typeface="宋体" pitchFamily="2" charset="-122"/>
              <a:ea typeface="宋体" pitchFamily="2" charset="-122"/>
            </a:rPr>
            <a:t>设立大学是为了</a:t>
          </a:r>
          <a:r>
            <a:rPr lang="zh-CN" altLang="en-US" sz="2000" b="1" kern="1200" dirty="0">
              <a:solidFill>
                <a:schemeClr val="tx1"/>
              </a:solidFill>
              <a:latin typeface="宋体" pitchFamily="2" charset="-122"/>
              <a:ea typeface="宋体" pitchFamily="2" charset="-122"/>
            </a:rPr>
            <a:t>给教会和政府培育服务人员，即</a:t>
          </a:r>
          <a:r>
            <a:rPr lang="zh-CN" altLang="en-US" sz="2000" b="1" kern="1200" dirty="0">
              <a:solidFill>
                <a:srgbClr val="FF0000"/>
              </a:solidFill>
              <a:latin typeface="宋体" pitchFamily="2" charset="-122"/>
              <a:ea typeface="宋体" pitchFamily="2" charset="-122"/>
            </a:rPr>
            <a:t>培养有教养的人</a:t>
          </a:r>
          <a:r>
            <a:rPr lang="zh-CN" altLang="en-US" sz="2000" b="1" kern="1200" dirty="0">
              <a:solidFill>
                <a:schemeClr val="tx1"/>
              </a:solidFill>
              <a:latin typeface="宋体" pitchFamily="2" charset="-122"/>
              <a:ea typeface="宋体" pitchFamily="2" charset="-122"/>
            </a:rPr>
            <a:t>，而不是知识分子，就大学毕业生而言，具有教养比具有高深学识更重要”</a:t>
          </a:r>
          <a:endParaRPr lang="zh-CN" altLang="en-US" sz="2000" kern="1200" dirty="0">
            <a:solidFill>
              <a:schemeClr val="tx1"/>
            </a:solidFill>
          </a:endParaRPr>
        </a:p>
      </dsp:txBody>
      <dsp:txXfrm>
        <a:off x="3570194" y="0"/>
        <a:ext cx="3570194" cy="1502709"/>
      </dsp:txXfrm>
    </dsp:sp>
    <dsp:sp modelId="{4BB65D48-3E96-40B5-B32F-5E7E03548356}">
      <dsp:nvSpPr>
        <dsp:cNvPr id="0" name=""/>
        <dsp:cNvSpPr/>
      </dsp:nvSpPr>
      <dsp:spPr>
        <a:xfrm rot="10800000">
          <a:off x="0" y="2003612"/>
          <a:ext cx="3570194" cy="2003612"/>
        </a:xfrm>
        <a:prstGeom prst="round1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ct val="35000"/>
            </a:spcAft>
            <a:buNone/>
          </a:pPr>
          <a:endParaRPr lang="en-US" altLang="zh-CN" sz="2800" b="1" kern="1200" dirty="0">
            <a:solidFill>
              <a:schemeClr val="tx1"/>
            </a:solidFill>
            <a:latin typeface="宋体" pitchFamily="2" charset="-122"/>
            <a:ea typeface="宋体" pitchFamily="2" charset="-122"/>
          </a:endParaRPr>
        </a:p>
        <a:p>
          <a:pPr marL="0" lvl="0" indent="0" algn="l" defTabSz="1244600">
            <a:lnSpc>
              <a:spcPct val="90000"/>
            </a:lnSpc>
            <a:spcBef>
              <a:spcPct val="0"/>
            </a:spcBef>
            <a:spcAft>
              <a:spcPct val="35000"/>
            </a:spcAft>
            <a:buNone/>
          </a:pPr>
          <a:r>
            <a:rPr lang="zh-CN" altLang="en-US" sz="2000" b="1" kern="1200" dirty="0">
              <a:solidFill>
                <a:schemeClr val="tx1"/>
              </a:solidFill>
              <a:latin typeface="宋体" pitchFamily="2" charset="-122"/>
              <a:ea typeface="宋体" pitchFamily="2" charset="-122"/>
            </a:rPr>
            <a:t>雅斯贝尔斯在</a:t>
          </a:r>
          <a:r>
            <a:rPr lang="en-US" altLang="zh-CN" sz="2000" b="1" kern="1200" dirty="0">
              <a:solidFill>
                <a:schemeClr val="tx1"/>
              </a:solidFill>
              <a:latin typeface="宋体" pitchFamily="2" charset="-122"/>
              <a:ea typeface="宋体" pitchFamily="2" charset="-122"/>
            </a:rPr>
            <a:t>《</a:t>
          </a:r>
          <a:r>
            <a:rPr lang="zh-CN" altLang="en-US" sz="2000" b="1" kern="1200" dirty="0">
              <a:solidFill>
                <a:schemeClr val="tx1"/>
              </a:solidFill>
              <a:latin typeface="宋体" pitchFamily="2" charset="-122"/>
              <a:ea typeface="宋体" pitchFamily="2" charset="-122"/>
            </a:rPr>
            <a:t>什么是教育</a:t>
          </a:r>
          <a:r>
            <a:rPr lang="en-US" altLang="zh-CN" sz="2000" b="1" kern="1200" dirty="0">
              <a:solidFill>
                <a:schemeClr val="tx1"/>
              </a:solidFill>
              <a:latin typeface="宋体" pitchFamily="2" charset="-122"/>
              <a:ea typeface="宋体" pitchFamily="2" charset="-122"/>
            </a:rPr>
            <a:t>》</a:t>
          </a:r>
          <a:r>
            <a:rPr lang="zh-CN" altLang="en-US" sz="2000" b="1" kern="1200" dirty="0">
              <a:solidFill>
                <a:schemeClr val="tx1"/>
              </a:solidFill>
              <a:latin typeface="宋体" pitchFamily="2" charset="-122"/>
              <a:ea typeface="宋体" pitchFamily="2" charset="-122"/>
            </a:rPr>
            <a:t>中：</a:t>
          </a:r>
          <a:r>
            <a:rPr lang="en-US" altLang="zh-CN" sz="2000" b="1" kern="1200" dirty="0">
              <a:solidFill>
                <a:schemeClr val="tx1"/>
              </a:solidFill>
              <a:latin typeface="宋体" pitchFamily="2" charset="-122"/>
              <a:ea typeface="宋体" pitchFamily="2" charset="-122"/>
            </a:rPr>
            <a:t>“</a:t>
          </a:r>
          <a:r>
            <a:rPr lang="zh-CN" altLang="en-US" sz="2000" b="1" kern="1200" dirty="0">
              <a:solidFill>
                <a:srgbClr val="FF0000"/>
              </a:solidFill>
              <a:latin typeface="宋体" pitchFamily="2" charset="-122"/>
              <a:ea typeface="宋体" pitchFamily="2" charset="-122"/>
            </a:rPr>
            <a:t>教育是人的灵魂的教育</a:t>
          </a:r>
          <a:r>
            <a:rPr lang="zh-CN" altLang="en-US" sz="2000" b="1" kern="1200" dirty="0">
              <a:solidFill>
                <a:schemeClr val="tx1"/>
              </a:solidFill>
              <a:latin typeface="宋体" pitchFamily="2" charset="-122"/>
              <a:ea typeface="宋体" pitchFamily="2" charset="-122"/>
            </a:rPr>
            <a:t>，而非理智知识和认识的堆积。</a:t>
          </a:r>
          <a:r>
            <a:rPr lang="en-US" altLang="zh-CN" sz="2000" b="1" kern="1200" dirty="0">
              <a:solidFill>
                <a:schemeClr val="tx1"/>
              </a:solidFill>
              <a:latin typeface="宋体" pitchFamily="2" charset="-122"/>
              <a:ea typeface="宋体" pitchFamily="2" charset="-122"/>
            </a:rPr>
            <a:t>”</a:t>
          </a:r>
          <a:endParaRPr lang="zh-CN" altLang="en-US" sz="2000" kern="1200" dirty="0">
            <a:solidFill>
              <a:schemeClr val="tx1"/>
            </a:solidFill>
          </a:endParaRPr>
        </a:p>
      </dsp:txBody>
      <dsp:txXfrm rot="10800000">
        <a:off x="0" y="2504514"/>
        <a:ext cx="3570194" cy="1502709"/>
      </dsp:txXfrm>
    </dsp:sp>
    <dsp:sp modelId="{2593E5F5-2CF5-4BBD-9AD4-9E2F1B3A3877}">
      <dsp:nvSpPr>
        <dsp:cNvPr id="0" name=""/>
        <dsp:cNvSpPr/>
      </dsp:nvSpPr>
      <dsp:spPr>
        <a:xfrm rot="5400000">
          <a:off x="4353485" y="1220320"/>
          <a:ext cx="2003612" cy="3570194"/>
        </a:xfrm>
        <a:prstGeom prst="round1Rect">
          <a:avLst/>
        </a:prstGeom>
        <a:solidFill>
          <a:srgbClr val="E9A9E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ct val="35000"/>
            </a:spcAft>
            <a:buNone/>
          </a:pPr>
          <a:endParaRPr lang="en-US" altLang="zh-CN" sz="2800" b="1" kern="1200" dirty="0">
            <a:solidFill>
              <a:srgbClr val="0070C0"/>
            </a:solidFill>
            <a:latin typeface="宋体" pitchFamily="2" charset="-122"/>
            <a:ea typeface="宋体" pitchFamily="2" charset="-122"/>
          </a:endParaRPr>
        </a:p>
        <a:p>
          <a:pPr marL="0" lvl="0" indent="0" algn="l" defTabSz="1244600">
            <a:lnSpc>
              <a:spcPct val="90000"/>
            </a:lnSpc>
            <a:spcBef>
              <a:spcPct val="0"/>
            </a:spcBef>
            <a:spcAft>
              <a:spcPct val="35000"/>
            </a:spcAft>
            <a:buNone/>
          </a:pPr>
          <a:r>
            <a:rPr lang="zh-CN" altLang="en-US" sz="2000" b="1" kern="1200" dirty="0">
              <a:solidFill>
                <a:schemeClr val="tx1"/>
              </a:solidFill>
              <a:latin typeface="宋体" pitchFamily="2" charset="-122"/>
              <a:ea typeface="宋体" pitchFamily="2" charset="-122"/>
            </a:rPr>
            <a:t>美国教育家杜威说：</a:t>
          </a:r>
          <a:r>
            <a:rPr lang="zh-CN" altLang="en-US" sz="2000" b="1" kern="1200" dirty="0">
              <a:solidFill>
                <a:srgbClr val="FF0000"/>
              </a:solidFill>
              <a:latin typeface="宋体" pitchFamily="2" charset="-122"/>
              <a:ea typeface="宋体" pitchFamily="2" charset="-122"/>
            </a:rPr>
            <a:t>一切教育的最终目的是形成人格</a:t>
          </a:r>
          <a:endParaRPr lang="en-US" altLang="zh-CN" sz="2000" b="1" kern="1200" dirty="0">
            <a:solidFill>
              <a:srgbClr val="FF0000"/>
            </a:solidFill>
            <a:latin typeface="宋体" pitchFamily="2" charset="-122"/>
            <a:ea typeface="宋体" pitchFamily="2" charset="-122"/>
          </a:endParaRPr>
        </a:p>
      </dsp:txBody>
      <dsp:txXfrm rot="-5400000">
        <a:off x="3570194" y="2504514"/>
        <a:ext cx="3570194" cy="1502709"/>
      </dsp:txXfrm>
    </dsp:sp>
    <dsp:sp modelId="{197E6709-9E4A-4FC7-B1CD-046BDD901AF4}">
      <dsp:nvSpPr>
        <dsp:cNvPr id="0" name=""/>
        <dsp:cNvSpPr/>
      </dsp:nvSpPr>
      <dsp:spPr>
        <a:xfrm>
          <a:off x="1653985" y="1815352"/>
          <a:ext cx="3832417" cy="908016"/>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b="1" kern="1200" dirty="0">
              <a:solidFill>
                <a:schemeClr val="bg1"/>
              </a:solidFill>
              <a:latin typeface="宋体" pitchFamily="2" charset="-122"/>
              <a:ea typeface="宋体" pitchFamily="2" charset="-122"/>
            </a:rPr>
            <a:t>大学之道，在明明德，在亲民，在止于至善。</a:t>
          </a:r>
          <a:r>
            <a:rPr lang="en-US" altLang="zh-CN" sz="2000" b="1" kern="1200" dirty="0">
              <a:solidFill>
                <a:schemeClr val="bg1"/>
              </a:solidFill>
              <a:latin typeface="宋体" pitchFamily="2" charset="-122"/>
              <a:ea typeface="宋体" pitchFamily="2" charset="-122"/>
            </a:rPr>
            <a:t>——《</a:t>
          </a:r>
          <a:r>
            <a:rPr lang="zh-CN" altLang="en-US" sz="2000" b="1" kern="1200" dirty="0">
              <a:solidFill>
                <a:schemeClr val="bg1"/>
              </a:solidFill>
              <a:latin typeface="宋体" pitchFamily="2" charset="-122"/>
              <a:ea typeface="宋体" pitchFamily="2" charset="-122"/>
            </a:rPr>
            <a:t>大学</a:t>
          </a:r>
          <a:r>
            <a:rPr lang="en-US" altLang="zh-CN" sz="2000" b="1" kern="1200" dirty="0">
              <a:solidFill>
                <a:schemeClr val="bg1"/>
              </a:solidFill>
              <a:latin typeface="宋体" pitchFamily="2" charset="-122"/>
              <a:ea typeface="宋体" pitchFamily="2" charset="-122"/>
            </a:rPr>
            <a:t>》</a:t>
          </a:r>
          <a:endParaRPr lang="zh-CN" altLang="en-US" sz="2000" b="1" kern="1200" dirty="0">
            <a:solidFill>
              <a:schemeClr val="bg1"/>
            </a:solidFill>
            <a:latin typeface="宋体" pitchFamily="2" charset="-122"/>
            <a:ea typeface="宋体" pitchFamily="2" charset="-122"/>
          </a:endParaRPr>
        </a:p>
      </dsp:txBody>
      <dsp:txXfrm>
        <a:off x="1698311" y="1859678"/>
        <a:ext cx="3743765" cy="8193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ED186-94F4-417C-A70D-2645424C38F3}">
      <dsp:nvSpPr>
        <dsp:cNvPr id="0" name=""/>
        <dsp:cNvSpPr/>
      </dsp:nvSpPr>
      <dsp:spPr>
        <a:xfrm>
          <a:off x="3533511" y="1139935"/>
          <a:ext cx="866741" cy="866741"/>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德</a:t>
          </a:r>
        </a:p>
      </dsp:txBody>
      <dsp:txXfrm>
        <a:off x="3660442" y="1266866"/>
        <a:ext cx="612879" cy="612879"/>
      </dsp:txXfrm>
    </dsp:sp>
    <dsp:sp modelId="{5F784348-F929-4D65-BE8D-5CC6299B0EF0}">
      <dsp:nvSpPr>
        <dsp:cNvPr id="0" name=""/>
        <dsp:cNvSpPr/>
      </dsp:nvSpPr>
      <dsp:spPr>
        <a:xfrm rot="16200000">
          <a:off x="3836146" y="999367"/>
          <a:ext cx="261471" cy="19664"/>
        </a:xfrm>
        <a:custGeom>
          <a:avLst/>
          <a:gdLst/>
          <a:ahLst/>
          <a:cxnLst/>
          <a:rect l="0" t="0" r="0" b="0"/>
          <a:pathLst>
            <a:path>
              <a:moveTo>
                <a:pt x="0" y="9832"/>
              </a:moveTo>
              <a:lnTo>
                <a:pt x="261471" y="983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960345" y="1002662"/>
        <a:ext cx="13073" cy="13073"/>
      </dsp:txXfrm>
    </dsp:sp>
    <dsp:sp modelId="{A8213800-B750-4936-9CEA-04E597DF9412}">
      <dsp:nvSpPr>
        <dsp:cNvPr id="0" name=""/>
        <dsp:cNvSpPr/>
      </dsp:nvSpPr>
      <dsp:spPr>
        <a:xfrm>
          <a:off x="3533511" y="11721"/>
          <a:ext cx="866741" cy="866741"/>
        </a:xfrm>
        <a:prstGeom prst="ellipse">
          <a:avLst/>
        </a:prstGeom>
        <a:solidFill>
          <a:schemeClr val="tx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智</a:t>
          </a:r>
        </a:p>
      </dsp:txBody>
      <dsp:txXfrm>
        <a:off x="3660442" y="138652"/>
        <a:ext cx="612879" cy="612879"/>
      </dsp:txXfrm>
    </dsp:sp>
    <dsp:sp modelId="{8674C71E-4FF5-47F3-A4F7-D12705E74271}">
      <dsp:nvSpPr>
        <dsp:cNvPr id="0" name=""/>
        <dsp:cNvSpPr/>
      </dsp:nvSpPr>
      <dsp:spPr>
        <a:xfrm>
          <a:off x="4400252" y="1563473"/>
          <a:ext cx="261471" cy="19664"/>
        </a:xfrm>
        <a:custGeom>
          <a:avLst/>
          <a:gdLst/>
          <a:ahLst/>
          <a:cxnLst/>
          <a:rect l="0" t="0" r="0" b="0"/>
          <a:pathLst>
            <a:path>
              <a:moveTo>
                <a:pt x="0" y="9832"/>
              </a:moveTo>
              <a:lnTo>
                <a:pt x="261471" y="983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524451" y="1566769"/>
        <a:ext cx="13073" cy="13073"/>
      </dsp:txXfrm>
    </dsp:sp>
    <dsp:sp modelId="{5126E74B-24D5-4F2D-ACB2-DBF858E03BE6}">
      <dsp:nvSpPr>
        <dsp:cNvPr id="0" name=""/>
        <dsp:cNvSpPr/>
      </dsp:nvSpPr>
      <dsp:spPr>
        <a:xfrm>
          <a:off x="4661724" y="1139935"/>
          <a:ext cx="866741" cy="866741"/>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体</a:t>
          </a:r>
        </a:p>
      </dsp:txBody>
      <dsp:txXfrm>
        <a:off x="4788655" y="1266866"/>
        <a:ext cx="612879" cy="612879"/>
      </dsp:txXfrm>
    </dsp:sp>
    <dsp:sp modelId="{BB622AA1-41FA-498D-8233-775744C1666C}">
      <dsp:nvSpPr>
        <dsp:cNvPr id="0" name=""/>
        <dsp:cNvSpPr/>
      </dsp:nvSpPr>
      <dsp:spPr>
        <a:xfrm rot="5400000">
          <a:off x="3836146" y="2127580"/>
          <a:ext cx="261471" cy="19664"/>
        </a:xfrm>
        <a:custGeom>
          <a:avLst/>
          <a:gdLst/>
          <a:ahLst/>
          <a:cxnLst/>
          <a:rect l="0" t="0" r="0" b="0"/>
          <a:pathLst>
            <a:path>
              <a:moveTo>
                <a:pt x="0" y="9832"/>
              </a:moveTo>
              <a:lnTo>
                <a:pt x="261471" y="983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960345" y="2130875"/>
        <a:ext cx="13073" cy="13073"/>
      </dsp:txXfrm>
    </dsp:sp>
    <dsp:sp modelId="{CB77DE2D-0AE4-46D1-9A07-5ABAAA11D0F1}">
      <dsp:nvSpPr>
        <dsp:cNvPr id="0" name=""/>
        <dsp:cNvSpPr/>
      </dsp:nvSpPr>
      <dsp:spPr>
        <a:xfrm>
          <a:off x="3533511" y="2268148"/>
          <a:ext cx="866741" cy="866741"/>
        </a:xfrm>
        <a:prstGeom prst="ellipse">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美</a:t>
          </a:r>
        </a:p>
      </dsp:txBody>
      <dsp:txXfrm>
        <a:off x="3660442" y="2395079"/>
        <a:ext cx="612879" cy="612879"/>
      </dsp:txXfrm>
    </dsp:sp>
    <dsp:sp modelId="{F0721881-7874-4977-84AE-580BB46973BD}">
      <dsp:nvSpPr>
        <dsp:cNvPr id="0" name=""/>
        <dsp:cNvSpPr/>
      </dsp:nvSpPr>
      <dsp:spPr>
        <a:xfrm rot="10800000">
          <a:off x="3272039" y="1563473"/>
          <a:ext cx="261471" cy="19664"/>
        </a:xfrm>
        <a:custGeom>
          <a:avLst/>
          <a:gdLst/>
          <a:ahLst/>
          <a:cxnLst/>
          <a:rect l="0" t="0" r="0" b="0"/>
          <a:pathLst>
            <a:path>
              <a:moveTo>
                <a:pt x="0" y="9832"/>
              </a:moveTo>
              <a:lnTo>
                <a:pt x="261471" y="983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rot="10800000">
        <a:off x="3396238" y="1566769"/>
        <a:ext cx="13073" cy="13073"/>
      </dsp:txXfrm>
    </dsp:sp>
    <dsp:sp modelId="{D8DF5D13-719F-43D1-A076-D02060B8103D}">
      <dsp:nvSpPr>
        <dsp:cNvPr id="0" name=""/>
        <dsp:cNvSpPr/>
      </dsp:nvSpPr>
      <dsp:spPr>
        <a:xfrm>
          <a:off x="2405297" y="1139935"/>
          <a:ext cx="866741" cy="866741"/>
        </a:xfrm>
        <a:prstGeom prst="ellipse">
          <a:avLst/>
        </a:prstGeom>
        <a:solidFill>
          <a:srgbClr val="7030A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劳</a:t>
          </a:r>
        </a:p>
      </dsp:txBody>
      <dsp:txXfrm>
        <a:off x="2532228" y="1266866"/>
        <a:ext cx="612879" cy="6128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1850F-6900-49DF-B71F-A7C9D0E709EE}">
      <dsp:nvSpPr>
        <dsp:cNvPr id="0" name=""/>
        <dsp:cNvSpPr/>
      </dsp:nvSpPr>
      <dsp:spPr>
        <a:xfrm rot="10800000">
          <a:off x="1505899" y="2079"/>
          <a:ext cx="5063798" cy="921725"/>
        </a:xfrm>
        <a:prstGeom prst="homePlat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55" tIns="106680" rIns="199136"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schemeClr val="tx1"/>
              </a:solidFill>
              <a:latin typeface="黑体" pitchFamily="49" charset="-122"/>
              <a:ea typeface="黑体" pitchFamily="49" charset="-122"/>
            </a:rPr>
            <a:t>思想道德和法律的关系 </a:t>
          </a:r>
        </a:p>
      </dsp:txBody>
      <dsp:txXfrm rot="10800000">
        <a:off x="1736330" y="2079"/>
        <a:ext cx="4833367" cy="921725"/>
      </dsp:txXfrm>
    </dsp:sp>
    <dsp:sp modelId="{B2089A34-073F-48F9-8E6B-8793F892CC2B}">
      <dsp:nvSpPr>
        <dsp:cNvPr id="0" name=""/>
        <dsp:cNvSpPr/>
      </dsp:nvSpPr>
      <dsp:spPr>
        <a:xfrm>
          <a:off x="1045036" y="2079"/>
          <a:ext cx="921725" cy="921725"/>
        </a:xfrm>
        <a:prstGeom prst="ellipse">
          <a:avLst/>
        </a:prstGeom>
        <a:blipFill>
          <a:blip xmlns:r="http://schemas.openxmlformats.org/officeDocument/2006/relationships" r:embed="rId1" cstate="print"/>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5AFE30-8671-49FE-8999-AFC7D9C89120}">
      <dsp:nvSpPr>
        <dsp:cNvPr id="0" name=""/>
        <dsp:cNvSpPr/>
      </dsp:nvSpPr>
      <dsp:spPr>
        <a:xfrm rot="10800000">
          <a:off x="1505899" y="1198945"/>
          <a:ext cx="5063798" cy="921725"/>
        </a:xfrm>
        <a:prstGeom prst="homePlat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55" tIns="106680" rIns="199136"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schemeClr val="tx1"/>
              </a:solidFill>
              <a:latin typeface="黑体" pitchFamily="49" charset="-122"/>
              <a:ea typeface="黑体" pitchFamily="49" charset="-122"/>
            </a:rPr>
            <a:t>思想道德素质与法治素养的内涵和意义</a:t>
          </a:r>
        </a:p>
      </dsp:txBody>
      <dsp:txXfrm rot="10800000">
        <a:off x="1736330" y="1198945"/>
        <a:ext cx="4833367" cy="921725"/>
      </dsp:txXfrm>
    </dsp:sp>
    <dsp:sp modelId="{CE93A0F3-EBE2-4E9F-B99C-A9A257439C54}">
      <dsp:nvSpPr>
        <dsp:cNvPr id="0" name=""/>
        <dsp:cNvSpPr/>
      </dsp:nvSpPr>
      <dsp:spPr>
        <a:xfrm>
          <a:off x="1045036" y="1198945"/>
          <a:ext cx="921725" cy="921725"/>
        </a:xfrm>
        <a:prstGeom prst="ellipse">
          <a:avLst/>
        </a:prstGeom>
        <a:blipFill>
          <a:blip xmlns:r="http://schemas.openxmlformats.org/officeDocument/2006/relationships" r:embed="rId2" cstate="print"/>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A0F0C7-1D86-4839-98A9-A0BC50C63DA3}">
      <dsp:nvSpPr>
        <dsp:cNvPr id="0" name=""/>
        <dsp:cNvSpPr/>
      </dsp:nvSpPr>
      <dsp:spPr>
        <a:xfrm rot="10800000">
          <a:off x="1505899" y="2395812"/>
          <a:ext cx="5063798" cy="921725"/>
        </a:xfrm>
        <a:prstGeom prst="homePlate">
          <a:avLst/>
        </a:prstGeom>
        <a:solidFill>
          <a:srgbClr val="99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55" tIns="106680" rIns="199136" bIns="106680" numCol="1" spcCol="1270" anchor="ctr" anchorCtr="0">
          <a:noAutofit/>
        </a:bodyPr>
        <a:lstStyle/>
        <a:p>
          <a:pPr marL="0" lvl="0" indent="0" algn="ctr" defTabSz="1244600">
            <a:lnSpc>
              <a:spcPct val="90000"/>
            </a:lnSpc>
            <a:spcBef>
              <a:spcPct val="0"/>
            </a:spcBef>
            <a:spcAft>
              <a:spcPct val="35000"/>
            </a:spcAft>
            <a:buNone/>
          </a:pPr>
          <a:r>
            <a:rPr lang="zh-CN" altLang="en-US" sz="2800" b="0" kern="1200" dirty="0">
              <a:solidFill>
                <a:schemeClr val="tx1"/>
              </a:solidFill>
              <a:latin typeface="黑体" pitchFamily="49" charset="-122"/>
              <a:ea typeface="黑体" pitchFamily="49" charset="-122"/>
            </a:rPr>
            <a:t>提升思想道德素质与法治素养的方法 </a:t>
          </a:r>
        </a:p>
      </dsp:txBody>
      <dsp:txXfrm rot="10800000">
        <a:off x="1736330" y="2395812"/>
        <a:ext cx="4833367" cy="921725"/>
      </dsp:txXfrm>
    </dsp:sp>
    <dsp:sp modelId="{4BD31444-2DA2-43B4-9D43-865B09A6F32A}">
      <dsp:nvSpPr>
        <dsp:cNvPr id="0" name=""/>
        <dsp:cNvSpPr/>
      </dsp:nvSpPr>
      <dsp:spPr>
        <a:xfrm>
          <a:off x="1045036" y="2395812"/>
          <a:ext cx="921725" cy="921725"/>
        </a:xfrm>
        <a:prstGeom prst="ellipse">
          <a:avLst/>
        </a:prstGeom>
        <a:blipFill>
          <a:blip xmlns:r="http://schemas.openxmlformats.org/officeDocument/2006/relationships" r:embed="rId3" cstate="print"/>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B5DA9-2855-49A8-A96D-7484752668F0}">
      <dsp:nvSpPr>
        <dsp:cNvPr id="0" name=""/>
        <dsp:cNvSpPr/>
      </dsp:nvSpPr>
      <dsp:spPr>
        <a:xfrm>
          <a:off x="2504122" y="1601628"/>
          <a:ext cx="1957546" cy="1957546"/>
        </a:xfrm>
        <a:prstGeom prst="gear9">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思想政治素质</a:t>
          </a:r>
        </a:p>
      </dsp:txBody>
      <dsp:txXfrm>
        <a:off x="2897676" y="2060174"/>
        <a:ext cx="1170438" cy="1006219"/>
      </dsp:txXfrm>
    </dsp:sp>
    <dsp:sp modelId="{B4F7217F-3A5B-433C-9C6D-06A715589187}">
      <dsp:nvSpPr>
        <dsp:cNvPr id="0" name=""/>
        <dsp:cNvSpPr/>
      </dsp:nvSpPr>
      <dsp:spPr>
        <a:xfrm>
          <a:off x="1365186" y="1138936"/>
          <a:ext cx="1423669" cy="1423669"/>
        </a:xfrm>
        <a:prstGeom prst="gear6">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法治素养</a:t>
          </a:r>
        </a:p>
      </dsp:txBody>
      <dsp:txXfrm>
        <a:off x="1723599" y="1499515"/>
        <a:ext cx="706843" cy="702511"/>
      </dsp:txXfrm>
    </dsp:sp>
    <dsp:sp modelId="{EDEA62E2-6D54-4FA5-87F3-206581D949AD}">
      <dsp:nvSpPr>
        <dsp:cNvPr id="0" name=""/>
        <dsp:cNvSpPr/>
      </dsp:nvSpPr>
      <dsp:spPr>
        <a:xfrm rot="20700000">
          <a:off x="2162586" y="156748"/>
          <a:ext cx="1394906" cy="1394906"/>
        </a:xfrm>
        <a:prstGeom prst="gear6">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道德素质</a:t>
          </a:r>
        </a:p>
      </dsp:txBody>
      <dsp:txXfrm rot="-20700000">
        <a:off x="2468530" y="462692"/>
        <a:ext cx="783018" cy="783018"/>
      </dsp:txXfrm>
    </dsp:sp>
    <dsp:sp modelId="{D2F4CA81-934D-4491-9892-B573A78ED869}">
      <dsp:nvSpPr>
        <dsp:cNvPr id="0" name=""/>
        <dsp:cNvSpPr/>
      </dsp:nvSpPr>
      <dsp:spPr>
        <a:xfrm>
          <a:off x="2346752" y="1310112"/>
          <a:ext cx="2505659" cy="2505659"/>
        </a:xfrm>
        <a:prstGeom prst="circularArrow">
          <a:avLst>
            <a:gd name="adj1" fmla="val 4687"/>
            <a:gd name="adj2" fmla="val 299029"/>
            <a:gd name="adj3" fmla="val 2498969"/>
            <a:gd name="adj4" fmla="val 1589883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7AA92A-977B-49DD-B2C3-D086392778A4}">
      <dsp:nvSpPr>
        <dsp:cNvPr id="0" name=""/>
        <dsp:cNvSpPr/>
      </dsp:nvSpPr>
      <dsp:spPr>
        <a:xfrm>
          <a:off x="1113057" y="826657"/>
          <a:ext cx="1820518" cy="182051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43294A-4B2A-4701-AEE6-9F635F2689F2}">
      <dsp:nvSpPr>
        <dsp:cNvPr id="0" name=""/>
        <dsp:cNvSpPr/>
      </dsp:nvSpPr>
      <dsp:spPr>
        <a:xfrm>
          <a:off x="1839930" y="-146062"/>
          <a:ext cx="1962885" cy="196288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46D391C3-D9C4-4569-BA01-E6C4BF15AE7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a:extLst>
              <a:ext uri="{FF2B5EF4-FFF2-40B4-BE49-F238E27FC236}">
                <a16:creationId xmlns:a16="http://schemas.microsoft.com/office/drawing/2014/main" id="{24AE1004-06CB-475D-B354-E06D18538DA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76E75A06-6AD0-4AD8-9F43-96DC13609D2A}" type="datetimeFigureOut">
              <a:rPr lang="zh-CN" altLang="en-US"/>
              <a:pPr>
                <a:defRPr/>
              </a:pPr>
              <a:t>2022/1/12</a:t>
            </a:fld>
            <a:endParaRPr lang="zh-CN" altLang="en-US"/>
          </a:p>
        </p:txBody>
      </p:sp>
      <p:sp>
        <p:nvSpPr>
          <p:cNvPr id="4" name="幻灯片图像占位符 3">
            <a:extLst>
              <a:ext uri="{FF2B5EF4-FFF2-40B4-BE49-F238E27FC236}">
                <a16:creationId xmlns:a16="http://schemas.microsoft.com/office/drawing/2014/main" id="{C23FC15D-3BFB-47FA-964B-7A052AC86F5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75754432-39B0-4A77-AD27-4F3082A237F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3506444F-B644-4645-886D-6518A4123A0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a:extLst>
              <a:ext uri="{FF2B5EF4-FFF2-40B4-BE49-F238E27FC236}">
                <a16:creationId xmlns:a16="http://schemas.microsoft.com/office/drawing/2014/main" id="{B2DFA835-8E35-41B2-AAFA-BC8A753A0F92}"/>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11392DE-82B2-4726-9457-00609737D52C}" type="slidenum">
              <a:rPr lang="zh-CN" altLang="en-US"/>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28B18143-BC0C-42CA-A748-1F1C91B932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F9557010-B69B-49D6-AACB-CAA5D65900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4036" name="Slide Number Placeholder 3">
            <a:extLst>
              <a:ext uri="{FF2B5EF4-FFF2-40B4-BE49-F238E27FC236}">
                <a16:creationId xmlns:a16="http://schemas.microsoft.com/office/drawing/2014/main" id="{27DC0D70-031D-463B-B5D2-C2B70450BD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fld id="{A4B538CA-CC32-4B1C-9A88-156AF555C6B0}" type="slidenum">
              <a:rPr lang="en-US" altLang="zh-CN">
                <a:ea typeface="宋体" panose="02010600030101010101" pitchFamily="2" charset="-122"/>
              </a:rPr>
              <a:pPr/>
              <a:t>2</a:t>
            </a:fld>
            <a:endParaRPr lang="en-US" altLang="zh-CN">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A9F1A58E-56CD-4522-9E77-F0CA62653ACA}"/>
              </a:ext>
            </a:extLst>
          </p:cNvPr>
          <p:cNvSpPr/>
          <p:nvPr/>
        </p:nvSpPr>
        <p:spPr bwMode="auto">
          <a:xfrm rot="2748329">
            <a:off x="3927476" y="2933700"/>
            <a:ext cx="1841500" cy="2028825"/>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7" name="标题占位符 1"/>
          <p:cNvSpPr>
            <a:spLocks noGrp="1"/>
          </p:cNvSpPr>
          <p:nvPr>
            <p:ph type="ctrTitle"/>
          </p:nvPr>
        </p:nvSpPr>
        <p:spPr>
          <a:xfrm>
            <a:off x="1103445" y="4293096"/>
            <a:ext cx="10363200" cy="1398747"/>
          </a:xfrm>
        </p:spPr>
        <p:txBody>
          <a:bodyPr/>
          <a:lstStyle>
            <a:lvl1pPr algn="ctr">
              <a:defRPr smtClean="0">
                <a:latin typeface="微软雅黑" pitchFamily="34" charset="-122"/>
                <a:ea typeface="微软雅黑" pitchFamily="34" charset="-122"/>
              </a:defRPr>
            </a:lvl1pPr>
          </a:lstStyle>
          <a:p>
            <a:pPr lvl="0"/>
            <a:r>
              <a:rPr lang="zh-CN" altLang="en-US" noProof="0"/>
              <a:t>单击此处编辑母版标题样式</a:t>
            </a:r>
            <a:endParaRPr lang="zh-CN" altLang="en-US" noProof="0" dirty="0"/>
          </a:p>
        </p:txBody>
      </p:sp>
      <p:sp>
        <p:nvSpPr>
          <p:cNvPr id="4" name="日期占位符 3">
            <a:extLst>
              <a:ext uri="{FF2B5EF4-FFF2-40B4-BE49-F238E27FC236}">
                <a16:creationId xmlns:a16="http://schemas.microsoft.com/office/drawing/2014/main" id="{C58935CB-4415-4E9E-A32B-4320317888FB}"/>
              </a:ext>
            </a:extLst>
          </p:cNvPr>
          <p:cNvSpPr>
            <a:spLocks noGrp="1"/>
          </p:cNvSpPr>
          <p:nvPr>
            <p:ph type="dt" sz="half" idx="10"/>
          </p:nvPr>
        </p:nvSpPr>
        <p:spPr/>
        <p:txBody>
          <a:bodyPr/>
          <a:lstStyle>
            <a:lvl1pPr algn="l" fontAlgn="auto">
              <a:spcBef>
                <a:spcPts val="0"/>
              </a:spcBef>
              <a:spcAft>
                <a:spcPts val="0"/>
              </a:spcAft>
              <a:defRPr sz="1600">
                <a:solidFill>
                  <a:schemeClr val="tx1">
                    <a:tint val="75000"/>
                  </a:schemeClr>
                </a:solidFill>
                <a:latin typeface="+mn-lt"/>
                <a:ea typeface="+mn-ea"/>
              </a:defRPr>
            </a:lvl1pPr>
          </a:lstStyle>
          <a:p>
            <a:pPr>
              <a:defRPr/>
            </a:pPr>
            <a:fld id="{0103F9CD-03D8-47EC-B083-A454A3CF811D}" type="datetimeFigureOut">
              <a:rPr lang="zh-CN" altLang="en-US"/>
              <a:pPr>
                <a:defRPr/>
              </a:pPr>
              <a:t>2022/1/12</a:t>
            </a:fld>
            <a:endParaRPr lang="zh-CN" altLang="en-US"/>
          </a:p>
        </p:txBody>
      </p:sp>
      <p:sp>
        <p:nvSpPr>
          <p:cNvPr id="5" name="页脚占位符 4">
            <a:extLst>
              <a:ext uri="{FF2B5EF4-FFF2-40B4-BE49-F238E27FC236}">
                <a16:creationId xmlns:a16="http://schemas.microsoft.com/office/drawing/2014/main" id="{A28F73A4-621D-43FB-96E9-310275F8D60B}"/>
              </a:ext>
            </a:extLst>
          </p:cNvPr>
          <p:cNvSpPr>
            <a:spLocks noGrp="1"/>
          </p:cNvSpPr>
          <p:nvPr>
            <p:ph type="ftr" sz="quarter" idx="11"/>
          </p:nvPr>
        </p:nvSpPr>
        <p:spPr/>
        <p:txBody>
          <a:bodyPr/>
          <a:lstStyle>
            <a:lvl1pPr algn="ctr" fontAlgn="auto">
              <a:spcBef>
                <a:spcPts val="0"/>
              </a:spcBef>
              <a:spcAft>
                <a:spcPts val="0"/>
              </a:spcAft>
              <a:defRPr sz="16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7BEAB9CC-19A3-45B3-83DD-C64FF9216A57}"/>
              </a:ext>
            </a:extLst>
          </p:cNvPr>
          <p:cNvSpPr>
            <a:spLocks noGrp="1"/>
          </p:cNvSpPr>
          <p:nvPr>
            <p:ph type="sldNum" sz="quarter" idx="12"/>
          </p:nvPr>
        </p:nvSpPr>
        <p:spPr/>
        <p:txBody>
          <a:bodyPr/>
          <a:lstStyle>
            <a:lvl1pPr>
              <a:defRPr/>
            </a:lvl1pPr>
          </a:lstStyle>
          <a:p>
            <a:fld id="{B5CE63F3-5527-40BF-BC6E-472DAB5C0BDA}" type="slidenum">
              <a:rPr lang="zh-CN" altLang="en-US"/>
              <a:pPr/>
              <a:t>‹#›</a:t>
            </a:fld>
            <a:endParaRPr lang="en-US" altLang="zh-CN"/>
          </a:p>
        </p:txBody>
      </p:sp>
    </p:spTree>
    <p:extLst>
      <p:ext uri="{BB962C8B-B14F-4D97-AF65-F5344CB8AC3E}">
        <p14:creationId xmlns:p14="http://schemas.microsoft.com/office/powerpoint/2010/main" val="2077581598"/>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dirty="0"/>
          </a:p>
        </p:txBody>
      </p:sp>
      <p:sp>
        <p:nvSpPr>
          <p:cNvPr id="6" name="文本占位符 2"/>
          <p:cNvSpPr>
            <a:spLocks noGrp="1"/>
          </p:cNvSpPr>
          <p:nvPr>
            <p:ph idx="1"/>
          </p:nvPr>
        </p:nvSpPr>
        <p:spPr bwMode="auto">
          <a:xfrm>
            <a:off x="624417" y="1350645"/>
            <a:ext cx="10972800" cy="4526280"/>
          </a:xfrm>
          <a:prstGeom prst="rect">
            <a:avLst/>
          </a:prstGeom>
          <a:noFill/>
          <a:ln>
            <a:noFill/>
          </a:ln>
        </p:spPr>
        <p:txBody>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endParaRPr lang="zh-CN" altLang="en-US" noProof="0" dirty="0"/>
          </a:p>
        </p:txBody>
      </p:sp>
      <p:sp>
        <p:nvSpPr>
          <p:cNvPr id="4" name="日期占位符 3">
            <a:extLst>
              <a:ext uri="{FF2B5EF4-FFF2-40B4-BE49-F238E27FC236}">
                <a16:creationId xmlns:a16="http://schemas.microsoft.com/office/drawing/2014/main" id="{D2A70382-1B30-4EAC-963D-B2E42558C2BF}"/>
              </a:ext>
            </a:extLst>
          </p:cNvPr>
          <p:cNvSpPr>
            <a:spLocks noGrp="1"/>
          </p:cNvSpPr>
          <p:nvPr>
            <p:ph type="dt" sz="half" idx="10"/>
          </p:nvPr>
        </p:nvSpPr>
        <p:spPr/>
        <p:txBody>
          <a:bodyPr/>
          <a:lstStyle>
            <a:lvl1pPr>
              <a:defRPr/>
            </a:lvl1pPr>
          </a:lstStyle>
          <a:p>
            <a:pPr>
              <a:defRPr/>
            </a:pPr>
            <a:fld id="{E5531F3A-87AF-4015-A14C-BC6A764E7D6C}" type="datetimeFigureOut">
              <a:rPr lang="zh-CN" altLang="en-US"/>
              <a:pPr>
                <a:defRPr/>
              </a:pPr>
              <a:t>2022/1/12</a:t>
            </a:fld>
            <a:endParaRPr lang="zh-CN" altLang="en-US"/>
          </a:p>
        </p:txBody>
      </p:sp>
      <p:sp>
        <p:nvSpPr>
          <p:cNvPr id="5" name="页脚占位符 4">
            <a:extLst>
              <a:ext uri="{FF2B5EF4-FFF2-40B4-BE49-F238E27FC236}">
                <a16:creationId xmlns:a16="http://schemas.microsoft.com/office/drawing/2014/main" id="{A2ED1BFE-BBAF-4528-BDB7-07B7D06ABEE8}"/>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B1F7439-525C-4605-831B-0D6E814063ED}"/>
              </a:ext>
            </a:extLst>
          </p:cNvPr>
          <p:cNvSpPr>
            <a:spLocks noGrp="1"/>
          </p:cNvSpPr>
          <p:nvPr>
            <p:ph type="sldNum" sz="quarter" idx="12"/>
          </p:nvPr>
        </p:nvSpPr>
        <p:spPr/>
        <p:txBody>
          <a:bodyPr/>
          <a:lstStyle>
            <a:lvl1pPr>
              <a:defRPr/>
            </a:lvl1pPr>
          </a:lstStyle>
          <a:p>
            <a:fld id="{09B38242-4591-4DF7-B01F-55A93D46C1C2}" type="slidenum">
              <a:rPr lang="zh-CN" altLang="en-US"/>
              <a:pPr/>
              <a:t>‹#›</a:t>
            </a:fld>
            <a:endParaRPr lang="en-US" altLang="zh-CN"/>
          </a:p>
        </p:txBody>
      </p:sp>
    </p:spTree>
    <p:extLst>
      <p:ext uri="{BB962C8B-B14F-4D97-AF65-F5344CB8AC3E}">
        <p14:creationId xmlns:p14="http://schemas.microsoft.com/office/powerpoint/2010/main" val="1271001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6" name="文本占位符 2"/>
          <p:cNvSpPr>
            <a:spLocks noGrp="1"/>
          </p:cNvSpPr>
          <p:nvPr>
            <p:ph idx="1"/>
          </p:nvPr>
        </p:nvSpPr>
        <p:spPr bwMode="auto">
          <a:xfrm>
            <a:off x="624419" y="1350645"/>
            <a:ext cx="5471583" cy="4526280"/>
          </a:xfrm>
          <a:prstGeom prst="rect">
            <a:avLst/>
          </a:prstGeom>
          <a:noFill/>
          <a:ln>
            <a:noFill/>
          </a:ln>
        </p:spPr>
        <p:txBody>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7" name="文本占位符 2"/>
          <p:cNvSpPr>
            <a:spLocks noGrp="1"/>
          </p:cNvSpPr>
          <p:nvPr>
            <p:ph idx="13"/>
          </p:nvPr>
        </p:nvSpPr>
        <p:spPr bwMode="auto">
          <a:xfrm>
            <a:off x="6096001" y="1350645"/>
            <a:ext cx="5501217" cy="4526280"/>
          </a:xfrm>
          <a:prstGeom prst="rect">
            <a:avLst/>
          </a:prstGeom>
          <a:noFill/>
          <a:ln>
            <a:noFill/>
          </a:ln>
        </p:spPr>
        <p:txBody>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5" name="日期占位符 3">
            <a:extLst>
              <a:ext uri="{FF2B5EF4-FFF2-40B4-BE49-F238E27FC236}">
                <a16:creationId xmlns:a16="http://schemas.microsoft.com/office/drawing/2014/main" id="{428FCE22-076E-45CF-BCE8-20DE3B3BFCFD}"/>
              </a:ext>
            </a:extLst>
          </p:cNvPr>
          <p:cNvSpPr>
            <a:spLocks noGrp="1"/>
          </p:cNvSpPr>
          <p:nvPr>
            <p:ph type="dt" sz="half" idx="14"/>
          </p:nvPr>
        </p:nvSpPr>
        <p:spPr/>
        <p:txBody>
          <a:bodyPr/>
          <a:lstStyle>
            <a:lvl1pPr>
              <a:defRPr/>
            </a:lvl1pPr>
          </a:lstStyle>
          <a:p>
            <a:pPr>
              <a:defRPr/>
            </a:pPr>
            <a:fld id="{5BFD28CE-017F-4FBA-8CC7-E9DF0EF39190}" type="datetimeFigureOut">
              <a:rPr lang="zh-CN" altLang="en-US"/>
              <a:pPr>
                <a:defRPr/>
              </a:pPr>
              <a:t>2022/1/12</a:t>
            </a:fld>
            <a:endParaRPr lang="zh-CN" altLang="en-US"/>
          </a:p>
        </p:txBody>
      </p:sp>
      <p:sp>
        <p:nvSpPr>
          <p:cNvPr id="8" name="页脚占位符 4">
            <a:extLst>
              <a:ext uri="{FF2B5EF4-FFF2-40B4-BE49-F238E27FC236}">
                <a16:creationId xmlns:a16="http://schemas.microsoft.com/office/drawing/2014/main" id="{7876F249-C459-43C9-ACF1-5C9AD131200E}"/>
              </a:ext>
            </a:extLst>
          </p:cNvPr>
          <p:cNvSpPr>
            <a:spLocks noGrp="1"/>
          </p:cNvSpPr>
          <p:nvPr>
            <p:ph type="ftr" sz="quarter" idx="15"/>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8E6664BC-8EC1-4006-9214-B584942D4BC4}"/>
              </a:ext>
            </a:extLst>
          </p:cNvPr>
          <p:cNvSpPr>
            <a:spLocks noGrp="1"/>
          </p:cNvSpPr>
          <p:nvPr>
            <p:ph type="sldNum" sz="quarter" idx="16"/>
          </p:nvPr>
        </p:nvSpPr>
        <p:spPr/>
        <p:txBody>
          <a:bodyPr/>
          <a:lstStyle>
            <a:lvl1pPr>
              <a:defRPr/>
            </a:lvl1pPr>
          </a:lstStyle>
          <a:p>
            <a:fld id="{FFCD7459-D67D-4218-9446-1174DF54AB05}" type="slidenum">
              <a:rPr lang="zh-CN" altLang="en-US"/>
              <a:pPr/>
              <a:t>‹#›</a:t>
            </a:fld>
            <a:endParaRPr lang="en-US" altLang="zh-CN"/>
          </a:p>
        </p:txBody>
      </p:sp>
    </p:spTree>
    <p:extLst>
      <p:ext uri="{BB962C8B-B14F-4D97-AF65-F5344CB8AC3E}">
        <p14:creationId xmlns:p14="http://schemas.microsoft.com/office/powerpoint/2010/main" val="163403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网院">
    <p:spTree>
      <p:nvGrpSpPr>
        <p:cNvPr id="1" name=""/>
        <p:cNvGrpSpPr/>
        <p:nvPr/>
      </p:nvGrpSpPr>
      <p:grpSpPr>
        <a:xfrm>
          <a:off x="0" y="0"/>
          <a:ext cx="0" cy="0"/>
          <a:chOff x="0" y="0"/>
          <a:chExt cx="0" cy="0"/>
        </a:xfrm>
      </p:grpSpPr>
      <p:sp>
        <p:nvSpPr>
          <p:cNvPr id="4" name="等腰三角形 3">
            <a:extLst>
              <a:ext uri="{FF2B5EF4-FFF2-40B4-BE49-F238E27FC236}">
                <a16:creationId xmlns:a16="http://schemas.microsoft.com/office/drawing/2014/main" id="{9D1EF854-E1F7-44ED-8019-DA4511E94CDF}"/>
              </a:ext>
            </a:extLst>
          </p:cNvPr>
          <p:cNvSpPr/>
          <p:nvPr/>
        </p:nvSpPr>
        <p:spPr>
          <a:xfrm rot="10800000">
            <a:off x="768350" y="0"/>
            <a:ext cx="6546850" cy="3170238"/>
          </a:xfrm>
          <a:prstGeom prst="triangl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5" name="等腰三角形 4">
            <a:extLst>
              <a:ext uri="{FF2B5EF4-FFF2-40B4-BE49-F238E27FC236}">
                <a16:creationId xmlns:a16="http://schemas.microsoft.com/office/drawing/2014/main" id="{7133AD97-5191-4655-8E14-6C1004271C85}"/>
              </a:ext>
            </a:extLst>
          </p:cNvPr>
          <p:cNvSpPr/>
          <p:nvPr/>
        </p:nvSpPr>
        <p:spPr>
          <a:xfrm rot="10800000">
            <a:off x="166688" y="0"/>
            <a:ext cx="4549775" cy="2468563"/>
          </a:xfrm>
          <a:prstGeom prst="triangle">
            <a:avLst/>
          </a:prstGeom>
          <a:solidFill>
            <a:srgbClr val="66FF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152578" name="标题占位符 1"/>
          <p:cNvSpPr>
            <a:spLocks noGrp="1"/>
          </p:cNvSpPr>
          <p:nvPr>
            <p:ph type="ctrTitle"/>
          </p:nvPr>
        </p:nvSpPr>
        <p:spPr>
          <a:xfrm>
            <a:off x="1487488" y="4465916"/>
            <a:ext cx="10363200" cy="822325"/>
          </a:xfrm>
        </p:spPr>
        <p:txBody>
          <a:bodyPr/>
          <a:lstStyle>
            <a:lvl1pPr algn="r">
              <a:defRPr sz="4800" smtClean="0">
                <a:solidFill>
                  <a:schemeClr val="tx1"/>
                </a:solidFill>
              </a:defRPr>
            </a:lvl1pPr>
          </a:lstStyle>
          <a:p>
            <a:pPr lvl="0"/>
            <a:r>
              <a:rPr lang="zh-CN" altLang="en-US" noProof="0"/>
              <a:t>单击此处编辑母版标题样式</a:t>
            </a:r>
            <a:endParaRPr lang="zh-CN" altLang="en-US" noProof="0" dirty="0"/>
          </a:p>
        </p:txBody>
      </p:sp>
      <p:sp>
        <p:nvSpPr>
          <p:cNvPr id="152579" name="文本占位符 2"/>
          <p:cNvSpPr>
            <a:spLocks noGrp="1"/>
          </p:cNvSpPr>
          <p:nvPr>
            <p:ph type="subTitle" idx="1"/>
          </p:nvPr>
        </p:nvSpPr>
        <p:spPr>
          <a:xfrm>
            <a:off x="3335867" y="5421948"/>
            <a:ext cx="8534400" cy="817563"/>
          </a:xfrm>
        </p:spPr>
        <p:txBody>
          <a:bodyPr/>
          <a:lstStyle>
            <a:lvl1pPr marL="0" indent="0" algn="r">
              <a:buFont typeface="Wingdings" pitchFamily="2" charset="2"/>
              <a:buNone/>
              <a:defRPr sz="3733" smtClean="0"/>
            </a:lvl1pPr>
          </a:lstStyle>
          <a:p>
            <a:pPr lvl="0"/>
            <a:r>
              <a:rPr lang="zh-CN" altLang="en-US" noProof="0"/>
              <a:t>单击此处编辑母版副标题样式</a:t>
            </a:r>
            <a:endParaRPr lang="zh-CN" altLang="en-US" noProof="0" dirty="0"/>
          </a:p>
        </p:txBody>
      </p:sp>
      <p:sp>
        <p:nvSpPr>
          <p:cNvPr id="6" name="日期占位符 3">
            <a:extLst>
              <a:ext uri="{FF2B5EF4-FFF2-40B4-BE49-F238E27FC236}">
                <a16:creationId xmlns:a16="http://schemas.microsoft.com/office/drawing/2014/main" id="{4F109A68-C16E-44A9-BFE7-13DFBD909FB4}"/>
              </a:ext>
            </a:extLst>
          </p:cNvPr>
          <p:cNvSpPr>
            <a:spLocks noGrp="1"/>
          </p:cNvSpPr>
          <p:nvPr>
            <p:ph type="dt" sz="half" idx="10"/>
          </p:nvPr>
        </p:nvSpPr>
        <p:spPr/>
        <p:txBody>
          <a:bodyPr/>
          <a:lstStyle>
            <a:lvl1pPr>
              <a:defRPr/>
            </a:lvl1pPr>
          </a:lstStyle>
          <a:p>
            <a:pPr>
              <a:defRPr/>
            </a:pPr>
            <a:fld id="{06735BA7-A7EF-4268-8E74-0A0425E60DD1}" type="datetimeFigureOut">
              <a:rPr lang="zh-CN" altLang="en-US"/>
              <a:pPr>
                <a:defRPr/>
              </a:pPr>
              <a:t>2022/1/12</a:t>
            </a:fld>
            <a:endParaRPr lang="zh-CN" altLang="en-US"/>
          </a:p>
        </p:txBody>
      </p:sp>
      <p:sp>
        <p:nvSpPr>
          <p:cNvPr id="7" name="页脚占位符 4">
            <a:extLst>
              <a:ext uri="{FF2B5EF4-FFF2-40B4-BE49-F238E27FC236}">
                <a16:creationId xmlns:a16="http://schemas.microsoft.com/office/drawing/2014/main" id="{BE4F314B-F22D-4F12-98E7-201B279DAEC2}"/>
              </a:ext>
            </a:extLst>
          </p:cNvPr>
          <p:cNvSpPr>
            <a:spLocks noGrp="1"/>
          </p:cNvSpPr>
          <p:nvPr>
            <p:ph type="ftr" sz="quarter" idx="11"/>
          </p:nvPr>
        </p:nvSpPr>
        <p:spPr/>
        <p:txBody>
          <a:bodyPr/>
          <a:lstStyle>
            <a:lvl1pPr>
              <a:defRPr/>
            </a:lvl1pPr>
          </a:lstStyle>
          <a:p>
            <a:pPr>
              <a:defRPr/>
            </a:pPr>
            <a:endParaRPr lang="zh-CN" altLang="en-US"/>
          </a:p>
        </p:txBody>
      </p:sp>
      <p:sp>
        <p:nvSpPr>
          <p:cNvPr id="8" name="灯片编号占位符 5">
            <a:extLst>
              <a:ext uri="{FF2B5EF4-FFF2-40B4-BE49-F238E27FC236}">
                <a16:creationId xmlns:a16="http://schemas.microsoft.com/office/drawing/2014/main" id="{FC9236D2-C969-4914-9F62-AE3946BB4EFD}"/>
              </a:ext>
            </a:extLst>
          </p:cNvPr>
          <p:cNvSpPr>
            <a:spLocks noGrp="1"/>
          </p:cNvSpPr>
          <p:nvPr>
            <p:ph type="sldNum" sz="quarter" idx="12"/>
          </p:nvPr>
        </p:nvSpPr>
        <p:spPr/>
        <p:txBody>
          <a:bodyPr/>
          <a:lstStyle>
            <a:lvl1pPr>
              <a:defRPr/>
            </a:lvl1pPr>
          </a:lstStyle>
          <a:p>
            <a:fld id="{A680D981-7E72-4859-934E-CFEAF297CE4F}" type="slidenum">
              <a:rPr lang="zh-CN" altLang="en-US"/>
              <a:pPr/>
              <a:t>‹#›</a:t>
            </a:fld>
            <a:endParaRPr lang="en-US" altLang="zh-CN"/>
          </a:p>
        </p:txBody>
      </p:sp>
    </p:spTree>
    <p:extLst>
      <p:ext uri="{BB962C8B-B14F-4D97-AF65-F5344CB8AC3E}">
        <p14:creationId xmlns:p14="http://schemas.microsoft.com/office/powerpoint/2010/main" val="1358057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255838" y="325438"/>
            <a:ext cx="8763000" cy="650875"/>
          </a:xfrm>
        </p:spPr>
        <p:txBody>
          <a:bodyPr/>
          <a:lstStyle/>
          <a:p>
            <a:r>
              <a:rPr lang="zh-CN" altLang="en-US"/>
              <a:t>单击此处编辑母版标题样式</a:t>
            </a:r>
          </a:p>
        </p:txBody>
      </p:sp>
      <p:sp>
        <p:nvSpPr>
          <p:cNvPr id="3" name="内容占位符 2"/>
          <p:cNvSpPr>
            <a:spLocks noGrp="1"/>
          </p:cNvSpPr>
          <p:nvPr>
            <p:ph idx="1"/>
          </p:nvPr>
        </p:nvSpPr>
        <p:spPr>
          <a:xfrm>
            <a:off x="623888" y="1350963"/>
            <a:ext cx="10972800" cy="45275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F91AE70-3F0B-409F-99B8-A2188F834113}"/>
              </a:ext>
            </a:extLst>
          </p:cNvPr>
          <p:cNvSpPr>
            <a:spLocks noGrp="1"/>
          </p:cNvSpPr>
          <p:nvPr>
            <p:ph type="dt" sz="half" idx="10"/>
          </p:nvPr>
        </p:nvSpPr>
        <p:spPr/>
        <p:txBody>
          <a:bodyPr/>
          <a:lstStyle>
            <a:lvl1pPr>
              <a:defRPr/>
            </a:lvl1pPr>
          </a:lstStyle>
          <a:p>
            <a:pPr>
              <a:defRPr/>
            </a:pPr>
            <a:fld id="{A3FB978B-B021-4193-A236-190349AB183C}" type="datetimeFigureOut">
              <a:rPr lang="zh-CN" altLang="en-US"/>
              <a:pPr>
                <a:defRPr/>
              </a:pPr>
              <a:t>2022/1/12</a:t>
            </a:fld>
            <a:endParaRPr lang="zh-CN" altLang="en-US"/>
          </a:p>
        </p:txBody>
      </p:sp>
      <p:sp>
        <p:nvSpPr>
          <p:cNvPr id="5" name="页脚占位符 4">
            <a:extLst>
              <a:ext uri="{FF2B5EF4-FFF2-40B4-BE49-F238E27FC236}">
                <a16:creationId xmlns:a16="http://schemas.microsoft.com/office/drawing/2014/main" id="{F5664B92-161C-47BE-ADBE-F513E90F9568}"/>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174AEC0-EA16-453F-A176-4289BCF49682}"/>
              </a:ext>
            </a:extLst>
          </p:cNvPr>
          <p:cNvSpPr>
            <a:spLocks noGrp="1"/>
          </p:cNvSpPr>
          <p:nvPr>
            <p:ph type="sldNum" sz="quarter" idx="12"/>
          </p:nvPr>
        </p:nvSpPr>
        <p:spPr/>
        <p:txBody>
          <a:bodyPr/>
          <a:lstStyle>
            <a:lvl1pPr>
              <a:defRPr/>
            </a:lvl1pPr>
          </a:lstStyle>
          <a:p>
            <a:fld id="{B06C90C6-6517-41C6-87F4-63D940754FC1}" type="slidenum">
              <a:rPr lang="zh-CN" altLang="en-US"/>
              <a:pPr/>
              <a:t>‹#›</a:t>
            </a:fld>
            <a:endParaRPr lang="en-US" altLang="zh-CN"/>
          </a:p>
        </p:txBody>
      </p:sp>
    </p:spTree>
    <p:extLst>
      <p:ext uri="{BB962C8B-B14F-4D97-AF65-F5344CB8AC3E}">
        <p14:creationId xmlns:p14="http://schemas.microsoft.com/office/powerpoint/2010/main" val="2153946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79CB1DD3-502C-48E6-83B1-E7DD7BD60764}"/>
              </a:ext>
            </a:extLst>
          </p:cNvPr>
          <p:cNvSpPr>
            <a:spLocks noGrp="1"/>
          </p:cNvSpPr>
          <p:nvPr>
            <p:ph type="dt" sz="half" idx="10"/>
          </p:nvPr>
        </p:nvSpPr>
        <p:spPr/>
        <p:txBody>
          <a:bodyPr/>
          <a:lstStyle>
            <a:lvl1pPr>
              <a:defRPr/>
            </a:lvl1pPr>
          </a:lstStyle>
          <a:p>
            <a:pPr>
              <a:defRPr/>
            </a:pPr>
            <a:fld id="{FDB8E454-6346-4547-82B7-D33A81BD4E62}" type="datetimeFigureOut">
              <a:rPr lang="zh-CN" altLang="en-US"/>
              <a:pPr>
                <a:defRPr/>
              </a:pPr>
              <a:t>2022/1/12</a:t>
            </a:fld>
            <a:endParaRPr lang="zh-CN" altLang="en-US"/>
          </a:p>
        </p:txBody>
      </p:sp>
      <p:sp>
        <p:nvSpPr>
          <p:cNvPr id="3" name="页脚占位符 4">
            <a:extLst>
              <a:ext uri="{FF2B5EF4-FFF2-40B4-BE49-F238E27FC236}">
                <a16:creationId xmlns:a16="http://schemas.microsoft.com/office/drawing/2014/main" id="{E8EE68F4-8FF2-486F-ABF4-133A088DC539}"/>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D96A070C-D38A-4CE8-B7CE-B5E40D1E92CC}"/>
              </a:ext>
            </a:extLst>
          </p:cNvPr>
          <p:cNvSpPr>
            <a:spLocks noGrp="1"/>
          </p:cNvSpPr>
          <p:nvPr>
            <p:ph type="sldNum" sz="quarter" idx="12"/>
          </p:nvPr>
        </p:nvSpPr>
        <p:spPr/>
        <p:txBody>
          <a:bodyPr/>
          <a:lstStyle>
            <a:lvl1pPr>
              <a:defRPr/>
            </a:lvl1pPr>
          </a:lstStyle>
          <a:p>
            <a:fld id="{87512DF2-3AEF-4C04-90AA-DF4D42D3F3C4}" type="slidenum">
              <a:rPr lang="zh-CN" altLang="en-US"/>
              <a:pPr/>
              <a:t>‹#›</a:t>
            </a:fld>
            <a:endParaRPr lang="en-US" altLang="zh-CN"/>
          </a:p>
        </p:txBody>
      </p:sp>
    </p:spTree>
    <p:extLst>
      <p:ext uri="{BB962C8B-B14F-4D97-AF65-F5344CB8AC3E}">
        <p14:creationId xmlns:p14="http://schemas.microsoft.com/office/powerpoint/2010/main" val="109413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255838" y="325438"/>
            <a:ext cx="8763000" cy="650875"/>
          </a:xfrm>
        </p:spPr>
        <p:txBody>
          <a:bodyPr/>
          <a:lstStyle/>
          <a:p>
            <a:r>
              <a:rPr lang="zh-CN" altLang="en-US"/>
              <a:t>单击此处编辑母版标题样式</a:t>
            </a:r>
          </a:p>
        </p:txBody>
      </p:sp>
      <p:sp>
        <p:nvSpPr>
          <p:cNvPr id="3" name="文本占位符 2"/>
          <p:cNvSpPr>
            <a:spLocks noGrp="1"/>
          </p:cNvSpPr>
          <p:nvPr>
            <p:ph type="body" sz="half" idx="1"/>
          </p:nvPr>
        </p:nvSpPr>
        <p:spPr>
          <a:xfrm>
            <a:off x="623888" y="1350963"/>
            <a:ext cx="5410200" cy="45275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86488" y="1350963"/>
            <a:ext cx="5410200" cy="45275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00133314-630F-4819-8F6C-D3CFDD45D8E1}"/>
              </a:ext>
            </a:extLst>
          </p:cNvPr>
          <p:cNvSpPr>
            <a:spLocks noGrp="1"/>
          </p:cNvSpPr>
          <p:nvPr>
            <p:ph type="dt" sz="half" idx="10"/>
          </p:nvPr>
        </p:nvSpPr>
        <p:spPr/>
        <p:txBody>
          <a:bodyPr/>
          <a:lstStyle>
            <a:lvl1pPr>
              <a:defRPr/>
            </a:lvl1pPr>
          </a:lstStyle>
          <a:p>
            <a:pPr>
              <a:defRPr/>
            </a:pPr>
            <a:fld id="{DBDDAF2E-632D-4901-99EE-6C3CE7ABC49A}" type="datetimeFigureOut">
              <a:rPr lang="zh-CN" altLang="en-US"/>
              <a:pPr>
                <a:defRPr/>
              </a:pPr>
              <a:t>2022/1/12</a:t>
            </a:fld>
            <a:endParaRPr lang="zh-CN" altLang="en-US"/>
          </a:p>
        </p:txBody>
      </p:sp>
      <p:sp>
        <p:nvSpPr>
          <p:cNvPr id="6" name="页脚占位符 4">
            <a:extLst>
              <a:ext uri="{FF2B5EF4-FFF2-40B4-BE49-F238E27FC236}">
                <a16:creationId xmlns:a16="http://schemas.microsoft.com/office/drawing/2014/main" id="{CC7F7471-6654-4DB3-B1D8-96000ABFE151}"/>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D196CA7-C2F9-4974-81EC-7DF5BD996605}"/>
              </a:ext>
            </a:extLst>
          </p:cNvPr>
          <p:cNvSpPr>
            <a:spLocks noGrp="1"/>
          </p:cNvSpPr>
          <p:nvPr>
            <p:ph type="sldNum" sz="quarter" idx="12"/>
          </p:nvPr>
        </p:nvSpPr>
        <p:spPr/>
        <p:txBody>
          <a:bodyPr/>
          <a:lstStyle>
            <a:lvl1pPr>
              <a:defRPr/>
            </a:lvl1pPr>
          </a:lstStyle>
          <a:p>
            <a:fld id="{60D726F8-46B5-4126-9D3A-D136814E5C99}" type="slidenum">
              <a:rPr lang="zh-CN" altLang="en-US"/>
              <a:pPr/>
              <a:t>‹#›</a:t>
            </a:fld>
            <a:endParaRPr lang="en-US" altLang="zh-CN"/>
          </a:p>
        </p:txBody>
      </p:sp>
    </p:spTree>
    <p:extLst>
      <p:ext uri="{BB962C8B-B14F-4D97-AF65-F5344CB8AC3E}">
        <p14:creationId xmlns:p14="http://schemas.microsoft.com/office/powerpoint/2010/main" val="1286664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183BB130-1A09-4A80-914F-7C6F19EA8B42}"/>
              </a:ext>
            </a:extLst>
          </p:cNvPr>
          <p:cNvSpPr>
            <a:spLocks noGrp="1"/>
          </p:cNvSpPr>
          <p:nvPr>
            <p:ph type="dt" sz="half" idx="10"/>
          </p:nvPr>
        </p:nvSpPr>
        <p:spPr/>
        <p:txBody>
          <a:bodyPr/>
          <a:lstStyle>
            <a:lvl1pPr>
              <a:defRPr/>
            </a:lvl1pPr>
          </a:lstStyle>
          <a:p>
            <a:pPr>
              <a:defRPr/>
            </a:pPr>
            <a:fld id="{AAA9A722-527E-4426-AF9F-C1F289FD0B1A}" type="datetimeFigureOut">
              <a:rPr lang="zh-CN" altLang="en-US"/>
              <a:pPr>
                <a:defRPr/>
              </a:pPr>
              <a:t>2022/1/12</a:t>
            </a:fld>
            <a:endParaRPr lang="zh-CN" altLang="en-US"/>
          </a:p>
        </p:txBody>
      </p:sp>
      <p:sp>
        <p:nvSpPr>
          <p:cNvPr id="6" name="页脚占位符 4">
            <a:extLst>
              <a:ext uri="{FF2B5EF4-FFF2-40B4-BE49-F238E27FC236}">
                <a16:creationId xmlns:a16="http://schemas.microsoft.com/office/drawing/2014/main" id="{DF45AFA1-42CE-45FD-8D37-8F21C42C92A6}"/>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9AC4A25A-3101-4737-9EAB-38905052EA3C}"/>
              </a:ext>
            </a:extLst>
          </p:cNvPr>
          <p:cNvSpPr>
            <a:spLocks noGrp="1"/>
          </p:cNvSpPr>
          <p:nvPr>
            <p:ph type="sldNum" sz="quarter" idx="12"/>
          </p:nvPr>
        </p:nvSpPr>
        <p:spPr/>
        <p:txBody>
          <a:bodyPr/>
          <a:lstStyle>
            <a:lvl1pPr>
              <a:defRPr/>
            </a:lvl1pPr>
          </a:lstStyle>
          <a:p>
            <a:fld id="{2406258B-3EF6-44EE-8933-45F20E872A82}" type="slidenum">
              <a:rPr lang="zh-CN" altLang="en-US"/>
              <a:pPr/>
              <a:t>‹#›</a:t>
            </a:fld>
            <a:endParaRPr lang="en-US" altLang="zh-CN"/>
          </a:p>
        </p:txBody>
      </p:sp>
    </p:spTree>
    <p:extLst>
      <p:ext uri="{BB962C8B-B14F-4D97-AF65-F5344CB8AC3E}">
        <p14:creationId xmlns:p14="http://schemas.microsoft.com/office/powerpoint/2010/main" val="174253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a:extLst>
              <a:ext uri="{FF2B5EF4-FFF2-40B4-BE49-F238E27FC236}">
                <a16:creationId xmlns:a16="http://schemas.microsoft.com/office/drawing/2014/main" id="{BCD9AAFD-E6BB-4583-B2FB-96426816F583}"/>
              </a:ext>
            </a:extLst>
          </p:cNvPr>
          <p:cNvSpPr>
            <a:spLocks noGrp="1"/>
          </p:cNvSpPr>
          <p:nvPr>
            <p:ph type="dt" sz="half" idx="10"/>
          </p:nvPr>
        </p:nvSpPr>
        <p:spPr/>
        <p:txBody>
          <a:bodyPr/>
          <a:lstStyle>
            <a:lvl1pPr>
              <a:defRPr/>
            </a:lvl1pPr>
          </a:lstStyle>
          <a:p>
            <a:pPr>
              <a:defRPr/>
            </a:pPr>
            <a:fld id="{E00D1C20-B231-408B-97E4-7BE79583954C}" type="datetime8">
              <a:rPr lang="en-US" altLang="zh-CN"/>
              <a:pPr>
                <a:defRPr/>
              </a:pPr>
              <a:t>1/12/2022 7:19 PM</a:t>
            </a:fld>
            <a:endParaRPr lang="en-US" altLang="zh-CN"/>
          </a:p>
        </p:txBody>
      </p:sp>
      <p:sp>
        <p:nvSpPr>
          <p:cNvPr id="4" name="Footer Placeholder 3">
            <a:extLst>
              <a:ext uri="{FF2B5EF4-FFF2-40B4-BE49-F238E27FC236}">
                <a16:creationId xmlns:a16="http://schemas.microsoft.com/office/drawing/2014/main" id="{A5780B93-A6AC-4923-BFA1-39071BDB8AD2}"/>
              </a:ext>
            </a:extLst>
          </p:cNvPr>
          <p:cNvSpPr>
            <a:spLocks noGrp="1"/>
          </p:cNvSpPr>
          <p:nvPr>
            <p:ph type="ftr" sz="quarter" idx="11"/>
          </p:nvPr>
        </p:nvSpPr>
        <p:spPr/>
        <p:txBody>
          <a:bodyPr/>
          <a:lstStyle>
            <a:lvl1pPr>
              <a:defRPr/>
            </a:lvl1pPr>
          </a:lstStyle>
          <a:p>
            <a:pPr>
              <a:defRPr/>
            </a:pPr>
            <a:endParaRPr lang="en-US" altLang="zh-CN"/>
          </a:p>
        </p:txBody>
      </p:sp>
      <p:sp>
        <p:nvSpPr>
          <p:cNvPr id="5" name="Slide Number Placeholder 4">
            <a:extLst>
              <a:ext uri="{FF2B5EF4-FFF2-40B4-BE49-F238E27FC236}">
                <a16:creationId xmlns:a16="http://schemas.microsoft.com/office/drawing/2014/main" id="{8A54AFDD-3ED7-4CA5-A1A4-EC3D6A1C3885}"/>
              </a:ext>
            </a:extLst>
          </p:cNvPr>
          <p:cNvSpPr>
            <a:spLocks noGrp="1"/>
          </p:cNvSpPr>
          <p:nvPr>
            <p:ph type="sldNum" sz="quarter" idx="12"/>
          </p:nvPr>
        </p:nvSpPr>
        <p:spPr/>
        <p:txBody>
          <a:bodyPr/>
          <a:lstStyle>
            <a:lvl1pPr>
              <a:defRPr sz="1400">
                <a:solidFill>
                  <a:srgbClr val="FFFFFF"/>
                </a:solidFill>
              </a:defRPr>
            </a:lvl1pPr>
          </a:lstStyle>
          <a:p>
            <a:fld id="{DFEAF450-C082-4044-9093-0925CF7AAC73}" type="slidenum">
              <a:rPr lang="en-US" altLang="zh-CN"/>
              <a:pPr/>
              <a:t>‹#›</a:t>
            </a:fld>
            <a:endParaRPr lang="en-US" altLang="zh-CN"/>
          </a:p>
        </p:txBody>
      </p:sp>
    </p:spTree>
    <p:extLst>
      <p:ext uri="{BB962C8B-B14F-4D97-AF65-F5344CB8AC3E}">
        <p14:creationId xmlns:p14="http://schemas.microsoft.com/office/powerpoint/2010/main" val="2094096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9E2ED510-CC2C-46D1-A649-154F2AE8576F}"/>
              </a:ext>
            </a:extLst>
          </p:cNvPr>
          <p:cNvSpPr>
            <a:spLocks noGrp="1"/>
          </p:cNvSpPr>
          <p:nvPr>
            <p:ph type="title"/>
          </p:nvPr>
        </p:nvSpPr>
        <p:spPr bwMode="auto">
          <a:xfrm>
            <a:off x="2255838" y="325438"/>
            <a:ext cx="87630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1A6FBE89-69E6-4EFC-A3A0-6BECACDC5A11}"/>
              </a:ext>
            </a:extLst>
          </p:cNvPr>
          <p:cNvSpPr>
            <a:spLocks noGrp="1"/>
          </p:cNvSpPr>
          <p:nvPr>
            <p:ph type="body" idx="1"/>
          </p:nvPr>
        </p:nvSpPr>
        <p:spPr bwMode="auto">
          <a:xfrm>
            <a:off x="623888" y="1350963"/>
            <a:ext cx="1097280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2CE868D5-9088-4482-82BA-10E1E3C1C708}"/>
              </a:ext>
            </a:extLst>
          </p:cNvPr>
          <p:cNvSpPr>
            <a:spLocks noGrp="1"/>
          </p:cNvSpPr>
          <p:nvPr>
            <p:ph type="dt" sz="half" idx="2"/>
          </p:nvPr>
        </p:nvSpPr>
        <p:spPr>
          <a:xfrm>
            <a:off x="609600" y="6243638"/>
            <a:ext cx="2844800" cy="476250"/>
          </a:xfrm>
          <a:prstGeom prst="rect">
            <a:avLst/>
          </a:prstGeom>
        </p:spPr>
        <p:txBody>
          <a:bodyPr vert="horz" lIns="91440" tIns="45720" rIns="91440" bIns="45720" rtlCol="0" anchor="ctr"/>
          <a:lstStyle>
            <a:lvl1pPr algn="l" eaLnBrk="1" fontAlgn="auto" hangingPunct="1">
              <a:spcBef>
                <a:spcPts val="0"/>
              </a:spcBef>
              <a:spcAft>
                <a:spcPts val="0"/>
              </a:spcAft>
              <a:defRPr sz="1600">
                <a:solidFill>
                  <a:schemeClr val="tx1">
                    <a:tint val="75000"/>
                  </a:schemeClr>
                </a:solidFill>
                <a:latin typeface="+mn-lt"/>
                <a:ea typeface="+mn-ea"/>
              </a:defRPr>
            </a:lvl1pPr>
          </a:lstStyle>
          <a:p>
            <a:pPr>
              <a:defRPr/>
            </a:pPr>
            <a:fld id="{74B565B0-904A-40D0-85A3-8B3AD0AB947E}" type="datetimeFigureOut">
              <a:rPr lang="zh-CN" altLang="en-US"/>
              <a:pPr>
                <a:defRPr/>
              </a:pPr>
              <a:t>2022/1/12</a:t>
            </a:fld>
            <a:endParaRPr lang="zh-CN" altLang="en-US"/>
          </a:p>
        </p:txBody>
      </p:sp>
      <p:sp>
        <p:nvSpPr>
          <p:cNvPr id="8" name="页脚占位符 4">
            <a:extLst>
              <a:ext uri="{FF2B5EF4-FFF2-40B4-BE49-F238E27FC236}">
                <a16:creationId xmlns:a16="http://schemas.microsoft.com/office/drawing/2014/main" id="{2C0B4159-1DF1-4740-BFAB-44C545CD1802}"/>
              </a:ext>
            </a:extLst>
          </p:cNvPr>
          <p:cNvSpPr>
            <a:spLocks noGrp="1"/>
          </p:cNvSpPr>
          <p:nvPr>
            <p:ph type="ftr" sz="quarter" idx="3"/>
          </p:nvPr>
        </p:nvSpPr>
        <p:spPr>
          <a:xfrm>
            <a:off x="4165600" y="6243638"/>
            <a:ext cx="3860800" cy="476250"/>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mn-lt"/>
                <a:ea typeface="+mn-ea"/>
              </a:defRPr>
            </a:lvl1pPr>
          </a:lstStyle>
          <a:p>
            <a:pPr>
              <a:defRPr/>
            </a:pPr>
            <a:endParaRPr lang="zh-CN" altLang="en-US"/>
          </a:p>
        </p:txBody>
      </p:sp>
      <p:sp>
        <p:nvSpPr>
          <p:cNvPr id="9" name="灯片编号占位符 5">
            <a:extLst>
              <a:ext uri="{FF2B5EF4-FFF2-40B4-BE49-F238E27FC236}">
                <a16:creationId xmlns:a16="http://schemas.microsoft.com/office/drawing/2014/main" id="{CE26AFD0-002B-4ADA-989E-141606C1E531}"/>
              </a:ext>
            </a:extLst>
          </p:cNvPr>
          <p:cNvSpPr>
            <a:spLocks noGrp="1"/>
          </p:cNvSpPr>
          <p:nvPr>
            <p:ph type="sldNum" sz="quarter" idx="4"/>
          </p:nvPr>
        </p:nvSpPr>
        <p:spPr>
          <a:xfrm>
            <a:off x="8737600" y="6243638"/>
            <a:ext cx="2844800" cy="4762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a:solidFill>
                  <a:srgbClr val="898989"/>
                </a:solidFill>
                <a:ea typeface="黑体" panose="02010609060101010101" pitchFamily="49" charset="-122"/>
              </a:defRPr>
            </a:lvl1pPr>
          </a:lstStyle>
          <a:p>
            <a:fld id="{9C5A4FA4-45DC-48BB-96FC-A9B07E75633F}" type="slidenum">
              <a:rPr lang="zh-CN" altLang="en-US"/>
              <a:pPr/>
              <a:t>‹#›</a:t>
            </a:fld>
            <a:endParaRPr lang="en-US" altLang="zh-CN"/>
          </a:p>
        </p:txBody>
      </p:sp>
      <p:sp>
        <p:nvSpPr>
          <p:cNvPr id="2" name="等腰三角形 1">
            <a:extLst>
              <a:ext uri="{FF2B5EF4-FFF2-40B4-BE49-F238E27FC236}">
                <a16:creationId xmlns:a16="http://schemas.microsoft.com/office/drawing/2014/main" id="{16C155E0-9A2E-4334-8EA1-748FD169B304}"/>
              </a:ext>
            </a:extLst>
          </p:cNvPr>
          <p:cNvSpPr/>
          <p:nvPr/>
        </p:nvSpPr>
        <p:spPr>
          <a:xfrm rot="10800000">
            <a:off x="768350" y="0"/>
            <a:ext cx="1727200" cy="836613"/>
          </a:xfrm>
          <a:prstGeom prst="triangl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11" name="等腰三角形 10">
            <a:extLst>
              <a:ext uri="{FF2B5EF4-FFF2-40B4-BE49-F238E27FC236}">
                <a16:creationId xmlns:a16="http://schemas.microsoft.com/office/drawing/2014/main" id="{A0D24A8F-F6C6-41BC-9753-763314F7838E}"/>
              </a:ext>
            </a:extLst>
          </p:cNvPr>
          <p:cNvSpPr/>
          <p:nvPr/>
        </p:nvSpPr>
        <p:spPr>
          <a:xfrm rot="10800000">
            <a:off x="166688" y="0"/>
            <a:ext cx="1200150" cy="652463"/>
          </a:xfrm>
          <a:prstGeom prst="triangle">
            <a:avLst/>
          </a:prstGeom>
          <a:solidFill>
            <a:srgbClr val="66FF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12" name="等腰三角形 11">
            <a:extLst>
              <a:ext uri="{FF2B5EF4-FFF2-40B4-BE49-F238E27FC236}">
                <a16:creationId xmlns:a16="http://schemas.microsoft.com/office/drawing/2014/main" id="{4AAF660A-A140-46E3-9772-C2349027DF22}"/>
              </a:ext>
            </a:extLst>
          </p:cNvPr>
          <p:cNvSpPr/>
          <p:nvPr/>
        </p:nvSpPr>
        <p:spPr>
          <a:xfrm rot="16200000">
            <a:off x="11160918" y="5552282"/>
            <a:ext cx="1338263" cy="723900"/>
          </a:xfrm>
          <a:prstGeom prst="triangle">
            <a:avLst/>
          </a:prstGeom>
          <a:solidFill>
            <a:schemeClr val="accent6">
              <a:lumMod val="60000"/>
              <a:lumOff val="4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Tree>
  </p:cSld>
  <p:clrMap bg1="lt1" tx1="dk1" bg2="lt2" tx2="dk2" accent1="accent1" accent2="accent2" accent3="accent3" accent4="accent4" accent5="accent5" accent6="accent6" hlink="hlink" folHlink="folHlink"/>
  <p:sldLayoutIdLst>
    <p:sldLayoutId id="2147484119" r:id="rId1"/>
    <p:sldLayoutId id="2147484113" r:id="rId2"/>
    <p:sldLayoutId id="2147484114" r:id="rId3"/>
    <p:sldLayoutId id="2147484120" r:id="rId4"/>
    <p:sldLayoutId id="2147484115" r:id="rId5"/>
    <p:sldLayoutId id="2147484116" r:id="rId6"/>
    <p:sldLayoutId id="2147484117" r:id="rId7"/>
    <p:sldLayoutId id="2147484118" r:id="rId8"/>
    <p:sldLayoutId id="2147484121" r:id="rId9"/>
  </p:sldLayoutIdLst>
  <p:txStyles>
    <p:titleStyle>
      <a:lvl1pPr algn="l" rtl="0" eaLnBrk="0" fontAlgn="base" hangingPunct="0">
        <a:spcBef>
          <a:spcPct val="0"/>
        </a:spcBef>
        <a:spcAft>
          <a:spcPct val="0"/>
        </a:spcAft>
        <a:defRPr sz="4800" b="1" kern="1200">
          <a:solidFill>
            <a:schemeClr val="tx1"/>
          </a:solidFill>
          <a:latin typeface="微软雅黑" pitchFamily="34" charset="-122"/>
          <a:ea typeface="微软雅黑" pitchFamily="34" charset="-122"/>
          <a:cs typeface="+mj-cs"/>
        </a:defRPr>
      </a:lvl1pPr>
      <a:lvl2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2pPr>
      <a:lvl3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3pPr>
      <a:lvl4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4pPr>
      <a:lvl5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5pPr>
      <a:lvl6pPr marL="609585" algn="ctr" rtl="0" eaLnBrk="1" fontAlgn="base" hangingPunct="1">
        <a:spcBef>
          <a:spcPct val="0"/>
        </a:spcBef>
        <a:spcAft>
          <a:spcPct val="0"/>
        </a:spcAft>
        <a:defRPr sz="5867">
          <a:solidFill>
            <a:schemeClr val="tx1"/>
          </a:solidFill>
          <a:latin typeface="Calibri" pitchFamily="34" charset="0"/>
          <a:ea typeface="宋体" charset="-122"/>
        </a:defRPr>
      </a:lvl6pPr>
      <a:lvl7pPr marL="1219170" algn="ctr" rtl="0" eaLnBrk="1" fontAlgn="base" hangingPunct="1">
        <a:spcBef>
          <a:spcPct val="0"/>
        </a:spcBef>
        <a:spcAft>
          <a:spcPct val="0"/>
        </a:spcAft>
        <a:defRPr sz="5867">
          <a:solidFill>
            <a:schemeClr val="tx1"/>
          </a:solidFill>
          <a:latin typeface="Calibri" pitchFamily="34" charset="0"/>
          <a:ea typeface="宋体" charset="-122"/>
        </a:defRPr>
      </a:lvl7pPr>
      <a:lvl8pPr marL="1828754" algn="ctr" rtl="0" eaLnBrk="1" fontAlgn="base" hangingPunct="1">
        <a:spcBef>
          <a:spcPct val="0"/>
        </a:spcBef>
        <a:spcAft>
          <a:spcPct val="0"/>
        </a:spcAft>
        <a:defRPr sz="5867">
          <a:solidFill>
            <a:schemeClr val="tx1"/>
          </a:solidFill>
          <a:latin typeface="Calibri" pitchFamily="34" charset="0"/>
          <a:ea typeface="宋体" charset="-122"/>
        </a:defRPr>
      </a:lvl8pPr>
      <a:lvl9pPr marL="2438339" algn="ctr" rtl="0" eaLnBrk="1" fontAlgn="base" hangingPunct="1">
        <a:spcBef>
          <a:spcPct val="0"/>
        </a:spcBef>
        <a:spcAft>
          <a:spcPct val="0"/>
        </a:spcAft>
        <a:defRPr sz="5867">
          <a:solidFill>
            <a:schemeClr val="tx1"/>
          </a:solidFill>
          <a:latin typeface="Calibri" pitchFamily="34" charset="0"/>
          <a:ea typeface="宋体" charset="-122"/>
        </a:defRPr>
      </a:lvl9pPr>
    </p:titleStyle>
    <p:bodyStyle>
      <a:lvl1pPr marL="455613" indent="-455613" algn="l" rtl="0" eaLnBrk="0" fontAlgn="base" hangingPunct="0">
        <a:spcBef>
          <a:spcPct val="20000"/>
        </a:spcBef>
        <a:spcAft>
          <a:spcPct val="0"/>
        </a:spcAft>
        <a:buFont typeface="Wingdings" panose="05000000000000000000" pitchFamily="2" charset="2"/>
        <a:buChar char="l"/>
        <a:defRPr sz="2600" kern="1200">
          <a:solidFill>
            <a:schemeClr val="tx1"/>
          </a:solidFill>
          <a:latin typeface="微软雅黑" pitchFamily="34" charset="-122"/>
          <a:ea typeface="微软雅黑" pitchFamily="34" charset="-122"/>
          <a:cs typeface="+mn-cs"/>
        </a:defRPr>
      </a:lvl1pPr>
      <a:lvl2pPr marL="989013" indent="-379413" algn="l" rtl="0" eaLnBrk="0" fontAlgn="base" hangingPunct="0">
        <a:spcBef>
          <a:spcPct val="20000"/>
        </a:spcBef>
        <a:spcAft>
          <a:spcPct val="0"/>
        </a:spcAft>
        <a:buFont typeface="Wingdings" panose="05000000000000000000" pitchFamily="2" charset="2"/>
        <a:buChar char="n"/>
        <a:defRPr sz="2800" kern="1200">
          <a:solidFill>
            <a:schemeClr val="tx1"/>
          </a:solidFill>
          <a:latin typeface="微软雅黑" pitchFamily="34" charset="-122"/>
          <a:ea typeface="微软雅黑" pitchFamily="34" charset="-122"/>
          <a:cs typeface="+mn-cs"/>
        </a:defRPr>
      </a:lvl2pPr>
      <a:lvl3pPr marL="1522413" indent="-303213" algn="l" rtl="0" eaLnBrk="0" fontAlgn="base" hangingPunct="0">
        <a:spcBef>
          <a:spcPct val="20000"/>
        </a:spcBef>
        <a:spcAft>
          <a:spcPct val="0"/>
        </a:spcAft>
        <a:buFont typeface="Wingdings" panose="05000000000000000000" pitchFamily="2" charset="2"/>
        <a:buChar char="u"/>
        <a:defRPr sz="2100" kern="1200">
          <a:solidFill>
            <a:schemeClr val="tx1"/>
          </a:solidFill>
          <a:latin typeface="微软雅黑" pitchFamily="34" charset="-122"/>
          <a:ea typeface="微软雅黑" pitchFamily="34" charset="-122"/>
          <a:cs typeface="+mn-cs"/>
        </a:defRPr>
      </a:lvl3pPr>
      <a:lvl4pPr marL="2132013" indent="-303213"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itchFamily="34" charset="-122"/>
          <a:ea typeface="微软雅黑" pitchFamily="34" charset="-122"/>
          <a:cs typeface="+mn-cs"/>
        </a:defRPr>
      </a:lvl4pPr>
      <a:lvl5pPr marL="2741613" indent="-303213"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itchFamily="34" charset="-122"/>
          <a:ea typeface="微软雅黑" pitchFamily="34" charset="-122"/>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7.jpeg"/><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6.jpeg"/><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5.xml"/><Relationship Id="rId5" Type="http://schemas.openxmlformats.org/officeDocument/2006/relationships/image" Target="../media/image46.jpeg"/><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48.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53.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图片1">
            <a:extLst>
              <a:ext uri="{FF2B5EF4-FFF2-40B4-BE49-F238E27FC236}">
                <a16:creationId xmlns:a16="http://schemas.microsoft.com/office/drawing/2014/main" id="{2BCCD7AD-4735-48FC-8C10-8BAC9DFA42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a:extLst>
              <a:ext uri="{FF2B5EF4-FFF2-40B4-BE49-F238E27FC236}">
                <a16:creationId xmlns:a16="http://schemas.microsoft.com/office/drawing/2014/main" id="{78770E8A-0150-4EBB-A288-D1A248BA164C}"/>
              </a:ext>
            </a:extLst>
          </p:cNvPr>
          <p:cNvSpPr>
            <a:spLocks noGrp="1" noChangeArrowheads="1"/>
          </p:cNvSpPr>
          <p:nvPr>
            <p:ph type="ctrTitle" idx="4294967295"/>
          </p:nvPr>
        </p:nvSpPr>
        <p:spPr>
          <a:xfrm>
            <a:off x="166688" y="715963"/>
            <a:ext cx="11858625" cy="1585912"/>
          </a:xfrm>
        </p:spPr>
        <p:txBody>
          <a:bodyPr/>
          <a:lstStyle/>
          <a:p>
            <a:pPr algn="ctr">
              <a:defRPr/>
            </a:pPr>
            <a:br>
              <a:rPr lang="en-US" altLang="zh-CN" sz="4000" dirty="0">
                <a:latin typeface="黑体" pitchFamily="49" charset="-122"/>
                <a:ea typeface="黑体" pitchFamily="49" charset="-122"/>
              </a:rPr>
            </a:br>
            <a:br>
              <a:rPr lang="en-US" altLang="zh-CN" sz="4000" dirty="0">
                <a:latin typeface="黑体" pitchFamily="49" charset="-122"/>
                <a:ea typeface="黑体" pitchFamily="49" charset="-122"/>
              </a:rPr>
            </a:br>
            <a:br>
              <a:rPr lang="en-US" altLang="zh-CN" sz="4000" dirty="0">
                <a:latin typeface="黑体" pitchFamily="49" charset="-122"/>
                <a:ea typeface="黑体" pitchFamily="49" charset="-122"/>
              </a:rPr>
            </a:br>
            <a:br>
              <a:rPr lang="en-US" altLang="zh-CN" sz="4000" dirty="0">
                <a:latin typeface="黑体" pitchFamily="49" charset="-122"/>
                <a:ea typeface="黑体" pitchFamily="49" charset="-122"/>
              </a:rPr>
            </a:br>
            <a:br>
              <a:rPr lang="en-US" altLang="zh-CN" sz="4000" dirty="0">
                <a:latin typeface="黑体" pitchFamily="49" charset="-122"/>
                <a:ea typeface="黑体" pitchFamily="49" charset="-122"/>
              </a:rPr>
            </a:br>
            <a:r>
              <a:rPr lang="zh-CN" altLang="en-US" sz="5400" dirty="0">
                <a:solidFill>
                  <a:srgbClr val="FF0000"/>
                </a:solidFill>
                <a:latin typeface="黑体" pitchFamily="49" charset="-122"/>
                <a:ea typeface="黑体" pitchFamily="49" charset="-122"/>
              </a:rPr>
              <a:t>“思想道德与法治”课</a:t>
            </a:r>
            <a:br>
              <a:rPr lang="en-US" altLang="zh-CN" sz="5400" dirty="0">
                <a:solidFill>
                  <a:srgbClr val="FF0000"/>
                </a:solidFill>
                <a:latin typeface="黑体" pitchFamily="49" charset="-122"/>
                <a:ea typeface="黑体" pitchFamily="49" charset="-122"/>
              </a:rPr>
            </a:br>
            <a:r>
              <a:rPr lang="en-US" altLang="zh-CN" sz="5400" dirty="0">
                <a:solidFill>
                  <a:srgbClr val="FF0000"/>
                </a:solidFill>
                <a:latin typeface="黑体" pitchFamily="49" charset="-122"/>
                <a:ea typeface="黑体" pitchFamily="49" charset="-122"/>
              </a:rPr>
              <a:t>  </a:t>
            </a:r>
            <a:r>
              <a:rPr lang="zh-CN" altLang="en-US" sz="5400" dirty="0">
                <a:solidFill>
                  <a:srgbClr val="FF0000"/>
                </a:solidFill>
                <a:latin typeface="黑体" pitchFamily="49" charset="-122"/>
                <a:ea typeface="黑体" pitchFamily="49" charset="-122"/>
              </a:rPr>
              <a:t>专题教学课件（</a:t>
            </a:r>
            <a:r>
              <a:rPr lang="en-US" altLang="zh-CN" sz="5400" dirty="0">
                <a:solidFill>
                  <a:srgbClr val="FF0000"/>
                </a:solidFill>
                <a:latin typeface="黑体" pitchFamily="49" charset="-122"/>
                <a:ea typeface="黑体" pitchFamily="49" charset="-122"/>
              </a:rPr>
              <a:t>2021</a:t>
            </a:r>
            <a:r>
              <a:rPr lang="zh-CN" altLang="en-US" sz="5400" dirty="0">
                <a:solidFill>
                  <a:srgbClr val="FF0000"/>
                </a:solidFill>
                <a:latin typeface="黑体" pitchFamily="49" charset="-122"/>
                <a:ea typeface="黑体" pitchFamily="49" charset="-122"/>
              </a:rPr>
              <a:t>年版）</a:t>
            </a:r>
            <a:br>
              <a:rPr lang="en-US" altLang="zh-CN" sz="4000" dirty="0">
                <a:latin typeface="黑体" pitchFamily="49" charset="-122"/>
                <a:ea typeface="黑体" pitchFamily="49" charset="-122"/>
              </a:rPr>
            </a:br>
            <a:endParaRPr lang="zh-CN" altLang="en-US" sz="2800" b="0" dirty="0">
              <a:effectLst>
                <a:outerShdw blurRad="38100" dist="38100" dir="2700000" algn="tl">
                  <a:srgbClr val="C0C0C0"/>
                </a:outerShdw>
              </a:effectLst>
              <a:latin typeface="黑体" pitchFamily="49" charset="-122"/>
              <a:ea typeface="黑体" pitchFamily="49" charset="-122"/>
            </a:endParaRPr>
          </a:p>
        </p:txBody>
      </p:sp>
    </p:spTree>
  </p:cSld>
  <p:clrMapOvr>
    <a:masterClrMapping/>
  </p:clrMapOvr>
  <p:transition spd="slow" advClick="0" advTm="15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949EC576-94C6-4226-83F4-D1AF3D3C4960}"/>
              </a:ext>
            </a:extLst>
          </p:cNvPr>
          <p:cNvSpPr>
            <a:spLocks noGrp="1"/>
          </p:cNvSpPr>
          <p:nvPr>
            <p:ph type="title"/>
          </p:nvPr>
        </p:nvSpPr>
        <p:spPr>
          <a:xfrm>
            <a:off x="0" y="96838"/>
            <a:ext cx="4352925" cy="508000"/>
          </a:xfrm>
        </p:spPr>
        <p:txBody>
          <a:bodyPr/>
          <a:lstStyle/>
          <a:p>
            <a:pPr>
              <a:defRPr/>
            </a:pPr>
            <a:r>
              <a:rPr lang="zh-CN" altLang="en-US" sz="1800" dirty="0">
                <a:latin typeface="Tw Cen MT" pitchFamily="34" charset="0"/>
                <a:cs typeface="+mn-cs"/>
              </a:rPr>
              <a:t>（一）我们处在中国特色社会主义新时代</a:t>
            </a:r>
          </a:p>
        </p:txBody>
      </p:sp>
      <p:sp>
        <p:nvSpPr>
          <p:cNvPr id="15363" name="矩形 1">
            <a:extLst>
              <a:ext uri="{FF2B5EF4-FFF2-40B4-BE49-F238E27FC236}">
                <a16:creationId xmlns:a16="http://schemas.microsoft.com/office/drawing/2014/main" id="{0EFD81E5-F93A-4175-B1E8-409B9E5722C2}"/>
              </a:ext>
            </a:extLst>
          </p:cNvPr>
          <p:cNvSpPr>
            <a:spLocks noChangeArrowheads="1"/>
          </p:cNvSpPr>
          <p:nvPr/>
        </p:nvSpPr>
        <p:spPr bwMode="auto">
          <a:xfrm>
            <a:off x="2747963" y="688975"/>
            <a:ext cx="72199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2800" b="1">
                <a:latin typeface="黑体" panose="02010609060101010101" pitchFamily="49" charset="-122"/>
                <a:ea typeface="黑体" panose="02010609060101010101" pitchFamily="49" charset="-122"/>
              </a:rPr>
              <a:t>3.</a:t>
            </a:r>
            <a:r>
              <a:rPr lang="zh-CN" altLang="en-US" sz="2800" b="1">
                <a:latin typeface="黑体" panose="02010609060101010101" pitchFamily="49" charset="-122"/>
                <a:ea typeface="黑体" panose="02010609060101010101" pitchFamily="49" charset="-122"/>
              </a:rPr>
              <a:t>中华民族伟大复兴中国梦与青春梦的关系 </a:t>
            </a:r>
          </a:p>
        </p:txBody>
      </p:sp>
      <p:sp>
        <p:nvSpPr>
          <p:cNvPr id="9" name="矩形 8">
            <a:extLst>
              <a:ext uri="{FF2B5EF4-FFF2-40B4-BE49-F238E27FC236}">
                <a16:creationId xmlns:a16="http://schemas.microsoft.com/office/drawing/2014/main" id="{E464C499-4D60-4852-BAA6-5AFA2CDA4289}"/>
              </a:ext>
            </a:extLst>
          </p:cNvPr>
          <p:cNvSpPr/>
          <p:nvPr/>
        </p:nvSpPr>
        <p:spPr>
          <a:xfrm>
            <a:off x="1090613" y="2190750"/>
            <a:ext cx="9842500" cy="523875"/>
          </a:xfrm>
          <a:prstGeom prst="rect">
            <a:avLst/>
          </a:prstGeom>
          <a:solidFill>
            <a:schemeClr val="bg1">
              <a:lumMod val="95000"/>
            </a:schemeClr>
          </a:solidFill>
        </p:spPr>
        <p:txBody>
          <a:bodyPr>
            <a:spAutoFit/>
          </a:bodyPr>
          <a:lstStyle/>
          <a:p>
            <a:pPr>
              <a:defRPr/>
            </a:pPr>
            <a:r>
              <a:rPr lang="zh-CN" altLang="en-US" sz="2800" dirty="0">
                <a:latin typeface="宋体" charset="-122"/>
                <a:ea typeface="宋体" charset="-122"/>
              </a:rPr>
              <a:t>中国梦的</a:t>
            </a:r>
            <a:r>
              <a:rPr lang="zh-CN" altLang="en-US" sz="2800" dirty="0">
                <a:solidFill>
                  <a:srgbClr val="FF0000"/>
                </a:solidFill>
                <a:latin typeface="宋体" charset="-122"/>
                <a:ea typeface="宋体" charset="-122"/>
              </a:rPr>
              <a:t>基本内涵</a:t>
            </a:r>
            <a:r>
              <a:rPr lang="zh-CN" altLang="en-US" sz="2800" dirty="0">
                <a:latin typeface="宋体" charset="-122"/>
                <a:ea typeface="宋体" charset="-122"/>
              </a:rPr>
              <a:t>是：实现国家富强、民族振兴、人民幸福。</a:t>
            </a:r>
            <a:endParaRPr lang="en-US" altLang="zh-CN" sz="2800" dirty="0">
              <a:latin typeface="宋体" charset="-122"/>
              <a:ea typeface="宋体" charset="-122"/>
            </a:endParaRPr>
          </a:p>
        </p:txBody>
      </p:sp>
      <p:sp>
        <p:nvSpPr>
          <p:cNvPr id="15365" name="矩形 6">
            <a:extLst>
              <a:ext uri="{FF2B5EF4-FFF2-40B4-BE49-F238E27FC236}">
                <a16:creationId xmlns:a16="http://schemas.microsoft.com/office/drawing/2014/main" id="{3C24A3BA-2FDB-458B-9CF5-78B849A0A601}"/>
              </a:ext>
            </a:extLst>
          </p:cNvPr>
          <p:cNvSpPr>
            <a:spLocks noChangeArrowheads="1"/>
          </p:cNvSpPr>
          <p:nvPr/>
        </p:nvSpPr>
        <p:spPr bwMode="auto">
          <a:xfrm>
            <a:off x="3328988" y="1397000"/>
            <a:ext cx="629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2800">
                <a:latin typeface="宋体" panose="02010600030101010101" pitchFamily="2" charset="-122"/>
                <a:ea typeface="宋体" panose="02010600030101010101" pitchFamily="2" charset="-122"/>
              </a:rPr>
              <a:t>什么是</a:t>
            </a:r>
            <a:r>
              <a:rPr lang="zh-CN" altLang="en-US" sz="2800">
                <a:solidFill>
                  <a:srgbClr val="FF0000"/>
                </a:solidFill>
                <a:latin typeface="宋体" panose="02010600030101010101" pitchFamily="2" charset="-122"/>
                <a:ea typeface="宋体" panose="02010600030101010101" pitchFamily="2" charset="-122"/>
              </a:rPr>
              <a:t>中国梦</a:t>
            </a:r>
            <a:r>
              <a:rPr lang="zh-CN" altLang="en-US" sz="2800">
                <a:latin typeface="宋体" panose="02010600030101010101" pitchFamily="2" charset="-122"/>
                <a:ea typeface="宋体" panose="02010600030101010101" pitchFamily="2" charset="-122"/>
              </a:rPr>
              <a:t>？就是</a:t>
            </a:r>
            <a:r>
              <a:rPr lang="zh-CN" altLang="en-US" sz="2800">
                <a:solidFill>
                  <a:srgbClr val="FF0000"/>
                </a:solidFill>
                <a:latin typeface="宋体" panose="02010600030101010101" pitchFamily="2" charset="-122"/>
                <a:ea typeface="宋体" panose="02010600030101010101" pitchFamily="2" charset="-122"/>
              </a:rPr>
              <a:t>中华民族伟大复兴</a:t>
            </a:r>
            <a:endParaRPr lang="en-US" altLang="zh-CN" sz="2800">
              <a:latin typeface="宋体" panose="02010600030101010101" pitchFamily="2" charset="-122"/>
              <a:ea typeface="宋体" panose="02010600030101010101" pitchFamily="2" charset="-122"/>
            </a:endParaRPr>
          </a:p>
        </p:txBody>
      </p:sp>
      <p:sp>
        <p:nvSpPr>
          <p:cNvPr id="15366" name="矩形 7">
            <a:extLst>
              <a:ext uri="{FF2B5EF4-FFF2-40B4-BE49-F238E27FC236}">
                <a16:creationId xmlns:a16="http://schemas.microsoft.com/office/drawing/2014/main" id="{9BA0C87B-90E5-406D-A9E5-9B8061DA3CA6}"/>
              </a:ext>
            </a:extLst>
          </p:cNvPr>
          <p:cNvSpPr>
            <a:spLocks noChangeArrowheads="1"/>
          </p:cNvSpPr>
          <p:nvPr/>
        </p:nvSpPr>
        <p:spPr bwMode="auto">
          <a:xfrm>
            <a:off x="774700" y="3052763"/>
            <a:ext cx="3743325" cy="224631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2800">
                <a:latin typeface="宋体" panose="02010600030101010101" pitchFamily="2" charset="-122"/>
                <a:ea typeface="宋体" panose="02010600030101010101" pitchFamily="2" charset="-122"/>
              </a:rPr>
              <a:t>第一个百年奋斗目标：中国共产党成立</a:t>
            </a:r>
            <a:r>
              <a:rPr lang="en-US" altLang="zh-CN" sz="2800">
                <a:latin typeface="宋体" panose="02010600030101010101" pitchFamily="2" charset="-122"/>
                <a:ea typeface="宋体" panose="02010600030101010101" pitchFamily="2" charset="-122"/>
              </a:rPr>
              <a:t>100</a:t>
            </a:r>
            <a:r>
              <a:rPr lang="zh-CN" altLang="en-US" sz="2800">
                <a:latin typeface="宋体" panose="02010600030101010101" pitchFamily="2" charset="-122"/>
                <a:ea typeface="宋体" panose="02010600030101010101" pitchFamily="2" charset="-122"/>
              </a:rPr>
              <a:t>周年时，全面建成小康社会。（历史性地解决了绝对贫困问题）</a:t>
            </a:r>
          </a:p>
        </p:txBody>
      </p:sp>
      <p:sp>
        <p:nvSpPr>
          <p:cNvPr id="15367" name="矩形 9">
            <a:extLst>
              <a:ext uri="{FF2B5EF4-FFF2-40B4-BE49-F238E27FC236}">
                <a16:creationId xmlns:a16="http://schemas.microsoft.com/office/drawing/2014/main" id="{81EAAD11-6555-4622-ACB6-CCF58EBB19DF}"/>
              </a:ext>
            </a:extLst>
          </p:cNvPr>
          <p:cNvSpPr>
            <a:spLocks noChangeArrowheads="1"/>
          </p:cNvSpPr>
          <p:nvPr/>
        </p:nvSpPr>
        <p:spPr bwMode="auto">
          <a:xfrm>
            <a:off x="681038" y="5611813"/>
            <a:ext cx="102520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2800">
                <a:solidFill>
                  <a:srgbClr val="FF0000"/>
                </a:solidFill>
                <a:latin typeface="宋体" panose="02010600030101010101" pitchFamily="2" charset="-122"/>
                <a:ea typeface="宋体" panose="02010600030101010101" pitchFamily="2" charset="-122"/>
              </a:rPr>
              <a:t>中华民族的追梦之路更清晰、筑梦之基更坚实、圆梦之策更精准</a:t>
            </a:r>
          </a:p>
        </p:txBody>
      </p:sp>
      <p:sp>
        <p:nvSpPr>
          <p:cNvPr id="15368" name="矩形 12">
            <a:extLst>
              <a:ext uri="{FF2B5EF4-FFF2-40B4-BE49-F238E27FC236}">
                <a16:creationId xmlns:a16="http://schemas.microsoft.com/office/drawing/2014/main" id="{D2CACF3C-1947-4040-9A9E-58D76D20E5D4}"/>
              </a:ext>
            </a:extLst>
          </p:cNvPr>
          <p:cNvSpPr>
            <a:spLocks noChangeArrowheads="1"/>
          </p:cNvSpPr>
          <p:nvPr/>
        </p:nvSpPr>
        <p:spPr bwMode="auto">
          <a:xfrm>
            <a:off x="6992938" y="3103563"/>
            <a:ext cx="3805237" cy="224631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2800">
                <a:latin typeface="宋体" panose="02010600030101010101" pitchFamily="2" charset="-122"/>
                <a:ea typeface="宋体" panose="02010600030101010101" pitchFamily="2" charset="-122"/>
              </a:rPr>
              <a:t>第二个百年奋斗目标：新中国成立</a:t>
            </a:r>
            <a:r>
              <a:rPr lang="en-US" altLang="zh-CN" sz="2800">
                <a:latin typeface="宋体" panose="02010600030101010101" pitchFamily="2" charset="-122"/>
                <a:ea typeface="宋体" panose="02010600030101010101" pitchFamily="2" charset="-122"/>
              </a:rPr>
              <a:t>100</a:t>
            </a:r>
            <a:r>
              <a:rPr lang="zh-CN" altLang="en-US" sz="2800">
                <a:latin typeface="宋体" panose="02010600030101010101" pitchFamily="2" charset="-122"/>
                <a:ea typeface="宋体" panose="02010600030101010101" pitchFamily="2" charset="-122"/>
              </a:rPr>
              <a:t>周年时，全面建成富强民主文明和谐美丽的社会主义现代化强国</a:t>
            </a:r>
          </a:p>
        </p:txBody>
      </p:sp>
      <p:sp>
        <p:nvSpPr>
          <p:cNvPr id="4" name="右箭头 3">
            <a:extLst>
              <a:ext uri="{FF2B5EF4-FFF2-40B4-BE49-F238E27FC236}">
                <a16:creationId xmlns:a16="http://schemas.microsoft.com/office/drawing/2014/main" id="{A23AB9E7-2860-4CE3-BE32-B22BF3DE253C}"/>
              </a:ext>
            </a:extLst>
          </p:cNvPr>
          <p:cNvSpPr/>
          <p:nvPr/>
        </p:nvSpPr>
        <p:spPr>
          <a:xfrm>
            <a:off x="4960938" y="4175125"/>
            <a:ext cx="1874837" cy="573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5370" name="Picture 2" descr="https://img0.baidu.com/it/u=3632678977,3648320253&amp;fm=26&amp;fmt=auto&amp;gp=0.jpg">
            <a:extLst>
              <a:ext uri="{FF2B5EF4-FFF2-40B4-BE49-F238E27FC236}">
                <a16:creationId xmlns:a16="http://schemas.microsoft.com/office/drawing/2014/main" id="{5708F8CB-C88C-48B4-98E9-714B4A1F98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0938" y="3273425"/>
            <a:ext cx="1603375"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DB05E8F9-002A-47DA-85EA-5664C8AB5311}"/>
              </a:ext>
            </a:extLst>
          </p:cNvPr>
          <p:cNvSpPr txBox="1">
            <a:spLocks/>
          </p:cNvSpPr>
          <p:nvPr/>
        </p:nvSpPr>
        <p:spPr bwMode="auto">
          <a:xfrm>
            <a:off x="185738" y="163513"/>
            <a:ext cx="4533900" cy="650875"/>
          </a:xfrm>
          <a:prstGeom prst="rect">
            <a:avLst/>
          </a:prstGeom>
          <a:noFill/>
          <a:ln>
            <a:noFill/>
          </a:ln>
        </p:spPr>
        <p:txBody>
          <a:bodyPr anchor="ctr"/>
          <a:lstStyle>
            <a:lvl1pPr algn="l" rtl="0" eaLnBrk="0" fontAlgn="base" hangingPunct="0">
              <a:spcBef>
                <a:spcPct val="0"/>
              </a:spcBef>
              <a:spcAft>
                <a:spcPct val="0"/>
              </a:spcAft>
              <a:defRPr sz="4800" b="1" kern="1200">
                <a:solidFill>
                  <a:schemeClr val="tx1"/>
                </a:solidFill>
                <a:latin typeface="微软雅黑" pitchFamily="34" charset="-122"/>
                <a:ea typeface="微软雅黑" pitchFamily="34" charset="-122"/>
                <a:cs typeface="+mj-cs"/>
              </a:defRPr>
            </a:lvl1pPr>
            <a:lvl2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2pPr>
            <a:lvl3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3pPr>
            <a:lvl4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4pPr>
            <a:lvl5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5pPr>
            <a:lvl6pPr marL="609585" algn="ctr" rtl="0" eaLnBrk="1" fontAlgn="base" hangingPunct="1">
              <a:spcBef>
                <a:spcPct val="0"/>
              </a:spcBef>
              <a:spcAft>
                <a:spcPct val="0"/>
              </a:spcAft>
              <a:defRPr sz="5867">
                <a:solidFill>
                  <a:schemeClr val="tx1"/>
                </a:solidFill>
                <a:latin typeface="Calibri" pitchFamily="34" charset="0"/>
                <a:ea typeface="宋体" charset="-122"/>
              </a:defRPr>
            </a:lvl6pPr>
            <a:lvl7pPr marL="1219170" algn="ctr" rtl="0" eaLnBrk="1" fontAlgn="base" hangingPunct="1">
              <a:spcBef>
                <a:spcPct val="0"/>
              </a:spcBef>
              <a:spcAft>
                <a:spcPct val="0"/>
              </a:spcAft>
              <a:defRPr sz="5867">
                <a:solidFill>
                  <a:schemeClr val="tx1"/>
                </a:solidFill>
                <a:latin typeface="Calibri" pitchFamily="34" charset="0"/>
                <a:ea typeface="宋体" charset="-122"/>
              </a:defRPr>
            </a:lvl7pPr>
            <a:lvl8pPr marL="1828754" algn="ctr" rtl="0" eaLnBrk="1" fontAlgn="base" hangingPunct="1">
              <a:spcBef>
                <a:spcPct val="0"/>
              </a:spcBef>
              <a:spcAft>
                <a:spcPct val="0"/>
              </a:spcAft>
              <a:defRPr sz="5867">
                <a:solidFill>
                  <a:schemeClr val="tx1"/>
                </a:solidFill>
                <a:latin typeface="Calibri" pitchFamily="34" charset="0"/>
                <a:ea typeface="宋体" charset="-122"/>
              </a:defRPr>
            </a:lvl8pPr>
            <a:lvl9pPr marL="2438339" algn="ctr" rtl="0" eaLnBrk="1" fontAlgn="base" hangingPunct="1">
              <a:spcBef>
                <a:spcPct val="0"/>
              </a:spcBef>
              <a:spcAft>
                <a:spcPct val="0"/>
              </a:spcAft>
              <a:defRPr sz="5867">
                <a:solidFill>
                  <a:schemeClr val="tx1"/>
                </a:solidFill>
                <a:latin typeface="Calibri" pitchFamily="34" charset="0"/>
                <a:ea typeface="宋体" charset="-122"/>
              </a:defRPr>
            </a:lvl9pPr>
          </a:lstStyle>
          <a:p>
            <a:pPr algn="just" eaLnBrk="1" hangingPunct="1">
              <a:defRPr/>
            </a:pPr>
            <a:r>
              <a:rPr lang="zh-CN" altLang="en-US" sz="1800" dirty="0">
                <a:latin typeface="Tw Cen MT" pitchFamily="34" charset="0"/>
                <a:cs typeface="+mn-cs"/>
              </a:rPr>
              <a:t>（一）中国特色社会主义新时代的科学内涵 </a:t>
            </a:r>
          </a:p>
        </p:txBody>
      </p:sp>
      <p:sp>
        <p:nvSpPr>
          <p:cNvPr id="16387" name="内容占位符 2">
            <a:extLst>
              <a:ext uri="{FF2B5EF4-FFF2-40B4-BE49-F238E27FC236}">
                <a16:creationId xmlns:a16="http://schemas.microsoft.com/office/drawing/2014/main" id="{3A50B79F-985F-48B0-94B7-EB3284907CF5}"/>
              </a:ext>
            </a:extLst>
          </p:cNvPr>
          <p:cNvSpPr>
            <a:spLocks noGrp="1"/>
          </p:cNvSpPr>
          <p:nvPr>
            <p:ph idx="1"/>
          </p:nvPr>
        </p:nvSpPr>
        <p:spPr>
          <a:xfrm>
            <a:off x="185738" y="933450"/>
            <a:ext cx="10899775" cy="723900"/>
          </a:xfrm>
        </p:spPr>
        <p:txBody>
          <a:bodyPr/>
          <a:lstStyle/>
          <a:p>
            <a:pPr marL="0" indent="0" algn="ctr">
              <a:buFont typeface="Wingdings" panose="05000000000000000000" pitchFamily="2" charset="2"/>
              <a:buNone/>
            </a:pPr>
            <a:r>
              <a:rPr lang="en-US" altLang="zh-CN" sz="2800" b="1">
                <a:latin typeface="黑体" panose="02010609060101010101" pitchFamily="49" charset="-122"/>
                <a:ea typeface="黑体" panose="02010609060101010101" pitchFamily="49" charset="-122"/>
              </a:rPr>
              <a:t>3 .</a:t>
            </a:r>
            <a:r>
              <a:rPr lang="zh-CN" altLang="en-US" sz="2800" b="1">
                <a:latin typeface="黑体" panose="02010609060101010101" pitchFamily="49" charset="-122"/>
                <a:ea typeface="黑体" panose="02010609060101010101" pitchFamily="49" charset="-122"/>
              </a:rPr>
              <a:t>中华民族伟大复兴中国梦与青春梦的关系</a:t>
            </a:r>
          </a:p>
        </p:txBody>
      </p:sp>
      <p:sp>
        <p:nvSpPr>
          <p:cNvPr id="16388" name="内容占位符 2">
            <a:extLst>
              <a:ext uri="{FF2B5EF4-FFF2-40B4-BE49-F238E27FC236}">
                <a16:creationId xmlns:a16="http://schemas.microsoft.com/office/drawing/2014/main" id="{37292179-0E11-4AC6-96BC-BA5BA8FFB561}"/>
              </a:ext>
            </a:extLst>
          </p:cNvPr>
          <p:cNvSpPr txBox="1">
            <a:spLocks/>
          </p:cNvSpPr>
          <p:nvPr/>
        </p:nvSpPr>
        <p:spPr bwMode="auto">
          <a:xfrm>
            <a:off x="642938" y="1600200"/>
            <a:ext cx="10733087" cy="5508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spcBef>
                <a:spcPct val="20000"/>
              </a:spcBef>
            </a:pPr>
            <a:r>
              <a:rPr lang="zh-CN" altLang="en-US" sz="2800" b="1">
                <a:latin typeface="宋体" panose="02010600030101010101" pitchFamily="2" charset="-122"/>
                <a:ea typeface="宋体" panose="02010600030101010101" pitchFamily="2" charset="-122"/>
              </a:rPr>
              <a:t>中国梦是</a:t>
            </a:r>
            <a:r>
              <a:rPr lang="zh-CN" altLang="en-US" sz="2800" b="1">
                <a:solidFill>
                  <a:srgbClr val="FF0000"/>
                </a:solidFill>
                <a:latin typeface="宋体" panose="02010600030101010101" pitchFamily="2" charset="-122"/>
                <a:ea typeface="宋体" panose="02010600030101010101" pitchFamily="2" charset="-122"/>
              </a:rPr>
              <a:t>历史的、现实的，未来的；国家的、民族的，每一个人的</a:t>
            </a:r>
            <a:endParaRPr lang="en-US" altLang="zh-CN" sz="2800" b="1">
              <a:solidFill>
                <a:srgbClr val="FF0000"/>
              </a:solidFill>
              <a:latin typeface="宋体" panose="02010600030101010101" pitchFamily="2" charset="-122"/>
              <a:ea typeface="宋体" panose="02010600030101010101" pitchFamily="2" charset="-122"/>
            </a:endParaRPr>
          </a:p>
        </p:txBody>
      </p:sp>
      <p:pic>
        <p:nvPicPr>
          <p:cNvPr id="16389" name="图片 1">
            <a:extLst>
              <a:ext uri="{FF2B5EF4-FFF2-40B4-BE49-F238E27FC236}">
                <a16:creationId xmlns:a16="http://schemas.microsoft.com/office/drawing/2014/main" id="{D22B1FE0-E9BD-4F2E-B939-B45730D92D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93213" y="-104775"/>
            <a:ext cx="2998787"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图片 1">
            <a:extLst>
              <a:ext uri="{FF2B5EF4-FFF2-40B4-BE49-F238E27FC236}">
                <a16:creationId xmlns:a16="http://schemas.microsoft.com/office/drawing/2014/main" id="{9588D2DC-30C9-47AE-BF74-1B0D582411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7725" y="2252663"/>
            <a:ext cx="1982788"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图片 2">
            <a:extLst>
              <a:ext uri="{FF2B5EF4-FFF2-40B4-BE49-F238E27FC236}">
                <a16:creationId xmlns:a16="http://schemas.microsoft.com/office/drawing/2014/main" id="{524BA093-8156-4F42-9C65-5A0979A759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8850" y="2312988"/>
            <a:ext cx="181927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图片 3">
            <a:extLst>
              <a:ext uri="{FF2B5EF4-FFF2-40B4-BE49-F238E27FC236}">
                <a16:creationId xmlns:a16="http://schemas.microsoft.com/office/drawing/2014/main" id="{4C382448-E449-4E0C-B981-E73ABBE44AF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84863" y="2312988"/>
            <a:ext cx="2782887"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内容占位符 2">
            <a:extLst>
              <a:ext uri="{FF2B5EF4-FFF2-40B4-BE49-F238E27FC236}">
                <a16:creationId xmlns:a16="http://schemas.microsoft.com/office/drawing/2014/main" id="{FDCC7FC0-6C4B-4D1B-94BE-305FE2F1079E}"/>
              </a:ext>
            </a:extLst>
          </p:cNvPr>
          <p:cNvSpPr txBox="1">
            <a:spLocks/>
          </p:cNvSpPr>
          <p:nvPr/>
        </p:nvSpPr>
        <p:spPr bwMode="auto">
          <a:xfrm>
            <a:off x="1182688" y="5565775"/>
            <a:ext cx="92170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spcBef>
                <a:spcPct val="20000"/>
              </a:spcBef>
            </a:pPr>
            <a:r>
              <a:rPr lang="zh-CN" altLang="en-US" sz="2800">
                <a:latin typeface="宋体" panose="02010600030101010101" pitchFamily="2" charset="-122"/>
                <a:ea typeface="宋体" panose="02010600030101010101" pitchFamily="2" charset="-122"/>
              </a:rPr>
              <a:t>青年是中国梦的</a:t>
            </a:r>
            <a:r>
              <a:rPr lang="zh-CN" altLang="en-US" sz="2800">
                <a:solidFill>
                  <a:srgbClr val="FF0000"/>
                </a:solidFill>
                <a:latin typeface="宋体" panose="02010600030101010101" pitchFamily="2" charset="-122"/>
                <a:ea typeface="宋体" panose="02010600030101010101" pitchFamily="2" charset="-122"/>
              </a:rPr>
              <a:t>追梦人、筑梦人和圆梦人</a:t>
            </a:r>
          </a:p>
          <a:p>
            <a:pPr>
              <a:spcBef>
                <a:spcPct val="20000"/>
              </a:spcBef>
            </a:pPr>
            <a:r>
              <a:rPr lang="zh-CN" altLang="en-US" sz="2800">
                <a:latin typeface="宋体" panose="02010600030101010101" pitchFamily="2" charset="-122"/>
                <a:ea typeface="宋体" panose="02010600030101010101" pitchFamily="2" charset="-122"/>
              </a:rPr>
              <a:t>青年不懈追求的梦想始终与振兴中华的责任担当紧密相连</a:t>
            </a:r>
            <a:endParaRPr lang="en-US" altLang="zh-CN" sz="2800">
              <a:latin typeface="宋体" panose="02010600030101010101" pitchFamily="2" charset="-122"/>
              <a:ea typeface="宋体" panose="02010600030101010101" pitchFamily="2" charset="-122"/>
            </a:endParaRPr>
          </a:p>
        </p:txBody>
      </p:sp>
      <p:sp>
        <p:nvSpPr>
          <p:cNvPr id="16394" name="矩形 1">
            <a:extLst>
              <a:ext uri="{FF2B5EF4-FFF2-40B4-BE49-F238E27FC236}">
                <a16:creationId xmlns:a16="http://schemas.microsoft.com/office/drawing/2014/main" id="{C75B76B3-A440-4B24-8952-34D1E4515977}"/>
              </a:ext>
            </a:extLst>
          </p:cNvPr>
          <p:cNvSpPr>
            <a:spLocks noChangeArrowheads="1"/>
          </p:cNvSpPr>
          <p:nvPr/>
        </p:nvSpPr>
        <p:spPr bwMode="auto">
          <a:xfrm>
            <a:off x="768350" y="4979988"/>
            <a:ext cx="2141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2000">
                <a:solidFill>
                  <a:srgbClr val="FF0000"/>
                </a:solidFill>
                <a:latin typeface="宋体" panose="02010600030101010101" pitchFamily="2" charset="-122"/>
                <a:ea typeface="宋体" panose="02010600030101010101" pitchFamily="2" charset="-122"/>
              </a:rPr>
              <a:t>革命战争年代</a:t>
            </a:r>
            <a:endParaRPr lang="zh-CN" altLang="en-US" sz="2000"/>
          </a:p>
        </p:txBody>
      </p:sp>
      <p:sp>
        <p:nvSpPr>
          <p:cNvPr id="16395" name="矩形 2">
            <a:extLst>
              <a:ext uri="{FF2B5EF4-FFF2-40B4-BE49-F238E27FC236}">
                <a16:creationId xmlns:a16="http://schemas.microsoft.com/office/drawing/2014/main" id="{2AB196D9-ACA5-48FE-8D2F-26B64C577480}"/>
              </a:ext>
            </a:extLst>
          </p:cNvPr>
          <p:cNvSpPr>
            <a:spLocks noChangeArrowheads="1"/>
          </p:cNvSpPr>
          <p:nvPr/>
        </p:nvSpPr>
        <p:spPr bwMode="auto">
          <a:xfrm>
            <a:off x="3046413" y="4979988"/>
            <a:ext cx="272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a:solidFill>
                  <a:srgbClr val="FF0000"/>
                </a:solidFill>
                <a:latin typeface="宋体" panose="02010600030101010101" pitchFamily="2" charset="-122"/>
                <a:ea typeface="宋体" panose="02010600030101010101" pitchFamily="2" charset="-122"/>
              </a:rPr>
              <a:t>社会主义革命和建设时期</a:t>
            </a:r>
            <a:endParaRPr lang="zh-CN" altLang="en-US"/>
          </a:p>
        </p:txBody>
      </p:sp>
      <p:sp>
        <p:nvSpPr>
          <p:cNvPr id="16396" name="矩形 3">
            <a:extLst>
              <a:ext uri="{FF2B5EF4-FFF2-40B4-BE49-F238E27FC236}">
                <a16:creationId xmlns:a16="http://schemas.microsoft.com/office/drawing/2014/main" id="{5F85B3C9-E9BF-47C6-A482-9FEC62DC64F1}"/>
              </a:ext>
            </a:extLst>
          </p:cNvPr>
          <p:cNvSpPr>
            <a:spLocks noChangeArrowheads="1"/>
          </p:cNvSpPr>
          <p:nvPr/>
        </p:nvSpPr>
        <p:spPr bwMode="auto">
          <a:xfrm>
            <a:off x="5838825" y="4737100"/>
            <a:ext cx="32115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a:solidFill>
                  <a:srgbClr val="FF0000"/>
                </a:solidFill>
                <a:latin typeface="宋体" panose="02010600030101010101" pitchFamily="2" charset="-122"/>
                <a:ea typeface="宋体" panose="02010600030101010101" pitchFamily="2" charset="-122"/>
              </a:rPr>
              <a:t>改革开放和社会主义现代化建设新时期</a:t>
            </a:r>
            <a:endParaRPr lang="zh-CN" altLang="en-US"/>
          </a:p>
        </p:txBody>
      </p:sp>
      <p:sp>
        <p:nvSpPr>
          <p:cNvPr id="16397" name="矩形 4">
            <a:extLst>
              <a:ext uri="{FF2B5EF4-FFF2-40B4-BE49-F238E27FC236}">
                <a16:creationId xmlns:a16="http://schemas.microsoft.com/office/drawing/2014/main" id="{91FA0CA3-1A74-4A37-BBE3-31244E3434F6}"/>
              </a:ext>
            </a:extLst>
          </p:cNvPr>
          <p:cNvSpPr>
            <a:spLocks noChangeArrowheads="1"/>
          </p:cNvSpPr>
          <p:nvPr/>
        </p:nvSpPr>
        <p:spPr bwMode="auto">
          <a:xfrm>
            <a:off x="9309100" y="4737100"/>
            <a:ext cx="27670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a:solidFill>
                  <a:srgbClr val="FF0000"/>
                </a:solidFill>
                <a:latin typeface="宋体" panose="02010600030101010101" pitchFamily="2" charset="-122"/>
                <a:ea typeface="宋体" panose="02010600030101010101" pitchFamily="2" charset="-122"/>
              </a:rPr>
              <a:t>中国特色社会主义新时代</a:t>
            </a:r>
          </a:p>
        </p:txBody>
      </p:sp>
      <p:pic>
        <p:nvPicPr>
          <p:cNvPr id="16398" name="图片 6">
            <a:extLst>
              <a:ext uri="{FF2B5EF4-FFF2-40B4-BE49-F238E27FC236}">
                <a16:creationId xmlns:a16="http://schemas.microsoft.com/office/drawing/2014/main" id="{35806163-F1F4-493D-B2F7-A4991825A2C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855075" y="2420938"/>
            <a:ext cx="3089275"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14F58493-531F-4BDE-9ADA-EA6B824F6611}"/>
              </a:ext>
            </a:extLst>
          </p:cNvPr>
          <p:cNvSpPr txBox="1">
            <a:spLocks/>
          </p:cNvSpPr>
          <p:nvPr/>
        </p:nvSpPr>
        <p:spPr bwMode="auto">
          <a:xfrm>
            <a:off x="185738" y="9525"/>
            <a:ext cx="4533900" cy="650875"/>
          </a:xfrm>
          <a:prstGeom prst="rect">
            <a:avLst/>
          </a:prstGeom>
          <a:noFill/>
          <a:ln>
            <a:noFill/>
          </a:ln>
        </p:spPr>
        <p:txBody>
          <a:bodyPr anchor="ctr"/>
          <a:lstStyle>
            <a:lvl1pPr algn="l" rtl="0" eaLnBrk="0" fontAlgn="base" hangingPunct="0">
              <a:spcBef>
                <a:spcPct val="0"/>
              </a:spcBef>
              <a:spcAft>
                <a:spcPct val="0"/>
              </a:spcAft>
              <a:defRPr sz="4800" b="1" kern="1200">
                <a:solidFill>
                  <a:schemeClr val="tx1"/>
                </a:solidFill>
                <a:latin typeface="微软雅黑" pitchFamily="34" charset="-122"/>
                <a:ea typeface="微软雅黑" pitchFamily="34" charset="-122"/>
                <a:cs typeface="+mj-cs"/>
              </a:defRPr>
            </a:lvl1pPr>
            <a:lvl2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2pPr>
            <a:lvl3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3pPr>
            <a:lvl4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4pPr>
            <a:lvl5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5pPr>
            <a:lvl6pPr marL="609585" algn="ctr" rtl="0" eaLnBrk="1" fontAlgn="base" hangingPunct="1">
              <a:spcBef>
                <a:spcPct val="0"/>
              </a:spcBef>
              <a:spcAft>
                <a:spcPct val="0"/>
              </a:spcAft>
              <a:defRPr sz="5867">
                <a:solidFill>
                  <a:schemeClr val="tx1"/>
                </a:solidFill>
                <a:latin typeface="Calibri" pitchFamily="34" charset="0"/>
                <a:ea typeface="宋体" charset="-122"/>
              </a:defRPr>
            </a:lvl6pPr>
            <a:lvl7pPr marL="1219170" algn="ctr" rtl="0" eaLnBrk="1" fontAlgn="base" hangingPunct="1">
              <a:spcBef>
                <a:spcPct val="0"/>
              </a:spcBef>
              <a:spcAft>
                <a:spcPct val="0"/>
              </a:spcAft>
              <a:defRPr sz="5867">
                <a:solidFill>
                  <a:schemeClr val="tx1"/>
                </a:solidFill>
                <a:latin typeface="Calibri" pitchFamily="34" charset="0"/>
                <a:ea typeface="宋体" charset="-122"/>
              </a:defRPr>
            </a:lvl7pPr>
            <a:lvl8pPr marL="1828754" algn="ctr" rtl="0" eaLnBrk="1" fontAlgn="base" hangingPunct="1">
              <a:spcBef>
                <a:spcPct val="0"/>
              </a:spcBef>
              <a:spcAft>
                <a:spcPct val="0"/>
              </a:spcAft>
              <a:defRPr sz="5867">
                <a:solidFill>
                  <a:schemeClr val="tx1"/>
                </a:solidFill>
                <a:latin typeface="Calibri" pitchFamily="34" charset="0"/>
                <a:ea typeface="宋体" charset="-122"/>
              </a:defRPr>
            </a:lvl8pPr>
            <a:lvl9pPr marL="2438339" algn="ctr" rtl="0" eaLnBrk="1" fontAlgn="base" hangingPunct="1">
              <a:spcBef>
                <a:spcPct val="0"/>
              </a:spcBef>
              <a:spcAft>
                <a:spcPct val="0"/>
              </a:spcAft>
              <a:defRPr sz="5867">
                <a:solidFill>
                  <a:schemeClr val="tx1"/>
                </a:solidFill>
                <a:latin typeface="Calibri" pitchFamily="34" charset="0"/>
                <a:ea typeface="宋体" charset="-122"/>
              </a:defRPr>
            </a:lvl9pPr>
          </a:lstStyle>
          <a:p>
            <a:pPr algn="just" eaLnBrk="1" hangingPunct="1">
              <a:defRPr/>
            </a:pPr>
            <a:r>
              <a:rPr lang="zh-CN" altLang="en-US" sz="1800" dirty="0">
                <a:latin typeface="Tw Cen MT" pitchFamily="34" charset="0"/>
                <a:cs typeface="+mn-cs"/>
              </a:rPr>
              <a:t>（一）中国特色社会主义新时代的科学内涵 </a:t>
            </a:r>
          </a:p>
        </p:txBody>
      </p:sp>
      <p:sp>
        <p:nvSpPr>
          <p:cNvPr id="17411" name="矩形 3">
            <a:extLst>
              <a:ext uri="{FF2B5EF4-FFF2-40B4-BE49-F238E27FC236}">
                <a16:creationId xmlns:a16="http://schemas.microsoft.com/office/drawing/2014/main" id="{8BD48139-4DBB-498E-9283-F12E6293B395}"/>
              </a:ext>
            </a:extLst>
          </p:cNvPr>
          <p:cNvSpPr>
            <a:spLocks noChangeArrowheads="1"/>
          </p:cNvSpPr>
          <p:nvPr/>
        </p:nvSpPr>
        <p:spPr bwMode="auto">
          <a:xfrm>
            <a:off x="873125" y="1425575"/>
            <a:ext cx="10394950"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2800">
                <a:latin typeface="宋体" panose="02010600030101010101" pitchFamily="2" charset="-122"/>
                <a:ea typeface="宋体" panose="02010600030101010101" pitchFamily="2" charset="-122"/>
              </a:rPr>
              <a:t>新时代的大学生</a:t>
            </a:r>
            <a:r>
              <a:rPr lang="zh-CN" altLang="en-US" sz="2800">
                <a:solidFill>
                  <a:srgbClr val="FF0000"/>
                </a:solidFill>
                <a:latin typeface="宋体" panose="02010600030101010101" pitchFamily="2" charset="-122"/>
                <a:ea typeface="宋体" panose="02010600030101010101" pitchFamily="2" charset="-122"/>
              </a:rPr>
              <a:t>朝气蓬勃、好学上进、视野宽广、开放自信</a:t>
            </a:r>
            <a:endParaRPr lang="en-US" altLang="zh-CN" sz="2800">
              <a:solidFill>
                <a:srgbClr val="FF0000"/>
              </a:solidFill>
              <a:latin typeface="宋体" panose="02010600030101010101" pitchFamily="2" charset="-122"/>
              <a:ea typeface="宋体" panose="02010600030101010101" pitchFamily="2" charset="-122"/>
            </a:endParaRPr>
          </a:p>
          <a:p>
            <a:pPr algn="ctr"/>
            <a:r>
              <a:rPr lang="zh-CN" altLang="en-US" sz="2800">
                <a:latin typeface="宋体" panose="02010600030101010101" pitchFamily="2" charset="-122"/>
                <a:ea typeface="宋体" panose="02010600030101010101" pitchFamily="2" charset="-122"/>
              </a:rPr>
              <a:t>是</a:t>
            </a:r>
            <a:r>
              <a:rPr lang="zh-CN" altLang="en-US" sz="2800">
                <a:solidFill>
                  <a:srgbClr val="FF0000"/>
                </a:solidFill>
                <a:latin typeface="宋体" panose="02010600030101010101" pitchFamily="2" charset="-122"/>
                <a:ea typeface="宋体" panose="02010600030101010101" pitchFamily="2" charset="-122"/>
              </a:rPr>
              <a:t>可爱、可信、可为</a:t>
            </a:r>
            <a:r>
              <a:rPr lang="zh-CN" altLang="en-US" sz="2800">
                <a:latin typeface="宋体" panose="02010600030101010101" pitchFamily="2" charset="-122"/>
                <a:ea typeface="宋体" panose="02010600030101010101" pitchFamily="2" charset="-122"/>
              </a:rPr>
              <a:t>的一代</a:t>
            </a:r>
            <a:endParaRPr lang="en-US" altLang="zh-CN" sz="2800">
              <a:latin typeface="宋体" panose="02010600030101010101" pitchFamily="2" charset="-122"/>
              <a:ea typeface="宋体" panose="02010600030101010101" pitchFamily="2" charset="-122"/>
            </a:endParaRPr>
          </a:p>
          <a:p>
            <a:pPr algn="ctr"/>
            <a:r>
              <a:rPr lang="zh-CN" altLang="en-US" sz="2800">
                <a:latin typeface="宋体" panose="02010600030101010101" pitchFamily="2" charset="-122"/>
                <a:ea typeface="宋体" panose="02010600030101010101" pitchFamily="2" charset="-122"/>
              </a:rPr>
              <a:t>是民族复兴伟大进程的</a:t>
            </a:r>
            <a:r>
              <a:rPr lang="zh-CN" altLang="en-US" sz="2800">
                <a:solidFill>
                  <a:srgbClr val="FF0000"/>
                </a:solidFill>
                <a:latin typeface="宋体" panose="02010600030101010101" pitchFamily="2" charset="-122"/>
                <a:ea typeface="宋体" panose="02010600030101010101" pitchFamily="2" charset="-122"/>
              </a:rPr>
              <a:t>见证者和参与者</a:t>
            </a:r>
            <a:endParaRPr lang="en-US" altLang="zh-CN" sz="2800">
              <a:latin typeface="宋体" panose="02010600030101010101" pitchFamily="2" charset="-122"/>
              <a:ea typeface="宋体" panose="02010600030101010101" pitchFamily="2" charset="-122"/>
            </a:endParaRPr>
          </a:p>
          <a:p>
            <a:pPr algn="ctr"/>
            <a:r>
              <a:rPr lang="zh-CN" altLang="en-US" sz="2800">
                <a:latin typeface="宋体" panose="02010600030101010101" pitchFamily="2" charset="-122"/>
                <a:ea typeface="宋体" panose="02010600030101010101" pitchFamily="2" charset="-122"/>
              </a:rPr>
              <a:t>社会主义事业的</a:t>
            </a:r>
            <a:r>
              <a:rPr lang="zh-CN" altLang="en-US" sz="2800">
                <a:solidFill>
                  <a:srgbClr val="FF0000"/>
                </a:solidFill>
                <a:latin typeface="宋体" panose="02010600030101010101" pitchFamily="2" charset="-122"/>
                <a:ea typeface="宋体" panose="02010600030101010101" pitchFamily="2" charset="-122"/>
              </a:rPr>
              <a:t>生力军</a:t>
            </a:r>
            <a:endParaRPr lang="en-US" altLang="zh-CN" sz="2800">
              <a:solidFill>
                <a:srgbClr val="FF0000"/>
              </a:solidFill>
              <a:latin typeface="宋体" panose="02010600030101010101" pitchFamily="2" charset="-122"/>
              <a:ea typeface="宋体" panose="02010600030101010101" pitchFamily="2" charset="-122"/>
            </a:endParaRPr>
          </a:p>
        </p:txBody>
      </p:sp>
      <p:graphicFrame>
        <p:nvGraphicFramePr>
          <p:cNvPr id="9" name="内容占位符 3">
            <a:extLst>
              <a:ext uri="{FF2B5EF4-FFF2-40B4-BE49-F238E27FC236}">
                <a16:creationId xmlns:a16="http://schemas.microsoft.com/office/drawing/2014/main" id="{9CB4C29D-D1A3-4D9F-B684-AFBEAFCE2C9A}"/>
              </a:ext>
            </a:extLst>
          </p:cNvPr>
          <p:cNvGraphicFramePr>
            <a:graphicFrameLocks noGrp="1"/>
          </p:cNvGraphicFramePr>
          <p:nvPr>
            <p:ph idx="1"/>
          </p:nvPr>
        </p:nvGraphicFramePr>
        <p:xfrm>
          <a:off x="1721765" y="3496236"/>
          <a:ext cx="8230647" cy="3025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3" name="内容占位符 2">
            <a:extLst>
              <a:ext uri="{FF2B5EF4-FFF2-40B4-BE49-F238E27FC236}">
                <a16:creationId xmlns:a16="http://schemas.microsoft.com/office/drawing/2014/main" id="{C7D05B4B-B2CF-47B6-A862-D5C0CC57E33C}"/>
              </a:ext>
            </a:extLst>
          </p:cNvPr>
          <p:cNvSpPr txBox="1">
            <a:spLocks/>
          </p:cNvSpPr>
          <p:nvPr/>
        </p:nvSpPr>
        <p:spPr bwMode="auto">
          <a:xfrm>
            <a:off x="4157663" y="674688"/>
            <a:ext cx="32480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2800" b="1">
                <a:latin typeface="黑体" panose="02010609060101010101" pitchFamily="49" charset="-122"/>
                <a:ea typeface="黑体" panose="02010609060101010101" pitchFamily="49" charset="-122"/>
              </a:rPr>
              <a:t>4 .</a:t>
            </a:r>
            <a:r>
              <a:rPr lang="zh-CN" altLang="en-US" sz="2800" b="1">
                <a:latin typeface="黑体" panose="02010609060101010101" pitchFamily="49" charset="-122"/>
                <a:ea typeface="黑体" panose="02010609060101010101" pitchFamily="49" charset="-122"/>
              </a:rPr>
              <a:t>新时代的大学生</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a:extLst>
              <a:ext uri="{FF2B5EF4-FFF2-40B4-BE49-F238E27FC236}">
                <a16:creationId xmlns:a16="http://schemas.microsoft.com/office/drawing/2014/main" id="{DC808B2B-4CE4-467E-BECB-A014063D2F76}"/>
              </a:ext>
            </a:extLst>
          </p:cNvPr>
          <p:cNvSpPr>
            <a:spLocks noGrp="1"/>
          </p:cNvSpPr>
          <p:nvPr>
            <p:ph type="title"/>
          </p:nvPr>
        </p:nvSpPr>
        <p:spPr>
          <a:xfrm>
            <a:off x="1376363" y="593725"/>
            <a:ext cx="9661525" cy="650875"/>
          </a:xfrm>
        </p:spPr>
        <p:txBody>
          <a:bodyPr/>
          <a:lstStyle/>
          <a:p>
            <a:pPr algn="ctr"/>
            <a:r>
              <a:rPr lang="zh-CN" altLang="en-US" sz="3000">
                <a:latin typeface="黑体" panose="02010609060101010101" pitchFamily="49" charset="-122"/>
                <a:ea typeface="黑体" panose="02010609060101010101" pitchFamily="49" charset="-122"/>
              </a:rPr>
              <a:t>（二）新时代呼唤担当民族复兴大任的时代新人</a:t>
            </a:r>
          </a:p>
        </p:txBody>
      </p:sp>
      <p:pic>
        <p:nvPicPr>
          <p:cNvPr id="18435" name="图片 1">
            <a:extLst>
              <a:ext uri="{FF2B5EF4-FFF2-40B4-BE49-F238E27FC236}">
                <a16:creationId xmlns:a16="http://schemas.microsoft.com/office/drawing/2014/main" id="{76836F87-C71C-46E0-81D4-8D158A6409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2113" y="3044825"/>
            <a:ext cx="478155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a16="http://schemas.microsoft.com/office/drawing/2014/main" id="{2153F7E4-A132-4372-904F-36EBA0757A73}"/>
              </a:ext>
            </a:extLst>
          </p:cNvPr>
          <p:cNvSpPr/>
          <p:nvPr/>
        </p:nvSpPr>
        <p:spPr>
          <a:xfrm>
            <a:off x="6742113" y="1962150"/>
            <a:ext cx="4948237" cy="954088"/>
          </a:xfrm>
          <a:prstGeom prst="rect">
            <a:avLst/>
          </a:prstGeom>
          <a:solidFill>
            <a:schemeClr val="bg1">
              <a:lumMod val="95000"/>
            </a:schemeClr>
          </a:solidFill>
        </p:spPr>
        <p:txBody>
          <a:bodyPr>
            <a:spAutoFit/>
          </a:bodyPr>
          <a:lstStyle/>
          <a:p>
            <a:pPr>
              <a:defRPr/>
            </a:pPr>
            <a:r>
              <a:rPr lang="zh-CN" altLang="en-US" sz="2800" dirty="0">
                <a:latin typeface="宋体" pitchFamily="2" charset="-122"/>
                <a:ea typeface="宋体" pitchFamily="2" charset="-122"/>
              </a:rPr>
              <a:t>党的十九大提出了“</a:t>
            </a:r>
            <a:r>
              <a:rPr lang="zh-CN" altLang="en-US" sz="2800" dirty="0">
                <a:solidFill>
                  <a:srgbClr val="FF0000"/>
                </a:solidFill>
                <a:latin typeface="宋体" pitchFamily="2" charset="-122"/>
                <a:ea typeface="宋体" pitchFamily="2" charset="-122"/>
              </a:rPr>
              <a:t>培养担当民族复兴大任的时代新人</a:t>
            </a:r>
            <a:r>
              <a:rPr lang="zh-CN" altLang="en-US" sz="2800" dirty="0">
                <a:latin typeface="宋体" pitchFamily="2" charset="-122"/>
                <a:ea typeface="宋体" pitchFamily="2" charset="-122"/>
              </a:rPr>
              <a:t>”。</a:t>
            </a:r>
            <a:endParaRPr lang="en-US" altLang="zh-CN" sz="2800" dirty="0">
              <a:latin typeface="宋体" pitchFamily="2" charset="-122"/>
              <a:ea typeface="宋体" pitchFamily="2" charset="-122"/>
            </a:endParaRPr>
          </a:p>
        </p:txBody>
      </p:sp>
      <p:graphicFrame>
        <p:nvGraphicFramePr>
          <p:cNvPr id="7" name="图示 6">
            <a:extLst>
              <a:ext uri="{FF2B5EF4-FFF2-40B4-BE49-F238E27FC236}">
                <a16:creationId xmlns:a16="http://schemas.microsoft.com/office/drawing/2014/main" id="{0ACAAC8C-8A0C-42F2-9E12-E3F5C896679B}"/>
              </a:ext>
            </a:extLst>
          </p:cNvPr>
          <p:cNvGraphicFramePr/>
          <p:nvPr/>
        </p:nvGraphicFramePr>
        <p:xfrm>
          <a:off x="282389" y="1962150"/>
          <a:ext cx="6185647"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AFADF978-978F-40D4-B4E2-E542B7C14118}"/>
              </a:ext>
            </a:extLst>
          </p:cNvPr>
          <p:cNvSpPr txBox="1">
            <a:spLocks/>
          </p:cNvSpPr>
          <p:nvPr/>
        </p:nvSpPr>
        <p:spPr bwMode="auto">
          <a:xfrm>
            <a:off x="163513" y="20638"/>
            <a:ext cx="5187950" cy="650875"/>
          </a:xfrm>
          <a:prstGeom prst="rect">
            <a:avLst/>
          </a:prstGeom>
          <a:noFill/>
          <a:ln>
            <a:noFill/>
          </a:ln>
        </p:spPr>
        <p:txBody>
          <a:bodyPr anchor="ctr"/>
          <a:lstStyle>
            <a:lvl1pPr algn="l" rtl="0" eaLnBrk="0" fontAlgn="base" hangingPunct="0">
              <a:spcBef>
                <a:spcPct val="0"/>
              </a:spcBef>
              <a:spcAft>
                <a:spcPct val="0"/>
              </a:spcAft>
              <a:defRPr sz="4800" b="1" kern="1200">
                <a:solidFill>
                  <a:schemeClr val="tx1"/>
                </a:solidFill>
                <a:latin typeface="微软雅黑" pitchFamily="34" charset="-122"/>
                <a:ea typeface="微软雅黑" pitchFamily="34" charset="-122"/>
                <a:cs typeface="+mj-cs"/>
              </a:defRPr>
            </a:lvl1pPr>
            <a:lvl2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2pPr>
            <a:lvl3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3pPr>
            <a:lvl4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4pPr>
            <a:lvl5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5pPr>
            <a:lvl6pPr marL="609585" algn="ctr" rtl="0" eaLnBrk="1" fontAlgn="base" hangingPunct="1">
              <a:spcBef>
                <a:spcPct val="0"/>
              </a:spcBef>
              <a:spcAft>
                <a:spcPct val="0"/>
              </a:spcAft>
              <a:defRPr sz="5867">
                <a:solidFill>
                  <a:schemeClr val="tx1"/>
                </a:solidFill>
                <a:latin typeface="Calibri" pitchFamily="34" charset="0"/>
                <a:ea typeface="宋体" charset="-122"/>
              </a:defRPr>
            </a:lvl6pPr>
            <a:lvl7pPr marL="1219170" algn="ctr" rtl="0" eaLnBrk="1" fontAlgn="base" hangingPunct="1">
              <a:spcBef>
                <a:spcPct val="0"/>
              </a:spcBef>
              <a:spcAft>
                <a:spcPct val="0"/>
              </a:spcAft>
              <a:defRPr sz="5867">
                <a:solidFill>
                  <a:schemeClr val="tx1"/>
                </a:solidFill>
                <a:latin typeface="Calibri" pitchFamily="34" charset="0"/>
                <a:ea typeface="宋体" charset="-122"/>
              </a:defRPr>
            </a:lvl7pPr>
            <a:lvl8pPr marL="1828754" algn="ctr" rtl="0" eaLnBrk="1" fontAlgn="base" hangingPunct="1">
              <a:spcBef>
                <a:spcPct val="0"/>
              </a:spcBef>
              <a:spcAft>
                <a:spcPct val="0"/>
              </a:spcAft>
              <a:defRPr sz="5867">
                <a:solidFill>
                  <a:schemeClr val="tx1"/>
                </a:solidFill>
                <a:latin typeface="Calibri" pitchFamily="34" charset="0"/>
                <a:ea typeface="宋体" charset="-122"/>
              </a:defRPr>
            </a:lvl8pPr>
            <a:lvl9pPr marL="2438339" algn="ctr" rtl="0" eaLnBrk="1" fontAlgn="base" hangingPunct="1">
              <a:spcBef>
                <a:spcPct val="0"/>
              </a:spcBef>
              <a:spcAft>
                <a:spcPct val="0"/>
              </a:spcAft>
              <a:defRPr sz="5867">
                <a:solidFill>
                  <a:schemeClr val="tx1"/>
                </a:solidFill>
                <a:latin typeface="Calibri" pitchFamily="34" charset="0"/>
                <a:ea typeface="宋体" charset="-122"/>
              </a:defRPr>
            </a:lvl9pPr>
          </a:lstStyle>
          <a:p>
            <a:pPr algn="just" eaLnBrk="1" hangingPunct="1">
              <a:defRPr/>
            </a:pPr>
            <a:r>
              <a:rPr lang="zh-CN" altLang="en-US" sz="1800" dirty="0">
                <a:latin typeface="黑体" pitchFamily="49" charset="-122"/>
                <a:ea typeface="黑体" pitchFamily="49" charset="-122"/>
              </a:rPr>
              <a:t>（二）新时代呼唤担当民族复兴大任的时代新人</a:t>
            </a:r>
            <a:endParaRPr lang="zh-CN" altLang="en-US" sz="1800" dirty="0">
              <a:latin typeface="Tw Cen MT" pitchFamily="34" charset="0"/>
              <a:cs typeface="+mn-cs"/>
            </a:endParaRPr>
          </a:p>
        </p:txBody>
      </p:sp>
      <p:sp>
        <p:nvSpPr>
          <p:cNvPr id="19459" name="矩形 8">
            <a:extLst>
              <a:ext uri="{FF2B5EF4-FFF2-40B4-BE49-F238E27FC236}">
                <a16:creationId xmlns:a16="http://schemas.microsoft.com/office/drawing/2014/main" id="{DDAD6375-6E97-4392-B7CA-A3C9743304E5}"/>
              </a:ext>
            </a:extLst>
          </p:cNvPr>
          <p:cNvSpPr>
            <a:spLocks noChangeArrowheads="1"/>
          </p:cNvSpPr>
          <p:nvPr/>
        </p:nvSpPr>
        <p:spPr bwMode="auto">
          <a:xfrm>
            <a:off x="163513" y="3511550"/>
            <a:ext cx="700881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2800">
                <a:latin typeface="宋体" panose="02010600030101010101" pitchFamily="2" charset="-122"/>
                <a:ea typeface="宋体" panose="02010600030101010101" pitchFamily="2" charset="-122"/>
              </a:rPr>
              <a:t>习近平总书记在</a:t>
            </a:r>
            <a:r>
              <a:rPr lang="en-US" altLang="zh-CN" sz="2800">
                <a:latin typeface="宋体" panose="02010600030101010101" pitchFamily="2" charset="-122"/>
                <a:ea typeface="宋体" panose="02010600030101010101" pitchFamily="2" charset="-122"/>
              </a:rPr>
              <a:t>2018</a:t>
            </a:r>
            <a:r>
              <a:rPr lang="zh-CN" altLang="en-US" sz="2800">
                <a:latin typeface="宋体" panose="02010600030101010101" pitchFamily="2" charset="-122"/>
                <a:ea typeface="宋体" panose="02010600030101010101" pitchFamily="2" charset="-122"/>
              </a:rPr>
              <a:t>年全国教育大会上强调：“我国是中国共产党领导的社会主义国家，这就决定了</a:t>
            </a:r>
            <a:r>
              <a:rPr lang="zh-CN" altLang="en-US" sz="2800">
                <a:solidFill>
                  <a:srgbClr val="FF0000"/>
                </a:solidFill>
                <a:latin typeface="宋体" panose="02010600030101010101" pitchFamily="2" charset="-122"/>
                <a:ea typeface="宋体" panose="02010600030101010101" pitchFamily="2" charset="-122"/>
              </a:rPr>
              <a:t>我们的教育必须把培养社会主义建设者和接班人作为根本任务</a:t>
            </a:r>
            <a:r>
              <a:rPr lang="zh-CN" altLang="en-US" sz="2800">
                <a:latin typeface="宋体" panose="02010600030101010101" pitchFamily="2" charset="-122"/>
                <a:ea typeface="宋体" panose="02010600030101010101" pitchFamily="2" charset="-122"/>
              </a:rPr>
              <a:t>，培养一代又一代拥护中国共产党领导和我国社会主义制度、立志为中国特色社会主义奋斗终身的有用人才。”</a:t>
            </a:r>
          </a:p>
        </p:txBody>
      </p:sp>
      <p:pic>
        <p:nvPicPr>
          <p:cNvPr id="19460" name="图片 6">
            <a:extLst>
              <a:ext uri="{FF2B5EF4-FFF2-40B4-BE49-F238E27FC236}">
                <a16:creationId xmlns:a16="http://schemas.microsoft.com/office/drawing/2014/main" id="{300E8DF7-4216-4A88-948B-BAB6A3445F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113" y="857250"/>
            <a:ext cx="6494462"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图片 1">
            <a:extLst>
              <a:ext uri="{FF2B5EF4-FFF2-40B4-BE49-F238E27FC236}">
                <a16:creationId xmlns:a16="http://schemas.microsoft.com/office/drawing/2014/main" id="{3C7BA06F-53A3-4976-961F-B8B991F84A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2325" y="846138"/>
            <a:ext cx="4624388"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矩形 8">
            <a:extLst>
              <a:ext uri="{FF2B5EF4-FFF2-40B4-BE49-F238E27FC236}">
                <a16:creationId xmlns:a16="http://schemas.microsoft.com/office/drawing/2014/main" id="{F373341F-D9F8-4A1E-A6E3-3F84D2C12038}"/>
              </a:ext>
            </a:extLst>
          </p:cNvPr>
          <p:cNvSpPr>
            <a:spLocks noChangeArrowheads="1"/>
          </p:cNvSpPr>
          <p:nvPr/>
        </p:nvSpPr>
        <p:spPr bwMode="auto">
          <a:xfrm>
            <a:off x="7099300" y="3511550"/>
            <a:ext cx="4876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2800">
                <a:solidFill>
                  <a:srgbClr val="FF0000"/>
                </a:solidFill>
                <a:latin typeface="宋体" panose="02010600030101010101" pitchFamily="2" charset="-122"/>
                <a:ea typeface="宋体" panose="02010600030101010101" pitchFamily="2" charset="-122"/>
              </a:rPr>
              <a:t>“努力培养担当民族复兴大任的时代新人，培养德智体美劳全面发展的社会主义建设者和接班人。”</a:t>
            </a:r>
            <a:r>
              <a:rPr lang="en-US" altLang="zh-CN" sz="2800">
                <a:latin typeface="宋体" panose="02010600030101010101" pitchFamily="2" charset="-122"/>
                <a:ea typeface="宋体" panose="02010600030101010101" pitchFamily="2" charset="-122"/>
              </a:rPr>
              <a:t>——2019</a:t>
            </a:r>
            <a:r>
              <a:rPr lang="zh-CN" altLang="en-US" sz="2800">
                <a:latin typeface="宋体" panose="02010600030101010101" pitchFamily="2" charset="-122"/>
                <a:ea typeface="宋体" panose="02010600030101010101" pitchFamily="2" charset="-122"/>
              </a:rPr>
              <a:t>年习近平总书记在学校思想政治理论课教师座谈会上的讲话</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内容占位符 4">
            <a:extLst>
              <a:ext uri="{FF2B5EF4-FFF2-40B4-BE49-F238E27FC236}">
                <a16:creationId xmlns:a16="http://schemas.microsoft.com/office/drawing/2014/main" id="{BDE2DE2C-8F7D-494A-8FA0-46950C974A9D}"/>
              </a:ext>
            </a:extLst>
          </p:cNvPr>
          <p:cNvSpPr>
            <a:spLocks noGrp="1"/>
          </p:cNvSpPr>
          <p:nvPr>
            <p:ph idx="1"/>
          </p:nvPr>
        </p:nvSpPr>
        <p:spPr>
          <a:xfrm>
            <a:off x="295275" y="4168775"/>
            <a:ext cx="6415088" cy="1841500"/>
          </a:xfrm>
        </p:spPr>
        <p:txBody>
          <a:bodyPr/>
          <a:lstStyle/>
          <a:p>
            <a:r>
              <a:rPr lang="zh-CN" altLang="en-US" sz="2800">
                <a:solidFill>
                  <a:srgbClr val="FF0000"/>
                </a:solidFill>
                <a:latin typeface="宋体" panose="02010600030101010101" pitchFamily="2" charset="-122"/>
                <a:ea typeface="宋体" panose="02010600030101010101" pitchFamily="2" charset="-122"/>
              </a:rPr>
              <a:t>四个正确认识</a:t>
            </a:r>
            <a:r>
              <a:rPr lang="zh-CN" altLang="en-US" sz="2800">
                <a:latin typeface="宋体" panose="02010600030101010101" pitchFamily="2" charset="-122"/>
                <a:ea typeface="宋体" panose="02010600030101010101" pitchFamily="2" charset="-122"/>
              </a:rPr>
              <a:t>：正确认识世界和中国发展大势、正确认识中国特色和国际比较、正确认识时代责任和历史使命、正确认识远大抱负和脚踏实地。</a:t>
            </a:r>
          </a:p>
        </p:txBody>
      </p:sp>
      <p:pic>
        <p:nvPicPr>
          <p:cNvPr id="20483" name="图片 2">
            <a:extLst>
              <a:ext uri="{FF2B5EF4-FFF2-40B4-BE49-F238E27FC236}">
                <a16:creationId xmlns:a16="http://schemas.microsoft.com/office/drawing/2014/main" id="{2BA75C36-89AF-4A25-86BF-6615B93EBA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7850" y="1349375"/>
            <a:ext cx="5849938"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图片 3">
            <a:extLst>
              <a:ext uri="{FF2B5EF4-FFF2-40B4-BE49-F238E27FC236}">
                <a16:creationId xmlns:a16="http://schemas.microsoft.com/office/drawing/2014/main" id="{D4A9C756-0827-4682-93F3-60EBD77442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1663" y="1349375"/>
            <a:ext cx="4567237"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1">
            <a:extLst>
              <a:ext uri="{FF2B5EF4-FFF2-40B4-BE49-F238E27FC236}">
                <a16:creationId xmlns:a16="http://schemas.microsoft.com/office/drawing/2014/main" id="{36833A4A-96DB-42EB-A072-89384AC30F1A}"/>
              </a:ext>
            </a:extLst>
          </p:cNvPr>
          <p:cNvSpPr txBox="1">
            <a:spLocks/>
          </p:cNvSpPr>
          <p:nvPr/>
        </p:nvSpPr>
        <p:spPr bwMode="auto">
          <a:xfrm>
            <a:off x="104775" y="42863"/>
            <a:ext cx="5045075" cy="650875"/>
          </a:xfrm>
          <a:prstGeom prst="rect">
            <a:avLst/>
          </a:prstGeom>
          <a:noFill/>
          <a:ln>
            <a:noFill/>
          </a:ln>
        </p:spPr>
        <p:txBody>
          <a:bodyPr anchor="ctr"/>
          <a:lstStyle>
            <a:lvl1pPr algn="l" rtl="0" eaLnBrk="0" fontAlgn="base" hangingPunct="0">
              <a:spcBef>
                <a:spcPct val="0"/>
              </a:spcBef>
              <a:spcAft>
                <a:spcPct val="0"/>
              </a:spcAft>
              <a:defRPr sz="4800" b="1" kern="1200">
                <a:solidFill>
                  <a:schemeClr val="tx1"/>
                </a:solidFill>
                <a:latin typeface="微软雅黑" pitchFamily="34" charset="-122"/>
                <a:ea typeface="微软雅黑" pitchFamily="34" charset="-122"/>
                <a:cs typeface="+mj-cs"/>
              </a:defRPr>
            </a:lvl1pPr>
            <a:lvl2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2pPr>
            <a:lvl3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3pPr>
            <a:lvl4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4pPr>
            <a:lvl5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5pPr>
            <a:lvl6pPr marL="609585" algn="ctr" rtl="0" eaLnBrk="1" fontAlgn="base" hangingPunct="1">
              <a:spcBef>
                <a:spcPct val="0"/>
              </a:spcBef>
              <a:spcAft>
                <a:spcPct val="0"/>
              </a:spcAft>
              <a:defRPr sz="5867">
                <a:solidFill>
                  <a:schemeClr val="tx1"/>
                </a:solidFill>
                <a:latin typeface="Calibri" pitchFamily="34" charset="0"/>
                <a:ea typeface="宋体" charset="-122"/>
              </a:defRPr>
            </a:lvl6pPr>
            <a:lvl7pPr marL="1219170" algn="ctr" rtl="0" eaLnBrk="1" fontAlgn="base" hangingPunct="1">
              <a:spcBef>
                <a:spcPct val="0"/>
              </a:spcBef>
              <a:spcAft>
                <a:spcPct val="0"/>
              </a:spcAft>
              <a:defRPr sz="5867">
                <a:solidFill>
                  <a:schemeClr val="tx1"/>
                </a:solidFill>
                <a:latin typeface="Calibri" pitchFamily="34" charset="0"/>
                <a:ea typeface="宋体" charset="-122"/>
              </a:defRPr>
            </a:lvl7pPr>
            <a:lvl8pPr marL="1828754" algn="ctr" rtl="0" eaLnBrk="1" fontAlgn="base" hangingPunct="1">
              <a:spcBef>
                <a:spcPct val="0"/>
              </a:spcBef>
              <a:spcAft>
                <a:spcPct val="0"/>
              </a:spcAft>
              <a:defRPr sz="5867">
                <a:solidFill>
                  <a:schemeClr val="tx1"/>
                </a:solidFill>
                <a:latin typeface="Calibri" pitchFamily="34" charset="0"/>
                <a:ea typeface="宋体" charset="-122"/>
              </a:defRPr>
            </a:lvl8pPr>
            <a:lvl9pPr marL="2438339" algn="ctr" rtl="0" eaLnBrk="1" fontAlgn="base" hangingPunct="1">
              <a:spcBef>
                <a:spcPct val="0"/>
              </a:spcBef>
              <a:spcAft>
                <a:spcPct val="0"/>
              </a:spcAft>
              <a:defRPr sz="5867">
                <a:solidFill>
                  <a:schemeClr val="tx1"/>
                </a:solidFill>
                <a:latin typeface="Calibri" pitchFamily="34" charset="0"/>
                <a:ea typeface="宋体" charset="-122"/>
              </a:defRPr>
            </a:lvl9pPr>
          </a:lstStyle>
          <a:p>
            <a:pPr algn="just" eaLnBrk="1" hangingPunct="1">
              <a:defRPr/>
            </a:pPr>
            <a:r>
              <a:rPr lang="zh-CN" altLang="en-US" sz="1800" dirty="0">
                <a:latin typeface="黑体" pitchFamily="49" charset="-122"/>
                <a:ea typeface="黑体" pitchFamily="49" charset="-122"/>
              </a:rPr>
              <a:t>（二）新时代呼唤担当民族复兴大任的时代新人</a:t>
            </a:r>
            <a:endParaRPr lang="zh-CN" altLang="en-US" sz="1800" dirty="0">
              <a:latin typeface="Tw Cen MT" pitchFamily="34" charset="0"/>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E7CDE011-07C8-4086-AA41-302A50BFD96E}"/>
              </a:ext>
            </a:extLst>
          </p:cNvPr>
          <p:cNvSpPr txBox="1">
            <a:spLocks/>
          </p:cNvSpPr>
          <p:nvPr/>
        </p:nvSpPr>
        <p:spPr bwMode="auto">
          <a:xfrm>
            <a:off x="185738" y="163513"/>
            <a:ext cx="5045075" cy="650875"/>
          </a:xfrm>
          <a:prstGeom prst="rect">
            <a:avLst/>
          </a:prstGeom>
          <a:noFill/>
          <a:ln>
            <a:noFill/>
          </a:ln>
        </p:spPr>
        <p:txBody>
          <a:bodyPr anchor="ctr"/>
          <a:lstStyle>
            <a:lvl1pPr algn="l" rtl="0" eaLnBrk="0" fontAlgn="base" hangingPunct="0">
              <a:spcBef>
                <a:spcPct val="0"/>
              </a:spcBef>
              <a:spcAft>
                <a:spcPct val="0"/>
              </a:spcAft>
              <a:defRPr sz="4800" b="1" kern="1200">
                <a:solidFill>
                  <a:schemeClr val="tx1"/>
                </a:solidFill>
                <a:latin typeface="微软雅黑" pitchFamily="34" charset="-122"/>
                <a:ea typeface="微软雅黑" pitchFamily="34" charset="-122"/>
                <a:cs typeface="+mj-cs"/>
              </a:defRPr>
            </a:lvl1pPr>
            <a:lvl2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2pPr>
            <a:lvl3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3pPr>
            <a:lvl4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4pPr>
            <a:lvl5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5pPr>
            <a:lvl6pPr marL="609585" algn="ctr" rtl="0" eaLnBrk="1" fontAlgn="base" hangingPunct="1">
              <a:spcBef>
                <a:spcPct val="0"/>
              </a:spcBef>
              <a:spcAft>
                <a:spcPct val="0"/>
              </a:spcAft>
              <a:defRPr sz="5867">
                <a:solidFill>
                  <a:schemeClr val="tx1"/>
                </a:solidFill>
                <a:latin typeface="Calibri" pitchFamily="34" charset="0"/>
                <a:ea typeface="宋体" charset="-122"/>
              </a:defRPr>
            </a:lvl6pPr>
            <a:lvl7pPr marL="1219170" algn="ctr" rtl="0" eaLnBrk="1" fontAlgn="base" hangingPunct="1">
              <a:spcBef>
                <a:spcPct val="0"/>
              </a:spcBef>
              <a:spcAft>
                <a:spcPct val="0"/>
              </a:spcAft>
              <a:defRPr sz="5867">
                <a:solidFill>
                  <a:schemeClr val="tx1"/>
                </a:solidFill>
                <a:latin typeface="Calibri" pitchFamily="34" charset="0"/>
                <a:ea typeface="宋体" charset="-122"/>
              </a:defRPr>
            </a:lvl7pPr>
            <a:lvl8pPr marL="1828754" algn="ctr" rtl="0" eaLnBrk="1" fontAlgn="base" hangingPunct="1">
              <a:spcBef>
                <a:spcPct val="0"/>
              </a:spcBef>
              <a:spcAft>
                <a:spcPct val="0"/>
              </a:spcAft>
              <a:defRPr sz="5867">
                <a:solidFill>
                  <a:schemeClr val="tx1"/>
                </a:solidFill>
                <a:latin typeface="Calibri" pitchFamily="34" charset="0"/>
                <a:ea typeface="宋体" charset="-122"/>
              </a:defRPr>
            </a:lvl8pPr>
            <a:lvl9pPr marL="2438339" algn="ctr" rtl="0" eaLnBrk="1" fontAlgn="base" hangingPunct="1">
              <a:spcBef>
                <a:spcPct val="0"/>
              </a:spcBef>
              <a:spcAft>
                <a:spcPct val="0"/>
              </a:spcAft>
              <a:defRPr sz="5867">
                <a:solidFill>
                  <a:schemeClr val="tx1"/>
                </a:solidFill>
                <a:latin typeface="Calibri" pitchFamily="34" charset="0"/>
                <a:ea typeface="宋体" charset="-122"/>
              </a:defRPr>
            </a:lvl9pPr>
          </a:lstStyle>
          <a:p>
            <a:pPr algn="just" eaLnBrk="1" hangingPunct="1">
              <a:defRPr/>
            </a:pPr>
            <a:r>
              <a:rPr lang="zh-CN" altLang="en-US" sz="1800" dirty="0">
                <a:latin typeface="黑体" pitchFamily="49" charset="-122"/>
                <a:ea typeface="黑体" pitchFamily="49" charset="-122"/>
              </a:rPr>
              <a:t>（二）新时代呼唤担当民族复兴大任的时代新人</a:t>
            </a:r>
            <a:endParaRPr lang="zh-CN" altLang="en-US" sz="1800" dirty="0">
              <a:latin typeface="Tw Cen MT" pitchFamily="34" charset="0"/>
              <a:cs typeface="+mn-cs"/>
            </a:endParaRPr>
          </a:p>
        </p:txBody>
      </p:sp>
      <p:sp>
        <p:nvSpPr>
          <p:cNvPr id="21507" name="内容占位符 4">
            <a:extLst>
              <a:ext uri="{FF2B5EF4-FFF2-40B4-BE49-F238E27FC236}">
                <a16:creationId xmlns:a16="http://schemas.microsoft.com/office/drawing/2014/main" id="{2BD61133-72B3-4B13-9E91-F052A731C7A1}"/>
              </a:ext>
            </a:extLst>
          </p:cNvPr>
          <p:cNvSpPr txBox="1">
            <a:spLocks/>
          </p:cNvSpPr>
          <p:nvPr/>
        </p:nvSpPr>
        <p:spPr bwMode="auto">
          <a:xfrm>
            <a:off x="331788" y="1579563"/>
            <a:ext cx="5514975"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spcBef>
                <a:spcPct val="20000"/>
              </a:spcBef>
              <a:buFont typeface="Wingdings" panose="05000000000000000000" pitchFamily="2" charset="2"/>
              <a:buChar char="l"/>
            </a:pPr>
            <a:r>
              <a:rPr lang="en-US" altLang="zh-CN" sz="2800">
                <a:latin typeface="宋体" panose="02010600030101010101" pitchFamily="2" charset="-122"/>
                <a:ea typeface="宋体" panose="02010600030101010101" pitchFamily="2" charset="-122"/>
              </a:rPr>
              <a:t>2021</a:t>
            </a:r>
            <a:r>
              <a:rPr lang="zh-CN" altLang="en-US" sz="2800">
                <a:latin typeface="宋体" panose="02010600030101010101" pitchFamily="2" charset="-122"/>
                <a:ea typeface="宋体" panose="02010600030101010101" pitchFamily="2" charset="-122"/>
              </a:rPr>
              <a:t>年</a:t>
            </a:r>
            <a:r>
              <a:rPr lang="en-US" altLang="zh-CN" sz="2800">
                <a:latin typeface="宋体" panose="02010600030101010101" pitchFamily="2" charset="-122"/>
                <a:ea typeface="宋体" panose="02010600030101010101" pitchFamily="2" charset="-122"/>
              </a:rPr>
              <a:t>4</a:t>
            </a:r>
            <a:r>
              <a:rPr lang="zh-CN" altLang="en-US" sz="2800">
                <a:latin typeface="宋体" panose="02010600030101010101" pitchFamily="2" charset="-122"/>
                <a:ea typeface="宋体" panose="02010600030101010101" pitchFamily="2" charset="-122"/>
              </a:rPr>
              <a:t>月</a:t>
            </a:r>
            <a:r>
              <a:rPr lang="en-US" altLang="zh-CN" sz="2800">
                <a:latin typeface="宋体" panose="02010600030101010101" pitchFamily="2" charset="-122"/>
                <a:ea typeface="宋体" panose="02010600030101010101" pitchFamily="2" charset="-122"/>
              </a:rPr>
              <a:t>19</a:t>
            </a:r>
            <a:r>
              <a:rPr lang="zh-CN" altLang="en-US" sz="2800">
                <a:latin typeface="宋体" panose="02010600030101010101" pitchFamily="2" charset="-122"/>
                <a:ea typeface="宋体" panose="02010600030101010101" pitchFamily="2" charset="-122"/>
              </a:rPr>
              <a:t>日，在清华大学建校</a:t>
            </a:r>
            <a:r>
              <a:rPr lang="en-US" altLang="zh-CN" sz="2800">
                <a:latin typeface="宋体" panose="02010600030101010101" pitchFamily="2" charset="-122"/>
                <a:ea typeface="宋体" panose="02010600030101010101" pitchFamily="2" charset="-122"/>
              </a:rPr>
              <a:t>110</a:t>
            </a:r>
            <a:r>
              <a:rPr lang="zh-CN" altLang="en-US" sz="2800">
                <a:latin typeface="宋体" panose="02010600030101010101" pitchFamily="2" charset="-122"/>
                <a:ea typeface="宋体" panose="02010600030101010101" pitchFamily="2" charset="-122"/>
              </a:rPr>
              <a:t>周年校庆之际，习近平总书记来到清华大学考察。</a:t>
            </a:r>
            <a:endParaRPr lang="en-US" altLang="zh-CN" sz="2800">
              <a:latin typeface="宋体" panose="02010600030101010101" pitchFamily="2" charset="-122"/>
              <a:ea typeface="宋体" panose="02010600030101010101" pitchFamily="2" charset="-122"/>
            </a:endParaRPr>
          </a:p>
          <a:p>
            <a:pPr>
              <a:spcBef>
                <a:spcPct val="20000"/>
              </a:spcBef>
              <a:buFont typeface="Wingdings" panose="05000000000000000000" pitchFamily="2" charset="2"/>
              <a:buChar char="l"/>
            </a:pPr>
            <a:r>
              <a:rPr lang="zh-CN" altLang="en-US" sz="2800">
                <a:latin typeface="宋体" panose="02010600030101010101" pitchFamily="2" charset="-122"/>
                <a:ea typeface="宋体" panose="02010600030101010101" pitchFamily="2" charset="-122"/>
              </a:rPr>
              <a:t>总书记强调：广大青年要肩负历史使命，坚定前进信心，</a:t>
            </a:r>
            <a:r>
              <a:rPr lang="zh-CN" altLang="en-US" sz="2800">
                <a:solidFill>
                  <a:srgbClr val="FF0000"/>
                </a:solidFill>
                <a:latin typeface="宋体" panose="02010600030101010101" pitchFamily="2" charset="-122"/>
                <a:ea typeface="宋体" panose="02010600030101010101" pitchFamily="2" charset="-122"/>
              </a:rPr>
              <a:t>立大志、明大德、成大才、担大任，</a:t>
            </a:r>
            <a:r>
              <a:rPr lang="zh-CN" altLang="en-US" sz="2800">
                <a:latin typeface="宋体" panose="02010600030101010101" pitchFamily="2" charset="-122"/>
                <a:ea typeface="宋体" panose="02010600030101010101" pitchFamily="2" charset="-122"/>
              </a:rPr>
              <a:t>努力成为堪当民族复兴重任的时代新人，让青春在为祖国、为民族、为人民、为人类的不懈奋斗中绽放绚丽之花。</a:t>
            </a:r>
          </a:p>
        </p:txBody>
      </p:sp>
      <p:pic>
        <p:nvPicPr>
          <p:cNvPr id="21508" name="图片 2">
            <a:extLst>
              <a:ext uri="{FF2B5EF4-FFF2-40B4-BE49-F238E27FC236}">
                <a16:creationId xmlns:a16="http://schemas.microsoft.com/office/drawing/2014/main" id="{ADAC3D4C-ECB1-4D5E-99AB-E5E8B7079E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94438" y="2055813"/>
            <a:ext cx="5399087" cy="35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1AC0BDC9-5513-41BE-B027-7D6C5893F982}"/>
              </a:ext>
            </a:extLst>
          </p:cNvPr>
          <p:cNvSpPr txBox="1">
            <a:spLocks/>
          </p:cNvSpPr>
          <p:nvPr/>
        </p:nvSpPr>
        <p:spPr bwMode="auto">
          <a:xfrm>
            <a:off x="185738" y="163513"/>
            <a:ext cx="5045075" cy="650875"/>
          </a:xfrm>
          <a:prstGeom prst="rect">
            <a:avLst/>
          </a:prstGeom>
          <a:noFill/>
          <a:ln>
            <a:noFill/>
          </a:ln>
        </p:spPr>
        <p:txBody>
          <a:bodyPr anchor="ctr"/>
          <a:lstStyle>
            <a:lvl1pPr algn="l" rtl="0" eaLnBrk="0" fontAlgn="base" hangingPunct="0">
              <a:spcBef>
                <a:spcPct val="0"/>
              </a:spcBef>
              <a:spcAft>
                <a:spcPct val="0"/>
              </a:spcAft>
              <a:defRPr sz="4800" b="1" kern="1200">
                <a:solidFill>
                  <a:schemeClr val="tx1"/>
                </a:solidFill>
                <a:latin typeface="微软雅黑" pitchFamily="34" charset="-122"/>
                <a:ea typeface="微软雅黑" pitchFamily="34" charset="-122"/>
                <a:cs typeface="+mj-cs"/>
              </a:defRPr>
            </a:lvl1pPr>
            <a:lvl2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2pPr>
            <a:lvl3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3pPr>
            <a:lvl4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4pPr>
            <a:lvl5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5pPr>
            <a:lvl6pPr marL="609585" algn="ctr" rtl="0" eaLnBrk="1" fontAlgn="base" hangingPunct="1">
              <a:spcBef>
                <a:spcPct val="0"/>
              </a:spcBef>
              <a:spcAft>
                <a:spcPct val="0"/>
              </a:spcAft>
              <a:defRPr sz="5867">
                <a:solidFill>
                  <a:schemeClr val="tx1"/>
                </a:solidFill>
                <a:latin typeface="Calibri" pitchFamily="34" charset="0"/>
                <a:ea typeface="宋体" charset="-122"/>
              </a:defRPr>
            </a:lvl6pPr>
            <a:lvl7pPr marL="1219170" algn="ctr" rtl="0" eaLnBrk="1" fontAlgn="base" hangingPunct="1">
              <a:spcBef>
                <a:spcPct val="0"/>
              </a:spcBef>
              <a:spcAft>
                <a:spcPct val="0"/>
              </a:spcAft>
              <a:defRPr sz="5867">
                <a:solidFill>
                  <a:schemeClr val="tx1"/>
                </a:solidFill>
                <a:latin typeface="Calibri" pitchFamily="34" charset="0"/>
                <a:ea typeface="宋体" charset="-122"/>
              </a:defRPr>
            </a:lvl7pPr>
            <a:lvl8pPr marL="1828754" algn="ctr" rtl="0" eaLnBrk="1" fontAlgn="base" hangingPunct="1">
              <a:spcBef>
                <a:spcPct val="0"/>
              </a:spcBef>
              <a:spcAft>
                <a:spcPct val="0"/>
              </a:spcAft>
              <a:defRPr sz="5867">
                <a:solidFill>
                  <a:schemeClr val="tx1"/>
                </a:solidFill>
                <a:latin typeface="Calibri" pitchFamily="34" charset="0"/>
                <a:ea typeface="宋体" charset="-122"/>
              </a:defRPr>
            </a:lvl8pPr>
            <a:lvl9pPr marL="2438339" algn="ctr" rtl="0" eaLnBrk="1" fontAlgn="base" hangingPunct="1">
              <a:spcBef>
                <a:spcPct val="0"/>
              </a:spcBef>
              <a:spcAft>
                <a:spcPct val="0"/>
              </a:spcAft>
              <a:defRPr sz="5867">
                <a:solidFill>
                  <a:schemeClr val="tx1"/>
                </a:solidFill>
                <a:latin typeface="Calibri" pitchFamily="34" charset="0"/>
                <a:ea typeface="宋体" charset="-122"/>
              </a:defRPr>
            </a:lvl9pPr>
          </a:lstStyle>
          <a:p>
            <a:pPr algn="just" eaLnBrk="1" hangingPunct="1">
              <a:defRPr/>
            </a:pPr>
            <a:r>
              <a:rPr lang="zh-CN" altLang="en-US" sz="1800" dirty="0">
                <a:latin typeface="黑体" pitchFamily="49" charset="-122"/>
                <a:ea typeface="黑体" pitchFamily="49" charset="-122"/>
              </a:rPr>
              <a:t>（二）新时代呼唤担当民族复兴大任的时代新人</a:t>
            </a:r>
            <a:endParaRPr lang="zh-CN" altLang="en-US" sz="1800" dirty="0">
              <a:latin typeface="Tw Cen MT" pitchFamily="34" charset="0"/>
              <a:cs typeface="+mn-cs"/>
            </a:endParaRPr>
          </a:p>
        </p:txBody>
      </p:sp>
      <p:sp>
        <p:nvSpPr>
          <p:cNvPr id="22531" name="内容占位符 2">
            <a:extLst>
              <a:ext uri="{FF2B5EF4-FFF2-40B4-BE49-F238E27FC236}">
                <a16:creationId xmlns:a16="http://schemas.microsoft.com/office/drawing/2014/main" id="{27166F5D-4DD4-43AD-B951-6E6965CE9092}"/>
              </a:ext>
            </a:extLst>
          </p:cNvPr>
          <p:cNvSpPr>
            <a:spLocks noGrp="1"/>
          </p:cNvSpPr>
          <p:nvPr>
            <p:ph idx="1"/>
          </p:nvPr>
        </p:nvSpPr>
        <p:spPr>
          <a:xfrm>
            <a:off x="663575" y="814388"/>
            <a:ext cx="6140450" cy="809625"/>
          </a:xfrm>
        </p:spPr>
        <p:txBody>
          <a:bodyPr/>
          <a:lstStyle/>
          <a:p>
            <a:pPr marL="0" indent="0" algn="ctr">
              <a:buFont typeface="Wingdings" panose="05000000000000000000" pitchFamily="2" charset="2"/>
              <a:buNone/>
            </a:pPr>
            <a:r>
              <a:rPr lang="en-US" altLang="zh-CN" sz="2800" b="1">
                <a:latin typeface="黑体" panose="02010609060101010101" pitchFamily="49" charset="-122"/>
                <a:ea typeface="黑体" panose="02010609060101010101" pitchFamily="49" charset="-122"/>
              </a:rPr>
              <a:t>1 .</a:t>
            </a:r>
            <a:r>
              <a:rPr lang="zh-CN" altLang="en-US" sz="2800" b="1">
                <a:latin typeface="黑体" panose="02010609060101010101" pitchFamily="49" charset="-122"/>
                <a:ea typeface="黑体" panose="02010609060101010101" pitchFamily="49" charset="-122"/>
              </a:rPr>
              <a:t>立大志</a:t>
            </a:r>
            <a:endParaRPr lang="en-US" altLang="zh-CN" sz="2800" b="1">
              <a:latin typeface="黑体" panose="02010609060101010101" pitchFamily="49" charset="-122"/>
              <a:ea typeface="黑体" panose="02010609060101010101" pitchFamily="49" charset="-122"/>
            </a:endParaRPr>
          </a:p>
          <a:p>
            <a:pPr marL="0" indent="0" algn="ctr">
              <a:buFont typeface="Wingdings" panose="05000000000000000000" pitchFamily="2" charset="2"/>
              <a:buNone/>
            </a:pPr>
            <a:endParaRPr lang="zh-CN" altLang="en-US" sz="2800" b="1">
              <a:latin typeface="宋体" panose="02010600030101010101" pitchFamily="2" charset="-122"/>
              <a:ea typeface="宋体" panose="02010600030101010101" pitchFamily="2" charset="-122"/>
            </a:endParaRPr>
          </a:p>
        </p:txBody>
      </p:sp>
      <p:sp>
        <p:nvSpPr>
          <p:cNvPr id="22532" name="内容占位符 4">
            <a:extLst>
              <a:ext uri="{FF2B5EF4-FFF2-40B4-BE49-F238E27FC236}">
                <a16:creationId xmlns:a16="http://schemas.microsoft.com/office/drawing/2014/main" id="{78E385B2-C746-41C6-8F22-8FA6DF601ECD}"/>
              </a:ext>
            </a:extLst>
          </p:cNvPr>
          <p:cNvSpPr txBox="1">
            <a:spLocks/>
          </p:cNvSpPr>
          <p:nvPr/>
        </p:nvSpPr>
        <p:spPr bwMode="auto">
          <a:xfrm>
            <a:off x="185738" y="1555750"/>
            <a:ext cx="6618287"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spcBef>
                <a:spcPct val="20000"/>
              </a:spcBef>
              <a:buFont typeface="Wingdings" panose="05000000000000000000" pitchFamily="2" charset="2"/>
              <a:buChar char="l"/>
            </a:pPr>
            <a:r>
              <a:rPr lang="zh-CN" altLang="en-US" sz="2800">
                <a:solidFill>
                  <a:srgbClr val="FF0000"/>
                </a:solidFill>
                <a:latin typeface="宋体" panose="02010600030101010101" pitchFamily="2" charset="-122"/>
                <a:ea typeface="宋体" panose="02010600030101010101" pitchFamily="2" charset="-122"/>
              </a:rPr>
              <a:t>要有崇高的理想信念，牢记使命，自信自励</a:t>
            </a:r>
            <a:endParaRPr lang="en-US" altLang="zh-CN" sz="2800">
              <a:solidFill>
                <a:srgbClr val="FF0000"/>
              </a:solidFill>
              <a:latin typeface="宋体" panose="02010600030101010101" pitchFamily="2" charset="-122"/>
              <a:ea typeface="宋体" panose="02010600030101010101" pitchFamily="2" charset="-122"/>
            </a:endParaRPr>
          </a:p>
          <a:p>
            <a:pPr>
              <a:spcBef>
                <a:spcPct val="20000"/>
              </a:spcBef>
              <a:buFont typeface="Wingdings" panose="05000000000000000000" pitchFamily="2" charset="2"/>
              <a:buChar char="l"/>
            </a:pPr>
            <a:r>
              <a:rPr lang="zh-CN" altLang="en-US" sz="2800">
                <a:latin typeface="宋体" panose="02010600030101010101" pitchFamily="2" charset="-122"/>
                <a:ea typeface="宋体" panose="02010600030101010101" pitchFamily="2" charset="-122"/>
              </a:rPr>
              <a:t>青年理想远大、信念坚定，是一个国家、一个民族无坚不摧的前进动力。</a:t>
            </a:r>
            <a:endParaRPr lang="en-US" altLang="zh-CN" sz="2800">
              <a:latin typeface="宋体" panose="02010600030101010101" pitchFamily="2" charset="-122"/>
              <a:ea typeface="宋体" panose="02010600030101010101" pitchFamily="2" charset="-122"/>
            </a:endParaRPr>
          </a:p>
          <a:p>
            <a:pPr>
              <a:spcBef>
                <a:spcPct val="20000"/>
              </a:spcBef>
              <a:buFont typeface="Wingdings" panose="05000000000000000000" pitchFamily="2" charset="2"/>
              <a:buChar char="l"/>
            </a:pPr>
            <a:r>
              <a:rPr lang="zh-CN" altLang="en-US" sz="2800">
                <a:latin typeface="宋体" panose="02010600030101010101" pitchFamily="2" charset="-122"/>
                <a:ea typeface="宋体" panose="02010600030101010101" pitchFamily="2" charset="-122"/>
              </a:rPr>
              <a:t>不断增强做中国人的志气、骨气、底气</a:t>
            </a:r>
            <a:endParaRPr lang="en-US" altLang="zh-CN" sz="2800">
              <a:latin typeface="宋体" panose="02010600030101010101" pitchFamily="2" charset="-122"/>
              <a:ea typeface="宋体" panose="02010600030101010101" pitchFamily="2" charset="-122"/>
            </a:endParaRPr>
          </a:p>
          <a:p>
            <a:pPr>
              <a:spcBef>
                <a:spcPct val="20000"/>
              </a:spcBef>
              <a:buFont typeface="Wingdings" panose="05000000000000000000" pitchFamily="2" charset="2"/>
              <a:buChar char="l"/>
            </a:pPr>
            <a:r>
              <a:rPr lang="zh-CN" altLang="en-US" sz="2800">
                <a:latin typeface="宋体" panose="02010600030101010101" pitchFamily="2" charset="-122"/>
                <a:ea typeface="宋体" panose="02010600030101010101" pitchFamily="2" charset="-122"/>
              </a:rPr>
              <a:t>树立正确的政治方向和远大的人生志向</a:t>
            </a:r>
            <a:endParaRPr lang="en-US" altLang="zh-CN" sz="2800">
              <a:latin typeface="宋体" panose="02010600030101010101" pitchFamily="2" charset="-122"/>
              <a:ea typeface="宋体" panose="02010600030101010101" pitchFamily="2" charset="-122"/>
            </a:endParaRPr>
          </a:p>
          <a:p>
            <a:pPr>
              <a:spcBef>
                <a:spcPct val="20000"/>
              </a:spcBef>
              <a:buFont typeface="Wingdings" panose="05000000000000000000" pitchFamily="2" charset="2"/>
              <a:buChar char="l"/>
            </a:pPr>
            <a:r>
              <a:rPr lang="zh-CN" altLang="en-US" sz="2800">
                <a:latin typeface="宋体" panose="02010600030101010101" pitchFamily="2" charset="-122"/>
                <a:ea typeface="宋体" panose="02010600030101010101" pitchFamily="2" charset="-122"/>
              </a:rPr>
              <a:t>坚定中国特色社会主义的</a:t>
            </a:r>
            <a:r>
              <a:rPr lang="zh-CN" altLang="en-US" sz="2800">
                <a:solidFill>
                  <a:srgbClr val="FF0000"/>
                </a:solidFill>
                <a:latin typeface="宋体" panose="02010600030101010101" pitchFamily="2" charset="-122"/>
                <a:ea typeface="宋体" panose="02010600030101010101" pitchFamily="2" charset="-122"/>
              </a:rPr>
              <a:t>道路自信、理论自信、制度自信、文化自信</a:t>
            </a:r>
          </a:p>
          <a:p>
            <a:pPr>
              <a:spcBef>
                <a:spcPct val="20000"/>
              </a:spcBef>
              <a:buFont typeface="Wingdings" panose="05000000000000000000" pitchFamily="2" charset="2"/>
              <a:buChar char="l"/>
            </a:pPr>
            <a:endParaRPr lang="zh-CN" altLang="en-US" sz="2800">
              <a:latin typeface="宋体" panose="02010600030101010101" pitchFamily="2" charset="-122"/>
              <a:ea typeface="宋体" panose="02010600030101010101" pitchFamily="2" charset="-122"/>
            </a:endParaRPr>
          </a:p>
        </p:txBody>
      </p:sp>
      <p:sp>
        <p:nvSpPr>
          <p:cNvPr id="22533" name="内容占位符 4">
            <a:extLst>
              <a:ext uri="{FF2B5EF4-FFF2-40B4-BE49-F238E27FC236}">
                <a16:creationId xmlns:a16="http://schemas.microsoft.com/office/drawing/2014/main" id="{94852BA7-C293-4D24-809B-12A2DE5BC160}"/>
              </a:ext>
            </a:extLst>
          </p:cNvPr>
          <p:cNvSpPr txBox="1">
            <a:spLocks/>
          </p:cNvSpPr>
          <p:nvPr/>
        </p:nvSpPr>
        <p:spPr bwMode="auto">
          <a:xfrm>
            <a:off x="6804025" y="3711575"/>
            <a:ext cx="5230813"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spcBef>
                <a:spcPct val="20000"/>
              </a:spcBef>
              <a:buFont typeface="Wingdings" panose="05000000000000000000" pitchFamily="2" charset="2"/>
              <a:buChar char="l"/>
            </a:pPr>
            <a:r>
              <a:rPr lang="zh-CN" altLang="en-US" sz="2800">
                <a:latin typeface="宋体" panose="02010600030101010101" pitchFamily="2" charset="-122"/>
                <a:ea typeface="宋体" panose="02010600030101010101" pitchFamily="2" charset="-122"/>
              </a:rPr>
              <a:t>习近平深刻指出：“广大青年一定要坚定理想信念。功崇惟志，业广惟勤。理想指引人生方向，信念决定事业成败。没有理想信念，就会导致精神上‘缺钙</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a:t>
            </a:r>
          </a:p>
        </p:txBody>
      </p:sp>
      <p:pic>
        <p:nvPicPr>
          <p:cNvPr id="22534" name="图片 3">
            <a:extLst>
              <a:ext uri="{FF2B5EF4-FFF2-40B4-BE49-F238E27FC236}">
                <a16:creationId xmlns:a16="http://schemas.microsoft.com/office/drawing/2014/main" id="{7B119300-CE89-4FD2-B8A1-84AAA11944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27913" y="1362075"/>
            <a:ext cx="4068762"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a:extLst>
              <a:ext uri="{FF2B5EF4-FFF2-40B4-BE49-F238E27FC236}">
                <a16:creationId xmlns:a16="http://schemas.microsoft.com/office/drawing/2014/main" id="{67838F42-4C7D-4F91-A861-5344E317D193}"/>
              </a:ext>
            </a:extLst>
          </p:cNvPr>
          <p:cNvSpPr>
            <a:spLocks noGrp="1"/>
          </p:cNvSpPr>
          <p:nvPr>
            <p:ph type="title"/>
          </p:nvPr>
        </p:nvSpPr>
        <p:spPr>
          <a:xfrm>
            <a:off x="469900" y="1169988"/>
            <a:ext cx="5554663" cy="2568575"/>
          </a:xfrm>
        </p:spPr>
        <p:txBody>
          <a:bodyPr/>
          <a:lstStyle/>
          <a:p>
            <a:r>
              <a:rPr lang="zh-CN" altLang="en-US" sz="2800" b="0">
                <a:solidFill>
                  <a:srgbClr val="FF0000"/>
                </a:solidFill>
                <a:latin typeface="宋体" panose="02010600030101010101" pitchFamily="2" charset="-122"/>
                <a:ea typeface="宋体" panose="02010600030101010101" pitchFamily="2" charset="-122"/>
              </a:rPr>
              <a:t>在坚定理想信念上下功夫</a:t>
            </a:r>
            <a:r>
              <a:rPr lang="zh-CN" altLang="en-US" sz="2800" b="0">
                <a:latin typeface="宋体" panose="02010600030101010101" pitchFamily="2" charset="-122"/>
                <a:ea typeface="宋体" panose="02010600030101010101" pitchFamily="2" charset="-122"/>
              </a:rPr>
              <a:t>，必须树立共产主义远大理想和中国特色社会主义共同理想，增强中国特色社会主义道路自信、理论自信、制度自信、文化自信，立志肩负起民族复兴的时代重任。</a:t>
            </a:r>
          </a:p>
        </p:txBody>
      </p:sp>
      <p:sp>
        <p:nvSpPr>
          <p:cNvPr id="23555" name="矩形 1">
            <a:extLst>
              <a:ext uri="{FF2B5EF4-FFF2-40B4-BE49-F238E27FC236}">
                <a16:creationId xmlns:a16="http://schemas.microsoft.com/office/drawing/2014/main" id="{11DF6D1B-5277-4BDD-A7F0-0CC26DB628BB}"/>
              </a:ext>
            </a:extLst>
          </p:cNvPr>
          <p:cNvSpPr>
            <a:spLocks noChangeArrowheads="1"/>
          </p:cNvSpPr>
          <p:nvPr/>
        </p:nvSpPr>
        <p:spPr bwMode="auto">
          <a:xfrm>
            <a:off x="403225" y="4081463"/>
            <a:ext cx="5634038"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2800">
                <a:solidFill>
                  <a:srgbClr val="FF0000"/>
                </a:solidFill>
                <a:latin typeface="宋体" panose="02010600030101010101" pitchFamily="2" charset="-122"/>
                <a:ea typeface="宋体" panose="02010600030101010101" pitchFamily="2" charset="-122"/>
              </a:rPr>
              <a:t>在培养奋斗精神上下功夫</a:t>
            </a:r>
            <a:r>
              <a:rPr lang="zh-CN" altLang="en-US" sz="2800">
                <a:latin typeface="宋体" panose="02010600030101010101" pitchFamily="2" charset="-122"/>
                <a:ea typeface="宋体" panose="02010600030101010101" pitchFamily="2" charset="-122"/>
              </a:rPr>
              <a:t>，树立高远志向，历练敢于担当、不懈奋斗的精神，具有勇于奋斗的精神状态、乐观向上的人生态度，做到刚健有为、自强不息。</a:t>
            </a:r>
          </a:p>
        </p:txBody>
      </p:sp>
      <p:pic>
        <p:nvPicPr>
          <p:cNvPr id="23556" name="图片 5">
            <a:extLst>
              <a:ext uri="{FF2B5EF4-FFF2-40B4-BE49-F238E27FC236}">
                <a16:creationId xmlns:a16="http://schemas.microsoft.com/office/drawing/2014/main" id="{79A263D4-A457-42E2-ABA2-3FE1413528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1138" y="1268413"/>
            <a:ext cx="4497387"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标题 1">
            <a:extLst>
              <a:ext uri="{FF2B5EF4-FFF2-40B4-BE49-F238E27FC236}">
                <a16:creationId xmlns:a16="http://schemas.microsoft.com/office/drawing/2014/main" id="{AF03BD64-90D0-4DE7-B3BD-49B77A5E43C8}"/>
              </a:ext>
            </a:extLst>
          </p:cNvPr>
          <p:cNvSpPr txBox="1">
            <a:spLocks/>
          </p:cNvSpPr>
          <p:nvPr/>
        </p:nvSpPr>
        <p:spPr bwMode="auto">
          <a:xfrm>
            <a:off x="123825" y="107950"/>
            <a:ext cx="50942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just" eaLnBrk="1" hangingPunct="1"/>
            <a:r>
              <a:rPr lang="zh-CN" altLang="en-US" b="1">
                <a:latin typeface="黑体" panose="02010609060101010101" pitchFamily="49" charset="-122"/>
                <a:ea typeface="黑体" panose="02010609060101010101" pitchFamily="49" charset="-122"/>
              </a:rPr>
              <a:t>（二）新时代呼唤担当民族复兴大任的时代新人</a:t>
            </a:r>
            <a:endParaRPr lang="zh-CN" altLang="en-US" b="1">
              <a:latin typeface="Tw Cen MT" panose="020B0602020104020603"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880D2306-F7DD-40ED-B544-980B1AEB7257}"/>
              </a:ext>
            </a:extLst>
          </p:cNvPr>
          <p:cNvSpPr txBox="1">
            <a:spLocks/>
          </p:cNvSpPr>
          <p:nvPr/>
        </p:nvSpPr>
        <p:spPr bwMode="auto">
          <a:xfrm>
            <a:off x="185738" y="163513"/>
            <a:ext cx="5448300" cy="650875"/>
          </a:xfrm>
          <a:prstGeom prst="rect">
            <a:avLst/>
          </a:prstGeom>
          <a:noFill/>
          <a:ln>
            <a:noFill/>
          </a:ln>
        </p:spPr>
        <p:txBody>
          <a:bodyPr anchor="ctr"/>
          <a:lstStyle>
            <a:lvl1pPr algn="l" rtl="0" eaLnBrk="0" fontAlgn="base" hangingPunct="0">
              <a:spcBef>
                <a:spcPct val="0"/>
              </a:spcBef>
              <a:spcAft>
                <a:spcPct val="0"/>
              </a:spcAft>
              <a:defRPr sz="4800" b="1" kern="1200">
                <a:solidFill>
                  <a:schemeClr val="tx1"/>
                </a:solidFill>
                <a:latin typeface="微软雅黑" pitchFamily="34" charset="-122"/>
                <a:ea typeface="微软雅黑" pitchFamily="34" charset="-122"/>
                <a:cs typeface="+mj-cs"/>
              </a:defRPr>
            </a:lvl1pPr>
            <a:lvl2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2pPr>
            <a:lvl3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3pPr>
            <a:lvl4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4pPr>
            <a:lvl5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5pPr>
            <a:lvl6pPr marL="609585" algn="ctr" rtl="0" eaLnBrk="1" fontAlgn="base" hangingPunct="1">
              <a:spcBef>
                <a:spcPct val="0"/>
              </a:spcBef>
              <a:spcAft>
                <a:spcPct val="0"/>
              </a:spcAft>
              <a:defRPr sz="5867">
                <a:solidFill>
                  <a:schemeClr val="tx1"/>
                </a:solidFill>
                <a:latin typeface="Calibri" pitchFamily="34" charset="0"/>
                <a:ea typeface="宋体" charset="-122"/>
              </a:defRPr>
            </a:lvl6pPr>
            <a:lvl7pPr marL="1219170" algn="ctr" rtl="0" eaLnBrk="1" fontAlgn="base" hangingPunct="1">
              <a:spcBef>
                <a:spcPct val="0"/>
              </a:spcBef>
              <a:spcAft>
                <a:spcPct val="0"/>
              </a:spcAft>
              <a:defRPr sz="5867">
                <a:solidFill>
                  <a:schemeClr val="tx1"/>
                </a:solidFill>
                <a:latin typeface="Calibri" pitchFamily="34" charset="0"/>
                <a:ea typeface="宋体" charset="-122"/>
              </a:defRPr>
            </a:lvl7pPr>
            <a:lvl8pPr marL="1828754" algn="ctr" rtl="0" eaLnBrk="1" fontAlgn="base" hangingPunct="1">
              <a:spcBef>
                <a:spcPct val="0"/>
              </a:spcBef>
              <a:spcAft>
                <a:spcPct val="0"/>
              </a:spcAft>
              <a:defRPr sz="5867">
                <a:solidFill>
                  <a:schemeClr val="tx1"/>
                </a:solidFill>
                <a:latin typeface="Calibri" pitchFamily="34" charset="0"/>
                <a:ea typeface="宋体" charset="-122"/>
              </a:defRPr>
            </a:lvl8pPr>
            <a:lvl9pPr marL="2438339" algn="ctr" rtl="0" eaLnBrk="1" fontAlgn="base" hangingPunct="1">
              <a:spcBef>
                <a:spcPct val="0"/>
              </a:spcBef>
              <a:spcAft>
                <a:spcPct val="0"/>
              </a:spcAft>
              <a:defRPr sz="5867">
                <a:solidFill>
                  <a:schemeClr val="tx1"/>
                </a:solidFill>
                <a:latin typeface="Calibri" pitchFamily="34" charset="0"/>
                <a:ea typeface="宋体" charset="-122"/>
              </a:defRPr>
            </a:lvl9pPr>
          </a:lstStyle>
          <a:p>
            <a:pPr algn="just" eaLnBrk="1" hangingPunct="1">
              <a:defRPr/>
            </a:pPr>
            <a:r>
              <a:rPr lang="zh-CN" altLang="en-US" sz="1800" dirty="0">
                <a:latin typeface="黑体" pitchFamily="49" charset="-122"/>
                <a:ea typeface="黑体" pitchFamily="49" charset="-122"/>
              </a:rPr>
              <a:t>（二）新时代呼唤担当民族复兴大任的时代新人</a:t>
            </a:r>
            <a:endParaRPr lang="zh-CN" altLang="en-US" sz="1800" dirty="0">
              <a:latin typeface="Tw Cen MT" pitchFamily="34" charset="0"/>
              <a:cs typeface="+mn-cs"/>
            </a:endParaRPr>
          </a:p>
        </p:txBody>
      </p:sp>
      <p:sp>
        <p:nvSpPr>
          <p:cNvPr id="24579" name="内容占位符 2">
            <a:extLst>
              <a:ext uri="{FF2B5EF4-FFF2-40B4-BE49-F238E27FC236}">
                <a16:creationId xmlns:a16="http://schemas.microsoft.com/office/drawing/2014/main" id="{0D6ABEBA-ACB7-434C-83EA-B6134B5EB05B}"/>
              </a:ext>
            </a:extLst>
          </p:cNvPr>
          <p:cNvSpPr>
            <a:spLocks noGrp="1"/>
          </p:cNvSpPr>
          <p:nvPr>
            <p:ph idx="1"/>
          </p:nvPr>
        </p:nvSpPr>
        <p:spPr>
          <a:xfrm>
            <a:off x="2909888" y="814388"/>
            <a:ext cx="6140450" cy="809625"/>
          </a:xfrm>
        </p:spPr>
        <p:txBody>
          <a:bodyPr/>
          <a:lstStyle/>
          <a:p>
            <a:pPr marL="0" indent="0" algn="ctr">
              <a:buFont typeface="Wingdings" panose="05000000000000000000" pitchFamily="2" charset="2"/>
              <a:buNone/>
            </a:pPr>
            <a:r>
              <a:rPr lang="en-US" altLang="zh-CN" sz="2800" b="1">
                <a:latin typeface="黑体" panose="02010609060101010101" pitchFamily="49" charset="-122"/>
                <a:ea typeface="黑体" panose="02010609060101010101" pitchFamily="49" charset="-122"/>
              </a:rPr>
              <a:t>2 .</a:t>
            </a:r>
            <a:r>
              <a:rPr lang="zh-CN" altLang="en-US" sz="2800" b="1">
                <a:latin typeface="黑体" panose="02010609060101010101" pitchFamily="49" charset="-122"/>
                <a:ea typeface="黑体" panose="02010609060101010101" pitchFamily="49" charset="-122"/>
              </a:rPr>
              <a:t>明大德</a:t>
            </a:r>
            <a:endParaRPr lang="en-US" altLang="zh-CN" sz="2800" b="1">
              <a:latin typeface="黑体" panose="02010609060101010101" pitchFamily="49" charset="-122"/>
              <a:ea typeface="黑体" panose="02010609060101010101" pitchFamily="49" charset="-122"/>
            </a:endParaRPr>
          </a:p>
        </p:txBody>
      </p:sp>
      <p:sp>
        <p:nvSpPr>
          <p:cNvPr id="24580" name="内容占位符 4">
            <a:extLst>
              <a:ext uri="{FF2B5EF4-FFF2-40B4-BE49-F238E27FC236}">
                <a16:creationId xmlns:a16="http://schemas.microsoft.com/office/drawing/2014/main" id="{A2AB41ED-CB7F-4C2E-AE13-61A6079F907A}"/>
              </a:ext>
            </a:extLst>
          </p:cNvPr>
          <p:cNvSpPr txBox="1">
            <a:spLocks/>
          </p:cNvSpPr>
          <p:nvPr/>
        </p:nvSpPr>
        <p:spPr bwMode="auto">
          <a:xfrm>
            <a:off x="585788" y="1754188"/>
            <a:ext cx="7550150" cy="3348037"/>
          </a:xfrm>
          <a:prstGeom prst="rect">
            <a:avLst/>
          </a:prstGeom>
          <a:noFill/>
          <a:ln>
            <a:noFill/>
          </a:ln>
        </p:spPr>
        <p:txBody>
          <a:bodyPr/>
          <a:lstStyle>
            <a:lvl1pPr marL="455613" indent="-455613">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a:spcBef>
                <a:spcPct val="20000"/>
              </a:spcBef>
              <a:buFont typeface="Wingdings" pitchFamily="2" charset="2"/>
              <a:buChar char="l"/>
              <a:defRPr/>
            </a:pPr>
            <a:r>
              <a:rPr lang="zh-CN" altLang="en-US" sz="2800" dirty="0">
                <a:solidFill>
                  <a:srgbClr val="FF0000"/>
                </a:solidFill>
                <a:latin typeface="宋体" pitchFamily="2" charset="-122"/>
                <a:ea typeface="宋体" pitchFamily="2" charset="-122"/>
              </a:rPr>
              <a:t>锤炼高尚品格，崇德修身，启润青春</a:t>
            </a:r>
            <a:endParaRPr lang="en-US" altLang="zh-CN" sz="2800" dirty="0">
              <a:solidFill>
                <a:srgbClr val="FF0000"/>
              </a:solidFill>
              <a:latin typeface="宋体" pitchFamily="2" charset="-122"/>
              <a:ea typeface="宋体" pitchFamily="2" charset="-122"/>
            </a:endParaRPr>
          </a:p>
          <a:p>
            <a:pPr>
              <a:spcBef>
                <a:spcPct val="20000"/>
              </a:spcBef>
              <a:buFont typeface="Wingdings" pitchFamily="2" charset="2"/>
              <a:buChar char="l"/>
              <a:defRPr/>
            </a:pPr>
            <a:r>
              <a:rPr lang="zh-CN" altLang="en-US" sz="2800" dirty="0">
                <a:latin typeface="宋体" pitchFamily="2" charset="-122"/>
                <a:ea typeface="宋体" pitchFamily="2" charset="-122"/>
              </a:rPr>
              <a:t>“重莫如国，栋莫如德。”</a:t>
            </a:r>
            <a:endParaRPr lang="en-US" altLang="zh-CN" sz="2800" dirty="0">
              <a:latin typeface="宋体" pitchFamily="2" charset="-122"/>
              <a:ea typeface="宋体" pitchFamily="2" charset="-122"/>
            </a:endParaRPr>
          </a:p>
          <a:p>
            <a:pPr>
              <a:spcBef>
                <a:spcPct val="20000"/>
              </a:spcBef>
              <a:buFont typeface="Wingdings" pitchFamily="2" charset="2"/>
              <a:buChar char="l"/>
              <a:defRPr/>
            </a:pPr>
            <a:r>
              <a:rPr lang="zh-CN" altLang="en-US" sz="2800" dirty="0">
                <a:latin typeface="宋体" pitchFamily="2" charset="-122"/>
                <a:ea typeface="宋体" pitchFamily="2" charset="-122"/>
              </a:rPr>
              <a:t>青年引风气之先，其道德水准和精神风貌直接影响一个民族的文明素养</a:t>
            </a:r>
            <a:endParaRPr lang="en-US" altLang="zh-CN" sz="2800" dirty="0">
              <a:latin typeface="宋体" pitchFamily="2" charset="-122"/>
              <a:ea typeface="宋体" pitchFamily="2" charset="-122"/>
            </a:endParaRPr>
          </a:p>
          <a:p>
            <a:pPr>
              <a:spcBef>
                <a:spcPct val="20000"/>
              </a:spcBef>
              <a:buFont typeface="Wingdings" pitchFamily="2" charset="2"/>
              <a:buChar char="l"/>
              <a:defRPr/>
            </a:pPr>
            <a:r>
              <a:rPr lang="zh-CN" altLang="en-US" sz="2800" dirty="0">
                <a:solidFill>
                  <a:srgbClr val="FF0000"/>
                </a:solidFill>
                <a:latin typeface="宋体" pitchFamily="2" charset="-122"/>
                <a:ea typeface="宋体" pitchFamily="2" charset="-122"/>
              </a:rPr>
              <a:t>在加强品德修养上下功夫，</a:t>
            </a:r>
            <a:r>
              <a:rPr lang="zh-CN" altLang="en-US" sz="2800" dirty="0">
                <a:latin typeface="宋体" pitchFamily="2" charset="-122"/>
                <a:ea typeface="宋体" pitchFamily="2" charset="-122"/>
              </a:rPr>
              <a:t>踏踏实实修好品德，成为有大爱大德大情怀的人。</a:t>
            </a:r>
            <a:endParaRPr lang="en-US" altLang="zh-CN" sz="2800" dirty="0">
              <a:latin typeface="宋体" pitchFamily="2" charset="-122"/>
              <a:ea typeface="宋体" pitchFamily="2" charset="-122"/>
            </a:endParaRPr>
          </a:p>
          <a:p>
            <a:pPr marL="0" indent="0">
              <a:spcBef>
                <a:spcPct val="20000"/>
              </a:spcBef>
              <a:defRPr/>
            </a:pPr>
            <a:endParaRPr lang="zh-CN" altLang="en-US" sz="2800" dirty="0">
              <a:latin typeface="宋体" pitchFamily="2" charset="-122"/>
              <a:ea typeface="宋体" pitchFamily="2" charset="-122"/>
            </a:endParaRPr>
          </a:p>
        </p:txBody>
      </p:sp>
      <p:sp>
        <p:nvSpPr>
          <p:cNvPr id="24581" name="内容占位符 4">
            <a:extLst>
              <a:ext uri="{FF2B5EF4-FFF2-40B4-BE49-F238E27FC236}">
                <a16:creationId xmlns:a16="http://schemas.microsoft.com/office/drawing/2014/main" id="{2492239B-EAB5-4B79-8E84-D3A7D73AE7D5}"/>
              </a:ext>
            </a:extLst>
          </p:cNvPr>
          <p:cNvSpPr txBox="1">
            <a:spLocks/>
          </p:cNvSpPr>
          <p:nvPr/>
        </p:nvSpPr>
        <p:spPr bwMode="auto">
          <a:xfrm>
            <a:off x="477838" y="5245100"/>
            <a:ext cx="111537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spcBef>
                <a:spcPct val="20000"/>
              </a:spcBef>
              <a:buFont typeface="Wingdings" panose="05000000000000000000" pitchFamily="2" charset="2"/>
              <a:buChar char="l"/>
            </a:pPr>
            <a:r>
              <a:rPr lang="zh-CN" altLang="en-US" sz="2800">
                <a:solidFill>
                  <a:srgbClr val="FF0000"/>
                </a:solidFill>
                <a:latin typeface="宋体" panose="02010600030101010101" pitchFamily="2" charset="-122"/>
                <a:ea typeface="宋体" panose="02010600030101010101" pitchFamily="2" charset="-122"/>
              </a:rPr>
              <a:t>正确的道德认知、自觉的道德养成、积极的道德实践</a:t>
            </a:r>
            <a:r>
              <a:rPr lang="zh-CN" altLang="en-US" sz="2800">
                <a:latin typeface="宋体" panose="02010600030101010101" pitchFamily="2" charset="-122"/>
                <a:ea typeface="宋体" panose="02010600030101010101" pitchFamily="2" charset="-122"/>
              </a:rPr>
              <a:t>结合贯通，自觉树立和践行社会主义核心价值观，崇德修身，夯基固本，才能让青春的航船在时代大潮中劈波斩浪、行稳致远</a:t>
            </a:r>
          </a:p>
        </p:txBody>
      </p:sp>
      <p:pic>
        <p:nvPicPr>
          <p:cNvPr id="24582" name="图片 1">
            <a:extLst>
              <a:ext uri="{FF2B5EF4-FFF2-40B4-BE49-F238E27FC236}">
                <a16:creationId xmlns:a16="http://schemas.microsoft.com/office/drawing/2014/main" id="{60A69003-67FE-47A7-9244-FC27B064DE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1213" y="2547938"/>
            <a:ext cx="3414712"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D988DAE2-867F-454B-AA83-0308EBDCF6E1}"/>
              </a:ext>
            </a:extLst>
          </p:cNvPr>
          <p:cNvSpPr>
            <a:spLocks noGrp="1"/>
          </p:cNvSpPr>
          <p:nvPr>
            <p:ph type="ctrTitle"/>
          </p:nvPr>
        </p:nvSpPr>
        <p:spPr>
          <a:xfrm>
            <a:off x="4146550" y="1700213"/>
            <a:ext cx="6911975" cy="2016125"/>
          </a:xfrm>
        </p:spPr>
        <p:txBody>
          <a:bodyPr/>
          <a:lstStyle/>
          <a:p>
            <a:pPr algn="ctr" eaLnBrk="1" hangingPunct="1">
              <a:lnSpc>
                <a:spcPct val="150000"/>
              </a:lnSpc>
            </a:pPr>
            <a:r>
              <a:rPr lang="zh-CN" altLang="en-US" sz="4000" b="0">
                <a:solidFill>
                  <a:srgbClr val="2A6D7D"/>
                </a:solidFill>
                <a:latin typeface="黑体" panose="02010609060101010101" pitchFamily="49" charset="-122"/>
                <a:ea typeface="黑体" panose="02010609060101010101" pitchFamily="49" charset="-122"/>
              </a:rPr>
              <a:t>第六章</a:t>
            </a:r>
            <a:br>
              <a:rPr lang="en-US" altLang="zh-CN" sz="4000" b="0">
                <a:solidFill>
                  <a:srgbClr val="2A6D7D"/>
                </a:solidFill>
                <a:latin typeface="黑体" panose="02010609060101010101" pitchFamily="49" charset="-122"/>
                <a:ea typeface="黑体" panose="02010609060101010101" pitchFamily="49" charset="-122"/>
              </a:rPr>
            </a:br>
            <a:r>
              <a:rPr lang="zh-CN" altLang="en-US" sz="4000" b="0">
                <a:solidFill>
                  <a:srgbClr val="2A6D7D"/>
                </a:solidFill>
                <a:latin typeface="黑体" panose="02010609060101010101" pitchFamily="49" charset="-122"/>
                <a:ea typeface="黑体" panose="02010609060101010101" pitchFamily="49" charset="-122"/>
              </a:rPr>
              <a:t>尊法学法守法用法</a:t>
            </a:r>
          </a:p>
        </p:txBody>
      </p:sp>
      <p:pic>
        <p:nvPicPr>
          <p:cNvPr id="7171" name="图片 2" descr="图片1.jpg">
            <a:extLst>
              <a:ext uri="{FF2B5EF4-FFF2-40B4-BE49-F238E27FC236}">
                <a16:creationId xmlns:a16="http://schemas.microsoft.com/office/drawing/2014/main" id="{9021E9EF-9DC3-4A69-AA62-2851A9DB9F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9525"/>
            <a:ext cx="12192000" cy="700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标题 1">
            <a:extLst>
              <a:ext uri="{FF2B5EF4-FFF2-40B4-BE49-F238E27FC236}">
                <a16:creationId xmlns:a16="http://schemas.microsoft.com/office/drawing/2014/main" id="{F1E17000-A3D4-4C4C-ACFF-79F0DB59C124}"/>
              </a:ext>
            </a:extLst>
          </p:cNvPr>
          <p:cNvSpPr txBox="1">
            <a:spLocks/>
          </p:cNvSpPr>
          <p:nvPr/>
        </p:nvSpPr>
        <p:spPr bwMode="auto">
          <a:xfrm>
            <a:off x="1706563" y="2087563"/>
            <a:ext cx="902335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3200" b="1">
                <a:latin typeface="黑体" panose="02010609060101010101" pitchFamily="49" charset="-122"/>
                <a:ea typeface="黑体" panose="02010609060101010101" pitchFamily="49" charset="-122"/>
              </a:rPr>
              <a:t>专题一：</a:t>
            </a:r>
            <a:r>
              <a:rPr lang="zh-CN" altLang="en-US" sz="3600" b="1">
                <a:latin typeface="宋体" panose="02010600030101010101" pitchFamily="2" charset="-122"/>
                <a:ea typeface="宋体" panose="02010600030101010101" pitchFamily="2" charset="-122"/>
              </a:rPr>
              <a:t>争做堪当民族复兴大任的时代新人</a:t>
            </a:r>
            <a:endParaRPr lang="zh-CN" altLang="en-US" sz="3600" b="1">
              <a:latin typeface="黑体" panose="02010609060101010101" pitchFamily="49" charset="-122"/>
              <a:ea typeface="黑体"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a:extLst>
              <a:ext uri="{FF2B5EF4-FFF2-40B4-BE49-F238E27FC236}">
                <a16:creationId xmlns:a16="http://schemas.microsoft.com/office/drawing/2014/main" id="{C0670145-CEA7-4466-8927-38DB595A0053}"/>
              </a:ext>
            </a:extLst>
          </p:cNvPr>
          <p:cNvSpPr>
            <a:spLocks noGrp="1"/>
          </p:cNvSpPr>
          <p:nvPr>
            <p:ph type="title"/>
          </p:nvPr>
        </p:nvSpPr>
        <p:spPr>
          <a:xfrm>
            <a:off x="3811588" y="827088"/>
            <a:ext cx="7456487" cy="747712"/>
          </a:xfrm>
        </p:spPr>
        <p:txBody>
          <a:bodyPr/>
          <a:lstStyle/>
          <a:p>
            <a:pPr algn="ctr"/>
            <a:r>
              <a:rPr lang="zh-CN" altLang="en-US" sz="3000">
                <a:latin typeface="黑体" panose="02010609060101010101" pitchFamily="49" charset="-122"/>
                <a:ea typeface="黑体" panose="02010609060101010101" pitchFamily="49" charset="-122"/>
              </a:rPr>
              <a:t>大学教育的目的在于育人</a:t>
            </a:r>
          </a:p>
        </p:txBody>
      </p:sp>
      <p:graphicFrame>
        <p:nvGraphicFramePr>
          <p:cNvPr id="6" name="内容占位符 5">
            <a:extLst>
              <a:ext uri="{FF2B5EF4-FFF2-40B4-BE49-F238E27FC236}">
                <a16:creationId xmlns:a16="http://schemas.microsoft.com/office/drawing/2014/main" id="{A238B9B5-C202-4F55-A890-560D00A9393A}"/>
              </a:ext>
            </a:extLst>
          </p:cNvPr>
          <p:cNvGraphicFramePr>
            <a:graphicFrameLocks noGrp="1"/>
          </p:cNvGraphicFramePr>
          <p:nvPr>
            <p:ph idx="1"/>
          </p:nvPr>
        </p:nvGraphicFramePr>
        <p:xfrm>
          <a:off x="4749800" y="2112217"/>
          <a:ext cx="7140388" cy="4007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标题 1">
            <a:extLst>
              <a:ext uri="{FF2B5EF4-FFF2-40B4-BE49-F238E27FC236}">
                <a16:creationId xmlns:a16="http://schemas.microsoft.com/office/drawing/2014/main" id="{D2AC569C-1178-4863-8F2A-8A74C50694A5}"/>
              </a:ext>
            </a:extLst>
          </p:cNvPr>
          <p:cNvSpPr txBox="1">
            <a:spLocks/>
          </p:cNvSpPr>
          <p:nvPr/>
        </p:nvSpPr>
        <p:spPr bwMode="auto">
          <a:xfrm>
            <a:off x="68263" y="176213"/>
            <a:ext cx="5245100" cy="650875"/>
          </a:xfrm>
          <a:prstGeom prst="rect">
            <a:avLst/>
          </a:prstGeom>
          <a:noFill/>
          <a:ln>
            <a:noFill/>
          </a:ln>
        </p:spPr>
        <p:txBody>
          <a:bodyPr anchor="ctr"/>
          <a:lstStyle>
            <a:lvl1pPr algn="l" rtl="0" eaLnBrk="0" fontAlgn="base" hangingPunct="0">
              <a:spcBef>
                <a:spcPct val="0"/>
              </a:spcBef>
              <a:spcAft>
                <a:spcPct val="0"/>
              </a:spcAft>
              <a:defRPr sz="4800" b="1" kern="1200">
                <a:solidFill>
                  <a:schemeClr val="tx1"/>
                </a:solidFill>
                <a:latin typeface="微软雅黑" pitchFamily="34" charset="-122"/>
                <a:ea typeface="微软雅黑" pitchFamily="34" charset="-122"/>
                <a:cs typeface="+mj-cs"/>
              </a:defRPr>
            </a:lvl1pPr>
            <a:lvl2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2pPr>
            <a:lvl3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3pPr>
            <a:lvl4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4pPr>
            <a:lvl5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5pPr>
            <a:lvl6pPr marL="609585" algn="ctr" rtl="0" eaLnBrk="1" fontAlgn="base" hangingPunct="1">
              <a:spcBef>
                <a:spcPct val="0"/>
              </a:spcBef>
              <a:spcAft>
                <a:spcPct val="0"/>
              </a:spcAft>
              <a:defRPr sz="5867">
                <a:solidFill>
                  <a:schemeClr val="tx1"/>
                </a:solidFill>
                <a:latin typeface="Calibri" pitchFamily="34" charset="0"/>
                <a:ea typeface="宋体" charset="-122"/>
              </a:defRPr>
            </a:lvl6pPr>
            <a:lvl7pPr marL="1219170" algn="ctr" rtl="0" eaLnBrk="1" fontAlgn="base" hangingPunct="1">
              <a:spcBef>
                <a:spcPct val="0"/>
              </a:spcBef>
              <a:spcAft>
                <a:spcPct val="0"/>
              </a:spcAft>
              <a:defRPr sz="5867">
                <a:solidFill>
                  <a:schemeClr val="tx1"/>
                </a:solidFill>
                <a:latin typeface="Calibri" pitchFamily="34" charset="0"/>
                <a:ea typeface="宋体" charset="-122"/>
              </a:defRPr>
            </a:lvl7pPr>
            <a:lvl8pPr marL="1828754" algn="ctr" rtl="0" eaLnBrk="1" fontAlgn="base" hangingPunct="1">
              <a:spcBef>
                <a:spcPct val="0"/>
              </a:spcBef>
              <a:spcAft>
                <a:spcPct val="0"/>
              </a:spcAft>
              <a:defRPr sz="5867">
                <a:solidFill>
                  <a:schemeClr val="tx1"/>
                </a:solidFill>
                <a:latin typeface="Calibri" pitchFamily="34" charset="0"/>
                <a:ea typeface="宋体" charset="-122"/>
              </a:defRPr>
            </a:lvl8pPr>
            <a:lvl9pPr marL="2438339" algn="ctr" rtl="0" eaLnBrk="1" fontAlgn="base" hangingPunct="1">
              <a:spcBef>
                <a:spcPct val="0"/>
              </a:spcBef>
              <a:spcAft>
                <a:spcPct val="0"/>
              </a:spcAft>
              <a:defRPr sz="5867">
                <a:solidFill>
                  <a:schemeClr val="tx1"/>
                </a:solidFill>
                <a:latin typeface="Calibri" pitchFamily="34" charset="0"/>
                <a:ea typeface="宋体" charset="-122"/>
              </a:defRPr>
            </a:lvl9pPr>
          </a:lstStyle>
          <a:p>
            <a:pPr algn="just" eaLnBrk="1" hangingPunct="1">
              <a:defRPr/>
            </a:pPr>
            <a:r>
              <a:rPr lang="zh-CN" altLang="en-US" sz="1800" dirty="0">
                <a:latin typeface="黑体" pitchFamily="49" charset="-122"/>
                <a:ea typeface="黑体" pitchFamily="49" charset="-122"/>
              </a:rPr>
              <a:t>（二）新时代呼唤担当民族复兴大任的时代新人</a:t>
            </a:r>
            <a:endParaRPr lang="zh-CN" altLang="en-US" sz="1800" dirty="0">
              <a:latin typeface="Tw Cen MT" pitchFamily="34" charset="0"/>
              <a:cs typeface="+mn-cs"/>
            </a:endParaRPr>
          </a:p>
        </p:txBody>
      </p:sp>
      <p:pic>
        <p:nvPicPr>
          <p:cNvPr id="25605" name="内容占位符 5" descr="W020180724534927775628.jpg">
            <a:extLst>
              <a:ext uri="{FF2B5EF4-FFF2-40B4-BE49-F238E27FC236}">
                <a16:creationId xmlns:a16="http://schemas.microsoft.com/office/drawing/2014/main" id="{C09322F1-934F-42BC-8746-E40C28174B8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7388" y="1574800"/>
            <a:ext cx="349567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6">
            <a:extLst>
              <a:ext uri="{FF2B5EF4-FFF2-40B4-BE49-F238E27FC236}">
                <a16:creationId xmlns:a16="http://schemas.microsoft.com/office/drawing/2014/main" id="{1AF35A10-0301-42D2-9A5A-FBA928175292}"/>
              </a:ext>
            </a:extLst>
          </p:cNvPr>
          <p:cNvSpPr txBox="1">
            <a:spLocks noChangeArrowheads="1"/>
          </p:cNvSpPr>
          <p:nvPr/>
        </p:nvSpPr>
        <p:spPr bwMode="auto">
          <a:xfrm>
            <a:off x="479425" y="4451350"/>
            <a:ext cx="39116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spcBef>
                <a:spcPct val="20000"/>
              </a:spcBef>
            </a:pPr>
            <a:r>
              <a:rPr lang="zh-CN" altLang="en-US" sz="2800">
                <a:latin typeface="宋体" panose="02010600030101010101" pitchFamily="2" charset="-122"/>
                <a:ea typeface="宋体" panose="02010600030101010101" pitchFamily="2" charset="-122"/>
              </a:rPr>
              <a:t>大学是</a:t>
            </a:r>
            <a:r>
              <a:rPr lang="zh-CN" altLang="en-US" sz="2800">
                <a:solidFill>
                  <a:srgbClr val="FF0000"/>
                </a:solidFill>
                <a:latin typeface="宋体" panose="02010600030101010101" pitchFamily="2" charset="-122"/>
                <a:ea typeface="宋体" panose="02010600030101010101" pitchFamily="2" charset="-122"/>
              </a:rPr>
              <a:t>立德树人、培养人才</a:t>
            </a:r>
            <a:r>
              <a:rPr lang="zh-CN" altLang="en-US" sz="2800">
                <a:latin typeface="宋体" panose="02010600030101010101" pitchFamily="2" charset="-122"/>
                <a:ea typeface="宋体" panose="02010600030101010101" pitchFamily="2" charset="-122"/>
              </a:rPr>
              <a:t>的地方，是青年人学习知识、增长才干、放飞梦想的地方。</a:t>
            </a:r>
            <a:endParaRPr lang="en-US" altLang="zh-CN" sz="2800">
              <a:latin typeface="宋体" panose="02010600030101010101" pitchFamily="2" charset="-122"/>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a:extLst>
              <a:ext uri="{FF2B5EF4-FFF2-40B4-BE49-F238E27FC236}">
                <a16:creationId xmlns:a16="http://schemas.microsoft.com/office/drawing/2014/main" id="{6A901B45-4AD6-4367-9324-FF55F3473A8F}"/>
              </a:ext>
            </a:extLst>
          </p:cNvPr>
          <p:cNvSpPr>
            <a:spLocks noGrp="1"/>
          </p:cNvSpPr>
          <p:nvPr>
            <p:ph type="title"/>
          </p:nvPr>
        </p:nvSpPr>
        <p:spPr>
          <a:xfrm>
            <a:off x="6205538" y="627063"/>
            <a:ext cx="4279900" cy="676275"/>
          </a:xfrm>
        </p:spPr>
        <p:txBody>
          <a:bodyPr/>
          <a:lstStyle/>
          <a:p>
            <a:pPr algn="ctr"/>
            <a:r>
              <a:rPr lang="zh-CN" altLang="en-US" sz="3000">
                <a:latin typeface="黑体" panose="02010609060101010101" pitchFamily="49" charset="-122"/>
                <a:ea typeface="黑体" panose="02010609060101010101" pitchFamily="49" charset="-122"/>
              </a:rPr>
              <a:t>育人的根本在于立德</a:t>
            </a:r>
          </a:p>
        </p:txBody>
      </p:sp>
      <p:sp>
        <p:nvSpPr>
          <p:cNvPr id="5" name="内容占位符 2">
            <a:extLst>
              <a:ext uri="{FF2B5EF4-FFF2-40B4-BE49-F238E27FC236}">
                <a16:creationId xmlns:a16="http://schemas.microsoft.com/office/drawing/2014/main" id="{DB32E288-2DB5-443A-8D4E-305967881CE4}"/>
              </a:ext>
            </a:extLst>
          </p:cNvPr>
          <p:cNvSpPr txBox="1">
            <a:spLocks/>
          </p:cNvSpPr>
          <p:nvPr/>
        </p:nvSpPr>
        <p:spPr bwMode="auto">
          <a:xfrm>
            <a:off x="4776788" y="1593850"/>
            <a:ext cx="7135812" cy="4600575"/>
          </a:xfrm>
          <a:prstGeom prst="rect">
            <a:avLst/>
          </a:prstGeom>
          <a:noFill/>
          <a:ln w="9525">
            <a:noFill/>
            <a:miter lim="800000"/>
            <a:headEnd/>
            <a:tailEnd/>
          </a:ln>
        </p:spPr>
        <p:txBody>
          <a:bodyPr/>
          <a:lstStyle/>
          <a:p>
            <a:pPr marL="455613" indent="-455613">
              <a:spcBef>
                <a:spcPct val="20000"/>
              </a:spcBef>
              <a:buFont typeface="Wingdings" pitchFamily="2" charset="2"/>
              <a:buChar char="l"/>
              <a:defRPr/>
            </a:pPr>
            <a:r>
              <a:rPr lang="zh-CN" altLang="en-US" sz="2800" dirty="0">
                <a:latin typeface="宋体" pitchFamily="2" charset="-122"/>
                <a:ea typeface="宋体" pitchFamily="2" charset="-122"/>
              </a:rPr>
              <a:t>国无德不兴，</a:t>
            </a:r>
            <a:r>
              <a:rPr lang="zh-CN" altLang="en-US" sz="2800" dirty="0">
                <a:solidFill>
                  <a:srgbClr val="FF0000"/>
                </a:solidFill>
                <a:latin typeface="宋体" pitchFamily="2" charset="-122"/>
                <a:ea typeface="宋体" pitchFamily="2" charset="-122"/>
              </a:rPr>
              <a:t>人无德不立</a:t>
            </a:r>
            <a:endParaRPr lang="en-US" altLang="zh-CN" sz="2800" dirty="0">
              <a:solidFill>
                <a:srgbClr val="FF0000"/>
              </a:solidFill>
              <a:latin typeface="宋体" pitchFamily="2" charset="-122"/>
              <a:ea typeface="宋体" pitchFamily="2" charset="-122"/>
            </a:endParaRPr>
          </a:p>
          <a:p>
            <a:pPr marL="455613" indent="-455613" eaLnBrk="1" hangingPunct="1">
              <a:lnSpc>
                <a:spcPct val="80000"/>
              </a:lnSpc>
              <a:spcBef>
                <a:spcPct val="20000"/>
              </a:spcBef>
              <a:buFont typeface="Wingdings" pitchFamily="2" charset="2"/>
              <a:buChar char="l"/>
              <a:defRPr/>
            </a:pPr>
            <a:r>
              <a:rPr lang="zh-CN" altLang="en-US" sz="2800" dirty="0">
                <a:solidFill>
                  <a:srgbClr val="0070C0"/>
                </a:solidFill>
                <a:latin typeface="宋体" pitchFamily="2" charset="-122"/>
                <a:ea typeface="宋体" pitchFamily="2" charset="-122"/>
              </a:rPr>
              <a:t>司马光</a:t>
            </a:r>
            <a:r>
              <a:rPr lang="zh-CN" altLang="en-US" sz="2800" dirty="0">
                <a:latin typeface="宋体" pitchFamily="2" charset="-122"/>
                <a:ea typeface="宋体" pitchFamily="2" charset="-122"/>
              </a:rPr>
              <a:t>在</a:t>
            </a:r>
            <a:r>
              <a:rPr lang="en-US" altLang="zh-CN" sz="2800" dirty="0">
                <a:latin typeface="宋体" pitchFamily="2" charset="-122"/>
                <a:ea typeface="宋体" pitchFamily="2" charset="-122"/>
              </a:rPr>
              <a:t>《</a:t>
            </a:r>
            <a:r>
              <a:rPr lang="zh-CN" altLang="en-US" sz="2800" dirty="0">
                <a:latin typeface="宋体" pitchFamily="2" charset="-122"/>
                <a:ea typeface="宋体" pitchFamily="2" charset="-122"/>
              </a:rPr>
              <a:t>资治通鉴</a:t>
            </a:r>
            <a:r>
              <a:rPr lang="en-US" altLang="zh-CN" sz="2800" dirty="0">
                <a:latin typeface="宋体" pitchFamily="2" charset="-122"/>
                <a:ea typeface="宋体" pitchFamily="2" charset="-122"/>
              </a:rPr>
              <a:t>》</a:t>
            </a:r>
            <a:r>
              <a:rPr lang="zh-CN" altLang="en-US" sz="2800" dirty="0">
                <a:latin typeface="宋体" pitchFamily="2" charset="-122"/>
                <a:ea typeface="宋体" pitchFamily="2" charset="-122"/>
              </a:rPr>
              <a:t>中说：“才</a:t>
            </a:r>
            <a:r>
              <a:rPr lang="zh-CN" altLang="en-US" sz="2800" dirty="0">
                <a:solidFill>
                  <a:srgbClr val="FF0000"/>
                </a:solidFill>
                <a:latin typeface="宋体" pitchFamily="2" charset="-122"/>
                <a:ea typeface="宋体" pitchFamily="2" charset="-122"/>
              </a:rPr>
              <a:t>者</a:t>
            </a:r>
            <a:r>
              <a:rPr lang="en-US" altLang="zh-CN" sz="2800" dirty="0">
                <a:solidFill>
                  <a:srgbClr val="FF0000"/>
                </a:solidFill>
                <a:latin typeface="宋体" pitchFamily="2" charset="-122"/>
                <a:ea typeface="宋体" pitchFamily="2" charset="-122"/>
              </a:rPr>
              <a:t>,</a:t>
            </a:r>
            <a:r>
              <a:rPr lang="zh-CN" altLang="en-US" sz="2800" dirty="0">
                <a:solidFill>
                  <a:srgbClr val="FF0000"/>
                </a:solidFill>
                <a:latin typeface="宋体" pitchFamily="2" charset="-122"/>
                <a:ea typeface="宋体" pitchFamily="2" charset="-122"/>
              </a:rPr>
              <a:t>德之资也；德者</a:t>
            </a:r>
            <a:r>
              <a:rPr lang="en-US" altLang="zh-CN" sz="2800" dirty="0">
                <a:solidFill>
                  <a:srgbClr val="FF0000"/>
                </a:solidFill>
                <a:latin typeface="宋体" pitchFamily="2" charset="-122"/>
                <a:ea typeface="宋体" pitchFamily="2" charset="-122"/>
              </a:rPr>
              <a:t>,</a:t>
            </a:r>
            <a:r>
              <a:rPr lang="zh-CN" altLang="en-US" sz="2800" dirty="0">
                <a:solidFill>
                  <a:srgbClr val="FF0000"/>
                </a:solidFill>
                <a:latin typeface="宋体" pitchFamily="2" charset="-122"/>
                <a:ea typeface="宋体" pitchFamily="2" charset="-122"/>
              </a:rPr>
              <a:t>才之帅也</a:t>
            </a:r>
            <a:r>
              <a:rPr lang="zh-CN" altLang="en-US" sz="2800" dirty="0">
                <a:latin typeface="宋体" pitchFamily="2" charset="-122"/>
                <a:ea typeface="宋体" pitchFamily="2" charset="-122"/>
              </a:rPr>
              <a:t>。”</a:t>
            </a:r>
            <a:endParaRPr lang="en-US" altLang="zh-CN" sz="2800" dirty="0">
              <a:latin typeface="宋体" pitchFamily="2" charset="-122"/>
              <a:ea typeface="宋体" pitchFamily="2" charset="-122"/>
            </a:endParaRPr>
          </a:p>
          <a:p>
            <a:pPr marL="455613" indent="-455613" eaLnBrk="1" hangingPunct="1">
              <a:lnSpc>
                <a:spcPct val="80000"/>
              </a:lnSpc>
              <a:spcBef>
                <a:spcPct val="20000"/>
              </a:spcBef>
              <a:buFont typeface="Wingdings" pitchFamily="2" charset="2"/>
              <a:buChar char="l"/>
              <a:defRPr/>
            </a:pPr>
            <a:r>
              <a:rPr lang="zh-CN" altLang="en-US" sz="2800" dirty="0">
                <a:latin typeface="宋体" pitchFamily="2" charset="-122"/>
                <a:ea typeface="宋体" pitchFamily="2" charset="-122"/>
              </a:rPr>
              <a:t>明朝学者</a:t>
            </a:r>
            <a:r>
              <a:rPr lang="zh-CN" altLang="en-US" sz="2800" dirty="0">
                <a:solidFill>
                  <a:srgbClr val="0070C0"/>
                </a:solidFill>
                <a:latin typeface="宋体" pitchFamily="2" charset="-122"/>
                <a:ea typeface="宋体" pitchFamily="2" charset="-122"/>
              </a:rPr>
              <a:t>洪应明</a:t>
            </a:r>
            <a:r>
              <a:rPr lang="zh-CN" altLang="en-US" sz="2800" dirty="0">
                <a:latin typeface="宋体" pitchFamily="2" charset="-122"/>
                <a:ea typeface="宋体" pitchFamily="2" charset="-122"/>
              </a:rPr>
              <a:t>在</a:t>
            </a:r>
            <a:r>
              <a:rPr lang="en-US" altLang="zh-CN" sz="2800" dirty="0">
                <a:latin typeface="宋体" pitchFamily="2" charset="-122"/>
                <a:ea typeface="宋体" pitchFamily="2" charset="-122"/>
              </a:rPr>
              <a:t>《</a:t>
            </a:r>
            <a:r>
              <a:rPr lang="zh-CN" altLang="en-US" sz="2800" dirty="0">
                <a:latin typeface="宋体" pitchFamily="2" charset="-122"/>
                <a:ea typeface="宋体" pitchFamily="2" charset="-122"/>
              </a:rPr>
              <a:t>菜根谭</a:t>
            </a:r>
            <a:r>
              <a:rPr lang="en-US" altLang="zh-CN" sz="2800" dirty="0">
                <a:latin typeface="宋体" pitchFamily="2" charset="-122"/>
                <a:ea typeface="宋体" pitchFamily="2" charset="-122"/>
              </a:rPr>
              <a:t>》</a:t>
            </a:r>
            <a:r>
              <a:rPr lang="zh-CN" altLang="en-US" sz="2800" dirty="0">
                <a:latin typeface="宋体" pitchFamily="2" charset="-122"/>
                <a:ea typeface="宋体" pitchFamily="2" charset="-122"/>
              </a:rPr>
              <a:t>中谈及德与才关系时说：“</a:t>
            </a:r>
            <a:r>
              <a:rPr lang="zh-CN" altLang="en-US" sz="2800" dirty="0">
                <a:solidFill>
                  <a:srgbClr val="FF0000"/>
                </a:solidFill>
                <a:latin typeface="宋体" pitchFamily="2" charset="-122"/>
                <a:ea typeface="宋体" pitchFamily="2" charset="-122"/>
              </a:rPr>
              <a:t>德者才之主，才者德之奴</a:t>
            </a:r>
            <a:r>
              <a:rPr lang="zh-CN" altLang="en-US" sz="2800" dirty="0">
                <a:latin typeface="宋体" pitchFamily="2" charset="-122"/>
                <a:ea typeface="宋体" pitchFamily="2" charset="-122"/>
              </a:rPr>
              <a:t>”</a:t>
            </a:r>
            <a:endParaRPr lang="en-US" altLang="zh-CN" sz="2800" dirty="0">
              <a:latin typeface="宋体" pitchFamily="2" charset="-122"/>
              <a:ea typeface="宋体" pitchFamily="2" charset="-122"/>
            </a:endParaRPr>
          </a:p>
          <a:p>
            <a:pPr marL="455613" indent="-455613" eaLnBrk="1" hangingPunct="1">
              <a:lnSpc>
                <a:spcPct val="80000"/>
              </a:lnSpc>
              <a:spcBef>
                <a:spcPct val="20000"/>
              </a:spcBef>
              <a:buFont typeface="Wingdings" pitchFamily="2" charset="2"/>
              <a:buChar char="l"/>
              <a:defRPr/>
            </a:pPr>
            <a:r>
              <a:rPr lang="zh-CN" altLang="en-US" sz="2800" dirty="0">
                <a:solidFill>
                  <a:srgbClr val="0070C0"/>
                </a:solidFill>
                <a:latin typeface="宋体" pitchFamily="2" charset="-122"/>
                <a:ea typeface="宋体" pitchFamily="2" charset="-122"/>
              </a:rPr>
              <a:t>蔡元培</a:t>
            </a:r>
            <a:r>
              <a:rPr lang="zh-CN" altLang="en-US" sz="2800" dirty="0">
                <a:latin typeface="宋体" pitchFamily="2" charset="-122"/>
                <a:ea typeface="宋体" pitchFamily="2" charset="-122"/>
              </a:rPr>
              <a:t>曾经指出“</a:t>
            </a:r>
            <a:r>
              <a:rPr lang="zh-CN" altLang="en-US" sz="2800" dirty="0">
                <a:solidFill>
                  <a:srgbClr val="FF0000"/>
                </a:solidFill>
                <a:latin typeface="宋体" pitchFamily="2" charset="-122"/>
                <a:ea typeface="宋体" pitchFamily="2" charset="-122"/>
              </a:rPr>
              <a:t>德育是完全人格之本</a:t>
            </a:r>
            <a:r>
              <a:rPr lang="zh-CN" altLang="en-US" sz="2800" dirty="0">
                <a:latin typeface="宋体" pitchFamily="2" charset="-122"/>
                <a:ea typeface="宋体" pitchFamily="2" charset="-122"/>
              </a:rPr>
              <a:t>，若无德，则虽体魄智力发达，适足助其为恶，无益也。”</a:t>
            </a:r>
            <a:endParaRPr lang="en-US" sz="2800" baseline="30000" dirty="0">
              <a:latin typeface="宋体" pitchFamily="2" charset="-122"/>
              <a:ea typeface="宋体" pitchFamily="2" charset="-122"/>
            </a:endParaRPr>
          </a:p>
          <a:p>
            <a:pPr marL="455613" indent="-455613" eaLnBrk="1" hangingPunct="1">
              <a:lnSpc>
                <a:spcPct val="80000"/>
              </a:lnSpc>
              <a:spcBef>
                <a:spcPct val="20000"/>
              </a:spcBef>
              <a:buFont typeface="Wingdings" pitchFamily="2" charset="2"/>
              <a:buChar char="l"/>
              <a:defRPr/>
            </a:pPr>
            <a:r>
              <a:rPr lang="zh-CN" altLang="en-US" sz="2800" dirty="0">
                <a:latin typeface="宋体" pitchFamily="2" charset="-122"/>
                <a:ea typeface="宋体" pitchFamily="2" charset="-122"/>
              </a:rPr>
              <a:t>爱因斯坦曾指出：“他</a:t>
            </a:r>
            <a:r>
              <a:rPr lang="zh-CN" altLang="en-US" sz="2800" dirty="0">
                <a:solidFill>
                  <a:srgbClr val="FF0000"/>
                </a:solidFill>
                <a:latin typeface="宋体" pitchFamily="2" charset="-122"/>
                <a:ea typeface="宋体" pitchFamily="2" charset="-122"/>
              </a:rPr>
              <a:t>必须获得对美和道德上的善和鲜明的辨别力</a:t>
            </a:r>
            <a:r>
              <a:rPr lang="zh-CN" altLang="en-US" sz="2800" dirty="0">
                <a:latin typeface="宋体" pitchFamily="2" charset="-122"/>
                <a:ea typeface="宋体" pitchFamily="2" charset="-122"/>
              </a:rPr>
              <a:t>。否则，</a:t>
            </a:r>
            <a:r>
              <a:rPr lang="zh-CN" altLang="en-US" sz="2800" dirty="0">
                <a:solidFill>
                  <a:srgbClr val="FF0000"/>
                </a:solidFill>
                <a:latin typeface="宋体" pitchFamily="2" charset="-122"/>
                <a:ea typeface="宋体" pitchFamily="2" charset="-122"/>
              </a:rPr>
              <a:t>他连同他的专业知识就更像一只受过很好训练的狗，而不像一个和谐发展的人</a:t>
            </a:r>
            <a:r>
              <a:rPr lang="zh-CN" altLang="en-US" sz="2800" dirty="0">
                <a:latin typeface="宋体" pitchFamily="2" charset="-122"/>
                <a:ea typeface="宋体" pitchFamily="2" charset="-122"/>
              </a:rPr>
              <a:t>。”</a:t>
            </a:r>
          </a:p>
          <a:p>
            <a:pPr marL="455613" indent="-455613">
              <a:spcBef>
                <a:spcPct val="20000"/>
              </a:spcBef>
              <a:buFont typeface="Wingdings" pitchFamily="2" charset="2"/>
              <a:buChar char="l"/>
              <a:defRPr/>
            </a:pPr>
            <a:endParaRPr lang="zh-CN" altLang="en-US" sz="2600" dirty="0">
              <a:latin typeface="+mn-ea"/>
            </a:endParaRPr>
          </a:p>
        </p:txBody>
      </p:sp>
      <p:pic>
        <p:nvPicPr>
          <p:cNvPr id="3" name="内容占位符 2">
            <a:extLst>
              <a:ext uri="{FF2B5EF4-FFF2-40B4-BE49-F238E27FC236}">
                <a16:creationId xmlns:a16="http://schemas.microsoft.com/office/drawing/2014/main" id="{AB5FDFBD-C42F-41DE-B525-93367766E999}"/>
              </a:ext>
            </a:extLst>
          </p:cNvPr>
          <p:cNvPicPr>
            <a:picLocks noGrp="1" noChangeAspect="1"/>
          </p:cNvPicPr>
          <p:nvPr>
            <p:ph idx="1"/>
          </p:nvPr>
        </p:nvPicPr>
        <p:blipFill>
          <a:blip r:embed="rId2"/>
          <a:stretch>
            <a:fillRect/>
          </a:stretch>
        </p:blipFill>
        <p:spPr>
          <a:xfrm>
            <a:off x="306388" y="1166019"/>
            <a:ext cx="4525962" cy="4525962"/>
          </a:xfrm>
          <a:prstGeom prst="ellipse">
            <a:avLst/>
          </a:prstGeom>
          <a:effectLst>
            <a:softEdge rad="112500"/>
          </a:effectLst>
        </p:spPr>
      </p:pic>
      <p:sp>
        <p:nvSpPr>
          <p:cNvPr id="26629" name="矩形 1">
            <a:extLst>
              <a:ext uri="{FF2B5EF4-FFF2-40B4-BE49-F238E27FC236}">
                <a16:creationId xmlns:a16="http://schemas.microsoft.com/office/drawing/2014/main" id="{B2A56571-96D0-414D-8857-10C30A4AD53B}"/>
              </a:ext>
            </a:extLst>
          </p:cNvPr>
          <p:cNvSpPr>
            <a:spLocks noChangeArrowheads="1"/>
          </p:cNvSpPr>
          <p:nvPr/>
        </p:nvSpPr>
        <p:spPr bwMode="auto">
          <a:xfrm>
            <a:off x="306388" y="5870575"/>
            <a:ext cx="4629150" cy="523875"/>
          </a:xfrm>
          <a:prstGeom prst="rect">
            <a:avLst/>
          </a:prstGeom>
          <a:solidFill>
            <a:srgbClr val="F4E2D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spcBef>
                <a:spcPct val="20000"/>
              </a:spcBef>
            </a:pPr>
            <a:r>
              <a:rPr lang="zh-CN" altLang="en-US" sz="2800">
                <a:latin typeface="宋体" panose="02010600030101010101" pitchFamily="2" charset="-122"/>
                <a:ea typeface="宋体" panose="02010600030101010101" pitchFamily="2" charset="-122"/>
              </a:rPr>
              <a:t>思想道德素质是核心和灵魂</a:t>
            </a:r>
            <a:endParaRPr lang="en-US" altLang="zh-CN" sz="2800">
              <a:latin typeface="宋体" panose="02010600030101010101" pitchFamily="2" charset="-122"/>
              <a:ea typeface="宋体" panose="02010600030101010101" pitchFamily="2" charset="-122"/>
            </a:endParaRPr>
          </a:p>
        </p:txBody>
      </p:sp>
      <p:sp>
        <p:nvSpPr>
          <p:cNvPr id="8" name="标题 1">
            <a:extLst>
              <a:ext uri="{FF2B5EF4-FFF2-40B4-BE49-F238E27FC236}">
                <a16:creationId xmlns:a16="http://schemas.microsoft.com/office/drawing/2014/main" id="{9A84B915-D0BF-4B7E-93EE-F4846C5CA6BD}"/>
              </a:ext>
            </a:extLst>
          </p:cNvPr>
          <p:cNvSpPr txBox="1">
            <a:spLocks/>
          </p:cNvSpPr>
          <p:nvPr/>
        </p:nvSpPr>
        <p:spPr bwMode="auto">
          <a:xfrm>
            <a:off x="185738" y="163513"/>
            <a:ext cx="5045075" cy="650875"/>
          </a:xfrm>
          <a:prstGeom prst="rect">
            <a:avLst/>
          </a:prstGeom>
          <a:noFill/>
          <a:ln>
            <a:noFill/>
          </a:ln>
        </p:spPr>
        <p:txBody>
          <a:bodyPr anchor="ctr"/>
          <a:lstStyle>
            <a:lvl1pPr algn="l" rtl="0" eaLnBrk="0" fontAlgn="base" hangingPunct="0">
              <a:spcBef>
                <a:spcPct val="0"/>
              </a:spcBef>
              <a:spcAft>
                <a:spcPct val="0"/>
              </a:spcAft>
              <a:defRPr sz="4800" b="1" kern="1200">
                <a:solidFill>
                  <a:schemeClr val="tx1"/>
                </a:solidFill>
                <a:latin typeface="微软雅黑" pitchFamily="34" charset="-122"/>
                <a:ea typeface="微软雅黑" pitchFamily="34" charset="-122"/>
                <a:cs typeface="+mj-cs"/>
              </a:defRPr>
            </a:lvl1pPr>
            <a:lvl2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2pPr>
            <a:lvl3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3pPr>
            <a:lvl4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4pPr>
            <a:lvl5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5pPr>
            <a:lvl6pPr marL="609585" algn="ctr" rtl="0" eaLnBrk="1" fontAlgn="base" hangingPunct="1">
              <a:spcBef>
                <a:spcPct val="0"/>
              </a:spcBef>
              <a:spcAft>
                <a:spcPct val="0"/>
              </a:spcAft>
              <a:defRPr sz="5867">
                <a:solidFill>
                  <a:schemeClr val="tx1"/>
                </a:solidFill>
                <a:latin typeface="Calibri" pitchFamily="34" charset="0"/>
                <a:ea typeface="宋体" charset="-122"/>
              </a:defRPr>
            </a:lvl6pPr>
            <a:lvl7pPr marL="1219170" algn="ctr" rtl="0" eaLnBrk="1" fontAlgn="base" hangingPunct="1">
              <a:spcBef>
                <a:spcPct val="0"/>
              </a:spcBef>
              <a:spcAft>
                <a:spcPct val="0"/>
              </a:spcAft>
              <a:defRPr sz="5867">
                <a:solidFill>
                  <a:schemeClr val="tx1"/>
                </a:solidFill>
                <a:latin typeface="Calibri" pitchFamily="34" charset="0"/>
                <a:ea typeface="宋体" charset="-122"/>
              </a:defRPr>
            </a:lvl7pPr>
            <a:lvl8pPr marL="1828754" algn="ctr" rtl="0" eaLnBrk="1" fontAlgn="base" hangingPunct="1">
              <a:spcBef>
                <a:spcPct val="0"/>
              </a:spcBef>
              <a:spcAft>
                <a:spcPct val="0"/>
              </a:spcAft>
              <a:defRPr sz="5867">
                <a:solidFill>
                  <a:schemeClr val="tx1"/>
                </a:solidFill>
                <a:latin typeface="Calibri" pitchFamily="34" charset="0"/>
                <a:ea typeface="宋体" charset="-122"/>
              </a:defRPr>
            </a:lvl8pPr>
            <a:lvl9pPr marL="2438339" algn="ctr" rtl="0" eaLnBrk="1" fontAlgn="base" hangingPunct="1">
              <a:spcBef>
                <a:spcPct val="0"/>
              </a:spcBef>
              <a:spcAft>
                <a:spcPct val="0"/>
              </a:spcAft>
              <a:defRPr sz="5867">
                <a:solidFill>
                  <a:schemeClr val="tx1"/>
                </a:solidFill>
                <a:latin typeface="Calibri" pitchFamily="34" charset="0"/>
                <a:ea typeface="宋体" charset="-122"/>
              </a:defRPr>
            </a:lvl9pPr>
          </a:lstStyle>
          <a:p>
            <a:pPr algn="just" eaLnBrk="1" hangingPunct="1">
              <a:defRPr/>
            </a:pPr>
            <a:r>
              <a:rPr lang="zh-CN" altLang="en-US" sz="1800" dirty="0">
                <a:latin typeface="黑体" pitchFamily="49" charset="-122"/>
                <a:ea typeface="黑体" pitchFamily="49" charset="-122"/>
              </a:rPr>
              <a:t>（二）新时代呼唤担当民族复兴大任的时代新人</a:t>
            </a:r>
            <a:endParaRPr lang="zh-CN" altLang="en-US" sz="1800" dirty="0">
              <a:latin typeface="Tw Cen MT" pitchFamily="34" charset="0"/>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273029-D4A5-4410-ABEF-9D1F8F9E28B2}"/>
              </a:ext>
            </a:extLst>
          </p:cNvPr>
          <p:cNvSpPr>
            <a:spLocks noGrp="1"/>
          </p:cNvSpPr>
          <p:nvPr>
            <p:ph type="title"/>
          </p:nvPr>
        </p:nvSpPr>
        <p:spPr>
          <a:xfrm>
            <a:off x="3144838" y="1665288"/>
            <a:ext cx="2971800" cy="931862"/>
          </a:xfrm>
          <a:solidFill>
            <a:schemeClr val="tx2">
              <a:lumMod val="40000"/>
              <a:lumOff val="60000"/>
            </a:schemeClr>
          </a:solidFill>
        </p:spPr>
        <p:txBody>
          <a:bodyPr/>
          <a:lstStyle/>
          <a:p>
            <a:pPr>
              <a:defRPr/>
            </a:pPr>
            <a:r>
              <a:rPr lang="zh-CN" altLang="en-US" sz="2400" b="0" dirty="0">
                <a:latin typeface="宋体" pitchFamily="2" charset="-122"/>
                <a:ea typeface="宋体" pitchFamily="2" charset="-122"/>
              </a:rPr>
              <a:t>蔡元培：“知识者，人事之基本也。”</a:t>
            </a:r>
            <a:endParaRPr lang="zh-CN" altLang="en-US" sz="2400" b="0" dirty="0"/>
          </a:p>
        </p:txBody>
      </p:sp>
      <p:graphicFrame>
        <p:nvGraphicFramePr>
          <p:cNvPr id="4" name="内容占位符 3">
            <a:extLst>
              <a:ext uri="{FF2B5EF4-FFF2-40B4-BE49-F238E27FC236}">
                <a16:creationId xmlns:a16="http://schemas.microsoft.com/office/drawing/2014/main" id="{D043139D-E833-4D5A-9491-CB3140C29BA6}"/>
              </a:ext>
            </a:extLst>
          </p:cNvPr>
          <p:cNvGraphicFramePr>
            <a:graphicFrameLocks noGrp="1"/>
          </p:cNvGraphicFramePr>
          <p:nvPr>
            <p:ph idx="1"/>
          </p:nvPr>
        </p:nvGraphicFramePr>
        <p:xfrm>
          <a:off x="2272553" y="2299447"/>
          <a:ext cx="7933764" cy="3146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2" name="标题 1">
            <a:extLst>
              <a:ext uri="{FF2B5EF4-FFF2-40B4-BE49-F238E27FC236}">
                <a16:creationId xmlns:a16="http://schemas.microsoft.com/office/drawing/2014/main" id="{4C79107C-5F4E-4322-9F19-255F77CE89BB}"/>
              </a:ext>
            </a:extLst>
          </p:cNvPr>
          <p:cNvSpPr txBox="1">
            <a:spLocks/>
          </p:cNvSpPr>
          <p:nvPr/>
        </p:nvSpPr>
        <p:spPr bwMode="auto">
          <a:xfrm>
            <a:off x="7858125" y="3495675"/>
            <a:ext cx="3409950" cy="1011238"/>
          </a:xfrm>
          <a:prstGeom prst="rect">
            <a:avLst/>
          </a:prstGeom>
          <a:solidFill>
            <a:srgbClr val="BAF69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2400">
                <a:latin typeface="宋体" panose="02010600030101010101" pitchFamily="2" charset="-122"/>
                <a:ea typeface="宋体" panose="02010600030101010101" pitchFamily="2" charset="-122"/>
              </a:rPr>
              <a:t>毛泽东：“体者，为知识之载而为道德之寓也。”</a:t>
            </a:r>
          </a:p>
        </p:txBody>
      </p:sp>
      <p:sp>
        <p:nvSpPr>
          <p:cNvPr id="6" name="标题 1">
            <a:extLst>
              <a:ext uri="{FF2B5EF4-FFF2-40B4-BE49-F238E27FC236}">
                <a16:creationId xmlns:a16="http://schemas.microsoft.com/office/drawing/2014/main" id="{DFBF7150-D43E-43D6-8C25-E6E0FE8A5C30}"/>
              </a:ext>
            </a:extLst>
          </p:cNvPr>
          <p:cNvSpPr txBox="1">
            <a:spLocks/>
          </p:cNvSpPr>
          <p:nvPr/>
        </p:nvSpPr>
        <p:spPr bwMode="auto">
          <a:xfrm>
            <a:off x="4262438" y="5419725"/>
            <a:ext cx="4060825" cy="1290638"/>
          </a:xfrm>
          <a:prstGeom prst="rect">
            <a:avLst/>
          </a:prstGeom>
          <a:solidFill>
            <a:schemeClr val="accent2">
              <a:lumMod val="20000"/>
              <a:lumOff val="80000"/>
            </a:schemeClr>
          </a:solidFill>
          <a:ln>
            <a:noFill/>
          </a:ln>
        </p:spPr>
        <p:txBody>
          <a:bodyPr anchor="ctr"/>
          <a:lstStyle>
            <a:lvl1pPr algn="l" rtl="0" eaLnBrk="0" fontAlgn="base" hangingPunct="0">
              <a:spcBef>
                <a:spcPct val="0"/>
              </a:spcBef>
              <a:spcAft>
                <a:spcPct val="0"/>
              </a:spcAft>
              <a:defRPr sz="4800" b="1" kern="1200">
                <a:solidFill>
                  <a:schemeClr val="tx1"/>
                </a:solidFill>
                <a:latin typeface="微软雅黑" pitchFamily="34" charset="-122"/>
                <a:ea typeface="微软雅黑" pitchFamily="34" charset="-122"/>
                <a:cs typeface="+mj-cs"/>
              </a:defRPr>
            </a:lvl1pPr>
            <a:lvl2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2pPr>
            <a:lvl3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3pPr>
            <a:lvl4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4pPr>
            <a:lvl5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5pPr>
            <a:lvl6pPr marL="609585" algn="ctr" rtl="0" eaLnBrk="1" fontAlgn="base" hangingPunct="1">
              <a:spcBef>
                <a:spcPct val="0"/>
              </a:spcBef>
              <a:spcAft>
                <a:spcPct val="0"/>
              </a:spcAft>
              <a:defRPr sz="5867">
                <a:solidFill>
                  <a:schemeClr val="tx1"/>
                </a:solidFill>
                <a:latin typeface="Calibri" pitchFamily="34" charset="0"/>
                <a:ea typeface="宋体" charset="-122"/>
              </a:defRPr>
            </a:lvl6pPr>
            <a:lvl7pPr marL="1219170" algn="ctr" rtl="0" eaLnBrk="1" fontAlgn="base" hangingPunct="1">
              <a:spcBef>
                <a:spcPct val="0"/>
              </a:spcBef>
              <a:spcAft>
                <a:spcPct val="0"/>
              </a:spcAft>
              <a:defRPr sz="5867">
                <a:solidFill>
                  <a:schemeClr val="tx1"/>
                </a:solidFill>
                <a:latin typeface="Calibri" pitchFamily="34" charset="0"/>
                <a:ea typeface="宋体" charset="-122"/>
              </a:defRPr>
            </a:lvl7pPr>
            <a:lvl8pPr marL="1828754" algn="ctr" rtl="0" eaLnBrk="1" fontAlgn="base" hangingPunct="1">
              <a:spcBef>
                <a:spcPct val="0"/>
              </a:spcBef>
              <a:spcAft>
                <a:spcPct val="0"/>
              </a:spcAft>
              <a:defRPr sz="5867">
                <a:solidFill>
                  <a:schemeClr val="tx1"/>
                </a:solidFill>
                <a:latin typeface="Calibri" pitchFamily="34" charset="0"/>
                <a:ea typeface="宋体" charset="-122"/>
              </a:defRPr>
            </a:lvl8pPr>
            <a:lvl9pPr marL="2438339" algn="ctr" rtl="0" eaLnBrk="1" fontAlgn="base" hangingPunct="1">
              <a:spcBef>
                <a:spcPct val="0"/>
              </a:spcBef>
              <a:spcAft>
                <a:spcPct val="0"/>
              </a:spcAft>
              <a:defRPr sz="5867">
                <a:solidFill>
                  <a:schemeClr val="tx1"/>
                </a:solidFill>
                <a:latin typeface="Calibri" pitchFamily="34" charset="0"/>
                <a:ea typeface="宋体" charset="-122"/>
              </a:defRPr>
            </a:lvl9pPr>
          </a:lstStyle>
          <a:p>
            <a:pPr>
              <a:defRPr/>
            </a:pPr>
            <a:r>
              <a:rPr lang="zh-CN" altLang="en-US" sz="2400" b="0" dirty="0">
                <a:latin typeface="宋体" pitchFamily="2" charset="-122"/>
                <a:ea typeface="宋体" pitchFamily="2" charset="-122"/>
              </a:rPr>
              <a:t>马克思指出：“如果你想得到艺术的享受，那你必须是一个有艺术修养的人”</a:t>
            </a:r>
          </a:p>
        </p:txBody>
      </p:sp>
      <p:sp>
        <p:nvSpPr>
          <p:cNvPr id="27654" name="标题 1">
            <a:extLst>
              <a:ext uri="{FF2B5EF4-FFF2-40B4-BE49-F238E27FC236}">
                <a16:creationId xmlns:a16="http://schemas.microsoft.com/office/drawing/2014/main" id="{F307159D-B294-411A-B9A2-1CD5393D7272}"/>
              </a:ext>
            </a:extLst>
          </p:cNvPr>
          <p:cNvSpPr txBox="1">
            <a:spLocks/>
          </p:cNvSpPr>
          <p:nvPr/>
        </p:nvSpPr>
        <p:spPr bwMode="auto">
          <a:xfrm>
            <a:off x="1103313" y="3065463"/>
            <a:ext cx="3527425" cy="1595437"/>
          </a:xfrm>
          <a:prstGeom prst="rect">
            <a:avLst/>
          </a:prstGeom>
          <a:solidFill>
            <a:srgbClr val="FACEE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2400">
                <a:latin typeface="宋体" panose="02010600030101010101" pitchFamily="2" charset="-122"/>
                <a:ea typeface="宋体" panose="02010600030101010101" pitchFamily="2" charset="-122"/>
              </a:rPr>
              <a:t>陶行知：“滴自己的汗，吃自己的饭。自己的事，自己干；靠人，靠天，靠祖先，都不算好汉。”</a:t>
            </a:r>
          </a:p>
        </p:txBody>
      </p:sp>
      <p:sp>
        <p:nvSpPr>
          <p:cNvPr id="8" name="右箭头 7">
            <a:extLst>
              <a:ext uri="{FF2B5EF4-FFF2-40B4-BE49-F238E27FC236}">
                <a16:creationId xmlns:a16="http://schemas.microsoft.com/office/drawing/2014/main" id="{323F6439-FD5D-4BCA-9FF6-CFA2A590A9FE}"/>
              </a:ext>
            </a:extLst>
          </p:cNvPr>
          <p:cNvSpPr/>
          <p:nvPr/>
        </p:nvSpPr>
        <p:spPr>
          <a:xfrm rot="19634108">
            <a:off x="6403975" y="2924175"/>
            <a:ext cx="1863725" cy="219075"/>
          </a:xfrm>
          <a:prstGeom prst="right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656" name="标题 1">
            <a:extLst>
              <a:ext uri="{FF2B5EF4-FFF2-40B4-BE49-F238E27FC236}">
                <a16:creationId xmlns:a16="http://schemas.microsoft.com/office/drawing/2014/main" id="{0424E7D3-EC9A-494D-84A5-8AC4EDD551A0}"/>
              </a:ext>
            </a:extLst>
          </p:cNvPr>
          <p:cNvSpPr txBox="1">
            <a:spLocks/>
          </p:cNvSpPr>
          <p:nvPr/>
        </p:nvSpPr>
        <p:spPr bwMode="auto">
          <a:xfrm>
            <a:off x="8178800" y="1452563"/>
            <a:ext cx="3573463" cy="1357312"/>
          </a:xfrm>
          <a:prstGeom prst="rect">
            <a:avLst/>
          </a:prstGeom>
          <a:solidFill>
            <a:srgbClr val="FFE1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spcBef>
                <a:spcPct val="20000"/>
              </a:spcBef>
            </a:pPr>
            <a:r>
              <a:rPr lang="zh-CN" altLang="en-US" sz="2400">
                <a:latin typeface="宋体" panose="02010600030101010101" pitchFamily="2" charset="-122"/>
                <a:ea typeface="宋体" panose="02010600030101010101" pitchFamily="2" charset="-122"/>
              </a:rPr>
              <a:t>习近平：“一个人只有</a:t>
            </a:r>
            <a:r>
              <a:rPr lang="zh-CN" altLang="en-US" sz="2400">
                <a:solidFill>
                  <a:srgbClr val="FF0000"/>
                </a:solidFill>
                <a:latin typeface="宋体" panose="02010600030101010101" pitchFamily="2" charset="-122"/>
                <a:ea typeface="宋体" panose="02010600030101010101" pitchFamily="2" charset="-122"/>
              </a:rPr>
              <a:t>明大德、守公德、严私德</a:t>
            </a:r>
            <a:r>
              <a:rPr lang="zh-CN" altLang="en-US" sz="2400">
                <a:latin typeface="宋体" panose="02010600030101010101" pitchFamily="2" charset="-122"/>
                <a:ea typeface="宋体" panose="02010600030101010101" pitchFamily="2" charset="-122"/>
              </a:rPr>
              <a:t>，其才方能用得其所。”</a:t>
            </a:r>
            <a:endParaRPr lang="en-US" altLang="zh-CN" sz="2400">
              <a:latin typeface="宋体" panose="02010600030101010101" pitchFamily="2" charset="-122"/>
              <a:ea typeface="宋体" panose="02010600030101010101" pitchFamily="2" charset="-122"/>
            </a:endParaRPr>
          </a:p>
        </p:txBody>
      </p:sp>
      <p:sp>
        <p:nvSpPr>
          <p:cNvPr id="27657" name="内容占位符 2">
            <a:extLst>
              <a:ext uri="{FF2B5EF4-FFF2-40B4-BE49-F238E27FC236}">
                <a16:creationId xmlns:a16="http://schemas.microsoft.com/office/drawing/2014/main" id="{50AA382B-9F76-401A-8DDF-D4E2BD67352A}"/>
              </a:ext>
            </a:extLst>
          </p:cNvPr>
          <p:cNvSpPr txBox="1">
            <a:spLocks/>
          </p:cNvSpPr>
          <p:nvPr/>
        </p:nvSpPr>
        <p:spPr bwMode="auto">
          <a:xfrm>
            <a:off x="701675" y="814388"/>
            <a:ext cx="109061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spcBef>
                <a:spcPct val="20000"/>
              </a:spcBef>
              <a:buFont typeface="Wingdings" panose="05000000000000000000" pitchFamily="2" charset="2"/>
              <a:buNone/>
            </a:pPr>
            <a:r>
              <a:rPr lang="zh-CN" altLang="en-US" sz="3000" b="1">
                <a:latin typeface="黑体" panose="02010609060101010101" pitchFamily="49" charset="-122"/>
                <a:ea typeface="黑体" panose="02010609060101010101" pitchFamily="49" charset="-122"/>
              </a:rPr>
              <a:t>德智体美劳全面发展</a:t>
            </a:r>
          </a:p>
        </p:txBody>
      </p:sp>
      <p:sp>
        <p:nvSpPr>
          <p:cNvPr id="11" name="标题 1">
            <a:extLst>
              <a:ext uri="{FF2B5EF4-FFF2-40B4-BE49-F238E27FC236}">
                <a16:creationId xmlns:a16="http://schemas.microsoft.com/office/drawing/2014/main" id="{03772468-BF4E-4EF0-9311-3F27889919A1}"/>
              </a:ext>
            </a:extLst>
          </p:cNvPr>
          <p:cNvSpPr txBox="1">
            <a:spLocks/>
          </p:cNvSpPr>
          <p:nvPr/>
        </p:nvSpPr>
        <p:spPr bwMode="auto">
          <a:xfrm>
            <a:off x="0" y="163513"/>
            <a:ext cx="5245100" cy="650875"/>
          </a:xfrm>
          <a:prstGeom prst="rect">
            <a:avLst/>
          </a:prstGeom>
          <a:noFill/>
          <a:ln>
            <a:noFill/>
          </a:ln>
        </p:spPr>
        <p:txBody>
          <a:bodyPr anchor="ctr"/>
          <a:lstStyle>
            <a:lvl1pPr algn="l" rtl="0" eaLnBrk="0" fontAlgn="base" hangingPunct="0">
              <a:spcBef>
                <a:spcPct val="0"/>
              </a:spcBef>
              <a:spcAft>
                <a:spcPct val="0"/>
              </a:spcAft>
              <a:defRPr sz="4800" b="1" kern="1200">
                <a:solidFill>
                  <a:schemeClr val="tx1"/>
                </a:solidFill>
                <a:latin typeface="微软雅黑" pitchFamily="34" charset="-122"/>
                <a:ea typeface="微软雅黑" pitchFamily="34" charset="-122"/>
                <a:cs typeface="+mj-cs"/>
              </a:defRPr>
            </a:lvl1pPr>
            <a:lvl2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2pPr>
            <a:lvl3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3pPr>
            <a:lvl4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4pPr>
            <a:lvl5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5pPr>
            <a:lvl6pPr marL="609585" algn="ctr" rtl="0" eaLnBrk="1" fontAlgn="base" hangingPunct="1">
              <a:spcBef>
                <a:spcPct val="0"/>
              </a:spcBef>
              <a:spcAft>
                <a:spcPct val="0"/>
              </a:spcAft>
              <a:defRPr sz="5867">
                <a:solidFill>
                  <a:schemeClr val="tx1"/>
                </a:solidFill>
                <a:latin typeface="Calibri" pitchFamily="34" charset="0"/>
                <a:ea typeface="宋体" charset="-122"/>
              </a:defRPr>
            </a:lvl6pPr>
            <a:lvl7pPr marL="1219170" algn="ctr" rtl="0" eaLnBrk="1" fontAlgn="base" hangingPunct="1">
              <a:spcBef>
                <a:spcPct val="0"/>
              </a:spcBef>
              <a:spcAft>
                <a:spcPct val="0"/>
              </a:spcAft>
              <a:defRPr sz="5867">
                <a:solidFill>
                  <a:schemeClr val="tx1"/>
                </a:solidFill>
                <a:latin typeface="Calibri" pitchFamily="34" charset="0"/>
                <a:ea typeface="宋体" charset="-122"/>
              </a:defRPr>
            </a:lvl7pPr>
            <a:lvl8pPr marL="1828754" algn="ctr" rtl="0" eaLnBrk="1" fontAlgn="base" hangingPunct="1">
              <a:spcBef>
                <a:spcPct val="0"/>
              </a:spcBef>
              <a:spcAft>
                <a:spcPct val="0"/>
              </a:spcAft>
              <a:defRPr sz="5867">
                <a:solidFill>
                  <a:schemeClr val="tx1"/>
                </a:solidFill>
                <a:latin typeface="Calibri" pitchFamily="34" charset="0"/>
                <a:ea typeface="宋体" charset="-122"/>
              </a:defRPr>
            </a:lvl8pPr>
            <a:lvl9pPr marL="2438339" algn="ctr" rtl="0" eaLnBrk="1" fontAlgn="base" hangingPunct="1">
              <a:spcBef>
                <a:spcPct val="0"/>
              </a:spcBef>
              <a:spcAft>
                <a:spcPct val="0"/>
              </a:spcAft>
              <a:defRPr sz="5867">
                <a:solidFill>
                  <a:schemeClr val="tx1"/>
                </a:solidFill>
                <a:latin typeface="Calibri" pitchFamily="34" charset="0"/>
                <a:ea typeface="宋体" charset="-122"/>
              </a:defRPr>
            </a:lvl9pPr>
          </a:lstStyle>
          <a:p>
            <a:pPr algn="just" eaLnBrk="1" hangingPunct="1">
              <a:defRPr/>
            </a:pPr>
            <a:r>
              <a:rPr lang="zh-CN" altLang="en-US" sz="1800" dirty="0">
                <a:latin typeface="黑体" pitchFamily="49" charset="-122"/>
                <a:ea typeface="黑体" pitchFamily="49" charset="-122"/>
              </a:rPr>
              <a:t>（二）新时代呼唤担当民族复兴大任的时代新人</a:t>
            </a:r>
            <a:endParaRPr lang="zh-CN" altLang="en-US" sz="1800" dirty="0">
              <a:latin typeface="Tw Cen MT" pitchFamily="34" charset="0"/>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61A5BEC3-BAFF-4BE9-A8D9-A6F544F0F4BB}"/>
              </a:ext>
            </a:extLst>
          </p:cNvPr>
          <p:cNvSpPr txBox="1">
            <a:spLocks/>
          </p:cNvSpPr>
          <p:nvPr/>
        </p:nvSpPr>
        <p:spPr bwMode="auto">
          <a:xfrm>
            <a:off x="185738" y="163513"/>
            <a:ext cx="4627562" cy="650875"/>
          </a:xfrm>
          <a:prstGeom prst="rect">
            <a:avLst/>
          </a:prstGeom>
          <a:noFill/>
          <a:ln>
            <a:noFill/>
          </a:ln>
        </p:spPr>
        <p:txBody>
          <a:bodyPr anchor="ctr"/>
          <a:lstStyle>
            <a:lvl1pPr algn="l" rtl="0" eaLnBrk="0" fontAlgn="base" hangingPunct="0">
              <a:spcBef>
                <a:spcPct val="0"/>
              </a:spcBef>
              <a:spcAft>
                <a:spcPct val="0"/>
              </a:spcAft>
              <a:defRPr sz="4800" b="1" kern="1200">
                <a:solidFill>
                  <a:schemeClr val="tx1"/>
                </a:solidFill>
                <a:latin typeface="微软雅黑" pitchFamily="34" charset="-122"/>
                <a:ea typeface="微软雅黑" pitchFamily="34" charset="-122"/>
                <a:cs typeface="+mj-cs"/>
              </a:defRPr>
            </a:lvl1pPr>
            <a:lvl2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2pPr>
            <a:lvl3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3pPr>
            <a:lvl4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4pPr>
            <a:lvl5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5pPr>
            <a:lvl6pPr marL="609585" algn="ctr" rtl="0" eaLnBrk="1" fontAlgn="base" hangingPunct="1">
              <a:spcBef>
                <a:spcPct val="0"/>
              </a:spcBef>
              <a:spcAft>
                <a:spcPct val="0"/>
              </a:spcAft>
              <a:defRPr sz="5867">
                <a:solidFill>
                  <a:schemeClr val="tx1"/>
                </a:solidFill>
                <a:latin typeface="Calibri" pitchFamily="34" charset="0"/>
                <a:ea typeface="宋体" charset="-122"/>
              </a:defRPr>
            </a:lvl6pPr>
            <a:lvl7pPr marL="1219170" algn="ctr" rtl="0" eaLnBrk="1" fontAlgn="base" hangingPunct="1">
              <a:spcBef>
                <a:spcPct val="0"/>
              </a:spcBef>
              <a:spcAft>
                <a:spcPct val="0"/>
              </a:spcAft>
              <a:defRPr sz="5867">
                <a:solidFill>
                  <a:schemeClr val="tx1"/>
                </a:solidFill>
                <a:latin typeface="Calibri" pitchFamily="34" charset="0"/>
                <a:ea typeface="宋体" charset="-122"/>
              </a:defRPr>
            </a:lvl7pPr>
            <a:lvl8pPr marL="1828754" algn="ctr" rtl="0" eaLnBrk="1" fontAlgn="base" hangingPunct="1">
              <a:spcBef>
                <a:spcPct val="0"/>
              </a:spcBef>
              <a:spcAft>
                <a:spcPct val="0"/>
              </a:spcAft>
              <a:defRPr sz="5867">
                <a:solidFill>
                  <a:schemeClr val="tx1"/>
                </a:solidFill>
                <a:latin typeface="Calibri" pitchFamily="34" charset="0"/>
                <a:ea typeface="宋体" charset="-122"/>
              </a:defRPr>
            </a:lvl8pPr>
            <a:lvl9pPr marL="2438339" algn="ctr" rtl="0" eaLnBrk="1" fontAlgn="base" hangingPunct="1">
              <a:spcBef>
                <a:spcPct val="0"/>
              </a:spcBef>
              <a:spcAft>
                <a:spcPct val="0"/>
              </a:spcAft>
              <a:defRPr sz="5867">
                <a:solidFill>
                  <a:schemeClr val="tx1"/>
                </a:solidFill>
                <a:latin typeface="Calibri" pitchFamily="34" charset="0"/>
                <a:ea typeface="宋体" charset="-122"/>
              </a:defRPr>
            </a:lvl9pPr>
          </a:lstStyle>
          <a:p>
            <a:pPr algn="just" eaLnBrk="1" hangingPunct="1">
              <a:defRPr/>
            </a:pPr>
            <a:r>
              <a:rPr lang="zh-CN" altLang="en-US" sz="1800" dirty="0">
                <a:latin typeface="黑体" pitchFamily="49" charset="-122"/>
                <a:ea typeface="黑体" pitchFamily="49" charset="-122"/>
              </a:rPr>
              <a:t>（二）担当民族复兴大任的时代新人的要求 </a:t>
            </a:r>
            <a:endParaRPr lang="zh-CN" altLang="en-US" sz="1800" dirty="0">
              <a:latin typeface="Tw Cen MT" pitchFamily="34" charset="0"/>
              <a:cs typeface="+mn-cs"/>
            </a:endParaRPr>
          </a:p>
        </p:txBody>
      </p:sp>
      <p:sp>
        <p:nvSpPr>
          <p:cNvPr id="28675" name="内容占位符 2">
            <a:extLst>
              <a:ext uri="{FF2B5EF4-FFF2-40B4-BE49-F238E27FC236}">
                <a16:creationId xmlns:a16="http://schemas.microsoft.com/office/drawing/2014/main" id="{2CA65DCC-1110-4BF5-BF0C-99E0325D53AA}"/>
              </a:ext>
            </a:extLst>
          </p:cNvPr>
          <p:cNvSpPr>
            <a:spLocks noGrp="1"/>
          </p:cNvSpPr>
          <p:nvPr>
            <p:ph idx="1"/>
          </p:nvPr>
        </p:nvSpPr>
        <p:spPr>
          <a:xfrm>
            <a:off x="185738" y="814388"/>
            <a:ext cx="11479212" cy="477837"/>
          </a:xfrm>
        </p:spPr>
        <p:txBody>
          <a:bodyPr/>
          <a:lstStyle/>
          <a:p>
            <a:pPr marL="0" indent="0" algn="ctr">
              <a:buFont typeface="Wingdings" panose="05000000000000000000" pitchFamily="2" charset="2"/>
              <a:buNone/>
            </a:pPr>
            <a:r>
              <a:rPr lang="en-US" altLang="zh-CN" sz="3200" b="1">
                <a:latin typeface="黑体" panose="02010609060101010101" pitchFamily="49" charset="-122"/>
                <a:ea typeface="黑体" panose="02010609060101010101" pitchFamily="49" charset="-122"/>
              </a:rPr>
              <a:t>3 .</a:t>
            </a:r>
            <a:r>
              <a:rPr lang="zh-CN" altLang="en-US" sz="3200" b="1">
                <a:latin typeface="黑体" panose="02010609060101010101" pitchFamily="49" charset="-122"/>
                <a:ea typeface="黑体" panose="02010609060101010101" pitchFamily="49" charset="-122"/>
              </a:rPr>
              <a:t>成大才</a:t>
            </a:r>
            <a:endParaRPr lang="en-US" altLang="zh-CN" sz="3200" b="1">
              <a:latin typeface="黑体" panose="02010609060101010101" pitchFamily="49" charset="-122"/>
              <a:ea typeface="黑体" panose="02010609060101010101" pitchFamily="49" charset="-122"/>
            </a:endParaRPr>
          </a:p>
          <a:p>
            <a:pPr marL="0" indent="0" algn="ctr">
              <a:buFont typeface="Wingdings" panose="05000000000000000000" pitchFamily="2" charset="2"/>
              <a:buNone/>
            </a:pPr>
            <a:endParaRPr lang="zh-CN" altLang="en-US" sz="2800" b="1">
              <a:latin typeface="宋体" panose="02010600030101010101" pitchFamily="2" charset="-122"/>
              <a:ea typeface="宋体" panose="02010600030101010101" pitchFamily="2" charset="-122"/>
            </a:endParaRPr>
          </a:p>
        </p:txBody>
      </p:sp>
      <p:sp>
        <p:nvSpPr>
          <p:cNvPr id="28676" name="内容占位符 4">
            <a:extLst>
              <a:ext uri="{FF2B5EF4-FFF2-40B4-BE49-F238E27FC236}">
                <a16:creationId xmlns:a16="http://schemas.microsoft.com/office/drawing/2014/main" id="{E02410AD-E1CF-46DA-8FB8-D1B7E553B29F}"/>
              </a:ext>
            </a:extLst>
          </p:cNvPr>
          <p:cNvSpPr txBox="1">
            <a:spLocks/>
          </p:cNvSpPr>
          <p:nvPr/>
        </p:nvSpPr>
        <p:spPr bwMode="auto">
          <a:xfrm>
            <a:off x="481013" y="2300288"/>
            <a:ext cx="6740525"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spcBef>
                <a:spcPct val="20000"/>
              </a:spcBef>
              <a:buFont typeface="Wingdings" panose="05000000000000000000" pitchFamily="2" charset="2"/>
              <a:buChar char="l"/>
            </a:pPr>
            <a:r>
              <a:rPr lang="zh-CN" altLang="en-US" sz="2800">
                <a:solidFill>
                  <a:srgbClr val="FF0000"/>
                </a:solidFill>
                <a:latin typeface="宋体" panose="02010600030101010101" pitchFamily="2" charset="-122"/>
                <a:ea typeface="宋体" panose="02010600030101010101" pitchFamily="2" charset="-122"/>
              </a:rPr>
              <a:t>要有高强的本领才干，勤奋学习，全面发展</a:t>
            </a:r>
            <a:endParaRPr lang="en-US" altLang="zh-CN" sz="2800">
              <a:solidFill>
                <a:srgbClr val="FF0000"/>
              </a:solidFill>
              <a:latin typeface="宋体" panose="02010600030101010101" pitchFamily="2" charset="-122"/>
              <a:ea typeface="宋体" panose="02010600030101010101" pitchFamily="2" charset="-122"/>
            </a:endParaRPr>
          </a:p>
          <a:p>
            <a:pPr>
              <a:spcBef>
                <a:spcPct val="20000"/>
              </a:spcBef>
              <a:buFont typeface="Wingdings" panose="05000000000000000000" pitchFamily="2" charset="2"/>
              <a:buChar char="l"/>
            </a:pPr>
            <a:r>
              <a:rPr lang="zh-CN" altLang="en-US" sz="2800">
                <a:latin typeface="宋体" panose="02010600030101010101" pitchFamily="2" charset="-122"/>
                <a:ea typeface="宋体" panose="02010600030101010101" pitchFamily="2" charset="-122"/>
              </a:rPr>
              <a:t>“青春虚度无所成，白首衔悲亦何及”</a:t>
            </a:r>
            <a:endParaRPr lang="en-US" altLang="zh-CN" sz="2800">
              <a:latin typeface="宋体" panose="02010600030101010101" pitchFamily="2" charset="-122"/>
              <a:ea typeface="宋体" panose="02010600030101010101" pitchFamily="2" charset="-122"/>
            </a:endParaRPr>
          </a:p>
          <a:p>
            <a:pPr>
              <a:spcBef>
                <a:spcPct val="20000"/>
              </a:spcBef>
              <a:buFont typeface="Wingdings" panose="05000000000000000000" pitchFamily="2" charset="2"/>
              <a:buChar char="l"/>
            </a:pPr>
            <a:r>
              <a:rPr lang="zh-CN" altLang="en-US" sz="2800">
                <a:solidFill>
                  <a:srgbClr val="FF0000"/>
                </a:solidFill>
                <a:latin typeface="宋体" panose="02010600030101010101" pitchFamily="2" charset="-122"/>
                <a:ea typeface="宋体" panose="02010600030101010101" pitchFamily="2" charset="-122"/>
              </a:rPr>
              <a:t>新时代大学生素质和本领的强弱，直接影响着民族复兴的进程</a:t>
            </a:r>
            <a:endParaRPr lang="en-US" altLang="zh-CN" sz="2800">
              <a:solidFill>
                <a:srgbClr val="FF0000"/>
              </a:solidFill>
              <a:latin typeface="宋体" panose="02010600030101010101" pitchFamily="2" charset="-122"/>
              <a:ea typeface="宋体" panose="02010600030101010101" pitchFamily="2" charset="-122"/>
            </a:endParaRPr>
          </a:p>
        </p:txBody>
      </p:sp>
      <p:pic>
        <p:nvPicPr>
          <p:cNvPr id="28677" name="图片 6" descr="RGjl-fxvuvfp3412605.jpg">
            <a:extLst>
              <a:ext uri="{FF2B5EF4-FFF2-40B4-BE49-F238E27FC236}">
                <a16:creationId xmlns:a16="http://schemas.microsoft.com/office/drawing/2014/main" id="{210D24B3-EEBD-4DC8-B44A-64A3959E9C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04150" y="1778000"/>
            <a:ext cx="3363913"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a:extLst>
              <a:ext uri="{FF2B5EF4-FFF2-40B4-BE49-F238E27FC236}">
                <a16:creationId xmlns:a16="http://schemas.microsoft.com/office/drawing/2014/main" id="{363B86D1-5DD2-4019-858C-EAC6EF5F6D0C}"/>
              </a:ext>
            </a:extLst>
          </p:cNvPr>
          <p:cNvSpPr>
            <a:spLocks noGrp="1"/>
          </p:cNvSpPr>
          <p:nvPr>
            <p:ph type="title"/>
          </p:nvPr>
        </p:nvSpPr>
        <p:spPr>
          <a:xfrm>
            <a:off x="1990725" y="682625"/>
            <a:ext cx="7529513" cy="649288"/>
          </a:xfrm>
        </p:spPr>
        <p:txBody>
          <a:bodyPr/>
          <a:lstStyle/>
          <a:p>
            <a:pPr algn="ctr"/>
            <a:r>
              <a:rPr lang="zh-CN" altLang="en-US" sz="2800">
                <a:solidFill>
                  <a:srgbClr val="FF0000"/>
                </a:solidFill>
                <a:latin typeface="黑体" panose="02010609060101010101" pitchFamily="49" charset="-122"/>
                <a:ea typeface="黑体" panose="02010609060101010101" pitchFamily="49" charset="-122"/>
              </a:rPr>
              <a:t>案例：科技造福人类</a:t>
            </a:r>
          </a:p>
        </p:txBody>
      </p:sp>
      <p:sp>
        <p:nvSpPr>
          <p:cNvPr id="8" name="标题 1">
            <a:extLst>
              <a:ext uri="{FF2B5EF4-FFF2-40B4-BE49-F238E27FC236}">
                <a16:creationId xmlns:a16="http://schemas.microsoft.com/office/drawing/2014/main" id="{AED50FB6-3B36-4637-AA74-AED0626A4247}"/>
              </a:ext>
            </a:extLst>
          </p:cNvPr>
          <p:cNvSpPr txBox="1">
            <a:spLocks/>
          </p:cNvSpPr>
          <p:nvPr/>
        </p:nvSpPr>
        <p:spPr bwMode="auto">
          <a:xfrm>
            <a:off x="0" y="19050"/>
            <a:ext cx="5045075" cy="650875"/>
          </a:xfrm>
          <a:prstGeom prst="rect">
            <a:avLst/>
          </a:prstGeom>
          <a:noFill/>
          <a:ln>
            <a:noFill/>
          </a:ln>
        </p:spPr>
        <p:txBody>
          <a:bodyPr anchor="ctr"/>
          <a:lstStyle>
            <a:lvl1pPr algn="l" rtl="0" eaLnBrk="0" fontAlgn="base" hangingPunct="0">
              <a:spcBef>
                <a:spcPct val="0"/>
              </a:spcBef>
              <a:spcAft>
                <a:spcPct val="0"/>
              </a:spcAft>
              <a:defRPr sz="4800" b="1" kern="1200">
                <a:solidFill>
                  <a:schemeClr val="tx1"/>
                </a:solidFill>
                <a:latin typeface="微软雅黑" pitchFamily="34" charset="-122"/>
                <a:ea typeface="微软雅黑" pitchFamily="34" charset="-122"/>
                <a:cs typeface="+mj-cs"/>
              </a:defRPr>
            </a:lvl1pPr>
            <a:lvl2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2pPr>
            <a:lvl3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3pPr>
            <a:lvl4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4pPr>
            <a:lvl5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5pPr>
            <a:lvl6pPr marL="609585" algn="ctr" rtl="0" eaLnBrk="1" fontAlgn="base" hangingPunct="1">
              <a:spcBef>
                <a:spcPct val="0"/>
              </a:spcBef>
              <a:spcAft>
                <a:spcPct val="0"/>
              </a:spcAft>
              <a:defRPr sz="5867">
                <a:solidFill>
                  <a:schemeClr val="tx1"/>
                </a:solidFill>
                <a:latin typeface="Calibri" pitchFamily="34" charset="0"/>
                <a:ea typeface="宋体" charset="-122"/>
              </a:defRPr>
            </a:lvl6pPr>
            <a:lvl7pPr marL="1219170" algn="ctr" rtl="0" eaLnBrk="1" fontAlgn="base" hangingPunct="1">
              <a:spcBef>
                <a:spcPct val="0"/>
              </a:spcBef>
              <a:spcAft>
                <a:spcPct val="0"/>
              </a:spcAft>
              <a:defRPr sz="5867">
                <a:solidFill>
                  <a:schemeClr val="tx1"/>
                </a:solidFill>
                <a:latin typeface="Calibri" pitchFamily="34" charset="0"/>
                <a:ea typeface="宋体" charset="-122"/>
              </a:defRPr>
            </a:lvl7pPr>
            <a:lvl8pPr marL="1828754" algn="ctr" rtl="0" eaLnBrk="1" fontAlgn="base" hangingPunct="1">
              <a:spcBef>
                <a:spcPct val="0"/>
              </a:spcBef>
              <a:spcAft>
                <a:spcPct val="0"/>
              </a:spcAft>
              <a:defRPr sz="5867">
                <a:solidFill>
                  <a:schemeClr val="tx1"/>
                </a:solidFill>
                <a:latin typeface="Calibri" pitchFamily="34" charset="0"/>
                <a:ea typeface="宋体" charset="-122"/>
              </a:defRPr>
            </a:lvl8pPr>
            <a:lvl9pPr marL="2438339" algn="ctr" rtl="0" eaLnBrk="1" fontAlgn="base" hangingPunct="1">
              <a:spcBef>
                <a:spcPct val="0"/>
              </a:spcBef>
              <a:spcAft>
                <a:spcPct val="0"/>
              </a:spcAft>
              <a:defRPr sz="5867">
                <a:solidFill>
                  <a:schemeClr val="tx1"/>
                </a:solidFill>
                <a:latin typeface="Calibri" pitchFamily="34" charset="0"/>
                <a:ea typeface="宋体" charset="-122"/>
              </a:defRPr>
            </a:lvl9pPr>
          </a:lstStyle>
          <a:p>
            <a:pPr algn="just" eaLnBrk="1" hangingPunct="1">
              <a:defRPr/>
            </a:pPr>
            <a:r>
              <a:rPr lang="zh-CN" altLang="en-US" sz="1800" dirty="0">
                <a:latin typeface="黑体" pitchFamily="49" charset="-122"/>
                <a:ea typeface="黑体" pitchFamily="49" charset="-122"/>
              </a:rPr>
              <a:t>（二）新时代呼唤担当民族复兴大任的时代新人</a:t>
            </a:r>
            <a:endParaRPr lang="zh-CN" altLang="en-US" sz="1800" dirty="0">
              <a:latin typeface="Tw Cen MT" pitchFamily="34" charset="0"/>
              <a:cs typeface="+mn-cs"/>
            </a:endParaRPr>
          </a:p>
        </p:txBody>
      </p:sp>
      <p:sp>
        <p:nvSpPr>
          <p:cNvPr id="29700" name="矩形 2">
            <a:extLst>
              <a:ext uri="{FF2B5EF4-FFF2-40B4-BE49-F238E27FC236}">
                <a16:creationId xmlns:a16="http://schemas.microsoft.com/office/drawing/2014/main" id="{6ABEC238-B4B5-4802-9901-4B4226471E04}"/>
              </a:ext>
            </a:extLst>
          </p:cNvPr>
          <p:cNvSpPr>
            <a:spLocks noChangeArrowheads="1"/>
          </p:cNvSpPr>
          <p:nvPr/>
        </p:nvSpPr>
        <p:spPr bwMode="auto">
          <a:xfrm>
            <a:off x="654050" y="1519238"/>
            <a:ext cx="5246688"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2800">
                <a:latin typeface="宋体" panose="02010600030101010101" pitchFamily="2" charset="-122"/>
                <a:ea typeface="宋体" panose="02010600030101010101" pitchFamily="2" charset="-122"/>
              </a:rPr>
              <a:t>2021</a:t>
            </a:r>
            <a:r>
              <a:rPr lang="zh-CN" altLang="en-US" sz="2800">
                <a:latin typeface="宋体" panose="02010600030101010101" pitchFamily="2" charset="-122"/>
                <a:ea typeface="宋体" panose="02010600030101010101" pitchFamily="2" charset="-122"/>
              </a:rPr>
              <a:t>年，暴雨引发的</a:t>
            </a:r>
            <a:r>
              <a:rPr lang="zh-CN" altLang="en-US" sz="2800">
                <a:solidFill>
                  <a:srgbClr val="FF0000"/>
                </a:solidFill>
                <a:latin typeface="宋体" panose="02010600030101010101" pitchFamily="2" charset="-122"/>
                <a:ea typeface="宋体" panose="02010600030101010101" pitchFamily="2" charset="-122"/>
              </a:rPr>
              <a:t>洪水淹没</a:t>
            </a:r>
            <a:r>
              <a:rPr lang="zh-CN" altLang="en-US" sz="2800">
                <a:latin typeface="宋体" panose="02010600030101010101" pitchFamily="2" charset="-122"/>
                <a:ea typeface="宋体" panose="02010600030101010101" pitchFamily="2" charset="-122"/>
              </a:rPr>
              <a:t>了</a:t>
            </a:r>
            <a:r>
              <a:rPr lang="zh-CN" altLang="en-US" sz="2800">
                <a:solidFill>
                  <a:srgbClr val="FF0000"/>
                </a:solidFill>
                <a:latin typeface="宋体" panose="02010600030101010101" pitchFamily="2" charset="-122"/>
                <a:ea typeface="宋体" panose="02010600030101010101" pitchFamily="2" charset="-122"/>
              </a:rPr>
              <a:t>河南郑州巩义市米河镇</a:t>
            </a:r>
            <a:r>
              <a:rPr lang="zh-CN" altLang="en-US" sz="2800">
                <a:latin typeface="宋体" panose="02010600030101010101" pitchFamily="2" charset="-122"/>
                <a:ea typeface="宋体" panose="02010600030101010101" pitchFamily="2" charset="-122"/>
              </a:rPr>
              <a:t>，镇上的通讯设施被冲毁，整个镇的通讯设备丢失信号，无法对外联系，</a:t>
            </a:r>
            <a:r>
              <a:rPr lang="zh-CN" altLang="en-US" sz="2800">
                <a:solidFill>
                  <a:srgbClr val="FF0000"/>
                </a:solidFill>
                <a:latin typeface="宋体" panose="02010600030101010101" pitchFamily="2" charset="-122"/>
                <a:ea typeface="宋体" panose="02010600030101010101" pitchFamily="2" charset="-122"/>
              </a:rPr>
              <a:t>全镇失联</a:t>
            </a:r>
            <a:r>
              <a:rPr lang="zh-CN" altLang="en-US" sz="2800">
                <a:latin typeface="宋体" panose="02010600030101010101" pitchFamily="2" charset="-122"/>
                <a:ea typeface="宋体" panose="02010600030101010101" pitchFamily="2" charset="-122"/>
              </a:rPr>
              <a:t>。</a:t>
            </a:r>
            <a:endParaRPr lang="en-US" altLang="zh-CN" sz="2800">
              <a:latin typeface="宋体" panose="02010600030101010101" pitchFamily="2" charset="-122"/>
              <a:ea typeface="宋体" panose="02010600030101010101" pitchFamily="2" charset="-122"/>
            </a:endParaRPr>
          </a:p>
          <a:p>
            <a:endParaRPr lang="en-US" altLang="zh-CN" sz="2800">
              <a:latin typeface="宋体" panose="02010600030101010101" pitchFamily="2" charset="-122"/>
              <a:ea typeface="宋体" panose="02010600030101010101" pitchFamily="2" charset="-122"/>
            </a:endParaRPr>
          </a:p>
          <a:p>
            <a:r>
              <a:rPr lang="en-US" altLang="zh-CN" sz="2800">
                <a:latin typeface="宋体" panose="02010600030101010101" pitchFamily="2" charset="-122"/>
                <a:ea typeface="宋体" panose="02010600030101010101" pitchFamily="2" charset="-122"/>
              </a:rPr>
              <a:t>7</a:t>
            </a:r>
            <a:r>
              <a:rPr lang="zh-CN" altLang="en-US" sz="2800">
                <a:latin typeface="宋体" panose="02010600030101010101" pitchFamily="2" charset="-122"/>
                <a:ea typeface="宋体" panose="02010600030101010101" pitchFamily="2" charset="-122"/>
              </a:rPr>
              <a:t>月</a:t>
            </a:r>
            <a:r>
              <a:rPr lang="en-US" altLang="zh-CN" sz="2800">
                <a:latin typeface="宋体" panose="02010600030101010101" pitchFamily="2" charset="-122"/>
                <a:ea typeface="宋体" panose="02010600030101010101" pitchFamily="2" charset="-122"/>
              </a:rPr>
              <a:t>21</a:t>
            </a:r>
            <a:r>
              <a:rPr lang="zh-CN" altLang="en-US" sz="2800">
                <a:latin typeface="宋体" panose="02010600030101010101" pitchFamily="2" charset="-122"/>
                <a:ea typeface="宋体" panose="02010600030101010101" pitchFamily="2" charset="-122"/>
              </a:rPr>
              <a:t>日晚上</a:t>
            </a:r>
            <a:r>
              <a:rPr lang="en-US" altLang="zh-CN" sz="2800">
                <a:latin typeface="宋体" panose="02010600030101010101" pitchFamily="2" charset="-122"/>
                <a:ea typeface="宋体" panose="02010600030101010101" pitchFamily="2" charset="-122"/>
              </a:rPr>
              <a:t>11</a:t>
            </a:r>
            <a:r>
              <a:rPr lang="zh-CN" altLang="en-US" sz="2800">
                <a:latin typeface="宋体" panose="02010600030101010101" pitchFamily="2" charset="-122"/>
                <a:ea typeface="宋体" panose="02010600030101010101" pitchFamily="2" charset="-122"/>
              </a:rPr>
              <a:t>点，无法对外联系的米河镇人手机上，突然收到了这样一条信息：“应急管理部紧急调派</a:t>
            </a:r>
            <a:r>
              <a:rPr lang="zh-CN" altLang="en-US" sz="2800">
                <a:solidFill>
                  <a:srgbClr val="FF0000"/>
                </a:solidFill>
                <a:latin typeface="宋体" panose="02010600030101010101" pitchFamily="2" charset="-122"/>
                <a:ea typeface="宋体" panose="02010600030101010101" pitchFamily="2" charset="-122"/>
              </a:rPr>
              <a:t>翼龙无人机</a:t>
            </a:r>
            <a:r>
              <a:rPr lang="zh-CN" altLang="en-US" sz="2800">
                <a:latin typeface="宋体" panose="02010600030101010101" pitchFamily="2" charset="-122"/>
                <a:ea typeface="宋体" panose="02010600030101010101" pitchFamily="2" charset="-122"/>
              </a:rPr>
              <a:t>抵达你镇上空，公网恢复时间只有</a:t>
            </a:r>
            <a:r>
              <a:rPr lang="en-US" altLang="zh-CN" sz="2800">
                <a:latin typeface="宋体" panose="02010600030101010101" pitchFamily="2" charset="-122"/>
                <a:ea typeface="宋体" panose="02010600030101010101" pitchFamily="2" charset="-122"/>
              </a:rPr>
              <a:t>5</a:t>
            </a:r>
            <a:r>
              <a:rPr lang="zh-CN" altLang="en-US" sz="2800">
                <a:latin typeface="宋体" panose="02010600030101010101" pitchFamily="2" charset="-122"/>
                <a:ea typeface="宋体" panose="02010600030101010101" pitchFamily="2" charset="-122"/>
              </a:rPr>
              <a:t>小时，祝平安。”</a:t>
            </a:r>
          </a:p>
        </p:txBody>
      </p:sp>
      <p:pic>
        <p:nvPicPr>
          <p:cNvPr id="29701" name="图片 3">
            <a:extLst>
              <a:ext uri="{FF2B5EF4-FFF2-40B4-BE49-F238E27FC236}">
                <a16:creationId xmlns:a16="http://schemas.microsoft.com/office/drawing/2014/main" id="{D526E095-F884-4D71-9C8C-90E9274070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53275" y="1352550"/>
            <a:ext cx="34798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矩形 4">
            <a:extLst>
              <a:ext uri="{FF2B5EF4-FFF2-40B4-BE49-F238E27FC236}">
                <a16:creationId xmlns:a16="http://schemas.microsoft.com/office/drawing/2014/main" id="{0EA23B98-7F91-42ED-9550-E708AA27A328}"/>
              </a:ext>
            </a:extLst>
          </p:cNvPr>
          <p:cNvSpPr>
            <a:spLocks noChangeArrowheads="1"/>
          </p:cNvSpPr>
          <p:nvPr/>
        </p:nvSpPr>
        <p:spPr bwMode="auto">
          <a:xfrm>
            <a:off x="6213475" y="4475163"/>
            <a:ext cx="53784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a:t>据统计，在这</a:t>
            </a:r>
            <a:r>
              <a:rPr lang="en-US" altLang="zh-CN"/>
              <a:t>5</a:t>
            </a:r>
            <a:r>
              <a:rPr lang="zh-CN" altLang="en-US"/>
              <a:t>小时内，翼龙搭载的空中基累计接通用户</a:t>
            </a:r>
            <a:r>
              <a:rPr lang="en-US" altLang="zh-CN"/>
              <a:t>2572</a:t>
            </a:r>
            <a:r>
              <a:rPr lang="zh-CN" altLang="en-US"/>
              <a:t>个，产生流量</a:t>
            </a:r>
            <a:r>
              <a:rPr lang="en-US" altLang="zh-CN"/>
              <a:t>1089.89M</a:t>
            </a:r>
            <a:r>
              <a:rPr lang="zh-CN" altLang="en-US"/>
              <a:t>，单次最大接入用户</a:t>
            </a:r>
            <a:r>
              <a:rPr lang="en-US" altLang="zh-CN"/>
              <a:t>648</a:t>
            </a:r>
            <a:r>
              <a:rPr lang="zh-CN" altLang="en-US"/>
              <a:t>个。这里的每一个通话，每一个字节的数据流量，都是当地受灾群众来说，都异常珍贵。超长待机，长远航程。异地远程操控，不怕极端天气，恢复灾区通信信号，采集灾情数据</a:t>
            </a:r>
            <a:r>
              <a:rPr lang="en-US" altLang="zh-CN"/>
              <a:t>……</a:t>
            </a: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a:extLst>
              <a:ext uri="{FF2B5EF4-FFF2-40B4-BE49-F238E27FC236}">
                <a16:creationId xmlns:a16="http://schemas.microsoft.com/office/drawing/2014/main" id="{D3879F2F-3841-4006-AB78-1C0E42506E0E}"/>
              </a:ext>
            </a:extLst>
          </p:cNvPr>
          <p:cNvSpPr>
            <a:spLocks noGrp="1"/>
          </p:cNvSpPr>
          <p:nvPr>
            <p:ph type="title"/>
          </p:nvPr>
        </p:nvSpPr>
        <p:spPr>
          <a:xfrm>
            <a:off x="387350" y="847725"/>
            <a:ext cx="11499850" cy="742950"/>
          </a:xfrm>
        </p:spPr>
        <p:txBody>
          <a:bodyPr/>
          <a:lstStyle/>
          <a:p>
            <a:pPr algn="ctr"/>
            <a:r>
              <a:rPr lang="zh-CN" altLang="en-US" sz="2800">
                <a:solidFill>
                  <a:srgbClr val="FF0000"/>
                </a:solidFill>
                <a:latin typeface="黑体" panose="02010609060101010101" pitchFamily="49" charset="-122"/>
                <a:ea typeface="黑体" panose="02010609060101010101" pitchFamily="49" charset="-122"/>
              </a:rPr>
              <a:t>课堂互动：从汶川</a:t>
            </a:r>
            <a:r>
              <a:rPr lang="en-US" altLang="zh-CN" sz="2800">
                <a:solidFill>
                  <a:srgbClr val="FF0000"/>
                </a:solidFill>
                <a:latin typeface="黑体" panose="02010609060101010101" pitchFamily="49" charset="-122"/>
                <a:ea typeface="黑体" panose="02010609060101010101" pitchFamily="49" charset="-122"/>
              </a:rPr>
              <a:t>15</a:t>
            </a:r>
            <a:r>
              <a:rPr lang="zh-CN" altLang="en-US" sz="2800">
                <a:solidFill>
                  <a:srgbClr val="FF0000"/>
                </a:solidFill>
                <a:latin typeface="黑体" panose="02010609060101010101" pitchFamily="49" charset="-122"/>
                <a:ea typeface="黑体" panose="02010609060101010101" pitchFamily="49" charset="-122"/>
              </a:rPr>
              <a:t>勇士到“翼龙”</a:t>
            </a:r>
            <a:r>
              <a:rPr lang="en-US" altLang="zh-CN" sz="2800">
                <a:solidFill>
                  <a:srgbClr val="FF0000"/>
                </a:solidFill>
                <a:latin typeface="黑体" panose="02010609060101010101" pitchFamily="49" charset="-122"/>
                <a:ea typeface="黑体" panose="02010609060101010101" pitchFamily="49" charset="-122"/>
              </a:rPr>
              <a:t>-2H</a:t>
            </a:r>
            <a:r>
              <a:rPr lang="zh-CN" altLang="en-US" sz="2800">
                <a:solidFill>
                  <a:srgbClr val="FF0000"/>
                </a:solidFill>
                <a:latin typeface="黑体" panose="02010609060101010101" pitchFamily="49" charset="-122"/>
                <a:ea typeface="黑体" panose="02010609060101010101" pitchFamily="49" charset="-122"/>
              </a:rPr>
              <a:t>型无人机的多角度思考</a:t>
            </a:r>
          </a:p>
        </p:txBody>
      </p:sp>
      <p:pic>
        <p:nvPicPr>
          <p:cNvPr id="30723" name="图片 1">
            <a:extLst>
              <a:ext uri="{FF2B5EF4-FFF2-40B4-BE49-F238E27FC236}">
                <a16:creationId xmlns:a16="http://schemas.microsoft.com/office/drawing/2014/main" id="{3683F30A-8499-4AB6-84AE-16206DD7C3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7413" y="1719263"/>
            <a:ext cx="4217987"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矩形 2">
            <a:extLst>
              <a:ext uri="{FF2B5EF4-FFF2-40B4-BE49-F238E27FC236}">
                <a16:creationId xmlns:a16="http://schemas.microsoft.com/office/drawing/2014/main" id="{D1DCBCD9-125E-477F-B971-7E5D8F42ADB3}"/>
              </a:ext>
            </a:extLst>
          </p:cNvPr>
          <p:cNvSpPr>
            <a:spLocks noChangeArrowheads="1"/>
          </p:cNvSpPr>
          <p:nvPr/>
        </p:nvSpPr>
        <p:spPr bwMode="auto">
          <a:xfrm>
            <a:off x="207963" y="4733925"/>
            <a:ext cx="580231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a:solidFill>
                  <a:srgbClr val="FF0000"/>
                </a:solidFill>
                <a:latin typeface="黑体" panose="02010609060101010101" pitchFamily="49" charset="-122"/>
                <a:ea typeface="黑体" panose="02010609060101010101" pitchFamily="49" charset="-122"/>
              </a:rPr>
              <a:t>2008</a:t>
            </a:r>
            <a:r>
              <a:rPr lang="zh-CN" altLang="en-US">
                <a:solidFill>
                  <a:srgbClr val="FF0000"/>
                </a:solidFill>
                <a:latin typeface="黑体" panose="02010609060101010101" pitchFamily="49" charset="-122"/>
                <a:ea typeface="黑体" panose="02010609060101010101" pitchFamily="49" charset="-122"/>
              </a:rPr>
              <a:t>年</a:t>
            </a:r>
            <a:r>
              <a:rPr lang="en-US" altLang="zh-CN">
                <a:solidFill>
                  <a:srgbClr val="FF0000"/>
                </a:solidFill>
                <a:latin typeface="黑体" panose="02010609060101010101" pitchFamily="49" charset="-122"/>
                <a:ea typeface="黑体" panose="02010609060101010101" pitchFamily="49" charset="-122"/>
              </a:rPr>
              <a:t>5</a:t>
            </a:r>
            <a:r>
              <a:rPr lang="zh-CN" altLang="en-US">
                <a:solidFill>
                  <a:srgbClr val="FF0000"/>
                </a:solidFill>
                <a:latin typeface="黑体" panose="02010609060101010101" pitchFamily="49" charset="-122"/>
                <a:ea typeface="黑体" panose="02010609060101010101" pitchFamily="49" charset="-122"/>
              </a:rPr>
              <a:t>月汶川</a:t>
            </a:r>
            <a:r>
              <a:rPr lang="en-US" altLang="zh-CN">
                <a:solidFill>
                  <a:srgbClr val="FF0000"/>
                </a:solidFill>
                <a:latin typeface="黑体" panose="02010609060101010101" pitchFamily="49" charset="-122"/>
                <a:ea typeface="黑体" panose="02010609060101010101" pitchFamily="49" charset="-122"/>
              </a:rPr>
              <a:t>15</a:t>
            </a:r>
            <a:r>
              <a:rPr lang="zh-CN" altLang="en-US">
                <a:solidFill>
                  <a:srgbClr val="FF0000"/>
                </a:solidFill>
                <a:latin typeface="黑体" panose="02010609060101010101" pitchFamily="49" charset="-122"/>
                <a:ea typeface="黑体" panose="02010609060101010101" pitchFamily="49" charset="-122"/>
              </a:rPr>
              <a:t>勇士</a:t>
            </a:r>
            <a:endParaRPr lang="en-US" altLang="zh-CN">
              <a:solidFill>
                <a:srgbClr val="FF0000"/>
              </a:solidFill>
              <a:latin typeface="黑体" panose="02010609060101010101" pitchFamily="49" charset="-122"/>
              <a:ea typeface="黑体" panose="02010609060101010101" pitchFamily="49" charset="-122"/>
            </a:endParaRPr>
          </a:p>
          <a:p>
            <a:r>
              <a:rPr lang="en-US" altLang="zh-CN"/>
              <a:t>2008</a:t>
            </a:r>
            <a:r>
              <a:rPr lang="zh-CN" altLang="en-US"/>
              <a:t>年</a:t>
            </a:r>
            <a:r>
              <a:rPr lang="en-US" altLang="zh-CN"/>
              <a:t>5</a:t>
            </a:r>
            <a:r>
              <a:rPr lang="zh-CN" altLang="en-US"/>
              <a:t>月</a:t>
            </a:r>
            <a:r>
              <a:rPr lang="en-US" altLang="zh-CN"/>
              <a:t>14</a:t>
            </a:r>
            <a:r>
              <a:rPr lang="zh-CN" altLang="en-US"/>
              <a:t>日，汶川地震的第三天，震中茂县依然是失联的“孤岛”，紧急关头，</a:t>
            </a:r>
            <a:r>
              <a:rPr lang="en-US" altLang="zh-CN"/>
              <a:t>15</a:t>
            </a:r>
            <a:r>
              <a:rPr lang="zh-CN" altLang="en-US"/>
              <a:t>人空降兵小分队临危受命</a:t>
            </a:r>
            <a:endParaRPr lang="en-US" altLang="zh-CN">
              <a:latin typeface="黑体" panose="02010609060101010101" pitchFamily="49" charset="-122"/>
              <a:ea typeface="黑体" panose="02010609060101010101" pitchFamily="49" charset="-122"/>
            </a:endParaRPr>
          </a:p>
          <a:p>
            <a:r>
              <a:rPr lang="zh-CN" altLang="en-US"/>
              <a:t>这些空降兵要冒着生命危险，从海拔</a:t>
            </a:r>
            <a:r>
              <a:rPr lang="en-US" altLang="zh-CN"/>
              <a:t>4999</a:t>
            </a:r>
            <a:r>
              <a:rPr lang="zh-CN" altLang="en-US"/>
              <a:t>米空降汶川地震震中地带盲跳，侦察灾情，从而打开空中救援通道。</a:t>
            </a:r>
          </a:p>
        </p:txBody>
      </p:sp>
      <p:sp>
        <p:nvSpPr>
          <p:cNvPr id="10" name="标题 1">
            <a:extLst>
              <a:ext uri="{FF2B5EF4-FFF2-40B4-BE49-F238E27FC236}">
                <a16:creationId xmlns:a16="http://schemas.microsoft.com/office/drawing/2014/main" id="{FD5E038D-0951-4936-8816-BCCD185B8DDF}"/>
              </a:ext>
            </a:extLst>
          </p:cNvPr>
          <p:cNvSpPr txBox="1">
            <a:spLocks/>
          </p:cNvSpPr>
          <p:nvPr/>
        </p:nvSpPr>
        <p:spPr bwMode="auto">
          <a:xfrm>
            <a:off x="60325" y="41275"/>
            <a:ext cx="5045075" cy="650875"/>
          </a:xfrm>
          <a:prstGeom prst="rect">
            <a:avLst/>
          </a:prstGeom>
          <a:noFill/>
          <a:ln>
            <a:noFill/>
          </a:ln>
        </p:spPr>
        <p:txBody>
          <a:bodyPr anchor="ctr"/>
          <a:lstStyle>
            <a:lvl1pPr algn="l" rtl="0" eaLnBrk="0" fontAlgn="base" hangingPunct="0">
              <a:spcBef>
                <a:spcPct val="0"/>
              </a:spcBef>
              <a:spcAft>
                <a:spcPct val="0"/>
              </a:spcAft>
              <a:defRPr sz="4800" b="1" kern="1200">
                <a:solidFill>
                  <a:schemeClr val="tx1"/>
                </a:solidFill>
                <a:latin typeface="微软雅黑" pitchFamily="34" charset="-122"/>
                <a:ea typeface="微软雅黑" pitchFamily="34" charset="-122"/>
                <a:cs typeface="+mj-cs"/>
              </a:defRPr>
            </a:lvl1pPr>
            <a:lvl2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2pPr>
            <a:lvl3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3pPr>
            <a:lvl4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4pPr>
            <a:lvl5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5pPr>
            <a:lvl6pPr marL="609585" algn="ctr" rtl="0" eaLnBrk="1" fontAlgn="base" hangingPunct="1">
              <a:spcBef>
                <a:spcPct val="0"/>
              </a:spcBef>
              <a:spcAft>
                <a:spcPct val="0"/>
              </a:spcAft>
              <a:defRPr sz="5867">
                <a:solidFill>
                  <a:schemeClr val="tx1"/>
                </a:solidFill>
                <a:latin typeface="Calibri" pitchFamily="34" charset="0"/>
                <a:ea typeface="宋体" charset="-122"/>
              </a:defRPr>
            </a:lvl6pPr>
            <a:lvl7pPr marL="1219170" algn="ctr" rtl="0" eaLnBrk="1" fontAlgn="base" hangingPunct="1">
              <a:spcBef>
                <a:spcPct val="0"/>
              </a:spcBef>
              <a:spcAft>
                <a:spcPct val="0"/>
              </a:spcAft>
              <a:defRPr sz="5867">
                <a:solidFill>
                  <a:schemeClr val="tx1"/>
                </a:solidFill>
                <a:latin typeface="Calibri" pitchFamily="34" charset="0"/>
                <a:ea typeface="宋体" charset="-122"/>
              </a:defRPr>
            </a:lvl7pPr>
            <a:lvl8pPr marL="1828754" algn="ctr" rtl="0" eaLnBrk="1" fontAlgn="base" hangingPunct="1">
              <a:spcBef>
                <a:spcPct val="0"/>
              </a:spcBef>
              <a:spcAft>
                <a:spcPct val="0"/>
              </a:spcAft>
              <a:defRPr sz="5867">
                <a:solidFill>
                  <a:schemeClr val="tx1"/>
                </a:solidFill>
                <a:latin typeface="Calibri" pitchFamily="34" charset="0"/>
                <a:ea typeface="宋体" charset="-122"/>
              </a:defRPr>
            </a:lvl8pPr>
            <a:lvl9pPr marL="2438339" algn="ctr" rtl="0" eaLnBrk="1" fontAlgn="base" hangingPunct="1">
              <a:spcBef>
                <a:spcPct val="0"/>
              </a:spcBef>
              <a:spcAft>
                <a:spcPct val="0"/>
              </a:spcAft>
              <a:defRPr sz="5867">
                <a:solidFill>
                  <a:schemeClr val="tx1"/>
                </a:solidFill>
                <a:latin typeface="Calibri" pitchFamily="34" charset="0"/>
                <a:ea typeface="宋体" charset="-122"/>
              </a:defRPr>
            </a:lvl9pPr>
          </a:lstStyle>
          <a:p>
            <a:pPr algn="just" eaLnBrk="1" hangingPunct="1">
              <a:defRPr/>
            </a:pPr>
            <a:r>
              <a:rPr lang="zh-CN" altLang="en-US" sz="1800" dirty="0">
                <a:latin typeface="黑体" pitchFamily="49" charset="-122"/>
                <a:ea typeface="黑体" pitchFamily="49" charset="-122"/>
              </a:rPr>
              <a:t>（二）新时代呼唤担当民族复兴大任的时代新人</a:t>
            </a:r>
            <a:endParaRPr lang="zh-CN" altLang="en-US" sz="1800" dirty="0">
              <a:latin typeface="Tw Cen MT" pitchFamily="34" charset="0"/>
              <a:cs typeface="+mn-cs"/>
            </a:endParaRPr>
          </a:p>
        </p:txBody>
      </p:sp>
      <p:pic>
        <p:nvPicPr>
          <p:cNvPr id="30726" name="图片 3">
            <a:extLst>
              <a:ext uri="{FF2B5EF4-FFF2-40B4-BE49-F238E27FC236}">
                <a16:creationId xmlns:a16="http://schemas.microsoft.com/office/drawing/2014/main" id="{AF03CC4A-F62A-4367-A59D-A72D4EFCDB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1913" y="1625600"/>
            <a:ext cx="4471987"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矩形 11">
            <a:extLst>
              <a:ext uri="{FF2B5EF4-FFF2-40B4-BE49-F238E27FC236}">
                <a16:creationId xmlns:a16="http://schemas.microsoft.com/office/drawing/2014/main" id="{5663EE97-DAE5-4999-BB1D-0A23FAFF2E56}"/>
              </a:ext>
            </a:extLst>
          </p:cNvPr>
          <p:cNvSpPr>
            <a:spLocks noChangeArrowheads="1"/>
          </p:cNvSpPr>
          <p:nvPr/>
        </p:nvSpPr>
        <p:spPr bwMode="auto">
          <a:xfrm>
            <a:off x="6265863" y="4733925"/>
            <a:ext cx="56086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a:solidFill>
                  <a:srgbClr val="FF0000"/>
                </a:solidFill>
                <a:latin typeface="黑体" panose="02010609060101010101" pitchFamily="49" charset="-122"/>
                <a:ea typeface="黑体" panose="02010609060101010101" pitchFamily="49" charset="-122"/>
              </a:rPr>
              <a:t>2021</a:t>
            </a:r>
            <a:r>
              <a:rPr lang="zh-CN" altLang="en-US">
                <a:solidFill>
                  <a:srgbClr val="FF0000"/>
                </a:solidFill>
                <a:latin typeface="黑体" panose="02010609060101010101" pitchFamily="49" charset="-122"/>
                <a:ea typeface="黑体" panose="02010609060101010101" pitchFamily="49" charset="-122"/>
              </a:rPr>
              <a:t>年</a:t>
            </a:r>
            <a:r>
              <a:rPr lang="en-US" altLang="zh-CN">
                <a:solidFill>
                  <a:srgbClr val="FF0000"/>
                </a:solidFill>
                <a:latin typeface="黑体" panose="02010609060101010101" pitchFamily="49" charset="-122"/>
                <a:ea typeface="黑体" panose="02010609060101010101" pitchFamily="49" charset="-122"/>
              </a:rPr>
              <a:t>7</a:t>
            </a:r>
            <a:r>
              <a:rPr lang="zh-CN" altLang="en-US">
                <a:solidFill>
                  <a:srgbClr val="FF0000"/>
                </a:solidFill>
                <a:latin typeface="黑体" panose="02010609060101010101" pitchFamily="49" charset="-122"/>
                <a:ea typeface="黑体" panose="02010609060101010101" pitchFamily="49" charset="-122"/>
              </a:rPr>
              <a:t>月河南郑州巩义市米河镇洪灾</a:t>
            </a:r>
            <a:r>
              <a:rPr lang="zh-CN" altLang="en-US">
                <a:latin typeface="黑体" panose="02010609060101010101" pitchFamily="49" charset="-122"/>
                <a:ea typeface="黑体" panose="02010609060101010101" pitchFamily="49" charset="-122"/>
              </a:rPr>
              <a:t>，全镇失联</a:t>
            </a:r>
            <a:endParaRPr lang="en-US" altLang="zh-CN">
              <a:latin typeface="黑体" panose="02010609060101010101" pitchFamily="49" charset="-122"/>
              <a:ea typeface="黑体" panose="02010609060101010101" pitchFamily="49" charset="-122"/>
            </a:endParaRPr>
          </a:p>
          <a:p>
            <a:r>
              <a:rPr lang="zh-CN" altLang="en-US"/>
              <a:t>翼龙无人机从贵州出发，穿越了重庆市、湖北省，经过</a:t>
            </a:r>
            <a:r>
              <a:rPr lang="en-US" altLang="zh-CN"/>
              <a:t>4</a:t>
            </a:r>
            <a:r>
              <a:rPr lang="zh-CN" altLang="en-US"/>
              <a:t>小时，飞行</a:t>
            </a:r>
            <a:r>
              <a:rPr lang="en-US" altLang="zh-CN"/>
              <a:t>1200</a:t>
            </a:r>
            <a:r>
              <a:rPr lang="zh-CN" altLang="en-US"/>
              <a:t>公里后到达河南上空，进入了米河镇通讯中断区</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F2D25201-D7D7-400A-B2D0-BCD436407989}"/>
              </a:ext>
            </a:extLst>
          </p:cNvPr>
          <p:cNvSpPr txBox="1">
            <a:spLocks/>
          </p:cNvSpPr>
          <p:nvPr/>
        </p:nvSpPr>
        <p:spPr bwMode="auto">
          <a:xfrm>
            <a:off x="185738" y="163513"/>
            <a:ext cx="4627562" cy="650875"/>
          </a:xfrm>
          <a:prstGeom prst="rect">
            <a:avLst/>
          </a:prstGeom>
          <a:noFill/>
          <a:ln>
            <a:noFill/>
          </a:ln>
        </p:spPr>
        <p:txBody>
          <a:bodyPr anchor="ctr"/>
          <a:lstStyle>
            <a:lvl1pPr algn="l" rtl="0" eaLnBrk="0" fontAlgn="base" hangingPunct="0">
              <a:spcBef>
                <a:spcPct val="0"/>
              </a:spcBef>
              <a:spcAft>
                <a:spcPct val="0"/>
              </a:spcAft>
              <a:defRPr sz="4800" b="1" kern="1200">
                <a:solidFill>
                  <a:schemeClr val="tx1"/>
                </a:solidFill>
                <a:latin typeface="微软雅黑" pitchFamily="34" charset="-122"/>
                <a:ea typeface="微软雅黑" pitchFamily="34" charset="-122"/>
                <a:cs typeface="+mj-cs"/>
              </a:defRPr>
            </a:lvl1pPr>
            <a:lvl2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2pPr>
            <a:lvl3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3pPr>
            <a:lvl4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4pPr>
            <a:lvl5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5pPr>
            <a:lvl6pPr marL="609585" algn="ctr" rtl="0" eaLnBrk="1" fontAlgn="base" hangingPunct="1">
              <a:spcBef>
                <a:spcPct val="0"/>
              </a:spcBef>
              <a:spcAft>
                <a:spcPct val="0"/>
              </a:spcAft>
              <a:defRPr sz="5867">
                <a:solidFill>
                  <a:schemeClr val="tx1"/>
                </a:solidFill>
                <a:latin typeface="Calibri" pitchFamily="34" charset="0"/>
                <a:ea typeface="宋体" charset="-122"/>
              </a:defRPr>
            </a:lvl6pPr>
            <a:lvl7pPr marL="1219170" algn="ctr" rtl="0" eaLnBrk="1" fontAlgn="base" hangingPunct="1">
              <a:spcBef>
                <a:spcPct val="0"/>
              </a:spcBef>
              <a:spcAft>
                <a:spcPct val="0"/>
              </a:spcAft>
              <a:defRPr sz="5867">
                <a:solidFill>
                  <a:schemeClr val="tx1"/>
                </a:solidFill>
                <a:latin typeface="Calibri" pitchFamily="34" charset="0"/>
                <a:ea typeface="宋体" charset="-122"/>
              </a:defRPr>
            </a:lvl7pPr>
            <a:lvl8pPr marL="1828754" algn="ctr" rtl="0" eaLnBrk="1" fontAlgn="base" hangingPunct="1">
              <a:spcBef>
                <a:spcPct val="0"/>
              </a:spcBef>
              <a:spcAft>
                <a:spcPct val="0"/>
              </a:spcAft>
              <a:defRPr sz="5867">
                <a:solidFill>
                  <a:schemeClr val="tx1"/>
                </a:solidFill>
                <a:latin typeface="Calibri" pitchFamily="34" charset="0"/>
                <a:ea typeface="宋体" charset="-122"/>
              </a:defRPr>
            </a:lvl8pPr>
            <a:lvl9pPr marL="2438339" algn="ctr" rtl="0" eaLnBrk="1" fontAlgn="base" hangingPunct="1">
              <a:spcBef>
                <a:spcPct val="0"/>
              </a:spcBef>
              <a:spcAft>
                <a:spcPct val="0"/>
              </a:spcAft>
              <a:defRPr sz="5867">
                <a:solidFill>
                  <a:schemeClr val="tx1"/>
                </a:solidFill>
                <a:latin typeface="Calibri" pitchFamily="34" charset="0"/>
                <a:ea typeface="宋体" charset="-122"/>
              </a:defRPr>
            </a:lvl9pPr>
          </a:lstStyle>
          <a:p>
            <a:pPr algn="just" eaLnBrk="1" hangingPunct="1">
              <a:defRPr/>
            </a:pPr>
            <a:r>
              <a:rPr lang="zh-CN" altLang="en-US" sz="1800" dirty="0">
                <a:latin typeface="黑体" pitchFamily="49" charset="-122"/>
                <a:ea typeface="黑体" pitchFamily="49" charset="-122"/>
              </a:rPr>
              <a:t>（二）担当民族复兴大任的时代新人的要求 </a:t>
            </a:r>
            <a:endParaRPr lang="zh-CN" altLang="en-US" sz="1800" dirty="0">
              <a:latin typeface="Tw Cen MT" pitchFamily="34" charset="0"/>
              <a:cs typeface="+mn-cs"/>
            </a:endParaRPr>
          </a:p>
        </p:txBody>
      </p:sp>
      <p:sp>
        <p:nvSpPr>
          <p:cNvPr id="31747" name="内容占位符 2">
            <a:extLst>
              <a:ext uri="{FF2B5EF4-FFF2-40B4-BE49-F238E27FC236}">
                <a16:creationId xmlns:a16="http://schemas.microsoft.com/office/drawing/2014/main" id="{9D5DE9A3-7BC0-4E3F-BD96-58AB2F515C28}"/>
              </a:ext>
            </a:extLst>
          </p:cNvPr>
          <p:cNvSpPr>
            <a:spLocks noGrp="1"/>
          </p:cNvSpPr>
          <p:nvPr>
            <p:ph idx="1"/>
          </p:nvPr>
        </p:nvSpPr>
        <p:spPr>
          <a:xfrm>
            <a:off x="739775" y="814388"/>
            <a:ext cx="10904538" cy="477837"/>
          </a:xfrm>
        </p:spPr>
        <p:txBody>
          <a:bodyPr/>
          <a:lstStyle/>
          <a:p>
            <a:pPr marL="0" indent="0" algn="ctr">
              <a:buFont typeface="Wingdings" panose="05000000000000000000" pitchFamily="2" charset="2"/>
              <a:buNone/>
            </a:pPr>
            <a:r>
              <a:rPr lang="en-US" altLang="zh-CN" sz="3200" b="1"/>
              <a:t>4.</a:t>
            </a:r>
            <a:r>
              <a:rPr lang="zh-CN" altLang="en-US" sz="3200" b="1"/>
              <a:t>担大任</a:t>
            </a:r>
          </a:p>
          <a:p>
            <a:pPr marL="0" indent="0" algn="ctr">
              <a:buFont typeface="Wingdings" panose="05000000000000000000" pitchFamily="2" charset="2"/>
              <a:buNone/>
            </a:pPr>
            <a:endParaRPr lang="zh-CN" altLang="en-US" sz="3000" b="1">
              <a:latin typeface="黑体" panose="02010609060101010101" pitchFamily="49" charset="-122"/>
              <a:ea typeface="黑体" panose="02010609060101010101" pitchFamily="49" charset="-122"/>
            </a:endParaRPr>
          </a:p>
          <a:p>
            <a:pPr marL="0" indent="0" algn="ctr">
              <a:buFont typeface="Wingdings" panose="05000000000000000000" pitchFamily="2" charset="2"/>
              <a:buNone/>
            </a:pPr>
            <a:endParaRPr lang="zh-CN" altLang="en-US" sz="2800" b="1">
              <a:latin typeface="宋体" panose="02010600030101010101" pitchFamily="2" charset="-122"/>
              <a:ea typeface="宋体" panose="02010600030101010101" pitchFamily="2" charset="-122"/>
            </a:endParaRPr>
          </a:p>
        </p:txBody>
      </p:sp>
      <p:sp>
        <p:nvSpPr>
          <p:cNvPr id="31748" name="内容占位符 4">
            <a:extLst>
              <a:ext uri="{FF2B5EF4-FFF2-40B4-BE49-F238E27FC236}">
                <a16:creationId xmlns:a16="http://schemas.microsoft.com/office/drawing/2014/main" id="{F9B07C5E-CA8B-40F0-81D6-3BBAC8ACE43A}"/>
              </a:ext>
            </a:extLst>
          </p:cNvPr>
          <p:cNvSpPr txBox="1">
            <a:spLocks/>
          </p:cNvSpPr>
          <p:nvPr/>
        </p:nvSpPr>
        <p:spPr bwMode="auto">
          <a:xfrm>
            <a:off x="312738" y="1493838"/>
            <a:ext cx="8212137" cy="512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spcBef>
                <a:spcPct val="20000"/>
              </a:spcBef>
              <a:buFont typeface="Wingdings" panose="05000000000000000000" pitchFamily="2" charset="2"/>
              <a:buChar char="l"/>
            </a:pPr>
            <a:r>
              <a:rPr lang="zh-CN" altLang="en-US" sz="2800">
                <a:latin typeface="宋体" panose="02010600030101010101" pitchFamily="2" charset="-122"/>
                <a:ea typeface="宋体" panose="02010600030101010101" pitchFamily="2" charset="-122"/>
              </a:rPr>
              <a:t>要有</a:t>
            </a:r>
            <a:r>
              <a:rPr lang="zh-CN" altLang="en-US" sz="2800">
                <a:solidFill>
                  <a:srgbClr val="FF0000"/>
                </a:solidFill>
                <a:latin typeface="宋体" panose="02010600030101010101" pitchFamily="2" charset="-122"/>
                <a:ea typeface="宋体" panose="02010600030101010101" pitchFamily="2" charset="-122"/>
              </a:rPr>
              <a:t>天下兴亡、匹夫有责</a:t>
            </a:r>
            <a:r>
              <a:rPr lang="zh-CN" altLang="en-US" sz="2800">
                <a:latin typeface="宋体" panose="02010600030101010101" pitchFamily="2" charset="-122"/>
                <a:ea typeface="宋体" panose="02010600030101010101" pitchFamily="2" charset="-122"/>
              </a:rPr>
              <a:t>的担当精神，</a:t>
            </a:r>
            <a:r>
              <a:rPr lang="zh-CN" altLang="en-US" sz="2800">
                <a:solidFill>
                  <a:srgbClr val="FF0000"/>
                </a:solidFill>
                <a:latin typeface="宋体" panose="02010600030101010101" pitchFamily="2" charset="-122"/>
                <a:ea typeface="宋体" panose="02010600030101010101" pitchFamily="2" charset="-122"/>
              </a:rPr>
              <a:t>讲求奉献，实干进取</a:t>
            </a:r>
            <a:endParaRPr lang="en-US" altLang="zh-CN" sz="2800">
              <a:solidFill>
                <a:srgbClr val="FF0000"/>
              </a:solidFill>
              <a:latin typeface="宋体" panose="02010600030101010101" pitchFamily="2" charset="-122"/>
              <a:ea typeface="宋体" panose="02010600030101010101" pitchFamily="2" charset="-122"/>
            </a:endParaRPr>
          </a:p>
          <a:p>
            <a:pPr>
              <a:spcBef>
                <a:spcPct val="20000"/>
              </a:spcBef>
              <a:buFont typeface="Wingdings" panose="05000000000000000000" pitchFamily="2" charset="2"/>
              <a:buChar char="l"/>
            </a:pPr>
            <a:r>
              <a:rPr lang="zh-CN" altLang="en-US" sz="2800">
                <a:latin typeface="宋体" panose="02010600030101010101" pitchFamily="2" charset="-122"/>
                <a:ea typeface="宋体" panose="02010600030101010101" pitchFamily="2" charset="-122"/>
              </a:rPr>
              <a:t>“历尽天华成此景，人间万事出艰辛。”</a:t>
            </a:r>
            <a:endParaRPr lang="en-US" altLang="zh-CN" sz="2800">
              <a:latin typeface="宋体" panose="02010600030101010101" pitchFamily="2" charset="-122"/>
              <a:ea typeface="宋体" panose="02010600030101010101" pitchFamily="2" charset="-122"/>
            </a:endParaRPr>
          </a:p>
          <a:p>
            <a:pPr>
              <a:spcBef>
                <a:spcPct val="20000"/>
              </a:spcBef>
              <a:buFont typeface="Wingdings" panose="05000000000000000000" pitchFamily="2" charset="2"/>
              <a:buChar char="l"/>
            </a:pPr>
            <a:r>
              <a:rPr lang="zh-CN" altLang="en-US" sz="2800">
                <a:latin typeface="宋体" panose="02010600030101010101" pitchFamily="2" charset="-122"/>
                <a:ea typeface="宋体" panose="02010600030101010101" pitchFamily="2" charset="-122"/>
              </a:rPr>
              <a:t>青年的担当是决定人生价值的最大砝码，是影响时代发展进程的重要力量</a:t>
            </a:r>
            <a:endParaRPr lang="en-US" altLang="zh-CN" sz="2800">
              <a:latin typeface="宋体" panose="02010600030101010101" pitchFamily="2" charset="-122"/>
              <a:ea typeface="宋体" panose="02010600030101010101" pitchFamily="2" charset="-122"/>
            </a:endParaRPr>
          </a:p>
          <a:p>
            <a:pPr>
              <a:spcBef>
                <a:spcPct val="20000"/>
              </a:spcBef>
              <a:buFont typeface="Wingdings" panose="05000000000000000000" pitchFamily="2" charset="2"/>
              <a:buChar char="l"/>
            </a:pPr>
            <a:r>
              <a:rPr lang="zh-CN" altLang="en-US" sz="2800">
                <a:latin typeface="宋体" panose="02010600030101010101" pitchFamily="2" charset="-122"/>
                <a:ea typeface="宋体" panose="02010600030101010101" pitchFamily="2" charset="-122"/>
              </a:rPr>
              <a:t>担当精神体现为</a:t>
            </a:r>
            <a:r>
              <a:rPr lang="zh-CN" altLang="en-US" sz="2800">
                <a:solidFill>
                  <a:srgbClr val="FF0000"/>
                </a:solidFill>
                <a:latin typeface="宋体" panose="02010600030101010101" pitchFamily="2" charset="-122"/>
                <a:ea typeface="宋体" panose="02010600030101010101" pitchFamily="2" charset="-122"/>
              </a:rPr>
              <a:t>奉献祖国、服务人民、尽心尽力、勇于担责</a:t>
            </a:r>
            <a:endParaRPr lang="en-US" altLang="zh-CN" sz="2800">
              <a:solidFill>
                <a:srgbClr val="FF0000"/>
              </a:solidFill>
              <a:latin typeface="宋体" panose="02010600030101010101" pitchFamily="2" charset="-122"/>
              <a:ea typeface="宋体" panose="02010600030101010101" pitchFamily="2" charset="-122"/>
            </a:endParaRPr>
          </a:p>
          <a:p>
            <a:pPr>
              <a:spcBef>
                <a:spcPct val="20000"/>
              </a:spcBef>
              <a:buFont typeface="Wingdings" panose="05000000000000000000" pitchFamily="2" charset="2"/>
              <a:buChar char="l"/>
            </a:pPr>
            <a:r>
              <a:rPr lang="zh-CN" altLang="en-US" sz="2800">
                <a:latin typeface="宋体" panose="02010600030101010101" pitchFamily="2" charset="-122"/>
                <a:ea typeface="宋体" panose="02010600030101010101" pitchFamily="2" charset="-122"/>
              </a:rPr>
              <a:t>自觉树立</a:t>
            </a:r>
            <a:r>
              <a:rPr lang="zh-CN" altLang="en-US" sz="2800">
                <a:solidFill>
                  <a:srgbClr val="FF0000"/>
                </a:solidFill>
                <a:latin typeface="宋体" panose="02010600030101010101" pitchFamily="2" charset="-122"/>
                <a:ea typeface="宋体" panose="02010600030101010101" pitchFamily="2" charset="-122"/>
              </a:rPr>
              <a:t>国家意识、民族意识、责任意识</a:t>
            </a:r>
            <a:endParaRPr lang="en-US" altLang="zh-CN" sz="2800">
              <a:solidFill>
                <a:srgbClr val="FF0000"/>
              </a:solidFill>
              <a:latin typeface="宋体" panose="02010600030101010101" pitchFamily="2" charset="-122"/>
              <a:ea typeface="宋体" panose="02010600030101010101" pitchFamily="2" charset="-122"/>
            </a:endParaRPr>
          </a:p>
          <a:p>
            <a:pPr>
              <a:spcBef>
                <a:spcPct val="20000"/>
              </a:spcBef>
              <a:buFont typeface="Wingdings" panose="05000000000000000000" pitchFamily="2" charset="2"/>
              <a:buChar char="l"/>
            </a:pPr>
            <a:r>
              <a:rPr lang="zh-CN" altLang="en-US" sz="2800">
                <a:latin typeface="宋体" panose="02010600030101010101" pitchFamily="2" charset="-122"/>
                <a:ea typeface="宋体" panose="02010600030101010101" pitchFamily="2" charset="-122"/>
              </a:rPr>
              <a:t>在厚植爱国主义情怀上下功夫，让爱国主义精神在心中牢牢扎根，热爱和拥护中国共产党，立志听党话、跟党走，立志扎根人民、奉献国家。</a:t>
            </a:r>
          </a:p>
          <a:p>
            <a:pPr>
              <a:spcBef>
                <a:spcPct val="20000"/>
              </a:spcBef>
              <a:buFont typeface="Wingdings" panose="05000000000000000000" pitchFamily="2" charset="2"/>
              <a:buChar char="l"/>
            </a:pPr>
            <a:endParaRPr lang="zh-CN" altLang="en-US" sz="2800" b="1">
              <a:solidFill>
                <a:srgbClr val="FF0000"/>
              </a:solidFill>
              <a:latin typeface="宋体" panose="02010600030101010101" pitchFamily="2" charset="-122"/>
              <a:ea typeface="宋体" panose="02010600030101010101" pitchFamily="2" charset="-122"/>
            </a:endParaRPr>
          </a:p>
        </p:txBody>
      </p:sp>
      <p:pic>
        <p:nvPicPr>
          <p:cNvPr id="31749" name="图片 1">
            <a:extLst>
              <a:ext uri="{FF2B5EF4-FFF2-40B4-BE49-F238E27FC236}">
                <a16:creationId xmlns:a16="http://schemas.microsoft.com/office/drawing/2014/main" id="{5EB56674-255A-45C4-B360-8C6F68B2A3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31300" y="1958975"/>
            <a:ext cx="2513013"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内容占位符 2">
            <a:extLst>
              <a:ext uri="{FF2B5EF4-FFF2-40B4-BE49-F238E27FC236}">
                <a16:creationId xmlns:a16="http://schemas.microsoft.com/office/drawing/2014/main" id="{FE0AFB6A-AB73-4EB7-8669-AF1CA04953AE}"/>
              </a:ext>
            </a:extLst>
          </p:cNvPr>
          <p:cNvSpPr>
            <a:spLocks noGrp="1"/>
          </p:cNvSpPr>
          <p:nvPr>
            <p:ph idx="1"/>
          </p:nvPr>
        </p:nvSpPr>
        <p:spPr>
          <a:xfrm>
            <a:off x="2500313" y="1076325"/>
            <a:ext cx="6464300" cy="582613"/>
          </a:xfrm>
        </p:spPr>
        <p:txBody>
          <a:bodyPr/>
          <a:lstStyle/>
          <a:p>
            <a:pPr marL="0" indent="0" algn="ctr">
              <a:buFont typeface="Wingdings" panose="05000000000000000000" pitchFamily="2" charset="2"/>
              <a:buNone/>
            </a:pPr>
            <a:r>
              <a:rPr lang="zh-CN" altLang="en-US" sz="2800" b="1">
                <a:solidFill>
                  <a:srgbClr val="FF0000"/>
                </a:solidFill>
                <a:latin typeface="黑体" panose="02010609060101010101" pitchFamily="49" charset="-122"/>
                <a:ea typeface="黑体" panose="02010609060101010101" pitchFamily="49" charset="-122"/>
              </a:rPr>
              <a:t>案例：</a:t>
            </a:r>
            <a:r>
              <a:rPr lang="en-US" altLang="zh-CN" sz="2800" b="1">
                <a:solidFill>
                  <a:srgbClr val="FF0000"/>
                </a:solidFill>
                <a:latin typeface="黑体" panose="02010609060101010101" pitchFamily="49" charset="-122"/>
                <a:ea typeface="黑体" panose="02010609060101010101" pitchFamily="49" charset="-122"/>
              </a:rPr>
              <a:t>2020</a:t>
            </a:r>
            <a:r>
              <a:rPr lang="zh-CN" altLang="en-US" sz="2800" b="1">
                <a:solidFill>
                  <a:srgbClr val="FF0000"/>
                </a:solidFill>
                <a:latin typeface="黑体" panose="02010609060101010101" pitchFamily="49" charset="-122"/>
                <a:ea typeface="黑体" panose="02010609060101010101" pitchFamily="49" charset="-122"/>
              </a:rPr>
              <a:t>－</a:t>
            </a:r>
            <a:r>
              <a:rPr lang="en-US" altLang="zh-CN" sz="2800" b="1">
                <a:solidFill>
                  <a:srgbClr val="FF0000"/>
                </a:solidFill>
                <a:latin typeface="黑体" panose="02010609060101010101" pitchFamily="49" charset="-122"/>
                <a:ea typeface="黑体" panose="02010609060101010101" pitchFamily="49" charset="-122"/>
              </a:rPr>
              <a:t>2021</a:t>
            </a:r>
            <a:r>
              <a:rPr lang="zh-CN" altLang="en-US" sz="2800" b="1">
                <a:solidFill>
                  <a:srgbClr val="FF0000"/>
                </a:solidFill>
                <a:latin typeface="黑体" panose="02010609060101010101" pitchFamily="49" charset="-122"/>
                <a:ea typeface="黑体" panose="02010609060101010101" pitchFamily="49" charset="-122"/>
              </a:rPr>
              <a:t>年抗击疫情</a:t>
            </a:r>
          </a:p>
        </p:txBody>
      </p:sp>
      <p:pic>
        <p:nvPicPr>
          <p:cNvPr id="32771" name="图片 1">
            <a:extLst>
              <a:ext uri="{FF2B5EF4-FFF2-40B4-BE49-F238E27FC236}">
                <a16:creationId xmlns:a16="http://schemas.microsoft.com/office/drawing/2014/main" id="{363A7D14-7DC8-4A32-84DF-BD0DD7C48F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038" y="1657350"/>
            <a:ext cx="2306637"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图片 2">
            <a:extLst>
              <a:ext uri="{FF2B5EF4-FFF2-40B4-BE49-F238E27FC236}">
                <a16:creationId xmlns:a16="http://schemas.microsoft.com/office/drawing/2014/main" id="{631DCD9E-9B8C-4D20-9C0E-DEAA573020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2763" y="5186363"/>
            <a:ext cx="11152187"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图片 7">
            <a:extLst>
              <a:ext uri="{FF2B5EF4-FFF2-40B4-BE49-F238E27FC236}">
                <a16:creationId xmlns:a16="http://schemas.microsoft.com/office/drawing/2014/main" id="{FD6AFC5C-B90E-4E82-8DDC-D894406F3C8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74100" y="2274888"/>
            <a:ext cx="3260725"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图片 9">
            <a:extLst>
              <a:ext uri="{FF2B5EF4-FFF2-40B4-BE49-F238E27FC236}">
                <a16:creationId xmlns:a16="http://schemas.microsoft.com/office/drawing/2014/main" id="{4891BD98-253A-45D8-8266-937C696320B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30500" y="2376488"/>
            <a:ext cx="5943600"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标题 1">
            <a:extLst>
              <a:ext uri="{FF2B5EF4-FFF2-40B4-BE49-F238E27FC236}">
                <a16:creationId xmlns:a16="http://schemas.microsoft.com/office/drawing/2014/main" id="{A09BF464-CA96-4CFC-9A89-FCBBC6F29FFE}"/>
              </a:ext>
            </a:extLst>
          </p:cNvPr>
          <p:cNvSpPr txBox="1">
            <a:spLocks/>
          </p:cNvSpPr>
          <p:nvPr/>
        </p:nvSpPr>
        <p:spPr bwMode="auto">
          <a:xfrm>
            <a:off x="293688" y="163513"/>
            <a:ext cx="4625975" cy="650875"/>
          </a:xfrm>
          <a:prstGeom prst="rect">
            <a:avLst/>
          </a:prstGeom>
          <a:noFill/>
          <a:ln>
            <a:noFill/>
          </a:ln>
        </p:spPr>
        <p:txBody>
          <a:bodyPr anchor="ctr"/>
          <a:lstStyle>
            <a:lvl1pPr algn="l" rtl="0" eaLnBrk="0" fontAlgn="base" hangingPunct="0">
              <a:spcBef>
                <a:spcPct val="0"/>
              </a:spcBef>
              <a:spcAft>
                <a:spcPct val="0"/>
              </a:spcAft>
              <a:defRPr sz="4800" b="1" kern="1200">
                <a:solidFill>
                  <a:schemeClr val="tx1"/>
                </a:solidFill>
                <a:latin typeface="微软雅黑" pitchFamily="34" charset="-122"/>
                <a:ea typeface="微软雅黑" pitchFamily="34" charset="-122"/>
                <a:cs typeface="+mj-cs"/>
              </a:defRPr>
            </a:lvl1pPr>
            <a:lvl2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2pPr>
            <a:lvl3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3pPr>
            <a:lvl4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4pPr>
            <a:lvl5pPr algn="l" rtl="0" eaLnBrk="0" fontAlgn="base" hangingPunct="0">
              <a:spcBef>
                <a:spcPct val="0"/>
              </a:spcBef>
              <a:spcAft>
                <a:spcPct val="0"/>
              </a:spcAft>
              <a:defRPr sz="4800" b="1">
                <a:solidFill>
                  <a:schemeClr val="tx1"/>
                </a:solidFill>
                <a:latin typeface="微软雅黑" pitchFamily="34" charset="-122"/>
                <a:ea typeface="微软雅黑" pitchFamily="34" charset="-122"/>
              </a:defRPr>
            </a:lvl5pPr>
            <a:lvl6pPr marL="609585" algn="ctr" rtl="0" eaLnBrk="1" fontAlgn="base" hangingPunct="1">
              <a:spcBef>
                <a:spcPct val="0"/>
              </a:spcBef>
              <a:spcAft>
                <a:spcPct val="0"/>
              </a:spcAft>
              <a:defRPr sz="5867">
                <a:solidFill>
                  <a:schemeClr val="tx1"/>
                </a:solidFill>
                <a:latin typeface="Calibri" pitchFamily="34" charset="0"/>
                <a:ea typeface="宋体" charset="-122"/>
              </a:defRPr>
            </a:lvl6pPr>
            <a:lvl7pPr marL="1219170" algn="ctr" rtl="0" eaLnBrk="1" fontAlgn="base" hangingPunct="1">
              <a:spcBef>
                <a:spcPct val="0"/>
              </a:spcBef>
              <a:spcAft>
                <a:spcPct val="0"/>
              </a:spcAft>
              <a:defRPr sz="5867">
                <a:solidFill>
                  <a:schemeClr val="tx1"/>
                </a:solidFill>
                <a:latin typeface="Calibri" pitchFamily="34" charset="0"/>
                <a:ea typeface="宋体" charset="-122"/>
              </a:defRPr>
            </a:lvl7pPr>
            <a:lvl8pPr marL="1828754" algn="ctr" rtl="0" eaLnBrk="1" fontAlgn="base" hangingPunct="1">
              <a:spcBef>
                <a:spcPct val="0"/>
              </a:spcBef>
              <a:spcAft>
                <a:spcPct val="0"/>
              </a:spcAft>
              <a:defRPr sz="5867">
                <a:solidFill>
                  <a:schemeClr val="tx1"/>
                </a:solidFill>
                <a:latin typeface="Calibri" pitchFamily="34" charset="0"/>
                <a:ea typeface="宋体" charset="-122"/>
              </a:defRPr>
            </a:lvl8pPr>
            <a:lvl9pPr marL="2438339" algn="ctr" rtl="0" eaLnBrk="1" fontAlgn="base" hangingPunct="1">
              <a:spcBef>
                <a:spcPct val="0"/>
              </a:spcBef>
              <a:spcAft>
                <a:spcPct val="0"/>
              </a:spcAft>
              <a:defRPr sz="5867">
                <a:solidFill>
                  <a:schemeClr val="tx1"/>
                </a:solidFill>
                <a:latin typeface="Calibri" pitchFamily="34" charset="0"/>
                <a:ea typeface="宋体" charset="-122"/>
              </a:defRPr>
            </a:lvl9pPr>
          </a:lstStyle>
          <a:p>
            <a:pPr algn="just" eaLnBrk="1" hangingPunct="1">
              <a:defRPr/>
            </a:pPr>
            <a:r>
              <a:rPr lang="zh-CN" altLang="en-US" sz="1800" dirty="0">
                <a:latin typeface="黑体" pitchFamily="49" charset="-122"/>
                <a:ea typeface="黑体" pitchFamily="49" charset="-122"/>
              </a:rPr>
              <a:t>（二）担当民族复兴大任的时代新人的要求 </a:t>
            </a:r>
            <a:endParaRPr lang="zh-CN" altLang="en-US" sz="1800" dirty="0">
              <a:latin typeface="Tw Cen MT" pitchFamily="34" charset="0"/>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a:extLst>
              <a:ext uri="{FF2B5EF4-FFF2-40B4-BE49-F238E27FC236}">
                <a16:creationId xmlns:a16="http://schemas.microsoft.com/office/drawing/2014/main" id="{D012E17B-C1BE-4259-A6FF-7094DCC21795}"/>
              </a:ext>
            </a:extLst>
          </p:cNvPr>
          <p:cNvSpPr>
            <a:spLocks noGrp="1"/>
          </p:cNvSpPr>
          <p:nvPr>
            <p:ph type="title"/>
          </p:nvPr>
        </p:nvSpPr>
        <p:spPr>
          <a:xfrm>
            <a:off x="2332038" y="550863"/>
            <a:ext cx="7510462" cy="666750"/>
          </a:xfrm>
        </p:spPr>
        <p:txBody>
          <a:bodyPr/>
          <a:lstStyle/>
          <a:p>
            <a:r>
              <a:rPr lang="zh-CN" altLang="en-US" sz="3000">
                <a:latin typeface="黑体" panose="02010609060101010101" pitchFamily="49" charset="-122"/>
                <a:ea typeface="黑体" panose="02010609060101010101" pitchFamily="49" charset="-122"/>
              </a:rPr>
              <a:t>（三）</a:t>
            </a:r>
            <a:r>
              <a:rPr lang="zh-CN" altLang="en-US" sz="3200">
                <a:latin typeface="华文中宋" panose="02010600040101010101" pitchFamily="2" charset="-122"/>
                <a:ea typeface="华文中宋" panose="02010600040101010101" pitchFamily="2" charset="-122"/>
              </a:rPr>
              <a:t>不断提升思想道德素质与法治素养</a:t>
            </a:r>
          </a:p>
        </p:txBody>
      </p:sp>
      <p:graphicFrame>
        <p:nvGraphicFramePr>
          <p:cNvPr id="6" name="图示 5">
            <a:extLst>
              <a:ext uri="{FF2B5EF4-FFF2-40B4-BE49-F238E27FC236}">
                <a16:creationId xmlns:a16="http://schemas.microsoft.com/office/drawing/2014/main" id="{04C9B084-1CB5-4EA8-8525-67B51F70A2EE}"/>
              </a:ext>
            </a:extLst>
          </p:cNvPr>
          <p:cNvGraphicFramePr/>
          <p:nvPr/>
        </p:nvGraphicFramePr>
        <p:xfrm>
          <a:off x="0" y="2070848"/>
          <a:ext cx="7614735" cy="3319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内容占位符 4">
            <a:extLst>
              <a:ext uri="{FF2B5EF4-FFF2-40B4-BE49-F238E27FC236}">
                <a16:creationId xmlns:a16="http://schemas.microsoft.com/office/drawing/2014/main" id="{219E8D87-5B9C-4025-B901-3E02951121B3}"/>
              </a:ext>
            </a:extLst>
          </p:cNvPr>
          <p:cNvGraphicFramePr>
            <a:graphicFrameLocks/>
          </p:cNvGraphicFramePr>
          <p:nvPr/>
        </p:nvGraphicFramePr>
        <p:xfrm>
          <a:off x="6515101" y="1861938"/>
          <a:ext cx="5364162" cy="35591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图片 3">
            <a:extLst>
              <a:ext uri="{FF2B5EF4-FFF2-40B4-BE49-F238E27FC236}">
                <a16:creationId xmlns:a16="http://schemas.microsoft.com/office/drawing/2014/main" id="{5FE2ED06-3EC2-4824-9DFD-DE6BD529E0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65938" y="2178050"/>
            <a:ext cx="46164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标题 1">
            <a:extLst>
              <a:ext uri="{FF2B5EF4-FFF2-40B4-BE49-F238E27FC236}">
                <a16:creationId xmlns:a16="http://schemas.microsoft.com/office/drawing/2014/main" id="{291E4ABA-D80E-4543-8BF0-D3FF4FC9242E}"/>
              </a:ext>
            </a:extLst>
          </p:cNvPr>
          <p:cNvSpPr txBox="1">
            <a:spLocks/>
          </p:cNvSpPr>
          <p:nvPr/>
        </p:nvSpPr>
        <p:spPr bwMode="auto">
          <a:xfrm>
            <a:off x="0" y="204788"/>
            <a:ext cx="4948238" cy="609600"/>
          </a:xfrm>
          <a:prstGeom prst="rect">
            <a:avLst/>
          </a:prstGeom>
          <a:noFill/>
          <a:ln w="9525">
            <a:noFill/>
            <a:miter lim="800000"/>
            <a:headEnd/>
            <a:tailEnd/>
          </a:ln>
        </p:spPr>
        <p:txBody>
          <a:bodyPr anchor="ctr"/>
          <a:lstStyle/>
          <a:p>
            <a:pPr algn="ctr">
              <a:defRPr/>
            </a:pPr>
            <a:r>
              <a:rPr lang="zh-CN" altLang="en-US" sz="2000" b="1" dirty="0">
                <a:latin typeface="华文中宋" pitchFamily="2" charset="-122"/>
                <a:ea typeface="华文中宋" pitchFamily="2" charset="-122"/>
                <a:cs typeface="+mj-cs"/>
              </a:rPr>
              <a:t>（三）不断提升思想道德素质与法治素养</a:t>
            </a:r>
          </a:p>
        </p:txBody>
      </p:sp>
      <p:sp>
        <p:nvSpPr>
          <p:cNvPr id="34820" name="矩形 1">
            <a:extLst>
              <a:ext uri="{FF2B5EF4-FFF2-40B4-BE49-F238E27FC236}">
                <a16:creationId xmlns:a16="http://schemas.microsoft.com/office/drawing/2014/main" id="{7EC96804-2EEC-4CD1-A356-09778B0EA9BE}"/>
              </a:ext>
            </a:extLst>
          </p:cNvPr>
          <p:cNvSpPr>
            <a:spLocks noChangeArrowheads="1"/>
          </p:cNvSpPr>
          <p:nvPr/>
        </p:nvSpPr>
        <p:spPr bwMode="auto">
          <a:xfrm>
            <a:off x="393700" y="2032000"/>
            <a:ext cx="6472238"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2800">
                <a:solidFill>
                  <a:srgbClr val="FF0000"/>
                </a:solidFill>
                <a:latin typeface="宋体" panose="02010600030101010101" pitchFamily="2" charset="-122"/>
                <a:ea typeface="宋体" panose="02010600030101010101" pitchFamily="2" charset="-122"/>
              </a:rPr>
              <a:t>法律是成文的道德，道德是内心的法律</a:t>
            </a:r>
            <a:r>
              <a:rPr lang="zh-CN" altLang="en-US" sz="2800">
                <a:latin typeface="宋体" panose="02010600030101010101" pitchFamily="2" charset="-122"/>
                <a:ea typeface="宋体" panose="02010600030101010101" pitchFamily="2" charset="-122"/>
              </a:rPr>
              <a:t>。法律和道德都具有规范社会行为、调节社会关系、维护社会秩序的作用，在国家治理中都有其地位和功能。</a:t>
            </a:r>
            <a:r>
              <a:rPr lang="zh-CN" altLang="en-US" sz="2800">
                <a:solidFill>
                  <a:srgbClr val="FF0000"/>
                </a:solidFill>
                <a:latin typeface="宋体" panose="02010600030101010101" pitchFamily="2" charset="-122"/>
                <a:ea typeface="宋体" panose="02010600030101010101" pitchFamily="2" charset="-122"/>
              </a:rPr>
              <a:t>法安天下，德润人心</a:t>
            </a:r>
            <a:r>
              <a:rPr lang="zh-CN" altLang="en-US" sz="2800">
                <a:latin typeface="宋体" panose="02010600030101010101" pitchFamily="2" charset="-122"/>
                <a:ea typeface="宋体" panose="02010600030101010101" pitchFamily="2" charset="-122"/>
              </a:rPr>
              <a:t>。法律有效实施有赖于道德支持，道德践行也离不开法律约束。</a:t>
            </a:r>
            <a:r>
              <a:rPr lang="zh-CN" altLang="en-US" sz="2800">
                <a:solidFill>
                  <a:srgbClr val="FF0000"/>
                </a:solidFill>
                <a:latin typeface="宋体" panose="02010600030101010101" pitchFamily="2" charset="-122"/>
                <a:ea typeface="宋体" panose="02010600030101010101" pitchFamily="2" charset="-122"/>
              </a:rPr>
              <a:t>法治和德治不可分离、不可偏废</a:t>
            </a:r>
            <a:r>
              <a:rPr lang="zh-CN" altLang="en-US" sz="2800">
                <a:latin typeface="宋体" panose="02010600030101010101" pitchFamily="2" charset="-122"/>
                <a:ea typeface="宋体" panose="02010600030101010101" pitchFamily="2" charset="-122"/>
              </a:rPr>
              <a:t>，国家治理需要</a:t>
            </a:r>
            <a:r>
              <a:rPr lang="zh-CN" altLang="en-US" sz="2800">
                <a:solidFill>
                  <a:srgbClr val="FF0000"/>
                </a:solidFill>
                <a:latin typeface="宋体" panose="02010600030101010101" pitchFamily="2" charset="-122"/>
                <a:ea typeface="宋体" panose="02010600030101010101" pitchFamily="2" charset="-122"/>
              </a:rPr>
              <a:t>法律和道德协同发力</a:t>
            </a:r>
            <a:r>
              <a:rPr lang="zh-CN" altLang="en-US" sz="2800">
                <a:latin typeface="宋体" panose="02010600030101010101" pitchFamily="2" charset="-122"/>
                <a:ea typeface="宋体" panose="02010600030101010101" pitchFamily="2" charset="-122"/>
              </a:rPr>
              <a:t>。</a:t>
            </a:r>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 </a:t>
            </a:r>
          </a:p>
        </p:txBody>
      </p:sp>
      <p:sp>
        <p:nvSpPr>
          <p:cNvPr id="34821" name="矩形 3">
            <a:extLst>
              <a:ext uri="{FF2B5EF4-FFF2-40B4-BE49-F238E27FC236}">
                <a16:creationId xmlns:a16="http://schemas.microsoft.com/office/drawing/2014/main" id="{24326554-F2BF-416E-8327-B6D9E80B68EB}"/>
              </a:ext>
            </a:extLst>
          </p:cNvPr>
          <p:cNvSpPr>
            <a:spLocks noChangeArrowheads="1"/>
          </p:cNvSpPr>
          <p:nvPr/>
        </p:nvSpPr>
        <p:spPr bwMode="auto">
          <a:xfrm>
            <a:off x="393700" y="5594350"/>
            <a:ext cx="111823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习近平</a:t>
            </a:r>
            <a:r>
              <a:rPr lang="en-US" altLang="zh-CN" sz="2800">
                <a:latin typeface="宋体" panose="02010600030101010101" pitchFamily="2" charset="-122"/>
                <a:ea typeface="宋体" panose="02010600030101010101" pitchFamily="2" charset="-122"/>
              </a:rPr>
              <a:t>2016</a:t>
            </a:r>
            <a:r>
              <a:rPr lang="zh-CN" altLang="en-US" sz="2800">
                <a:latin typeface="宋体" panose="02010600030101010101" pitchFamily="2" charset="-122"/>
                <a:ea typeface="宋体" panose="02010600030101010101" pitchFamily="2" charset="-122"/>
              </a:rPr>
              <a:t>年</a:t>
            </a:r>
            <a:r>
              <a:rPr lang="en-US" altLang="zh-CN" sz="2800">
                <a:latin typeface="宋体" panose="02010600030101010101" pitchFamily="2" charset="-122"/>
                <a:ea typeface="宋体" panose="02010600030101010101" pitchFamily="2" charset="-122"/>
              </a:rPr>
              <a:t>12</a:t>
            </a:r>
            <a:r>
              <a:rPr lang="zh-CN" altLang="en-US" sz="2800">
                <a:latin typeface="宋体" panose="02010600030101010101" pitchFamily="2" charset="-122"/>
                <a:ea typeface="宋体" panose="02010600030101010101" pitchFamily="2" charset="-122"/>
              </a:rPr>
              <a:t>月</a:t>
            </a:r>
            <a:r>
              <a:rPr lang="en-US" altLang="zh-CN" sz="2800">
                <a:latin typeface="宋体" panose="02010600030101010101" pitchFamily="2" charset="-122"/>
                <a:ea typeface="宋体" panose="02010600030101010101" pitchFamily="2" charset="-122"/>
              </a:rPr>
              <a:t>10</a:t>
            </a:r>
            <a:r>
              <a:rPr lang="zh-CN" altLang="en-US" sz="2800">
                <a:latin typeface="宋体" panose="02010600030101010101" pitchFamily="2" charset="-122"/>
                <a:ea typeface="宋体" panose="02010600030101010101" pitchFamily="2" charset="-122"/>
              </a:rPr>
              <a:t>日主持十八届中共中央政治局第三十七次集体学习时的讲话</a:t>
            </a:r>
          </a:p>
        </p:txBody>
      </p:sp>
      <p:sp>
        <p:nvSpPr>
          <p:cNvPr id="34822" name="矩形 5">
            <a:extLst>
              <a:ext uri="{FF2B5EF4-FFF2-40B4-BE49-F238E27FC236}">
                <a16:creationId xmlns:a16="http://schemas.microsoft.com/office/drawing/2014/main" id="{3B774109-2CEC-4B20-8FCF-EB877E42E00E}"/>
              </a:ext>
            </a:extLst>
          </p:cNvPr>
          <p:cNvSpPr>
            <a:spLocks noChangeArrowheads="1"/>
          </p:cNvSpPr>
          <p:nvPr/>
        </p:nvSpPr>
        <p:spPr bwMode="auto">
          <a:xfrm>
            <a:off x="739775" y="814388"/>
            <a:ext cx="103536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2800">
                <a:latin typeface="宋体" panose="02010600030101010101" pitchFamily="2" charset="-122"/>
                <a:ea typeface="宋体" panose="02010600030101010101" pitchFamily="2" charset="-122"/>
              </a:rPr>
              <a:t>做有理想有本领有担当的时代新人，必须通过</a:t>
            </a:r>
            <a:r>
              <a:rPr lang="zh-CN" altLang="en-US" sz="2800">
                <a:solidFill>
                  <a:srgbClr val="FF0000"/>
                </a:solidFill>
                <a:latin typeface="宋体" panose="02010600030101010101" pitchFamily="2" charset="-122"/>
                <a:ea typeface="宋体" panose="02010600030101010101" pitchFamily="2" charset="-122"/>
              </a:rPr>
              <a:t>思想道德素质和法治素养的不断提升，切实提高思想觉悟、道德水准和文明素养</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3">
            <a:extLst>
              <a:ext uri="{FF2B5EF4-FFF2-40B4-BE49-F238E27FC236}">
                <a16:creationId xmlns:a16="http://schemas.microsoft.com/office/drawing/2014/main" id="{BDCDC1AD-8C66-45B3-80E5-59FA81766E51}"/>
              </a:ext>
            </a:extLst>
          </p:cNvPr>
          <p:cNvSpPr>
            <a:spLocks noGrp="1"/>
          </p:cNvSpPr>
          <p:nvPr>
            <p:ph type="title"/>
          </p:nvPr>
        </p:nvSpPr>
        <p:spPr>
          <a:xfrm>
            <a:off x="1547813" y="968375"/>
            <a:ext cx="8763000" cy="650875"/>
          </a:xfrm>
        </p:spPr>
        <p:txBody>
          <a:bodyPr/>
          <a:lstStyle/>
          <a:p>
            <a:pPr algn="ctr" eaLnBrk="1" hangingPunct="1"/>
            <a:r>
              <a:rPr lang="zh-CN" altLang="en-US" sz="3000">
                <a:latin typeface="黑体" panose="02010609060101010101" pitchFamily="49" charset="-122"/>
                <a:ea typeface="黑体" panose="02010609060101010101" pitchFamily="49" charset="-122"/>
              </a:rPr>
              <a:t>教学目的与要求 </a:t>
            </a:r>
          </a:p>
        </p:txBody>
      </p:sp>
      <p:sp>
        <p:nvSpPr>
          <p:cNvPr id="8195" name="内容占位符 4">
            <a:extLst>
              <a:ext uri="{FF2B5EF4-FFF2-40B4-BE49-F238E27FC236}">
                <a16:creationId xmlns:a16="http://schemas.microsoft.com/office/drawing/2014/main" id="{45CEE41A-A05D-447F-89D6-ABD29E3EA67A}"/>
              </a:ext>
            </a:extLst>
          </p:cNvPr>
          <p:cNvSpPr>
            <a:spLocks noGrp="1"/>
          </p:cNvSpPr>
          <p:nvPr>
            <p:ph idx="1"/>
          </p:nvPr>
        </p:nvSpPr>
        <p:spPr>
          <a:xfrm>
            <a:off x="604838" y="2117725"/>
            <a:ext cx="10979150" cy="3179763"/>
          </a:xfrm>
        </p:spPr>
        <p:txBody>
          <a:bodyPr/>
          <a:lstStyle/>
          <a:p>
            <a:pPr eaLnBrk="1" hangingPunct="1">
              <a:lnSpc>
                <a:spcPts val="4000"/>
              </a:lnSpc>
            </a:pPr>
            <a:r>
              <a:rPr lang="zh-CN" altLang="en-US" sz="2800">
                <a:latin typeface="宋体" panose="02010600030101010101" pitchFamily="2" charset="-122"/>
                <a:ea typeface="宋体" panose="02010600030101010101" pitchFamily="2" charset="-122"/>
              </a:rPr>
              <a:t>引导和帮助大学生正确认识自身所处的人生发展阶段和当前所处的时代方位，了解中国特色社会主义新时代对大学生成长成才提出的要求，了解党和国家对大学生成长成才提出的期望，努力提升自身的思想道德素质和法治素养，争做堪当民族复兴大任的时代新人。 </a:t>
            </a:r>
          </a:p>
          <a:p>
            <a:pPr eaLnBrk="1" hangingPunct="1">
              <a:lnSpc>
                <a:spcPts val="4000"/>
              </a:lnSpc>
            </a:pPr>
            <a:r>
              <a:rPr lang="zh-CN" altLang="en-US" sz="2800">
                <a:latin typeface="宋体" panose="02010600030101010101" pitchFamily="2" charset="-122"/>
                <a:ea typeface="宋体" panose="02010600030101010101" pitchFamily="2" charset="-122"/>
              </a:rPr>
              <a:t>（本专题对应教材绪论部分；教学计划 </a:t>
            </a:r>
            <a:r>
              <a:rPr lang="en-US" altLang="zh-CN" sz="2800">
                <a:latin typeface="宋体" panose="02010600030101010101" pitchFamily="2" charset="-122"/>
                <a:ea typeface="宋体" panose="02010600030101010101" pitchFamily="2" charset="-122"/>
              </a:rPr>
              <a:t>2 </a:t>
            </a:r>
            <a:r>
              <a:rPr lang="zh-CN" altLang="en-US" sz="2800">
                <a:latin typeface="宋体" panose="02010600030101010101" pitchFamily="2" charset="-122"/>
                <a:ea typeface="宋体" panose="02010600030101010101" pitchFamily="2" charset="-122"/>
              </a:rPr>
              <a:t>学时）</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1FAE12A5-4BBC-4C07-8049-A0E6A8FE3629}"/>
              </a:ext>
            </a:extLst>
          </p:cNvPr>
          <p:cNvSpPr>
            <a:spLocks noGrp="1"/>
          </p:cNvSpPr>
          <p:nvPr>
            <p:ph type="title"/>
          </p:nvPr>
        </p:nvSpPr>
        <p:spPr>
          <a:xfrm>
            <a:off x="2036763" y="790575"/>
            <a:ext cx="8763000" cy="650875"/>
          </a:xfrm>
        </p:spPr>
        <p:txBody>
          <a:bodyPr/>
          <a:lstStyle/>
          <a:p>
            <a:pPr algn="ctr"/>
            <a:r>
              <a:rPr lang="en-US" altLang="zh-CN" sz="3000">
                <a:latin typeface="黑体" panose="02010609060101010101" pitchFamily="49" charset="-122"/>
                <a:ea typeface="黑体" panose="02010609060101010101" pitchFamily="49" charset="-122"/>
              </a:rPr>
              <a:t>1.</a:t>
            </a:r>
            <a:r>
              <a:rPr lang="zh-CN" altLang="en-US" sz="3000">
                <a:latin typeface="黑体" panose="02010609060101010101" pitchFamily="49" charset="-122"/>
                <a:ea typeface="黑体" panose="02010609060101010101" pitchFamily="49" charset="-122"/>
              </a:rPr>
              <a:t>思想道德和法律的关系</a:t>
            </a:r>
          </a:p>
        </p:txBody>
      </p:sp>
      <p:graphicFrame>
        <p:nvGraphicFramePr>
          <p:cNvPr id="5" name="内容占位符 4">
            <a:extLst>
              <a:ext uri="{FF2B5EF4-FFF2-40B4-BE49-F238E27FC236}">
                <a16:creationId xmlns:a16="http://schemas.microsoft.com/office/drawing/2014/main" id="{69576B1C-30D0-4233-9C04-BA458017A923}"/>
              </a:ext>
            </a:extLst>
          </p:cNvPr>
          <p:cNvGraphicFramePr>
            <a:graphicFrameLocks noGrp="1"/>
          </p:cNvGraphicFramePr>
          <p:nvPr>
            <p:ph idx="1"/>
          </p:nvPr>
        </p:nvGraphicFramePr>
        <p:xfrm>
          <a:off x="600500" y="1583139"/>
          <a:ext cx="10791999" cy="3584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844" name="矩形 7">
            <a:extLst>
              <a:ext uri="{FF2B5EF4-FFF2-40B4-BE49-F238E27FC236}">
                <a16:creationId xmlns:a16="http://schemas.microsoft.com/office/drawing/2014/main" id="{A58772F3-CD44-4CB4-AC6C-F60EF55E46F0}"/>
              </a:ext>
            </a:extLst>
          </p:cNvPr>
          <p:cNvSpPr>
            <a:spLocks noChangeArrowheads="1"/>
          </p:cNvSpPr>
          <p:nvPr/>
        </p:nvSpPr>
        <p:spPr bwMode="auto">
          <a:xfrm>
            <a:off x="490538" y="5303838"/>
            <a:ext cx="11274425" cy="954087"/>
          </a:xfrm>
          <a:prstGeom prst="rect">
            <a:avLst/>
          </a:prstGeom>
          <a:solidFill>
            <a:srgbClr val="BAF69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just"/>
            <a:r>
              <a:rPr lang="zh-CN" altLang="en-US" sz="2800">
                <a:solidFill>
                  <a:srgbClr val="FF0000"/>
                </a:solidFill>
                <a:latin typeface="宋体" panose="02010600030101010101" pitchFamily="2" charset="-122"/>
                <a:ea typeface="宋体" panose="02010600030101010101" pitchFamily="2" charset="-122"/>
              </a:rPr>
              <a:t>相辅相成：</a:t>
            </a:r>
            <a:r>
              <a:rPr lang="zh-CN" altLang="en-US" sz="2800">
                <a:latin typeface="宋体" panose="02010600030101010101" pitchFamily="2" charset="-122"/>
                <a:ea typeface="宋体" panose="02010600030101010101" pitchFamily="2" charset="-122"/>
              </a:rPr>
              <a:t>一方面，思想道德为法律提供思想指引和价值基础；另一方面，法律为思想道德提供制度保障。</a:t>
            </a:r>
          </a:p>
        </p:txBody>
      </p:sp>
      <p:pic>
        <p:nvPicPr>
          <p:cNvPr id="8" name="图片 7" descr="timg (7).jpg">
            <a:extLst>
              <a:ext uri="{FF2B5EF4-FFF2-40B4-BE49-F238E27FC236}">
                <a16:creationId xmlns:a16="http://schemas.microsoft.com/office/drawing/2014/main" id="{F762B772-3BDA-489B-B252-B6C6827F57FC}"/>
              </a:ext>
            </a:extLst>
          </p:cNvPr>
          <p:cNvPicPr>
            <a:picLocks noChangeAspect="1"/>
          </p:cNvPicPr>
          <p:nvPr/>
        </p:nvPicPr>
        <p:blipFill>
          <a:blip r:embed="rId7"/>
          <a:stretch>
            <a:fillRect/>
          </a:stretch>
        </p:blipFill>
        <p:spPr>
          <a:xfrm>
            <a:off x="8338783" y="1553092"/>
            <a:ext cx="3133583" cy="18237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标题 1">
            <a:extLst>
              <a:ext uri="{FF2B5EF4-FFF2-40B4-BE49-F238E27FC236}">
                <a16:creationId xmlns:a16="http://schemas.microsoft.com/office/drawing/2014/main" id="{A4C0C755-1456-41EF-81E3-8C992A6ED5AE}"/>
              </a:ext>
            </a:extLst>
          </p:cNvPr>
          <p:cNvSpPr txBox="1">
            <a:spLocks/>
          </p:cNvSpPr>
          <p:nvPr/>
        </p:nvSpPr>
        <p:spPr bwMode="auto">
          <a:xfrm>
            <a:off x="0" y="17463"/>
            <a:ext cx="4948238" cy="609600"/>
          </a:xfrm>
          <a:prstGeom prst="rect">
            <a:avLst/>
          </a:prstGeom>
          <a:noFill/>
          <a:ln w="9525">
            <a:noFill/>
            <a:miter lim="800000"/>
            <a:headEnd/>
            <a:tailEnd/>
          </a:ln>
        </p:spPr>
        <p:txBody>
          <a:bodyPr anchor="ctr"/>
          <a:lstStyle/>
          <a:p>
            <a:pPr algn="ctr">
              <a:defRPr/>
            </a:pPr>
            <a:r>
              <a:rPr lang="zh-CN" altLang="en-US" sz="2000" b="1" dirty="0">
                <a:latin typeface="华文中宋" pitchFamily="2" charset="-122"/>
                <a:ea typeface="华文中宋" pitchFamily="2" charset="-122"/>
                <a:cs typeface="+mj-cs"/>
              </a:rPr>
              <a:t>（三）不断提升思想道德素质与法治素养</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a:extLst>
              <a:ext uri="{FF2B5EF4-FFF2-40B4-BE49-F238E27FC236}">
                <a16:creationId xmlns:a16="http://schemas.microsoft.com/office/drawing/2014/main" id="{24C5F283-2A65-4F6A-9C8A-6D20BA7E7803}"/>
              </a:ext>
            </a:extLst>
          </p:cNvPr>
          <p:cNvSpPr>
            <a:spLocks noGrp="1"/>
          </p:cNvSpPr>
          <p:nvPr>
            <p:ph type="title"/>
          </p:nvPr>
        </p:nvSpPr>
        <p:spPr>
          <a:xfrm>
            <a:off x="2519363" y="822325"/>
            <a:ext cx="7943850" cy="457200"/>
          </a:xfrm>
        </p:spPr>
        <p:txBody>
          <a:bodyPr/>
          <a:lstStyle/>
          <a:p>
            <a:pPr algn="ctr"/>
            <a:r>
              <a:rPr lang="en-US" altLang="zh-CN" sz="3000">
                <a:latin typeface="黑体" panose="02010609060101010101" pitchFamily="49" charset="-122"/>
                <a:ea typeface="黑体" panose="02010609060101010101" pitchFamily="49" charset="-122"/>
              </a:rPr>
              <a:t>2.</a:t>
            </a:r>
            <a:r>
              <a:rPr lang="zh-CN" altLang="en-US" sz="3000">
                <a:latin typeface="黑体" panose="02010609060101010101" pitchFamily="49" charset="-122"/>
                <a:ea typeface="黑体" panose="02010609060101010101" pitchFamily="49" charset="-122"/>
              </a:rPr>
              <a:t>思想道德素质与法治素养的内涵及意义 </a:t>
            </a:r>
          </a:p>
        </p:txBody>
      </p:sp>
      <p:sp>
        <p:nvSpPr>
          <p:cNvPr id="5" name="标题 1">
            <a:extLst>
              <a:ext uri="{FF2B5EF4-FFF2-40B4-BE49-F238E27FC236}">
                <a16:creationId xmlns:a16="http://schemas.microsoft.com/office/drawing/2014/main" id="{CA822346-3015-4DD5-9395-72B746385577}"/>
              </a:ext>
            </a:extLst>
          </p:cNvPr>
          <p:cNvSpPr txBox="1">
            <a:spLocks/>
          </p:cNvSpPr>
          <p:nvPr/>
        </p:nvSpPr>
        <p:spPr bwMode="auto">
          <a:xfrm>
            <a:off x="0" y="204788"/>
            <a:ext cx="4948238" cy="609600"/>
          </a:xfrm>
          <a:prstGeom prst="rect">
            <a:avLst/>
          </a:prstGeom>
          <a:noFill/>
          <a:ln w="9525">
            <a:noFill/>
            <a:miter lim="800000"/>
            <a:headEnd/>
            <a:tailEnd/>
          </a:ln>
        </p:spPr>
        <p:txBody>
          <a:bodyPr anchor="ctr"/>
          <a:lstStyle/>
          <a:p>
            <a:pPr algn="ctr">
              <a:defRPr/>
            </a:pPr>
            <a:r>
              <a:rPr lang="zh-CN" altLang="en-US" sz="2000" b="1" dirty="0">
                <a:latin typeface="华文中宋" pitchFamily="2" charset="-122"/>
                <a:ea typeface="华文中宋" pitchFamily="2" charset="-122"/>
                <a:cs typeface="+mj-cs"/>
              </a:rPr>
              <a:t>（三）不断提升思想道德素质与法治素养</a:t>
            </a:r>
          </a:p>
        </p:txBody>
      </p:sp>
      <p:pic>
        <p:nvPicPr>
          <p:cNvPr id="36868" name="图片 8">
            <a:extLst>
              <a:ext uri="{FF2B5EF4-FFF2-40B4-BE49-F238E27FC236}">
                <a16:creationId xmlns:a16="http://schemas.microsoft.com/office/drawing/2014/main" id="{C5D76B1D-B956-4F85-9C49-B45B35C5B3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51975" y="4476750"/>
            <a:ext cx="2084388"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图片 1">
            <a:extLst>
              <a:ext uri="{FF2B5EF4-FFF2-40B4-BE49-F238E27FC236}">
                <a16:creationId xmlns:a16="http://schemas.microsoft.com/office/drawing/2014/main" id="{EF7A859D-04E0-4743-AA01-A5D7FCAF36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7363" y="4457700"/>
            <a:ext cx="33020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内容占位符 2">
            <a:extLst>
              <a:ext uri="{FF2B5EF4-FFF2-40B4-BE49-F238E27FC236}">
                <a16:creationId xmlns:a16="http://schemas.microsoft.com/office/drawing/2014/main" id="{9C415178-58D9-476E-9A19-A4025FD1DFEF}"/>
              </a:ext>
            </a:extLst>
          </p:cNvPr>
          <p:cNvSpPr>
            <a:spLocks noGrp="1"/>
          </p:cNvSpPr>
          <p:nvPr>
            <p:ph idx="1"/>
          </p:nvPr>
        </p:nvSpPr>
        <p:spPr>
          <a:xfrm>
            <a:off x="241300" y="1573213"/>
            <a:ext cx="5741988" cy="1889125"/>
          </a:xfrm>
        </p:spPr>
        <p:txBody>
          <a:bodyPr/>
          <a:lstStyle/>
          <a:p>
            <a:pPr marL="0" indent="0" algn="just">
              <a:buFont typeface="Wingdings" panose="05000000000000000000" pitchFamily="2" charset="2"/>
              <a:buNone/>
            </a:pPr>
            <a:r>
              <a:rPr lang="zh-CN" altLang="en-US" sz="2800">
                <a:solidFill>
                  <a:srgbClr val="FF0000"/>
                </a:solidFill>
                <a:latin typeface="宋体" panose="02010600030101010101" pitchFamily="2" charset="-122"/>
                <a:ea typeface="宋体" panose="02010600030101010101" pitchFamily="2" charset="-122"/>
              </a:rPr>
              <a:t>思想道德素质：</a:t>
            </a:r>
            <a:r>
              <a:rPr lang="zh-CN" altLang="en-US" sz="2800">
                <a:latin typeface="宋体" panose="02010600030101010101" pitchFamily="2" charset="-122"/>
                <a:ea typeface="宋体" panose="02010600030101010101" pitchFamily="2" charset="-122"/>
              </a:rPr>
              <a:t>是人们的思想观念、政治立场、价值取向、道德情操和行为习惯等方面品质和能力的综合体现。</a:t>
            </a:r>
            <a:endParaRPr lang="en-US" altLang="zh-CN" sz="2800">
              <a:latin typeface="宋体" panose="02010600030101010101" pitchFamily="2" charset="-122"/>
              <a:ea typeface="宋体" panose="02010600030101010101" pitchFamily="2" charset="-122"/>
            </a:endParaRPr>
          </a:p>
        </p:txBody>
      </p:sp>
      <p:sp>
        <p:nvSpPr>
          <p:cNvPr id="36871" name="内容占位符 2">
            <a:extLst>
              <a:ext uri="{FF2B5EF4-FFF2-40B4-BE49-F238E27FC236}">
                <a16:creationId xmlns:a16="http://schemas.microsoft.com/office/drawing/2014/main" id="{77C52327-8767-405B-B078-55447653619D}"/>
              </a:ext>
            </a:extLst>
          </p:cNvPr>
          <p:cNvSpPr txBox="1">
            <a:spLocks/>
          </p:cNvSpPr>
          <p:nvPr/>
        </p:nvSpPr>
        <p:spPr bwMode="auto">
          <a:xfrm>
            <a:off x="6284913" y="1573213"/>
            <a:ext cx="5548312"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just">
              <a:spcBef>
                <a:spcPct val="20000"/>
              </a:spcBef>
              <a:buFont typeface="Wingdings" panose="05000000000000000000" pitchFamily="2" charset="2"/>
              <a:buNone/>
            </a:pPr>
            <a:r>
              <a:rPr lang="zh-CN" altLang="en-US" sz="2800">
                <a:solidFill>
                  <a:srgbClr val="FF0000"/>
                </a:solidFill>
                <a:latin typeface="宋体" panose="02010600030101010101" pitchFamily="2" charset="-122"/>
                <a:ea typeface="宋体" panose="02010600030101010101" pitchFamily="2" charset="-122"/>
              </a:rPr>
              <a:t>法治素养</a:t>
            </a:r>
            <a:r>
              <a:rPr lang="en-US" altLang="zh-CN" sz="2800">
                <a:solidFill>
                  <a:srgbClr val="FF0000"/>
                </a:solidFill>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指人们通过学习法律知识、理解法律本质、运用法治思维、依法维护权利与依法履行义务的素质、修养和能力。</a:t>
            </a:r>
            <a:endParaRPr lang="en-US" altLang="zh-CN" sz="2800">
              <a:latin typeface="宋体" panose="02010600030101010101" pitchFamily="2" charset="-122"/>
              <a:ea typeface="宋体" panose="02010600030101010101" pitchFamily="2" charset="-122"/>
            </a:endParaRPr>
          </a:p>
        </p:txBody>
      </p:sp>
      <p:pic>
        <p:nvPicPr>
          <p:cNvPr id="36872" name="图片 10">
            <a:extLst>
              <a:ext uri="{FF2B5EF4-FFF2-40B4-BE49-F238E27FC236}">
                <a16:creationId xmlns:a16="http://schemas.microsoft.com/office/drawing/2014/main" id="{082C9748-AA4A-44D0-8B5F-7816EB2E9C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663" y="4356100"/>
            <a:ext cx="23812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图片 9">
            <a:extLst>
              <a:ext uri="{FF2B5EF4-FFF2-40B4-BE49-F238E27FC236}">
                <a16:creationId xmlns:a16="http://schemas.microsoft.com/office/drawing/2014/main" id="{95C4F94C-AF8F-4166-9AF5-12F6EE6CA7C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01975" y="4265613"/>
            <a:ext cx="1846263"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E9940C4E-2852-4B1E-AE5A-AC42C05F0860}"/>
              </a:ext>
            </a:extLst>
          </p:cNvPr>
          <p:cNvSpPr/>
          <p:nvPr/>
        </p:nvSpPr>
        <p:spPr>
          <a:xfrm>
            <a:off x="214313" y="3503613"/>
            <a:ext cx="11618912" cy="954087"/>
          </a:xfrm>
          <a:prstGeom prst="rect">
            <a:avLst/>
          </a:prstGeom>
          <a:solidFill>
            <a:schemeClr val="bg1">
              <a:lumMod val="85000"/>
            </a:schemeClr>
          </a:solidFill>
        </p:spPr>
        <p:txBody>
          <a:bodyPr>
            <a:spAutoFit/>
          </a:bodyPr>
          <a:lstStyle/>
          <a:p>
            <a:pPr algn="just">
              <a:defRPr/>
            </a:pPr>
            <a:r>
              <a:rPr lang="zh-CN" altLang="en-US" sz="2800" dirty="0">
                <a:solidFill>
                  <a:srgbClr val="FF0000"/>
                </a:solidFill>
                <a:latin typeface="宋体" pitchFamily="2" charset="-122"/>
                <a:ea typeface="宋体" pitchFamily="2" charset="-122"/>
              </a:rPr>
              <a:t>人是否具备良好的思想道德素质和法治素养，是一个人能否被社会接纳并更好实现自身价值和社会价值的关键</a:t>
            </a:r>
            <a:endParaRPr lang="en-US" altLang="zh-CN" sz="2800" dirty="0">
              <a:solidFill>
                <a:srgbClr val="FF0000"/>
              </a:solidFill>
              <a:latin typeface="宋体" pitchFamily="2" charset="-122"/>
              <a:ea typeface="宋体"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a:extLst>
              <a:ext uri="{FF2B5EF4-FFF2-40B4-BE49-F238E27FC236}">
                <a16:creationId xmlns:a16="http://schemas.microsoft.com/office/drawing/2014/main" id="{C033656D-A9E9-4A3E-9E06-66D59BB324B3}"/>
              </a:ext>
            </a:extLst>
          </p:cNvPr>
          <p:cNvSpPr>
            <a:spLocks noGrp="1"/>
          </p:cNvSpPr>
          <p:nvPr>
            <p:ph type="title"/>
          </p:nvPr>
        </p:nvSpPr>
        <p:spPr>
          <a:xfrm>
            <a:off x="2668588" y="814388"/>
            <a:ext cx="7943850" cy="457200"/>
          </a:xfrm>
        </p:spPr>
        <p:txBody>
          <a:bodyPr/>
          <a:lstStyle/>
          <a:p>
            <a:pPr algn="ctr"/>
            <a:r>
              <a:rPr lang="en-US" altLang="zh-CN" sz="3000">
                <a:latin typeface="黑体" panose="02010609060101010101" pitchFamily="49" charset="-122"/>
                <a:ea typeface="黑体" panose="02010609060101010101" pitchFamily="49" charset="-122"/>
              </a:rPr>
              <a:t>3.</a:t>
            </a:r>
            <a:r>
              <a:rPr lang="zh-CN" altLang="en-US" sz="3000">
                <a:latin typeface="黑体" panose="02010609060101010101" pitchFamily="49" charset="-122"/>
                <a:ea typeface="黑体" panose="02010609060101010101" pitchFamily="49" charset="-122"/>
              </a:rPr>
              <a:t>提升思想道德素质和法治素养的方法</a:t>
            </a:r>
          </a:p>
        </p:txBody>
      </p:sp>
      <p:graphicFrame>
        <p:nvGraphicFramePr>
          <p:cNvPr id="4" name="内容占位符 3">
            <a:extLst>
              <a:ext uri="{FF2B5EF4-FFF2-40B4-BE49-F238E27FC236}">
                <a16:creationId xmlns:a16="http://schemas.microsoft.com/office/drawing/2014/main" id="{8B9C0E9C-C56B-437D-933A-B5ECC4725DB7}"/>
              </a:ext>
            </a:extLst>
          </p:cNvPr>
          <p:cNvGraphicFramePr>
            <a:graphicFrameLocks noGrp="1"/>
          </p:cNvGraphicFramePr>
          <p:nvPr>
            <p:ph idx="1"/>
          </p:nvPr>
        </p:nvGraphicFramePr>
        <p:xfrm>
          <a:off x="141383" y="2932019"/>
          <a:ext cx="4739900" cy="3686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7892" name="图片 12">
            <a:extLst>
              <a:ext uri="{FF2B5EF4-FFF2-40B4-BE49-F238E27FC236}">
                <a16:creationId xmlns:a16="http://schemas.microsoft.com/office/drawing/2014/main" id="{2E0D1103-FA2B-482F-B2A1-619C437C658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56188" y="2967038"/>
            <a:ext cx="698817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内容占位符 2">
            <a:extLst>
              <a:ext uri="{FF2B5EF4-FFF2-40B4-BE49-F238E27FC236}">
                <a16:creationId xmlns:a16="http://schemas.microsoft.com/office/drawing/2014/main" id="{27D49CF1-05C5-44FC-9B57-60D14BDF539B}"/>
              </a:ext>
            </a:extLst>
          </p:cNvPr>
          <p:cNvSpPr txBox="1">
            <a:spLocks/>
          </p:cNvSpPr>
          <p:nvPr/>
        </p:nvSpPr>
        <p:spPr bwMode="auto">
          <a:xfrm>
            <a:off x="754063" y="1433513"/>
            <a:ext cx="108775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spcBef>
                <a:spcPct val="20000"/>
              </a:spcBef>
              <a:buFont typeface="Wingdings" panose="05000000000000000000" pitchFamily="2" charset="2"/>
              <a:buNone/>
            </a:pPr>
            <a:r>
              <a:rPr lang="zh-CN" altLang="en-US" sz="2800">
                <a:solidFill>
                  <a:srgbClr val="FF0000"/>
                </a:solidFill>
                <a:latin typeface="宋体" panose="02010600030101010101" pitchFamily="2" charset="-122"/>
                <a:ea typeface="宋体" panose="02010600030101010101" pitchFamily="2" charset="-122"/>
              </a:rPr>
              <a:t>课程特点</a:t>
            </a:r>
            <a:r>
              <a:rPr lang="zh-CN" altLang="en-US" sz="2800">
                <a:latin typeface="宋体" panose="02010600030101010101" pitchFamily="2" charset="-122"/>
                <a:ea typeface="宋体" panose="02010600030101010101" pitchFamily="2" charset="-122"/>
              </a:rPr>
              <a:t>：是一门融思想性、政治性、科学性、理论性、实践性于一体的思想政治理论课。</a:t>
            </a:r>
            <a:endParaRPr lang="en-US" altLang="zh-CN" sz="2800">
              <a:latin typeface="宋体" panose="02010600030101010101" pitchFamily="2" charset="-122"/>
              <a:ea typeface="宋体" panose="02010600030101010101" pitchFamily="2" charset="-122"/>
            </a:endParaRPr>
          </a:p>
          <a:p>
            <a:pPr>
              <a:spcBef>
                <a:spcPct val="20000"/>
              </a:spcBef>
            </a:pPr>
            <a:r>
              <a:rPr lang="zh-CN" altLang="en-US" sz="2800">
                <a:solidFill>
                  <a:srgbClr val="FF0000"/>
                </a:solidFill>
                <a:latin typeface="宋体" panose="02010600030101010101" pitchFamily="2" charset="-122"/>
                <a:ea typeface="宋体" panose="02010600030101010101" pitchFamily="2" charset="-122"/>
              </a:rPr>
              <a:t>提升方法</a:t>
            </a:r>
            <a:r>
              <a:rPr lang="zh-CN" altLang="en-US" sz="2800">
                <a:latin typeface="宋体" panose="02010600030101010101" pitchFamily="2" charset="-122"/>
                <a:ea typeface="宋体" panose="02010600030101010101" pitchFamily="2" charset="-122"/>
              </a:rPr>
              <a:t>：需要在学习中养成、自律中锤炼、实践中升华</a:t>
            </a:r>
            <a:endParaRPr lang="en-US" altLang="zh-CN" sz="2800">
              <a:latin typeface="宋体" panose="02010600030101010101" pitchFamily="2" charset="-122"/>
              <a:ea typeface="宋体" panose="02010600030101010101" pitchFamily="2" charset="-122"/>
            </a:endParaRPr>
          </a:p>
          <a:p>
            <a:pPr>
              <a:spcBef>
                <a:spcPct val="20000"/>
              </a:spcBef>
              <a:buFont typeface="Wingdings" panose="05000000000000000000" pitchFamily="2" charset="2"/>
              <a:buNone/>
            </a:pPr>
            <a:endParaRPr lang="en-US" altLang="zh-CN" sz="2800">
              <a:latin typeface="宋体" panose="02010600030101010101" pitchFamily="2" charset="-122"/>
              <a:ea typeface="宋体" panose="02010600030101010101" pitchFamily="2" charset="-122"/>
            </a:endParaRPr>
          </a:p>
        </p:txBody>
      </p:sp>
      <p:sp>
        <p:nvSpPr>
          <p:cNvPr id="7" name="标题 1">
            <a:extLst>
              <a:ext uri="{FF2B5EF4-FFF2-40B4-BE49-F238E27FC236}">
                <a16:creationId xmlns:a16="http://schemas.microsoft.com/office/drawing/2014/main" id="{C52044FF-C014-4DA7-BA80-8FB3BF3AD937}"/>
              </a:ext>
            </a:extLst>
          </p:cNvPr>
          <p:cNvSpPr txBox="1">
            <a:spLocks/>
          </p:cNvSpPr>
          <p:nvPr/>
        </p:nvSpPr>
        <p:spPr bwMode="auto">
          <a:xfrm>
            <a:off x="47625" y="46038"/>
            <a:ext cx="4948238" cy="609600"/>
          </a:xfrm>
          <a:prstGeom prst="rect">
            <a:avLst/>
          </a:prstGeom>
          <a:noFill/>
          <a:ln w="9525">
            <a:noFill/>
            <a:miter lim="800000"/>
            <a:headEnd/>
            <a:tailEnd/>
          </a:ln>
        </p:spPr>
        <p:txBody>
          <a:bodyPr anchor="ctr"/>
          <a:lstStyle/>
          <a:p>
            <a:pPr algn="ctr">
              <a:defRPr/>
            </a:pPr>
            <a:r>
              <a:rPr lang="zh-CN" altLang="en-US" sz="2000" b="1" dirty="0">
                <a:latin typeface="华文中宋" pitchFamily="2" charset="-122"/>
                <a:ea typeface="华文中宋" pitchFamily="2" charset="-122"/>
                <a:cs typeface="+mj-cs"/>
              </a:rPr>
              <a:t>（三）不断提升思想道德素质与法治素养</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a:extLst>
              <a:ext uri="{FF2B5EF4-FFF2-40B4-BE49-F238E27FC236}">
                <a16:creationId xmlns:a16="http://schemas.microsoft.com/office/drawing/2014/main" id="{2F40D9E7-B470-4F99-83F1-42EDE6FDA6AB}"/>
              </a:ext>
            </a:extLst>
          </p:cNvPr>
          <p:cNvSpPr>
            <a:spLocks noGrp="1"/>
          </p:cNvSpPr>
          <p:nvPr>
            <p:ph type="title"/>
          </p:nvPr>
        </p:nvSpPr>
        <p:spPr>
          <a:xfrm>
            <a:off x="2243138" y="723900"/>
            <a:ext cx="8763000" cy="650875"/>
          </a:xfrm>
        </p:spPr>
        <p:txBody>
          <a:bodyPr/>
          <a:lstStyle/>
          <a:p>
            <a:pPr algn="ctr"/>
            <a:r>
              <a:rPr lang="zh-CN" altLang="en-US" sz="3000">
                <a:latin typeface="黑体" panose="02010609060101010101" pitchFamily="49" charset="-122"/>
                <a:ea typeface="黑体" panose="02010609060101010101" pitchFamily="49" charset="-122"/>
              </a:rPr>
              <a:t>洗钱？</a:t>
            </a:r>
            <a:r>
              <a:rPr lang="en-US" altLang="zh-CN" sz="3000">
                <a:latin typeface="黑体" panose="02010609060101010101" pitchFamily="49" charset="-122"/>
                <a:ea typeface="黑体" panose="02010609060101010101" pitchFamily="49" charset="-122"/>
              </a:rPr>
              <a:t>4</a:t>
            </a:r>
            <a:r>
              <a:rPr lang="zh-CN" altLang="en-US" sz="3000">
                <a:latin typeface="黑体" panose="02010609060101010101" pitchFamily="49" charset="-122"/>
                <a:ea typeface="黑体" panose="02010609060101010101" pitchFamily="49" charset="-122"/>
              </a:rPr>
              <a:t>名大学生被刑拘！</a:t>
            </a:r>
          </a:p>
        </p:txBody>
      </p:sp>
      <p:sp>
        <p:nvSpPr>
          <p:cNvPr id="38915" name="内容占位符 2">
            <a:extLst>
              <a:ext uri="{FF2B5EF4-FFF2-40B4-BE49-F238E27FC236}">
                <a16:creationId xmlns:a16="http://schemas.microsoft.com/office/drawing/2014/main" id="{D7863063-429B-4009-A22D-7B0C59EFCD7C}"/>
              </a:ext>
            </a:extLst>
          </p:cNvPr>
          <p:cNvSpPr>
            <a:spLocks noGrp="1"/>
          </p:cNvSpPr>
          <p:nvPr>
            <p:ph idx="1"/>
          </p:nvPr>
        </p:nvSpPr>
        <p:spPr>
          <a:xfrm>
            <a:off x="457200" y="1533525"/>
            <a:ext cx="6616700" cy="3736975"/>
          </a:xfrm>
        </p:spPr>
        <p:txBody>
          <a:bodyPr/>
          <a:lstStyle/>
          <a:p>
            <a:r>
              <a:rPr lang="en-US" altLang="zh-CN" sz="2800">
                <a:latin typeface="宋体" panose="02010600030101010101" pitchFamily="2" charset="-122"/>
                <a:ea typeface="宋体" panose="02010600030101010101" pitchFamily="2" charset="-122"/>
              </a:rPr>
              <a:t>2021</a:t>
            </a:r>
            <a:r>
              <a:rPr lang="zh-CN" altLang="en-US" sz="2800">
                <a:latin typeface="宋体" panose="02010600030101010101" pitchFamily="2" charset="-122"/>
                <a:ea typeface="宋体" panose="02010600030101010101" pitchFamily="2" charset="-122"/>
              </a:rPr>
              <a:t>年</a:t>
            </a:r>
            <a:r>
              <a:rPr lang="en-US" altLang="zh-CN" sz="2800">
                <a:latin typeface="宋体" panose="02010600030101010101" pitchFamily="2" charset="-122"/>
                <a:ea typeface="宋体" panose="02010600030101010101" pitchFamily="2" charset="-122"/>
              </a:rPr>
              <a:t>8</a:t>
            </a:r>
            <a:r>
              <a:rPr lang="zh-CN" altLang="en-US" sz="2800">
                <a:latin typeface="宋体" panose="02010600030101010101" pitchFamily="2" charset="-122"/>
                <a:ea typeface="宋体" panose="02010600030101010101" pitchFamily="2" charset="-122"/>
              </a:rPr>
              <a:t>月</a:t>
            </a:r>
            <a:r>
              <a:rPr lang="en-US" altLang="zh-CN" sz="2800">
                <a:latin typeface="宋体" panose="02010600030101010101" pitchFamily="2" charset="-122"/>
                <a:ea typeface="宋体" panose="02010600030101010101" pitchFamily="2" charset="-122"/>
              </a:rPr>
              <a:t>17</a:t>
            </a:r>
            <a:r>
              <a:rPr lang="zh-CN" altLang="en-US" sz="2800">
                <a:latin typeface="宋体" panose="02010600030101010101" pitchFamily="2" charset="-122"/>
                <a:ea typeface="宋体" panose="02010600030101010101" pitchFamily="2" charset="-122"/>
              </a:rPr>
              <a:t>日南昌市南昌县公安局消息</a:t>
            </a:r>
            <a:endParaRPr lang="en-US" altLang="zh-CN" sz="2800">
              <a:latin typeface="宋体" panose="02010600030101010101" pitchFamily="2" charset="-122"/>
              <a:ea typeface="宋体" panose="02010600030101010101" pitchFamily="2" charset="-122"/>
            </a:endParaRPr>
          </a:p>
          <a:p>
            <a:r>
              <a:rPr lang="zh-CN" altLang="en-US" sz="2800">
                <a:solidFill>
                  <a:srgbClr val="FF0000"/>
                </a:solidFill>
                <a:latin typeface="宋体" panose="02010600030101010101" pitchFamily="2" charset="-122"/>
                <a:ea typeface="宋体" panose="02010600030101010101" pitchFamily="2" charset="-122"/>
              </a:rPr>
              <a:t>江西南昌某高校</a:t>
            </a:r>
            <a:r>
              <a:rPr lang="zh-CN" altLang="en-US" sz="2800">
                <a:latin typeface="宋体" panose="02010600030101010101" pitchFamily="2" charset="-122"/>
                <a:ea typeface="宋体" panose="02010600030101010101" pitchFamily="2" charset="-122"/>
              </a:rPr>
              <a:t>，住在</a:t>
            </a:r>
            <a:r>
              <a:rPr lang="zh-CN" altLang="en-US" sz="2800">
                <a:solidFill>
                  <a:srgbClr val="FF0000"/>
                </a:solidFill>
                <a:latin typeface="宋体" panose="02010600030101010101" pitchFamily="2" charset="-122"/>
                <a:ea typeface="宋体" panose="02010600030101010101" pitchFamily="2" charset="-122"/>
              </a:rPr>
              <a:t>同一个寝室的</a:t>
            </a:r>
            <a:r>
              <a:rPr lang="en-US" altLang="zh-CN" sz="2800">
                <a:solidFill>
                  <a:srgbClr val="FF0000"/>
                </a:solidFill>
                <a:latin typeface="宋体" panose="02010600030101010101" pitchFamily="2" charset="-122"/>
                <a:ea typeface="宋体" panose="02010600030101010101" pitchFamily="2" charset="-122"/>
              </a:rPr>
              <a:t>4</a:t>
            </a:r>
            <a:r>
              <a:rPr lang="zh-CN" altLang="en-US" sz="2800">
                <a:solidFill>
                  <a:srgbClr val="FF0000"/>
                </a:solidFill>
                <a:latin typeface="宋体" panose="02010600030101010101" pitchFamily="2" charset="-122"/>
                <a:ea typeface="宋体" panose="02010600030101010101" pitchFamily="2" charset="-122"/>
              </a:rPr>
              <a:t>名大学生</a:t>
            </a:r>
            <a:r>
              <a:rPr lang="zh-CN" altLang="en-US" sz="2800">
                <a:latin typeface="宋体" panose="02010600030101010101" pitchFamily="2" charset="-122"/>
                <a:ea typeface="宋体" panose="02010600030101010101" pitchFamily="2" charset="-122"/>
              </a:rPr>
              <a:t>，为贪图小利竟然</a:t>
            </a:r>
            <a:r>
              <a:rPr lang="zh-CN" altLang="en-US" sz="2800">
                <a:solidFill>
                  <a:srgbClr val="FF0000"/>
                </a:solidFill>
                <a:latin typeface="宋体" panose="02010600030101010101" pitchFamily="2" charset="-122"/>
                <a:ea typeface="宋体" panose="02010600030101010101" pitchFamily="2" charset="-122"/>
              </a:rPr>
              <a:t>帮诈骗分子办理银行卡洗钱</a:t>
            </a:r>
            <a:endParaRPr lang="en-US" altLang="zh-CN" sz="2800">
              <a:solidFill>
                <a:srgbClr val="FF0000"/>
              </a:solidFill>
              <a:latin typeface="宋体" panose="02010600030101010101" pitchFamily="2" charset="-122"/>
              <a:ea typeface="宋体" panose="02010600030101010101" pitchFamily="2" charset="-122"/>
            </a:endParaRPr>
          </a:p>
          <a:p>
            <a:r>
              <a:rPr lang="zh-CN" altLang="en-US" sz="2800">
                <a:latin typeface="宋体" panose="02010600030101010101" pitchFamily="2" charset="-122"/>
                <a:ea typeface="宋体" panose="02010600030101010101" pitchFamily="2" charset="-122"/>
              </a:rPr>
              <a:t>其中</a:t>
            </a:r>
            <a:r>
              <a:rPr lang="zh-CN" altLang="en-US" sz="2800">
                <a:solidFill>
                  <a:srgbClr val="FF0000"/>
                </a:solidFill>
                <a:latin typeface="宋体" panose="02010600030101010101" pitchFamily="2" charset="-122"/>
                <a:ea typeface="宋体" panose="02010600030101010101" pitchFamily="2" charset="-122"/>
              </a:rPr>
              <a:t>洗钱金额最高的大学生胡某，卡内流水总额高达</a:t>
            </a:r>
            <a:r>
              <a:rPr lang="en-US" altLang="zh-CN" sz="2800">
                <a:solidFill>
                  <a:srgbClr val="FF0000"/>
                </a:solidFill>
                <a:latin typeface="宋体" panose="02010600030101010101" pitchFamily="2" charset="-122"/>
                <a:ea typeface="宋体" panose="02010600030101010101" pitchFamily="2" charset="-122"/>
              </a:rPr>
              <a:t>300</a:t>
            </a:r>
            <a:r>
              <a:rPr lang="zh-CN" altLang="en-US" sz="2800">
                <a:solidFill>
                  <a:srgbClr val="FF0000"/>
                </a:solidFill>
                <a:latin typeface="宋体" panose="02010600030101010101" pitchFamily="2" charset="-122"/>
                <a:ea typeface="宋体" panose="02010600030101010101" pitchFamily="2" charset="-122"/>
              </a:rPr>
              <a:t>多万元</a:t>
            </a:r>
            <a:endParaRPr lang="en-US" altLang="zh-CN" sz="2800">
              <a:solidFill>
                <a:srgbClr val="FF0000"/>
              </a:solidFill>
              <a:latin typeface="宋体" panose="02010600030101010101" pitchFamily="2" charset="-122"/>
              <a:ea typeface="宋体" panose="02010600030101010101" pitchFamily="2" charset="-122"/>
            </a:endParaRPr>
          </a:p>
          <a:p>
            <a:r>
              <a:rPr lang="zh-CN" altLang="en-US" sz="2800">
                <a:solidFill>
                  <a:srgbClr val="FF0000"/>
                </a:solidFill>
                <a:latin typeface="宋体" panose="02010600030101010101" pitchFamily="2" charset="-122"/>
                <a:ea typeface="宋体" panose="02010600030101010101" pitchFamily="2" charset="-122"/>
              </a:rPr>
              <a:t>其他</a:t>
            </a:r>
            <a:r>
              <a:rPr lang="en-US" altLang="zh-CN" sz="2800">
                <a:solidFill>
                  <a:srgbClr val="FF0000"/>
                </a:solidFill>
                <a:latin typeface="宋体" panose="02010600030101010101" pitchFamily="2" charset="-122"/>
                <a:ea typeface="宋体" panose="02010600030101010101" pitchFamily="2" charset="-122"/>
              </a:rPr>
              <a:t>3</a:t>
            </a:r>
            <a:r>
              <a:rPr lang="zh-CN" altLang="en-US" sz="2800">
                <a:solidFill>
                  <a:srgbClr val="FF0000"/>
                </a:solidFill>
                <a:latin typeface="宋体" panose="02010600030101010101" pitchFamily="2" charset="-122"/>
                <a:ea typeface="宋体" panose="02010600030101010101" pitchFamily="2" charset="-122"/>
              </a:rPr>
              <a:t>名同学流水也在</a:t>
            </a:r>
            <a:r>
              <a:rPr lang="en-US" altLang="zh-CN" sz="2800">
                <a:solidFill>
                  <a:srgbClr val="FF0000"/>
                </a:solidFill>
                <a:latin typeface="宋体" panose="02010600030101010101" pitchFamily="2" charset="-122"/>
                <a:ea typeface="宋体" panose="02010600030101010101" pitchFamily="2" charset="-122"/>
              </a:rPr>
              <a:t>30</a:t>
            </a:r>
            <a:r>
              <a:rPr lang="zh-CN" altLang="en-US" sz="2800">
                <a:solidFill>
                  <a:srgbClr val="FF0000"/>
                </a:solidFill>
                <a:latin typeface="宋体" panose="02010600030101010101" pitchFamily="2" charset="-122"/>
                <a:ea typeface="宋体" panose="02010600030101010101" pitchFamily="2" charset="-122"/>
              </a:rPr>
              <a:t>万元以上</a:t>
            </a:r>
            <a:endParaRPr lang="en-US" altLang="zh-CN" sz="2800">
              <a:solidFill>
                <a:srgbClr val="FF0000"/>
              </a:solidFill>
              <a:latin typeface="宋体" panose="02010600030101010101" pitchFamily="2" charset="-122"/>
              <a:ea typeface="宋体" panose="02010600030101010101" pitchFamily="2" charset="-122"/>
            </a:endParaRPr>
          </a:p>
        </p:txBody>
      </p:sp>
      <p:sp>
        <p:nvSpPr>
          <p:cNvPr id="4" name="标题 1">
            <a:extLst>
              <a:ext uri="{FF2B5EF4-FFF2-40B4-BE49-F238E27FC236}">
                <a16:creationId xmlns:a16="http://schemas.microsoft.com/office/drawing/2014/main" id="{BC8DDA67-13F2-4C88-BCBD-826B03FA8429}"/>
              </a:ext>
            </a:extLst>
          </p:cNvPr>
          <p:cNvSpPr txBox="1">
            <a:spLocks/>
          </p:cNvSpPr>
          <p:nvPr/>
        </p:nvSpPr>
        <p:spPr bwMode="auto">
          <a:xfrm>
            <a:off x="47625" y="46038"/>
            <a:ext cx="4948238" cy="609600"/>
          </a:xfrm>
          <a:prstGeom prst="rect">
            <a:avLst/>
          </a:prstGeom>
          <a:noFill/>
          <a:ln w="9525">
            <a:noFill/>
            <a:miter lim="800000"/>
            <a:headEnd/>
            <a:tailEnd/>
          </a:ln>
        </p:spPr>
        <p:txBody>
          <a:bodyPr anchor="ctr"/>
          <a:lstStyle/>
          <a:p>
            <a:pPr algn="ctr">
              <a:defRPr/>
            </a:pPr>
            <a:r>
              <a:rPr lang="zh-CN" altLang="en-US" sz="2000" b="1" dirty="0">
                <a:latin typeface="华文中宋" pitchFamily="2" charset="-122"/>
                <a:ea typeface="华文中宋" pitchFamily="2" charset="-122"/>
                <a:cs typeface="+mj-cs"/>
              </a:rPr>
              <a:t>（三）不断提升思想道德素质与法治素养</a:t>
            </a:r>
          </a:p>
        </p:txBody>
      </p:sp>
      <p:pic>
        <p:nvPicPr>
          <p:cNvPr id="38917" name="图片 4">
            <a:extLst>
              <a:ext uri="{FF2B5EF4-FFF2-40B4-BE49-F238E27FC236}">
                <a16:creationId xmlns:a16="http://schemas.microsoft.com/office/drawing/2014/main" id="{81FD8C93-F3B0-4518-A3DC-F6A948EB88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138363"/>
            <a:ext cx="474980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矩形 5">
            <a:extLst>
              <a:ext uri="{FF2B5EF4-FFF2-40B4-BE49-F238E27FC236}">
                <a16:creationId xmlns:a16="http://schemas.microsoft.com/office/drawing/2014/main" id="{07F5543F-3115-4D1C-8337-47370594115B}"/>
              </a:ext>
            </a:extLst>
          </p:cNvPr>
          <p:cNvSpPr>
            <a:spLocks noChangeArrowheads="1"/>
          </p:cNvSpPr>
          <p:nvPr/>
        </p:nvSpPr>
        <p:spPr bwMode="auto">
          <a:xfrm>
            <a:off x="1098550" y="5700713"/>
            <a:ext cx="104251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2800">
                <a:latin typeface="宋体" panose="02010600030101010101" pitchFamily="2" charset="-122"/>
                <a:ea typeface="宋体" panose="02010600030101010101" pitchFamily="2" charset="-122"/>
              </a:rPr>
              <a:t>因涉</a:t>
            </a:r>
            <a:r>
              <a:rPr lang="zh-CN" altLang="en-US" sz="2800">
                <a:solidFill>
                  <a:srgbClr val="FF0000"/>
                </a:solidFill>
                <a:latin typeface="宋体" panose="02010600030101010101" pitchFamily="2" charset="-122"/>
                <a:ea typeface="宋体" panose="02010600030101010101" pitchFamily="2" charset="-122"/>
              </a:rPr>
              <a:t>帮助信息网络犯罪活动罪，</a:t>
            </a:r>
            <a:r>
              <a:rPr lang="zh-CN" altLang="en-US" sz="2800">
                <a:latin typeface="宋体" panose="02010600030101010101" pitchFamily="2" charset="-122"/>
                <a:ea typeface="宋体" panose="02010600030101010101" pitchFamily="2" charset="-122"/>
              </a:rPr>
              <a:t>均被公安机关予以</a:t>
            </a:r>
            <a:r>
              <a:rPr lang="zh-CN" altLang="en-US" sz="2800">
                <a:solidFill>
                  <a:srgbClr val="FF0000"/>
                </a:solidFill>
                <a:latin typeface="宋体" panose="02010600030101010101" pitchFamily="2" charset="-122"/>
                <a:ea typeface="宋体" panose="02010600030101010101" pitchFamily="2" charset="-122"/>
              </a:rPr>
              <a:t>刑事拘留</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内容占位符 2">
            <a:extLst>
              <a:ext uri="{FF2B5EF4-FFF2-40B4-BE49-F238E27FC236}">
                <a16:creationId xmlns:a16="http://schemas.microsoft.com/office/drawing/2014/main" id="{8058D4E9-1CF3-4342-8E90-2403D50087AC}"/>
              </a:ext>
            </a:extLst>
          </p:cNvPr>
          <p:cNvSpPr>
            <a:spLocks noGrp="1"/>
          </p:cNvSpPr>
          <p:nvPr>
            <p:ph idx="1"/>
          </p:nvPr>
        </p:nvSpPr>
        <p:spPr>
          <a:xfrm>
            <a:off x="5910263" y="1630363"/>
            <a:ext cx="5851525" cy="3787775"/>
          </a:xfrm>
        </p:spPr>
        <p:txBody>
          <a:bodyPr/>
          <a:lstStyle/>
          <a:p>
            <a:r>
              <a:rPr lang="zh-CN" altLang="en-US" sz="2800">
                <a:solidFill>
                  <a:srgbClr val="FF0000"/>
                </a:solidFill>
                <a:latin typeface="宋体" panose="02010600030101010101" pitchFamily="2" charset="-122"/>
                <a:ea typeface="宋体" panose="02010600030101010101" pitchFamily="2" charset="-122"/>
              </a:rPr>
              <a:t>新时代青年</a:t>
            </a:r>
            <a:r>
              <a:rPr lang="zh-CN" altLang="en-US" sz="2800">
                <a:latin typeface="宋体" panose="02010600030101010101" pitchFamily="2" charset="-122"/>
                <a:ea typeface="宋体" panose="02010600030101010101" pitchFamily="2" charset="-122"/>
              </a:rPr>
              <a:t>要乘新时代春风，在祖国的万里长空放飞青春梦想，</a:t>
            </a:r>
            <a:r>
              <a:rPr lang="zh-CN" altLang="en-US" sz="2800">
                <a:solidFill>
                  <a:srgbClr val="FF0000"/>
                </a:solidFill>
                <a:latin typeface="宋体" panose="02010600030101010101" pitchFamily="2" charset="-122"/>
                <a:ea typeface="宋体" panose="02010600030101010101" pitchFamily="2" charset="-122"/>
              </a:rPr>
              <a:t>以社会主义建设者和接班人的使命担当</a:t>
            </a:r>
            <a:r>
              <a:rPr lang="zh-CN" altLang="en-US" sz="2800">
                <a:latin typeface="宋体" panose="02010600030101010101" pitchFamily="2" charset="-122"/>
                <a:ea typeface="宋体" panose="02010600030101010101" pitchFamily="2" charset="-122"/>
              </a:rPr>
              <a:t>，全面建成社会主义现代化强国而努力奋斗，</a:t>
            </a:r>
            <a:r>
              <a:rPr lang="zh-CN" altLang="en-US" sz="2800">
                <a:solidFill>
                  <a:srgbClr val="FF0000"/>
                </a:solidFill>
                <a:latin typeface="宋体" panose="02010600030101010101" pitchFamily="2" charset="-122"/>
                <a:ea typeface="宋体" panose="02010600030101010101" pitchFamily="2" charset="-122"/>
              </a:rPr>
              <a:t>让中华民族伟大复兴在我们的奋斗中梦想成真</a:t>
            </a:r>
            <a:r>
              <a:rPr lang="zh-CN" altLang="en-US" sz="2800">
                <a:latin typeface="宋体" panose="02010600030101010101" pitchFamily="2" charset="-122"/>
                <a:ea typeface="宋体" panose="02010600030101010101" pitchFamily="2" charset="-122"/>
              </a:rPr>
              <a:t>！</a:t>
            </a:r>
            <a:endParaRPr lang="zh-CN" altLang="en-US"/>
          </a:p>
        </p:txBody>
      </p:sp>
      <p:pic>
        <p:nvPicPr>
          <p:cNvPr id="39939" name="内容占位符 4" descr="1140197_997457.jpg">
            <a:extLst>
              <a:ext uri="{FF2B5EF4-FFF2-40B4-BE49-F238E27FC236}">
                <a16:creationId xmlns:a16="http://schemas.microsoft.com/office/drawing/2014/main" id="{CBD3AC21-113B-432E-A158-FA8B2AD1FD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84350"/>
            <a:ext cx="53848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标题 1">
            <a:extLst>
              <a:ext uri="{FF2B5EF4-FFF2-40B4-BE49-F238E27FC236}">
                <a16:creationId xmlns:a16="http://schemas.microsoft.com/office/drawing/2014/main" id="{4296D414-12CA-410A-B3CB-3F4D44102AE5}"/>
              </a:ext>
            </a:extLst>
          </p:cNvPr>
          <p:cNvSpPr txBox="1">
            <a:spLocks/>
          </p:cNvSpPr>
          <p:nvPr/>
        </p:nvSpPr>
        <p:spPr bwMode="auto">
          <a:xfrm>
            <a:off x="0" y="0"/>
            <a:ext cx="4948238" cy="609600"/>
          </a:xfrm>
          <a:prstGeom prst="rect">
            <a:avLst/>
          </a:prstGeom>
          <a:noFill/>
          <a:ln w="9525">
            <a:noFill/>
            <a:miter lim="800000"/>
            <a:headEnd/>
            <a:tailEnd/>
          </a:ln>
        </p:spPr>
        <p:txBody>
          <a:bodyPr anchor="ctr"/>
          <a:lstStyle/>
          <a:p>
            <a:pPr algn="ctr">
              <a:defRPr/>
            </a:pPr>
            <a:r>
              <a:rPr lang="zh-CN" altLang="en-US" sz="2000" b="1" dirty="0">
                <a:latin typeface="华文中宋" pitchFamily="2" charset="-122"/>
                <a:ea typeface="华文中宋" pitchFamily="2" charset="-122"/>
                <a:cs typeface="+mj-cs"/>
              </a:rPr>
              <a:t>（三）不断提升思想道德素质与法治素养</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内容占位符 2">
            <a:extLst>
              <a:ext uri="{FF2B5EF4-FFF2-40B4-BE49-F238E27FC236}">
                <a16:creationId xmlns:a16="http://schemas.microsoft.com/office/drawing/2014/main" id="{A8AE8522-A4C7-4A7E-9D7D-2C7FCDD8A812}"/>
              </a:ext>
            </a:extLst>
          </p:cNvPr>
          <p:cNvSpPr>
            <a:spLocks noGrp="1"/>
          </p:cNvSpPr>
          <p:nvPr>
            <p:ph idx="1"/>
          </p:nvPr>
        </p:nvSpPr>
        <p:spPr>
          <a:xfrm>
            <a:off x="1338263" y="804863"/>
            <a:ext cx="10423525" cy="4613275"/>
          </a:xfrm>
        </p:spPr>
        <p:txBody>
          <a:bodyPr/>
          <a:lstStyle/>
          <a:p>
            <a:r>
              <a:rPr lang="zh-CN" altLang="en-US"/>
              <a:t>思考题</a:t>
            </a:r>
            <a:endParaRPr lang="en-US" altLang="zh-CN"/>
          </a:p>
          <a:p>
            <a:r>
              <a:rPr lang="en-US" altLang="zh-CN"/>
              <a:t>1. </a:t>
            </a:r>
            <a:r>
              <a:rPr lang="zh-CN" altLang="en-US"/>
              <a:t>习近平指出，要立足中华民族伟大复兴战略全局和世界百年未有之大变局，心怀“国之大者”，把握大势，敢于担当，善于作为，为服务国家富强、民族复兴、人民幸福贡献力量。请结合自身实际，谈谈对新时代历史方位的理解。</a:t>
            </a:r>
          </a:p>
          <a:p>
            <a:r>
              <a:rPr lang="en-US" altLang="zh-CN"/>
              <a:t>2. </a:t>
            </a:r>
            <a:r>
              <a:rPr lang="zh-CN" altLang="en-US"/>
              <a:t>经过 </a:t>
            </a:r>
            <a:r>
              <a:rPr lang="en-US" altLang="zh-CN"/>
              <a:t>1919 </a:t>
            </a:r>
            <a:r>
              <a:rPr lang="zh-CN" altLang="en-US"/>
              <a:t>年五四运动的洗礼，越来越多中国先进分子集合在马克思主义旗帜下，</a:t>
            </a:r>
            <a:r>
              <a:rPr lang="en-US" altLang="zh-CN"/>
              <a:t>1921 </a:t>
            </a:r>
            <a:r>
              <a:rPr lang="zh-CN" altLang="en-US"/>
              <a:t>年中国共产党宣告正式成立，中国历史掀开了崭新一页。以史为鉴，谈谈新时代大学生如何成为担当民族复兴大任的时代新人。</a:t>
            </a:r>
            <a:endParaRPr lang="en-US" altLang="zh-CN"/>
          </a:p>
          <a:p>
            <a:r>
              <a:rPr lang="en-US" altLang="zh-CN"/>
              <a:t>3. </a:t>
            </a:r>
            <a:r>
              <a:rPr lang="zh-CN" altLang="en-US"/>
              <a:t>结合自身实际，谈谈新时代大学生如何提升思想道德素质和法治素养。</a:t>
            </a:r>
          </a:p>
        </p:txBody>
      </p:sp>
      <p:sp>
        <p:nvSpPr>
          <p:cNvPr id="5" name="标题 1">
            <a:extLst>
              <a:ext uri="{FF2B5EF4-FFF2-40B4-BE49-F238E27FC236}">
                <a16:creationId xmlns:a16="http://schemas.microsoft.com/office/drawing/2014/main" id="{013B1B60-8B2D-4414-BC3D-30B471BCB07D}"/>
              </a:ext>
            </a:extLst>
          </p:cNvPr>
          <p:cNvSpPr txBox="1">
            <a:spLocks/>
          </p:cNvSpPr>
          <p:nvPr/>
        </p:nvSpPr>
        <p:spPr bwMode="auto">
          <a:xfrm>
            <a:off x="0" y="0"/>
            <a:ext cx="4948238" cy="609600"/>
          </a:xfrm>
          <a:prstGeom prst="rect">
            <a:avLst/>
          </a:prstGeom>
          <a:noFill/>
          <a:ln w="9525">
            <a:noFill/>
            <a:miter lim="800000"/>
            <a:headEnd/>
            <a:tailEnd/>
          </a:ln>
        </p:spPr>
        <p:txBody>
          <a:bodyPr anchor="ctr"/>
          <a:lstStyle/>
          <a:p>
            <a:pPr algn="ctr">
              <a:defRPr/>
            </a:pPr>
            <a:endParaRPr lang="zh-CN" altLang="en-US" sz="2000" b="1" dirty="0">
              <a:latin typeface="华文中宋" pitchFamily="2" charset="-122"/>
              <a:ea typeface="华文中宋" pitchFamily="2" charset="-122"/>
              <a:cs typeface="+mj-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内容占位符 2">
            <a:extLst>
              <a:ext uri="{FF2B5EF4-FFF2-40B4-BE49-F238E27FC236}">
                <a16:creationId xmlns:a16="http://schemas.microsoft.com/office/drawing/2014/main" id="{5AACB686-630D-40F1-B477-BC8391A1CF02}"/>
              </a:ext>
            </a:extLst>
          </p:cNvPr>
          <p:cNvSpPr>
            <a:spLocks noGrp="1"/>
          </p:cNvSpPr>
          <p:nvPr>
            <p:ph idx="1"/>
          </p:nvPr>
        </p:nvSpPr>
        <p:spPr>
          <a:xfrm>
            <a:off x="1338263" y="804863"/>
            <a:ext cx="10423525" cy="4613275"/>
          </a:xfrm>
        </p:spPr>
        <p:txBody>
          <a:bodyPr/>
          <a:lstStyle/>
          <a:p>
            <a:endParaRPr lang="en-US" altLang="zh-CN"/>
          </a:p>
          <a:p>
            <a:r>
              <a:rPr lang="zh-CN" altLang="en-US"/>
              <a:t>文献阅读</a:t>
            </a:r>
          </a:p>
          <a:p>
            <a:endParaRPr lang="en-US" altLang="zh-CN"/>
          </a:p>
          <a:p>
            <a:r>
              <a:rPr lang="en-US" altLang="zh-CN"/>
              <a:t>1.</a:t>
            </a:r>
            <a:r>
              <a:rPr lang="zh-CN" altLang="en-US"/>
              <a:t>中共中央文献研究室：</a:t>
            </a:r>
            <a:r>
              <a:rPr lang="en-US" altLang="zh-CN"/>
              <a:t>《</a:t>
            </a:r>
            <a:r>
              <a:rPr lang="zh-CN" altLang="en-US"/>
              <a:t>习近平关于青少年和共青团工作论述摘编</a:t>
            </a:r>
            <a:r>
              <a:rPr lang="en-US" altLang="zh-CN"/>
              <a:t>》</a:t>
            </a:r>
            <a:r>
              <a:rPr lang="zh-CN" altLang="en-US"/>
              <a:t>，中央文献出版社 </a:t>
            </a:r>
            <a:r>
              <a:rPr lang="en-US" altLang="zh-CN"/>
              <a:t>2017 </a:t>
            </a:r>
            <a:r>
              <a:rPr lang="zh-CN" altLang="en-US"/>
              <a:t>年版。 </a:t>
            </a:r>
            <a:endParaRPr lang="en-US" altLang="zh-CN"/>
          </a:p>
          <a:p>
            <a:pPr>
              <a:buFont typeface="Wingdings" panose="05000000000000000000" pitchFamily="2" charset="2"/>
              <a:buNone/>
            </a:pPr>
            <a:endParaRPr lang="zh-CN" altLang="en-US"/>
          </a:p>
          <a:p>
            <a:r>
              <a:rPr lang="en-US" altLang="zh-CN"/>
              <a:t>2. </a:t>
            </a:r>
            <a:r>
              <a:rPr lang="zh-CN" altLang="en-US"/>
              <a:t>习近平：</a:t>
            </a:r>
            <a:r>
              <a:rPr lang="en-US" altLang="zh-CN"/>
              <a:t>《</a:t>
            </a:r>
            <a:r>
              <a:rPr lang="zh-CN" altLang="en-US"/>
              <a:t>在纪念五四运动 </a:t>
            </a:r>
            <a:r>
              <a:rPr lang="en-US" altLang="zh-CN"/>
              <a:t>100 </a:t>
            </a:r>
            <a:r>
              <a:rPr lang="zh-CN" altLang="en-US"/>
              <a:t>周年大会上的讲话</a:t>
            </a:r>
            <a:r>
              <a:rPr lang="en-US" altLang="zh-CN"/>
              <a:t>》</a:t>
            </a:r>
            <a:r>
              <a:rPr lang="zh-CN" altLang="en-US"/>
              <a:t>，人民出版社</a:t>
            </a:r>
            <a:r>
              <a:rPr lang="en-US" altLang="zh-CN"/>
              <a:t>2009</a:t>
            </a:r>
            <a:r>
              <a:rPr lang="zh-CN" altLang="en-US"/>
              <a:t>年版。</a:t>
            </a:r>
            <a:endParaRPr lang="en-US" altLang="zh-CN"/>
          </a:p>
        </p:txBody>
      </p:sp>
      <p:sp>
        <p:nvSpPr>
          <p:cNvPr id="5" name="标题 1">
            <a:extLst>
              <a:ext uri="{FF2B5EF4-FFF2-40B4-BE49-F238E27FC236}">
                <a16:creationId xmlns:a16="http://schemas.microsoft.com/office/drawing/2014/main" id="{E14EF92C-E245-4F83-B643-9A6350A2D1FD}"/>
              </a:ext>
            </a:extLst>
          </p:cNvPr>
          <p:cNvSpPr txBox="1">
            <a:spLocks/>
          </p:cNvSpPr>
          <p:nvPr/>
        </p:nvSpPr>
        <p:spPr bwMode="auto">
          <a:xfrm>
            <a:off x="0" y="0"/>
            <a:ext cx="4948238" cy="609600"/>
          </a:xfrm>
          <a:prstGeom prst="rect">
            <a:avLst/>
          </a:prstGeom>
          <a:noFill/>
          <a:ln w="9525">
            <a:noFill/>
            <a:miter lim="800000"/>
            <a:headEnd/>
            <a:tailEnd/>
          </a:ln>
        </p:spPr>
        <p:txBody>
          <a:bodyPr anchor="ctr"/>
          <a:lstStyle/>
          <a:p>
            <a:pPr algn="ctr">
              <a:defRPr/>
            </a:pPr>
            <a:endParaRPr lang="zh-CN" altLang="en-US" sz="2000" b="1" dirty="0">
              <a:latin typeface="华文中宋" pitchFamily="2" charset="-122"/>
              <a:ea typeface="华文中宋" pitchFamily="2" charset="-122"/>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EB12B47A-2B3A-4A4F-937D-20D47456D23E}"/>
              </a:ext>
            </a:extLst>
          </p:cNvPr>
          <p:cNvSpPr>
            <a:spLocks noChangeArrowheads="1"/>
          </p:cNvSpPr>
          <p:nvPr/>
        </p:nvSpPr>
        <p:spPr bwMode="auto">
          <a:xfrm>
            <a:off x="2446338" y="4437063"/>
            <a:ext cx="609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zh-CN" b="1" i="1"/>
          </a:p>
        </p:txBody>
      </p:sp>
      <p:sp>
        <p:nvSpPr>
          <p:cNvPr id="7171" name="内容占位符 6">
            <a:extLst>
              <a:ext uri="{FF2B5EF4-FFF2-40B4-BE49-F238E27FC236}">
                <a16:creationId xmlns:a16="http://schemas.microsoft.com/office/drawing/2014/main" id="{501EA93D-54CE-463C-8E42-BB4339DE427F}"/>
              </a:ext>
            </a:extLst>
          </p:cNvPr>
          <p:cNvSpPr>
            <a:spLocks noGrp="1"/>
          </p:cNvSpPr>
          <p:nvPr>
            <p:ph sz="half" idx="2"/>
          </p:nvPr>
        </p:nvSpPr>
        <p:spPr>
          <a:xfrm>
            <a:off x="5761038" y="1965325"/>
            <a:ext cx="5564187" cy="3186113"/>
          </a:xfrm>
        </p:spPr>
        <p:txBody>
          <a:bodyPr/>
          <a:lstStyle/>
          <a:p>
            <a:pPr>
              <a:defRPr/>
            </a:pPr>
            <a:endParaRPr lang="en-US" altLang="zh-CN" sz="2800" dirty="0">
              <a:solidFill>
                <a:srgbClr val="FF0000"/>
              </a:solidFill>
              <a:latin typeface="宋体" panose="02010600030101010101" pitchFamily="2" charset="-122"/>
              <a:ea typeface="宋体" panose="02010600030101010101" pitchFamily="2" charset="-122"/>
            </a:endParaRPr>
          </a:p>
          <a:p>
            <a:pPr>
              <a:defRPr/>
            </a:pPr>
            <a:endParaRPr lang="en-US" altLang="zh-CN" sz="2800" dirty="0">
              <a:solidFill>
                <a:srgbClr val="FF0000"/>
              </a:solidFill>
              <a:latin typeface="宋体" panose="02010600030101010101" pitchFamily="2" charset="-122"/>
              <a:ea typeface="宋体" panose="02010600030101010101" pitchFamily="2" charset="-122"/>
            </a:endParaRPr>
          </a:p>
          <a:p>
            <a:pPr>
              <a:defRPr/>
            </a:pPr>
            <a:endParaRPr lang="en-US" altLang="zh-CN" sz="2800" dirty="0">
              <a:solidFill>
                <a:srgbClr val="FF0000"/>
              </a:solidFill>
              <a:latin typeface="宋体" panose="02010600030101010101" pitchFamily="2" charset="-122"/>
              <a:ea typeface="宋体" panose="02010600030101010101" pitchFamily="2" charset="-122"/>
            </a:endParaRPr>
          </a:p>
          <a:p>
            <a:pPr>
              <a:defRPr/>
            </a:pPr>
            <a:endParaRPr lang="en-US" altLang="zh-CN" sz="2800" dirty="0">
              <a:solidFill>
                <a:srgbClr val="FF0000"/>
              </a:solidFill>
              <a:latin typeface="宋体" panose="02010600030101010101" pitchFamily="2" charset="-122"/>
              <a:ea typeface="宋体" panose="02010600030101010101" pitchFamily="2" charset="-122"/>
            </a:endParaRPr>
          </a:p>
          <a:p>
            <a:pPr marL="0" indent="0">
              <a:buFont typeface="Wingdings" panose="05000000000000000000" pitchFamily="2" charset="2"/>
              <a:buNone/>
              <a:defRPr/>
            </a:pPr>
            <a:r>
              <a:rPr lang="en-US" altLang="zh-CN" sz="2800" dirty="0">
                <a:latin typeface="宋体" panose="02010600030101010101" pitchFamily="2" charset="-122"/>
                <a:ea typeface="宋体" panose="02010600030101010101" pitchFamily="2" charset="-122"/>
              </a:rPr>
              <a:t>               </a:t>
            </a:r>
            <a:endParaRPr lang="zh-CN" altLang="en-US" dirty="0"/>
          </a:p>
        </p:txBody>
      </p:sp>
      <p:sp>
        <p:nvSpPr>
          <p:cNvPr id="9220" name="矩形 3">
            <a:extLst>
              <a:ext uri="{FF2B5EF4-FFF2-40B4-BE49-F238E27FC236}">
                <a16:creationId xmlns:a16="http://schemas.microsoft.com/office/drawing/2014/main" id="{361815FF-DDBB-4FD7-A8FB-A363153425C5}"/>
              </a:ext>
            </a:extLst>
          </p:cNvPr>
          <p:cNvSpPr>
            <a:spLocks noChangeArrowheads="1"/>
          </p:cNvSpPr>
          <p:nvPr/>
        </p:nvSpPr>
        <p:spPr bwMode="auto">
          <a:xfrm>
            <a:off x="820738" y="449263"/>
            <a:ext cx="10171112"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en-US" altLang="zh-CN" sz="2800"/>
          </a:p>
          <a:p>
            <a:r>
              <a:rPr lang="zh-CN" altLang="en-US" sz="3200"/>
              <a:t>              </a:t>
            </a:r>
            <a:endParaRPr lang="en-US" altLang="zh-CN" sz="3200"/>
          </a:p>
          <a:p>
            <a:endParaRPr lang="en-US" altLang="zh-CN" sz="3200"/>
          </a:p>
          <a:p>
            <a:r>
              <a:rPr lang="en-US" altLang="zh-CN" sz="3200"/>
              <a:t>           </a:t>
            </a:r>
            <a:r>
              <a:rPr lang="zh-CN" altLang="en-US" sz="3200"/>
              <a:t>教学主要内容</a:t>
            </a:r>
            <a:endParaRPr lang="en-US" altLang="zh-CN" sz="3200"/>
          </a:p>
          <a:p>
            <a:endParaRPr lang="en-US" altLang="zh-CN" sz="2800"/>
          </a:p>
          <a:p>
            <a:endParaRPr lang="en-US" altLang="zh-CN" sz="2800"/>
          </a:p>
          <a:p>
            <a:r>
              <a:rPr lang="zh-CN" altLang="en-US" sz="3200"/>
              <a:t>        （一）我们处在中国特色社会主义新时代</a:t>
            </a:r>
            <a:endParaRPr lang="en-US" altLang="zh-CN" sz="3200"/>
          </a:p>
          <a:p>
            <a:endParaRPr lang="en-US" altLang="zh-CN" sz="3200"/>
          </a:p>
          <a:p>
            <a:r>
              <a:rPr lang="zh-CN" altLang="en-US" sz="3200"/>
              <a:t>        （二）新时代呼唤堪当民族复兴大任的时代新人 </a:t>
            </a:r>
            <a:endParaRPr lang="en-US" altLang="zh-CN" sz="3200"/>
          </a:p>
          <a:p>
            <a:endParaRPr lang="en-US" altLang="zh-CN" sz="3200"/>
          </a:p>
          <a:p>
            <a:r>
              <a:rPr lang="zh-CN" altLang="en-US" sz="3200"/>
              <a:t>        （三）不断提升思想道德素质与法治素养</a:t>
            </a:r>
          </a:p>
        </p:txBody>
      </p:sp>
      <p:pic>
        <p:nvPicPr>
          <p:cNvPr id="9221" name="图片 5">
            <a:extLst>
              <a:ext uri="{FF2B5EF4-FFF2-40B4-BE49-F238E27FC236}">
                <a16:creationId xmlns:a16="http://schemas.microsoft.com/office/drawing/2014/main" id="{B8BDCD90-5104-4FB3-9FF4-B331A096D7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2675" y="1160463"/>
            <a:ext cx="5430838"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a:extLst>
              <a:ext uri="{FF2B5EF4-FFF2-40B4-BE49-F238E27FC236}">
                <a16:creationId xmlns:a16="http://schemas.microsoft.com/office/drawing/2014/main" id="{F293C569-01D1-4DB7-BD1F-61AAEBCC640B}"/>
              </a:ext>
            </a:extLst>
          </p:cNvPr>
          <p:cNvSpPr>
            <a:spLocks noChangeArrowheads="1"/>
          </p:cNvSpPr>
          <p:nvPr/>
        </p:nvSpPr>
        <p:spPr bwMode="auto">
          <a:xfrm>
            <a:off x="2446338" y="4437063"/>
            <a:ext cx="609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zh-CN" b="1" i="1"/>
          </a:p>
        </p:txBody>
      </p:sp>
      <p:sp>
        <p:nvSpPr>
          <p:cNvPr id="10243" name="内容占位符 6">
            <a:extLst>
              <a:ext uri="{FF2B5EF4-FFF2-40B4-BE49-F238E27FC236}">
                <a16:creationId xmlns:a16="http://schemas.microsoft.com/office/drawing/2014/main" id="{04EA3D65-4F9D-4BDC-B142-69C574B0F61A}"/>
              </a:ext>
            </a:extLst>
          </p:cNvPr>
          <p:cNvSpPr>
            <a:spLocks noGrp="1"/>
          </p:cNvSpPr>
          <p:nvPr>
            <p:ph sz="half" idx="2"/>
          </p:nvPr>
        </p:nvSpPr>
        <p:spPr>
          <a:xfrm>
            <a:off x="0" y="3954463"/>
            <a:ext cx="5494338" cy="2540000"/>
          </a:xfrm>
        </p:spPr>
        <p:txBody>
          <a:bodyPr/>
          <a:lstStyle/>
          <a:p>
            <a:r>
              <a:rPr lang="zh-CN" altLang="en-US" sz="2800">
                <a:solidFill>
                  <a:srgbClr val="FF0000"/>
                </a:solidFill>
                <a:latin typeface="宋体" panose="02010600030101010101" pitchFamily="2" charset="-122"/>
                <a:ea typeface="宋体" panose="02010600030101010101" pitchFamily="2" charset="-122"/>
              </a:rPr>
              <a:t>作为确定的人，现实的人，你就有规定，就有使命，就有任务</a:t>
            </a:r>
            <a:r>
              <a:rPr lang="zh-CN" altLang="en-US" sz="2800">
                <a:latin typeface="宋体" panose="02010600030101010101" pitchFamily="2" charset="-122"/>
                <a:ea typeface="宋体" panose="02010600030101010101" pitchFamily="2" charset="-122"/>
              </a:rPr>
              <a:t>。至于你是否意识到这一点，那都是无所谓的。这个是由你的需要及其与现存世界的联系而产生的。  </a:t>
            </a:r>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马克思</a:t>
            </a:r>
          </a:p>
          <a:p>
            <a:endParaRPr lang="zh-CN" altLang="en-US"/>
          </a:p>
        </p:txBody>
      </p:sp>
      <p:pic>
        <p:nvPicPr>
          <p:cNvPr id="10244" name="内容占位符 5" descr="W020101023522139309591.jpg">
            <a:extLst>
              <a:ext uri="{FF2B5EF4-FFF2-40B4-BE49-F238E27FC236}">
                <a16:creationId xmlns:a16="http://schemas.microsoft.com/office/drawing/2014/main" id="{BCA25C60-67F0-4324-89E2-93CC3C337C4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325563" y="1092200"/>
            <a:ext cx="2779712" cy="2697163"/>
          </a:xfrm>
        </p:spPr>
      </p:pic>
      <p:sp>
        <p:nvSpPr>
          <p:cNvPr id="10245" name="矩形 2">
            <a:extLst>
              <a:ext uri="{FF2B5EF4-FFF2-40B4-BE49-F238E27FC236}">
                <a16:creationId xmlns:a16="http://schemas.microsoft.com/office/drawing/2014/main" id="{8C3297C7-870B-4A05-9542-724769052E4E}"/>
              </a:ext>
            </a:extLst>
          </p:cNvPr>
          <p:cNvSpPr>
            <a:spLocks noChangeArrowheads="1"/>
          </p:cNvSpPr>
          <p:nvPr/>
        </p:nvSpPr>
        <p:spPr bwMode="auto">
          <a:xfrm>
            <a:off x="3741738" y="212725"/>
            <a:ext cx="4303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3200" b="1">
                <a:latin typeface="黑体" panose="02010609060101010101" pitchFamily="49" charset="-122"/>
                <a:ea typeface="黑体" panose="02010609060101010101" pitchFamily="49" charset="-122"/>
              </a:rPr>
              <a:t>面对和回答时代的问卷</a:t>
            </a:r>
          </a:p>
        </p:txBody>
      </p:sp>
      <p:pic>
        <p:nvPicPr>
          <p:cNvPr id="10246" name="图片 5">
            <a:extLst>
              <a:ext uri="{FF2B5EF4-FFF2-40B4-BE49-F238E27FC236}">
                <a16:creationId xmlns:a16="http://schemas.microsoft.com/office/drawing/2014/main" id="{A3750C12-C360-4B9A-8C83-2E526BD0C8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2838" y="1165225"/>
            <a:ext cx="5297487"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内容占位符 2">
            <a:extLst>
              <a:ext uri="{FF2B5EF4-FFF2-40B4-BE49-F238E27FC236}">
                <a16:creationId xmlns:a16="http://schemas.microsoft.com/office/drawing/2014/main" id="{D3AE4954-9AC5-4C27-A160-C09CB08419D1}"/>
              </a:ext>
            </a:extLst>
          </p:cNvPr>
          <p:cNvSpPr txBox="1">
            <a:spLocks/>
          </p:cNvSpPr>
          <p:nvPr/>
        </p:nvSpPr>
        <p:spPr bwMode="auto">
          <a:xfrm>
            <a:off x="5727700" y="3846513"/>
            <a:ext cx="622617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spcBef>
                <a:spcPct val="20000"/>
              </a:spcBef>
              <a:buFont typeface="Wingdings" panose="05000000000000000000" pitchFamily="2" charset="2"/>
              <a:buNone/>
            </a:pPr>
            <a:r>
              <a:rPr lang="zh-CN" altLang="en-US" sz="2800">
                <a:solidFill>
                  <a:srgbClr val="FF0000"/>
                </a:solidFill>
                <a:latin typeface="宋体" panose="02010600030101010101" pitchFamily="2" charset="-122"/>
                <a:ea typeface="宋体" panose="02010600030101010101" pitchFamily="2" charset="-122"/>
              </a:rPr>
              <a:t> 当代青年是同新时代共同前进的一代</a:t>
            </a:r>
            <a:r>
              <a:rPr lang="zh-CN" altLang="en-US" sz="2800">
                <a:latin typeface="宋体" panose="02010600030101010101" pitchFamily="2" charset="-122"/>
                <a:ea typeface="宋体" panose="02010600030101010101" pitchFamily="2" charset="-122"/>
              </a:rPr>
              <a:t>。我们面临的新时代，既是近代以来中华民族发展的最好时代，也是实现中华民族伟大复兴的最关键时代。</a:t>
            </a:r>
            <a:r>
              <a:rPr lang="zh-CN" altLang="en-US" sz="2800">
                <a:solidFill>
                  <a:srgbClr val="FF0000"/>
                </a:solidFill>
                <a:latin typeface="宋体" panose="02010600030101010101" pitchFamily="2" charset="-122"/>
                <a:ea typeface="宋体" panose="02010600030101010101" pitchFamily="2" charset="-122"/>
              </a:rPr>
              <a:t>广大青年既拥有广阔发展空间，也承载着伟大时代使命</a:t>
            </a:r>
            <a:r>
              <a:rPr lang="zh-CN" altLang="en-US" sz="2800">
                <a:latin typeface="宋体" panose="02010600030101010101" pitchFamily="2" charset="-122"/>
                <a:ea typeface="宋体" panose="02010600030101010101" pitchFamily="2" charset="-122"/>
              </a:rPr>
              <a:t>。    </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习近平</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a:extLst>
              <a:ext uri="{FF2B5EF4-FFF2-40B4-BE49-F238E27FC236}">
                <a16:creationId xmlns:a16="http://schemas.microsoft.com/office/drawing/2014/main" id="{CA6111FD-C776-4A3C-8D5D-5830B64C7B3A}"/>
              </a:ext>
            </a:extLst>
          </p:cNvPr>
          <p:cNvSpPr>
            <a:spLocks noGrp="1"/>
          </p:cNvSpPr>
          <p:nvPr>
            <p:ph type="title"/>
          </p:nvPr>
        </p:nvSpPr>
        <p:spPr>
          <a:xfrm>
            <a:off x="1617663" y="473075"/>
            <a:ext cx="9661525" cy="650875"/>
          </a:xfrm>
        </p:spPr>
        <p:txBody>
          <a:bodyPr/>
          <a:lstStyle/>
          <a:p>
            <a:r>
              <a:rPr lang="zh-CN" altLang="en-US" sz="3000">
                <a:latin typeface="黑体" panose="02010609060101010101" pitchFamily="49" charset="-122"/>
                <a:ea typeface="黑体" panose="02010609060101010101" pitchFamily="49" charset="-122"/>
              </a:rPr>
              <a:t>（一）</a:t>
            </a:r>
            <a:r>
              <a:rPr lang="zh-CN" altLang="en-US" sz="2800"/>
              <a:t>我们处在中国特色社会主义新时代</a:t>
            </a:r>
            <a:endParaRPr lang="zh-CN" altLang="en-US" sz="3000">
              <a:latin typeface="黑体" panose="02010609060101010101" pitchFamily="49" charset="-122"/>
              <a:ea typeface="黑体" panose="02010609060101010101" pitchFamily="49" charset="-122"/>
            </a:endParaRPr>
          </a:p>
        </p:txBody>
      </p:sp>
      <p:graphicFrame>
        <p:nvGraphicFramePr>
          <p:cNvPr id="6" name="图示 5">
            <a:extLst>
              <a:ext uri="{FF2B5EF4-FFF2-40B4-BE49-F238E27FC236}">
                <a16:creationId xmlns:a16="http://schemas.microsoft.com/office/drawing/2014/main" id="{32902536-68BD-4E94-BED7-745C9471C850}"/>
              </a:ext>
            </a:extLst>
          </p:cNvPr>
          <p:cNvGraphicFramePr/>
          <p:nvPr/>
        </p:nvGraphicFramePr>
        <p:xfrm>
          <a:off x="0" y="1744163"/>
          <a:ext cx="7395881" cy="4212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8" name="图片 6">
            <a:extLst>
              <a:ext uri="{FF2B5EF4-FFF2-40B4-BE49-F238E27FC236}">
                <a16:creationId xmlns:a16="http://schemas.microsoft.com/office/drawing/2014/main" id="{95CB9357-CEA8-4996-8648-5F50CC6C99E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75488" y="1868488"/>
            <a:ext cx="4203700"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38101F95-26C5-42CE-9756-EA0D9606FEF9}"/>
              </a:ext>
            </a:extLst>
          </p:cNvPr>
          <p:cNvGraphicFramePr>
            <a:graphicFrameLocks noGrp="1"/>
          </p:cNvGraphicFramePr>
          <p:nvPr>
            <p:ph idx="1"/>
          </p:nvPr>
        </p:nvGraphicFramePr>
        <p:xfrm>
          <a:off x="525600" y="1612233"/>
          <a:ext cx="11068335" cy="367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矩形 10">
            <a:extLst>
              <a:ext uri="{FF2B5EF4-FFF2-40B4-BE49-F238E27FC236}">
                <a16:creationId xmlns:a16="http://schemas.microsoft.com/office/drawing/2014/main" id="{479F8C7D-1DD5-49E8-B6AC-995D2D14EBEF}"/>
              </a:ext>
            </a:extLst>
          </p:cNvPr>
          <p:cNvSpPr/>
          <p:nvPr/>
        </p:nvSpPr>
        <p:spPr>
          <a:xfrm>
            <a:off x="2005013" y="4048125"/>
            <a:ext cx="8339137" cy="7778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a:latin typeface="宋体" pitchFamily="2" charset="-122"/>
                <a:ea typeface="宋体" pitchFamily="2" charset="-122"/>
              </a:rPr>
              <a:t>大学阶段一系列人生课题：做什么人？怎样做人？什么生活有意义？什么人生有价值？</a:t>
            </a:r>
          </a:p>
        </p:txBody>
      </p:sp>
      <p:sp>
        <p:nvSpPr>
          <p:cNvPr id="12292" name="矩形 11">
            <a:extLst>
              <a:ext uri="{FF2B5EF4-FFF2-40B4-BE49-F238E27FC236}">
                <a16:creationId xmlns:a16="http://schemas.microsoft.com/office/drawing/2014/main" id="{10F387A1-A408-492B-86F4-175972FB4E1B}"/>
              </a:ext>
            </a:extLst>
          </p:cNvPr>
          <p:cNvSpPr>
            <a:spLocks noChangeArrowheads="1"/>
          </p:cNvSpPr>
          <p:nvPr/>
        </p:nvSpPr>
        <p:spPr bwMode="auto">
          <a:xfrm>
            <a:off x="971550" y="5513388"/>
            <a:ext cx="101758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2800">
                <a:latin typeface="宋体" panose="02010600030101010101" pitchFamily="2" charset="-122"/>
                <a:ea typeface="宋体" panose="02010600030101010101" pitchFamily="2" charset="-122"/>
              </a:rPr>
              <a:t>步入人生</a:t>
            </a:r>
            <a:r>
              <a:rPr lang="zh-CN" altLang="en-US" sz="2800">
                <a:solidFill>
                  <a:srgbClr val="FF0000"/>
                </a:solidFill>
                <a:latin typeface="宋体" panose="02010600030101010101" pitchFamily="2" charset="-122"/>
                <a:ea typeface="宋体" panose="02010600030101010101" pitchFamily="2" charset="-122"/>
              </a:rPr>
              <a:t>新阶段</a:t>
            </a:r>
            <a:r>
              <a:rPr lang="zh-CN" altLang="en-US" sz="2800">
                <a:latin typeface="宋体" panose="02010600030101010101" pitchFamily="2" charset="-122"/>
                <a:ea typeface="宋体" panose="02010600030101010101" pitchFamily="2" charset="-122"/>
              </a:rPr>
              <a:t>，确立</a:t>
            </a:r>
            <a:r>
              <a:rPr lang="zh-CN" altLang="en-US" sz="2800">
                <a:solidFill>
                  <a:srgbClr val="FF0000"/>
                </a:solidFill>
                <a:latin typeface="宋体" panose="02010600030101010101" pitchFamily="2" charset="-122"/>
                <a:ea typeface="宋体" panose="02010600030101010101" pitchFamily="2" charset="-122"/>
              </a:rPr>
              <a:t>新目标</a:t>
            </a:r>
            <a:r>
              <a:rPr lang="zh-CN" altLang="en-US" sz="2800">
                <a:latin typeface="宋体" panose="02010600030101010101" pitchFamily="2" charset="-122"/>
                <a:ea typeface="宋体" panose="02010600030101010101" pitchFamily="2" charset="-122"/>
              </a:rPr>
              <a:t>，开启</a:t>
            </a:r>
            <a:r>
              <a:rPr lang="zh-CN" altLang="en-US" sz="2800">
                <a:solidFill>
                  <a:srgbClr val="FF0000"/>
                </a:solidFill>
                <a:latin typeface="宋体" panose="02010600030101010101" pitchFamily="2" charset="-122"/>
                <a:ea typeface="宋体" panose="02010600030101010101" pitchFamily="2" charset="-122"/>
              </a:rPr>
              <a:t>新征程</a:t>
            </a:r>
            <a:r>
              <a:rPr lang="zh-CN" altLang="en-US" sz="2800">
                <a:latin typeface="宋体" panose="02010600030101010101" pitchFamily="2" charset="-122"/>
                <a:ea typeface="宋体" panose="02010600030101010101" pitchFamily="2" charset="-122"/>
              </a:rPr>
              <a:t>，需要对新时代有深入的了解和真切的感悟，做一个</a:t>
            </a:r>
            <a:r>
              <a:rPr lang="zh-CN" altLang="en-US" sz="2800">
                <a:solidFill>
                  <a:srgbClr val="FF0000"/>
                </a:solidFill>
                <a:latin typeface="宋体" panose="02010600030101010101" pitchFamily="2" charset="-122"/>
                <a:ea typeface="宋体" panose="02010600030101010101" pitchFamily="2" charset="-122"/>
              </a:rPr>
              <a:t>时代新人</a:t>
            </a:r>
            <a:r>
              <a:rPr lang="zh-CN" altLang="en-US" sz="2800">
                <a:latin typeface="宋体" panose="02010600030101010101" pitchFamily="2" charset="-122"/>
                <a:ea typeface="宋体" panose="02010600030101010101" pitchFamily="2" charset="-122"/>
              </a:rPr>
              <a:t>。</a:t>
            </a:r>
          </a:p>
        </p:txBody>
      </p:sp>
      <p:sp>
        <p:nvSpPr>
          <p:cNvPr id="5" name="标题 1">
            <a:extLst>
              <a:ext uri="{FF2B5EF4-FFF2-40B4-BE49-F238E27FC236}">
                <a16:creationId xmlns:a16="http://schemas.microsoft.com/office/drawing/2014/main" id="{D92CF6CD-4F7C-4790-8252-146E0BFC8A87}"/>
              </a:ext>
            </a:extLst>
          </p:cNvPr>
          <p:cNvSpPr>
            <a:spLocks noGrp="1"/>
          </p:cNvSpPr>
          <p:nvPr>
            <p:ph type="title"/>
          </p:nvPr>
        </p:nvSpPr>
        <p:spPr>
          <a:xfrm>
            <a:off x="0" y="96838"/>
            <a:ext cx="4352925" cy="508000"/>
          </a:xfrm>
        </p:spPr>
        <p:txBody>
          <a:bodyPr/>
          <a:lstStyle/>
          <a:p>
            <a:pPr>
              <a:defRPr/>
            </a:pPr>
            <a:r>
              <a:rPr lang="zh-CN" altLang="en-US" sz="1800" dirty="0">
                <a:latin typeface="Tw Cen MT" pitchFamily="34" charset="0"/>
                <a:cs typeface="+mn-cs"/>
              </a:rPr>
              <a:t>（一）我们处在中国特色社会主义新时代</a:t>
            </a:r>
          </a:p>
        </p:txBody>
      </p:sp>
      <p:sp>
        <p:nvSpPr>
          <p:cNvPr id="12294" name="矩形 1">
            <a:extLst>
              <a:ext uri="{FF2B5EF4-FFF2-40B4-BE49-F238E27FC236}">
                <a16:creationId xmlns:a16="http://schemas.microsoft.com/office/drawing/2014/main" id="{7801586E-D37F-4F0D-B823-1B8D142501ED}"/>
              </a:ext>
            </a:extLst>
          </p:cNvPr>
          <p:cNvSpPr>
            <a:spLocks noChangeArrowheads="1"/>
          </p:cNvSpPr>
          <p:nvPr/>
        </p:nvSpPr>
        <p:spPr bwMode="auto">
          <a:xfrm>
            <a:off x="2462213" y="698500"/>
            <a:ext cx="7761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2800" b="1">
                <a:latin typeface="黑体" panose="02010609060101010101" pitchFamily="49" charset="-122"/>
                <a:ea typeface="黑体" panose="02010609060101010101" pitchFamily="49" charset="-122"/>
              </a:rPr>
              <a:t>1.</a:t>
            </a:r>
            <a:r>
              <a:rPr lang="zh-CN" altLang="en-US" sz="2800" b="1">
                <a:latin typeface="黑体" panose="02010609060101010101" pitchFamily="49" charset="-122"/>
                <a:ea typeface="黑体" panose="02010609060101010101" pitchFamily="49" charset="-122"/>
              </a:rPr>
              <a:t>大学阶段需要对新时代有深入了解和真切感悟</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3">
            <a:extLst>
              <a:ext uri="{FF2B5EF4-FFF2-40B4-BE49-F238E27FC236}">
                <a16:creationId xmlns:a16="http://schemas.microsoft.com/office/drawing/2014/main" id="{AE0E5D07-5171-47C5-890A-B291D411E5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32550" y="1206500"/>
            <a:ext cx="5303838"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内容占位符 2">
            <a:extLst>
              <a:ext uri="{FF2B5EF4-FFF2-40B4-BE49-F238E27FC236}">
                <a16:creationId xmlns:a16="http://schemas.microsoft.com/office/drawing/2014/main" id="{9E87F9E1-7E39-4B42-AC92-3B382110DC65}"/>
              </a:ext>
            </a:extLst>
          </p:cNvPr>
          <p:cNvSpPr txBox="1">
            <a:spLocks/>
          </p:cNvSpPr>
          <p:nvPr/>
        </p:nvSpPr>
        <p:spPr bwMode="auto">
          <a:xfrm>
            <a:off x="5930900" y="3832225"/>
            <a:ext cx="6145213"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spcBef>
                <a:spcPct val="20000"/>
              </a:spcBef>
            </a:pPr>
            <a:r>
              <a:rPr lang="zh-CN" altLang="en-US" sz="2800">
                <a:latin typeface="宋体" panose="02010600030101010101" pitchFamily="2" charset="-122"/>
                <a:ea typeface="宋体" panose="02010600030101010101" pitchFamily="2" charset="-122"/>
              </a:rPr>
              <a:t>当代中国青年要在</a:t>
            </a:r>
            <a:r>
              <a:rPr lang="zh-CN" altLang="en-US" sz="2800">
                <a:solidFill>
                  <a:srgbClr val="FF0000"/>
                </a:solidFill>
                <a:latin typeface="宋体" panose="02010600030101010101" pitchFamily="2" charset="-122"/>
                <a:ea typeface="宋体" panose="02010600030101010101" pitchFamily="2" charset="-122"/>
              </a:rPr>
              <a:t>感悟时代、紧跟时代</a:t>
            </a:r>
            <a:r>
              <a:rPr lang="zh-CN" altLang="en-US" sz="2800">
                <a:latin typeface="宋体" panose="02010600030101010101" pitchFamily="2" charset="-122"/>
                <a:ea typeface="宋体" panose="02010600030101010101" pitchFamily="2" charset="-122"/>
              </a:rPr>
              <a:t>中珍惜韶华，自觉按照党和人民的要求</a:t>
            </a:r>
            <a:r>
              <a:rPr lang="zh-CN" altLang="en-US" sz="2800">
                <a:solidFill>
                  <a:srgbClr val="FF0000"/>
                </a:solidFill>
                <a:latin typeface="宋体" panose="02010600030101010101" pitchFamily="2" charset="-122"/>
                <a:ea typeface="宋体" panose="02010600030101010101" pitchFamily="2" charset="-122"/>
              </a:rPr>
              <a:t>锤炼自己、提高自己</a:t>
            </a:r>
            <a:r>
              <a:rPr lang="zh-CN" altLang="en-US" sz="2800">
                <a:latin typeface="宋体" panose="02010600030101010101" pitchFamily="2" charset="-122"/>
                <a:ea typeface="宋体" panose="02010600030101010101" pitchFamily="2" charset="-122"/>
              </a:rPr>
              <a:t>，做到志存高远、德才并重、情理兼修、勇于开拓，在火热的青春中放飞人生梦想，在拼搏的青春中成就事业华章。－－习近平</a:t>
            </a:r>
            <a:endParaRPr lang="zh-CN" altLang="en-US" sz="2800" b="1">
              <a:latin typeface="宋体" panose="02010600030101010101" pitchFamily="2" charset="-122"/>
              <a:ea typeface="宋体" panose="02010600030101010101" pitchFamily="2" charset="-122"/>
            </a:endParaRPr>
          </a:p>
        </p:txBody>
      </p:sp>
      <p:pic>
        <p:nvPicPr>
          <p:cNvPr id="13316" name="内容占位符 4">
            <a:extLst>
              <a:ext uri="{FF2B5EF4-FFF2-40B4-BE49-F238E27FC236}">
                <a16:creationId xmlns:a16="http://schemas.microsoft.com/office/drawing/2014/main" id="{E85987B0-BFAC-47C7-967F-14A801DB14EE}"/>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998538" y="1069975"/>
            <a:ext cx="4305300" cy="2870200"/>
          </a:xfrm>
        </p:spPr>
      </p:pic>
      <p:sp>
        <p:nvSpPr>
          <p:cNvPr id="13317" name="内容占位符 2">
            <a:extLst>
              <a:ext uri="{FF2B5EF4-FFF2-40B4-BE49-F238E27FC236}">
                <a16:creationId xmlns:a16="http://schemas.microsoft.com/office/drawing/2014/main" id="{7AC41E1B-0A1C-43A2-A820-AB3E08EBD5FB}"/>
              </a:ext>
            </a:extLst>
          </p:cNvPr>
          <p:cNvSpPr txBox="1">
            <a:spLocks/>
          </p:cNvSpPr>
          <p:nvPr/>
        </p:nvSpPr>
        <p:spPr bwMode="auto">
          <a:xfrm>
            <a:off x="515938" y="4041775"/>
            <a:ext cx="5307012"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2800">
                <a:solidFill>
                  <a:srgbClr val="FF0000"/>
                </a:solidFill>
                <a:latin typeface="宋体" panose="02010600030101010101" pitchFamily="2" charset="-122"/>
                <a:ea typeface="宋体" panose="02010600030101010101" pitchFamily="2" charset="-122"/>
              </a:rPr>
              <a:t>中国的未来属于青年，中华民族的未来也属于青年</a:t>
            </a:r>
            <a:r>
              <a:rPr lang="zh-CN" altLang="en-US" sz="2800">
                <a:latin typeface="宋体" panose="02010600030101010101" pitchFamily="2" charset="-122"/>
                <a:ea typeface="宋体" panose="02010600030101010101" pitchFamily="2" charset="-122"/>
              </a:rPr>
              <a:t>。青年一代的理想信念、精神状态、综合素质，是一个国家发展活力的重要体现，也是一个国家核心竞争力的重要因素。</a:t>
            </a:r>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－－习近平</a:t>
            </a:r>
          </a:p>
        </p:txBody>
      </p:sp>
      <p:sp>
        <p:nvSpPr>
          <p:cNvPr id="13318" name="矩形 9">
            <a:extLst>
              <a:ext uri="{FF2B5EF4-FFF2-40B4-BE49-F238E27FC236}">
                <a16:creationId xmlns:a16="http://schemas.microsoft.com/office/drawing/2014/main" id="{917EACC8-D404-4716-A8B4-0503A7E49177}"/>
              </a:ext>
            </a:extLst>
          </p:cNvPr>
          <p:cNvSpPr>
            <a:spLocks noChangeArrowheads="1"/>
          </p:cNvSpPr>
          <p:nvPr/>
        </p:nvSpPr>
        <p:spPr bwMode="auto">
          <a:xfrm>
            <a:off x="4243388" y="419100"/>
            <a:ext cx="5929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2800" b="1">
                <a:latin typeface="黑体" panose="02010609060101010101" pitchFamily="49" charset="-122"/>
                <a:ea typeface="黑体" panose="02010609060101010101" pitchFamily="49" charset="-122"/>
              </a:rPr>
              <a:t>当代青年是同新时代共同前进的一代</a:t>
            </a:r>
          </a:p>
        </p:txBody>
      </p:sp>
      <p:sp>
        <p:nvSpPr>
          <p:cNvPr id="11" name="标题 1">
            <a:extLst>
              <a:ext uri="{FF2B5EF4-FFF2-40B4-BE49-F238E27FC236}">
                <a16:creationId xmlns:a16="http://schemas.microsoft.com/office/drawing/2014/main" id="{543393D9-AA45-4536-823F-3544E9C55412}"/>
              </a:ext>
            </a:extLst>
          </p:cNvPr>
          <p:cNvSpPr>
            <a:spLocks noGrp="1"/>
          </p:cNvSpPr>
          <p:nvPr>
            <p:ph type="title"/>
          </p:nvPr>
        </p:nvSpPr>
        <p:spPr>
          <a:xfrm>
            <a:off x="0" y="96838"/>
            <a:ext cx="4352925" cy="508000"/>
          </a:xfrm>
        </p:spPr>
        <p:txBody>
          <a:bodyPr/>
          <a:lstStyle/>
          <a:p>
            <a:pPr>
              <a:defRPr/>
            </a:pPr>
            <a:r>
              <a:rPr lang="zh-CN" altLang="en-US" sz="1800" dirty="0">
                <a:latin typeface="Tw Cen MT" pitchFamily="34" charset="0"/>
                <a:cs typeface="+mn-cs"/>
              </a:rPr>
              <a:t>（一）我们处在中国特色社会主义新时代</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10">
            <a:extLst>
              <a:ext uri="{FF2B5EF4-FFF2-40B4-BE49-F238E27FC236}">
                <a16:creationId xmlns:a16="http://schemas.microsoft.com/office/drawing/2014/main" id="{9A63A054-376A-472F-8702-9527B39A1F7C}"/>
              </a:ext>
            </a:extLst>
          </p:cNvPr>
          <p:cNvSpPr>
            <a:spLocks noChangeArrowheads="1"/>
          </p:cNvSpPr>
          <p:nvPr/>
        </p:nvSpPr>
        <p:spPr bwMode="auto">
          <a:xfrm>
            <a:off x="1079500" y="1344613"/>
            <a:ext cx="1016793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lnSpc>
                <a:spcPct val="90000"/>
              </a:lnSpc>
            </a:pPr>
            <a:r>
              <a:rPr lang="zh-CN" altLang="en-US" sz="2800">
                <a:latin typeface="宋体" panose="02010600030101010101" pitchFamily="2" charset="-122"/>
                <a:ea typeface="宋体" panose="02010600030101010101" pitchFamily="2" charset="-122"/>
              </a:rPr>
              <a:t>世界处于百年未有之大变局，中国需要应变局、开新局。</a:t>
            </a:r>
            <a:endParaRPr lang="en-US" altLang="zh-CN" sz="2800">
              <a:latin typeface="宋体" panose="02010600030101010101" pitchFamily="2" charset="-122"/>
              <a:ea typeface="宋体" panose="02010600030101010101" pitchFamily="2" charset="-122"/>
            </a:endParaRPr>
          </a:p>
          <a:p>
            <a:pPr eaLnBrk="1" hangingPunct="1">
              <a:lnSpc>
                <a:spcPct val="90000"/>
              </a:lnSpc>
            </a:pPr>
            <a:r>
              <a:rPr lang="zh-CN" altLang="en-US" sz="2800">
                <a:solidFill>
                  <a:srgbClr val="FF0000"/>
                </a:solidFill>
                <a:latin typeface="宋体" panose="02010600030101010101" pitchFamily="2" charset="-122"/>
                <a:ea typeface="宋体" panose="02010600030101010101" pitchFamily="2" charset="-122"/>
              </a:rPr>
              <a:t>中国特色社会主义进入新时代</a:t>
            </a:r>
            <a:r>
              <a:rPr lang="zh-CN" altLang="en-US" sz="2800">
                <a:latin typeface="宋体" panose="02010600030101010101" pitchFamily="2" charset="-122"/>
                <a:ea typeface="宋体" panose="02010600030101010101" pitchFamily="2" charset="-122"/>
              </a:rPr>
              <a:t>。</a:t>
            </a:r>
            <a:endParaRPr lang="en-US" altLang="zh-CN" sz="2800">
              <a:latin typeface="宋体" panose="02010600030101010101" pitchFamily="2" charset="-122"/>
              <a:ea typeface="宋体" panose="02010600030101010101" pitchFamily="2" charset="-122"/>
            </a:endParaRPr>
          </a:p>
        </p:txBody>
      </p:sp>
      <p:sp>
        <p:nvSpPr>
          <p:cNvPr id="14339" name="矩形 10">
            <a:extLst>
              <a:ext uri="{FF2B5EF4-FFF2-40B4-BE49-F238E27FC236}">
                <a16:creationId xmlns:a16="http://schemas.microsoft.com/office/drawing/2014/main" id="{05AFB09E-1A86-436A-AD88-5D1EC2615C48}"/>
              </a:ext>
            </a:extLst>
          </p:cNvPr>
          <p:cNvSpPr>
            <a:spLocks noChangeArrowheads="1"/>
          </p:cNvSpPr>
          <p:nvPr/>
        </p:nvSpPr>
        <p:spPr bwMode="auto">
          <a:xfrm>
            <a:off x="1079500" y="700088"/>
            <a:ext cx="10167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2800" b="1">
                <a:latin typeface="黑体" panose="02010609060101010101" pitchFamily="49" charset="-122"/>
                <a:ea typeface="黑体" panose="02010609060101010101" pitchFamily="49" charset="-122"/>
              </a:rPr>
              <a:t>2.</a:t>
            </a:r>
            <a:r>
              <a:rPr lang="zh-CN" altLang="en-US" sz="2800" b="1">
                <a:latin typeface="黑体" panose="02010609060101010101" pitchFamily="49" charset="-122"/>
                <a:ea typeface="黑体" panose="02010609060101010101" pitchFamily="49" charset="-122"/>
              </a:rPr>
              <a:t>新时代是大学生理解当前所处历史方位的关键词</a:t>
            </a:r>
          </a:p>
        </p:txBody>
      </p:sp>
      <p:sp>
        <p:nvSpPr>
          <p:cNvPr id="7" name="标题 1">
            <a:extLst>
              <a:ext uri="{FF2B5EF4-FFF2-40B4-BE49-F238E27FC236}">
                <a16:creationId xmlns:a16="http://schemas.microsoft.com/office/drawing/2014/main" id="{90942186-A564-4949-A055-EFDFE2DEF693}"/>
              </a:ext>
            </a:extLst>
          </p:cNvPr>
          <p:cNvSpPr>
            <a:spLocks noGrp="1"/>
          </p:cNvSpPr>
          <p:nvPr>
            <p:ph type="title"/>
          </p:nvPr>
        </p:nvSpPr>
        <p:spPr>
          <a:xfrm>
            <a:off x="93663" y="106363"/>
            <a:ext cx="4352925" cy="508000"/>
          </a:xfrm>
        </p:spPr>
        <p:txBody>
          <a:bodyPr/>
          <a:lstStyle/>
          <a:p>
            <a:pPr>
              <a:defRPr/>
            </a:pPr>
            <a:r>
              <a:rPr lang="zh-CN" altLang="en-US" sz="1800" dirty="0">
                <a:latin typeface="Tw Cen MT" pitchFamily="34" charset="0"/>
                <a:cs typeface="+mn-cs"/>
              </a:rPr>
              <a:t>（一）我们处在中国特色社会主义新时代</a:t>
            </a:r>
          </a:p>
        </p:txBody>
      </p:sp>
      <p:graphicFrame>
        <p:nvGraphicFramePr>
          <p:cNvPr id="9" name="内容占位符 4">
            <a:extLst>
              <a:ext uri="{FF2B5EF4-FFF2-40B4-BE49-F238E27FC236}">
                <a16:creationId xmlns:a16="http://schemas.microsoft.com/office/drawing/2014/main" id="{7B4DC1CC-54DF-4BBB-AF7E-B83A7A7B6707}"/>
              </a:ext>
            </a:extLst>
          </p:cNvPr>
          <p:cNvGraphicFramePr>
            <a:graphicFrameLocks noGrp="1"/>
          </p:cNvGraphicFramePr>
          <p:nvPr>
            <p:ph idx="1"/>
          </p:nvPr>
        </p:nvGraphicFramePr>
        <p:xfrm>
          <a:off x="677069" y="2139295"/>
          <a:ext cx="10972800" cy="4527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b98c718b75ab37d42828f910e3b2effa7d8fb8"/>
  <p:tag name="ARTICULATE_PROJECT_OPEN" val="0"/>
  <p:tag name="ARTICULATE_SLIDE_COUNT" val="34"/>
</p:tagLst>
</file>

<file path=ppt/theme/theme1.xml><?xml version="1.0" encoding="utf-8"?>
<a:theme xmlns:a="http://schemas.openxmlformats.org/drawingml/2006/main" name="网院">
  <a:themeElements>
    <a:clrScheme name="ruideppt 6">
      <a:dk1>
        <a:srgbClr val="000000"/>
      </a:dk1>
      <a:lt1>
        <a:srgbClr val="FFFFFF"/>
      </a:lt1>
      <a:dk2>
        <a:srgbClr val="FF0000"/>
      </a:dk2>
      <a:lt2>
        <a:srgbClr val="DCDCDC"/>
      </a:lt2>
      <a:accent1>
        <a:srgbClr val="333333"/>
      </a:accent1>
      <a:accent2>
        <a:srgbClr val="4D4D4D"/>
      </a:accent2>
      <a:accent3>
        <a:srgbClr val="FFFFFF"/>
      </a:accent3>
      <a:accent4>
        <a:srgbClr val="000000"/>
      </a:accent4>
      <a:accent5>
        <a:srgbClr val="ADADAD"/>
      </a:accent5>
      <a:accent6>
        <a:srgbClr val="454545"/>
      </a:accent6>
      <a:hlink>
        <a:srgbClr val="5F5F5F"/>
      </a:hlink>
      <a:folHlink>
        <a:srgbClr val="969696"/>
      </a:folHlink>
    </a:clrScheme>
    <a:fontScheme name="微软雅黑">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主题 1">
        <a:dk1>
          <a:srgbClr val="000000"/>
        </a:dk1>
        <a:lt1>
          <a:srgbClr val="FFFFFF"/>
        </a:lt1>
        <a:dk2>
          <a:srgbClr val="E73B05"/>
        </a:dk2>
        <a:lt2>
          <a:srgbClr val="DCDCDC"/>
        </a:lt2>
        <a:accent1>
          <a:srgbClr val="B40000"/>
        </a:accent1>
        <a:accent2>
          <a:srgbClr val="1A63BC"/>
        </a:accent2>
        <a:accent3>
          <a:srgbClr val="FFFFFF"/>
        </a:accent3>
        <a:accent4>
          <a:srgbClr val="000000"/>
        </a:accent4>
        <a:accent5>
          <a:srgbClr val="D6AAAA"/>
        </a:accent5>
        <a:accent6>
          <a:srgbClr val="1659AA"/>
        </a:accent6>
        <a:hlink>
          <a:srgbClr val="47721C"/>
        </a:hlink>
        <a:folHlink>
          <a:srgbClr val="E28304"/>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E8AC04"/>
        </a:dk2>
        <a:lt2>
          <a:srgbClr val="DCDCDC"/>
        </a:lt2>
        <a:accent1>
          <a:srgbClr val="053275"/>
        </a:accent1>
        <a:accent2>
          <a:srgbClr val="1759A9"/>
        </a:accent2>
        <a:accent3>
          <a:srgbClr val="FFFFFF"/>
        </a:accent3>
        <a:accent4>
          <a:srgbClr val="000000"/>
        </a:accent4>
        <a:accent5>
          <a:srgbClr val="AAADBD"/>
        </a:accent5>
        <a:accent6>
          <a:srgbClr val="145099"/>
        </a:accent6>
        <a:hlink>
          <a:srgbClr val="0077DA"/>
        </a:hlink>
        <a:folHlink>
          <a:srgbClr val="53A9F7"/>
        </a:folHlink>
      </a:clrScheme>
      <a:clrMap bg1="lt1" tx1="dk1" bg2="lt2" tx2="dk2" accent1="accent1" accent2="accent2" accent3="accent3" accent4="accent4" accent5="accent5" accent6="accent6" hlink="hlink" folHlink="folHlink"/>
    </a:extraClrScheme>
    <a:extraClrScheme>
      <a:clrScheme name="ruideppt 1">
        <a:dk1>
          <a:srgbClr val="000000"/>
        </a:dk1>
        <a:lt1>
          <a:srgbClr val="FFFFFF"/>
        </a:lt1>
        <a:dk2>
          <a:srgbClr val="E73B05"/>
        </a:dk2>
        <a:lt2>
          <a:srgbClr val="DCDCDC"/>
        </a:lt2>
        <a:accent1>
          <a:srgbClr val="B40000"/>
        </a:accent1>
        <a:accent2>
          <a:srgbClr val="1A63BC"/>
        </a:accent2>
        <a:accent3>
          <a:srgbClr val="FFFFFF"/>
        </a:accent3>
        <a:accent4>
          <a:srgbClr val="000000"/>
        </a:accent4>
        <a:accent5>
          <a:srgbClr val="D6AAAA"/>
        </a:accent5>
        <a:accent6>
          <a:srgbClr val="1659AA"/>
        </a:accent6>
        <a:hlink>
          <a:srgbClr val="47721C"/>
        </a:hlink>
        <a:folHlink>
          <a:srgbClr val="E28304"/>
        </a:folHlink>
      </a:clrScheme>
      <a:clrMap bg1="lt1" tx1="dk1" bg2="lt2" tx2="dk2" accent1="accent1" accent2="accent2" accent3="accent3" accent4="accent4" accent5="accent5" accent6="accent6" hlink="hlink" folHlink="folHlink"/>
    </a:extraClrScheme>
    <a:extraClrScheme>
      <a:clrScheme name="ruideppt 2">
        <a:dk1>
          <a:srgbClr val="000000"/>
        </a:dk1>
        <a:lt1>
          <a:srgbClr val="FFFFFF"/>
        </a:lt1>
        <a:dk2>
          <a:srgbClr val="E8AC04"/>
        </a:dk2>
        <a:lt2>
          <a:srgbClr val="DCDCDC"/>
        </a:lt2>
        <a:accent1>
          <a:srgbClr val="053275"/>
        </a:accent1>
        <a:accent2>
          <a:srgbClr val="1759A9"/>
        </a:accent2>
        <a:accent3>
          <a:srgbClr val="FFFFFF"/>
        </a:accent3>
        <a:accent4>
          <a:srgbClr val="000000"/>
        </a:accent4>
        <a:accent5>
          <a:srgbClr val="AAADBD"/>
        </a:accent5>
        <a:accent6>
          <a:srgbClr val="145099"/>
        </a:accent6>
        <a:hlink>
          <a:srgbClr val="0077DA"/>
        </a:hlink>
        <a:folHlink>
          <a:srgbClr val="53A9F7"/>
        </a:folHlink>
      </a:clrScheme>
      <a:clrMap bg1="lt1" tx1="dk1" bg2="lt2" tx2="dk2" accent1="accent1" accent2="accent2" accent3="accent3" accent4="accent4" accent5="accent5" accent6="accent6" hlink="hlink" folHlink="folHlink"/>
    </a:extraClrScheme>
    <a:extraClrScheme>
      <a:clrScheme name="ruideppt 3">
        <a:dk1>
          <a:srgbClr val="000000"/>
        </a:dk1>
        <a:lt1>
          <a:srgbClr val="FFFFFF"/>
        </a:lt1>
        <a:dk2>
          <a:srgbClr val="ECE100"/>
        </a:dk2>
        <a:lt2>
          <a:srgbClr val="DCDCDC"/>
        </a:lt2>
        <a:accent1>
          <a:srgbClr val="FF6600"/>
        </a:accent1>
        <a:accent2>
          <a:srgbClr val="FF9900"/>
        </a:accent2>
        <a:accent3>
          <a:srgbClr val="FFFFFF"/>
        </a:accent3>
        <a:accent4>
          <a:srgbClr val="000000"/>
        </a:accent4>
        <a:accent5>
          <a:srgbClr val="FFB8AA"/>
        </a:accent5>
        <a:accent6>
          <a:srgbClr val="E78A00"/>
        </a:accent6>
        <a:hlink>
          <a:srgbClr val="FFCC99"/>
        </a:hlink>
        <a:folHlink>
          <a:srgbClr val="FF3300"/>
        </a:folHlink>
      </a:clrScheme>
      <a:clrMap bg1="lt1" tx1="dk1" bg2="lt2" tx2="dk2" accent1="accent1" accent2="accent2" accent3="accent3" accent4="accent4" accent5="accent5" accent6="accent6" hlink="hlink" folHlink="folHlink"/>
    </a:extraClrScheme>
    <a:extraClrScheme>
      <a:clrScheme name="ruideppt 4">
        <a:dk1>
          <a:srgbClr val="000000"/>
        </a:dk1>
        <a:lt1>
          <a:srgbClr val="FFFFFF"/>
        </a:lt1>
        <a:dk2>
          <a:srgbClr val="FF9933"/>
        </a:dk2>
        <a:lt2>
          <a:srgbClr val="DCDCDC"/>
        </a:lt2>
        <a:accent1>
          <a:srgbClr val="FF0000"/>
        </a:accent1>
        <a:accent2>
          <a:srgbClr val="CC0000"/>
        </a:accent2>
        <a:accent3>
          <a:srgbClr val="FFFFFF"/>
        </a:accent3>
        <a:accent4>
          <a:srgbClr val="000000"/>
        </a:accent4>
        <a:accent5>
          <a:srgbClr val="FFAAAA"/>
        </a:accent5>
        <a:accent6>
          <a:srgbClr val="B90000"/>
        </a:accent6>
        <a:hlink>
          <a:srgbClr val="FF3300"/>
        </a:hlink>
        <a:folHlink>
          <a:srgbClr val="800000"/>
        </a:folHlink>
      </a:clrScheme>
      <a:clrMap bg1="lt1" tx1="dk1" bg2="lt2" tx2="dk2" accent1="accent1" accent2="accent2" accent3="accent3" accent4="accent4" accent5="accent5" accent6="accent6" hlink="hlink" folHlink="folHlink"/>
    </a:extraClrScheme>
    <a:extraClrScheme>
      <a:clrScheme name="ruideppt 5">
        <a:dk1>
          <a:srgbClr val="000000"/>
        </a:dk1>
        <a:lt1>
          <a:srgbClr val="FFFFFF"/>
        </a:lt1>
        <a:dk2>
          <a:srgbClr val="FF9933"/>
        </a:dk2>
        <a:lt2>
          <a:srgbClr val="DCDCDC"/>
        </a:lt2>
        <a:accent1>
          <a:srgbClr val="0066CC"/>
        </a:accent1>
        <a:accent2>
          <a:srgbClr val="003366"/>
        </a:accent2>
        <a:accent3>
          <a:srgbClr val="FFFFFF"/>
        </a:accent3>
        <a:accent4>
          <a:srgbClr val="000000"/>
        </a:accent4>
        <a:accent5>
          <a:srgbClr val="AAB8E2"/>
        </a:accent5>
        <a:accent6>
          <a:srgbClr val="002D5C"/>
        </a:accent6>
        <a:hlink>
          <a:srgbClr val="0099FF"/>
        </a:hlink>
        <a:folHlink>
          <a:srgbClr val="0066FF"/>
        </a:folHlink>
      </a:clrScheme>
      <a:clrMap bg1="lt1" tx1="dk1" bg2="lt2" tx2="dk2" accent1="accent1" accent2="accent2" accent3="accent3" accent4="accent4" accent5="accent5" accent6="accent6" hlink="hlink" folHlink="folHlink"/>
    </a:extraClrScheme>
    <a:extraClrScheme>
      <a:clrScheme name="ruideppt 6">
        <a:dk1>
          <a:srgbClr val="000000"/>
        </a:dk1>
        <a:lt1>
          <a:srgbClr val="FFFFFF"/>
        </a:lt1>
        <a:dk2>
          <a:srgbClr val="FF0000"/>
        </a:dk2>
        <a:lt2>
          <a:srgbClr val="DCDCDC"/>
        </a:lt2>
        <a:accent1>
          <a:srgbClr val="333333"/>
        </a:accent1>
        <a:accent2>
          <a:srgbClr val="4D4D4D"/>
        </a:accent2>
        <a:accent3>
          <a:srgbClr val="FFFFFF"/>
        </a:accent3>
        <a:accent4>
          <a:srgbClr val="000000"/>
        </a:accent4>
        <a:accent5>
          <a:srgbClr val="ADADAD"/>
        </a:accent5>
        <a:accent6>
          <a:srgbClr val="454545"/>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uideppt 7">
        <a:dk1>
          <a:srgbClr val="000000"/>
        </a:dk1>
        <a:lt1>
          <a:srgbClr val="FFFFFF"/>
        </a:lt1>
        <a:dk2>
          <a:srgbClr val="CC0000"/>
        </a:dk2>
        <a:lt2>
          <a:srgbClr val="DCDCDC"/>
        </a:lt2>
        <a:accent1>
          <a:srgbClr val="003300"/>
        </a:accent1>
        <a:accent2>
          <a:srgbClr val="006600"/>
        </a:accent2>
        <a:accent3>
          <a:srgbClr val="FFFFFF"/>
        </a:accent3>
        <a:accent4>
          <a:srgbClr val="000000"/>
        </a:accent4>
        <a:accent5>
          <a:srgbClr val="AAADAA"/>
        </a:accent5>
        <a:accent6>
          <a:srgbClr val="005C00"/>
        </a:accent6>
        <a:hlink>
          <a:srgbClr val="008000"/>
        </a:hlink>
        <a:folHlink>
          <a:srgbClr val="339933"/>
        </a:folHlink>
      </a:clrScheme>
      <a:clrMap bg1="lt1" tx1="dk1" bg2="lt2" tx2="dk2" accent1="accent1" accent2="accent2" accent3="accent3" accent4="accent4" accent5="accent5" accent6="accent6" hlink="hlink" folHlink="folHlink"/>
    </a:extraClrScheme>
    <a:extraClrScheme>
      <a:clrScheme name="ruideppt 8">
        <a:dk1>
          <a:srgbClr val="000000"/>
        </a:dk1>
        <a:lt1>
          <a:srgbClr val="FFFFFF"/>
        </a:lt1>
        <a:dk2>
          <a:srgbClr val="006600"/>
        </a:dk2>
        <a:lt2>
          <a:srgbClr val="DCDCDC"/>
        </a:lt2>
        <a:accent1>
          <a:srgbClr val="660066"/>
        </a:accent1>
        <a:accent2>
          <a:srgbClr val="6600CC"/>
        </a:accent2>
        <a:accent3>
          <a:srgbClr val="FFFFFF"/>
        </a:accent3>
        <a:accent4>
          <a:srgbClr val="000000"/>
        </a:accent4>
        <a:accent5>
          <a:srgbClr val="B8AAB8"/>
        </a:accent5>
        <a:accent6>
          <a:srgbClr val="5C00B9"/>
        </a:accent6>
        <a:hlink>
          <a:srgbClr val="CC00FF"/>
        </a:hlink>
        <a:folHlink>
          <a:srgbClr val="CC0099"/>
        </a:folHlink>
      </a:clrScheme>
      <a:clrMap bg1="lt1" tx1="dk1" bg2="lt2" tx2="dk2" accent1="accent1" accent2="accent2" accent3="accent3" accent4="accent4" accent5="accent5" accent6="accent6" hlink="hlink" folHlink="folHlink"/>
    </a:extraClrScheme>
    <a:extraClrScheme>
      <a:clrScheme name="ruideppt 9">
        <a:dk1>
          <a:srgbClr val="000000"/>
        </a:dk1>
        <a:lt1>
          <a:srgbClr val="FFFFFF"/>
        </a:lt1>
        <a:dk2>
          <a:srgbClr val="A50021"/>
        </a:dk2>
        <a:lt2>
          <a:srgbClr val="DCDCDC"/>
        </a:lt2>
        <a:accent1>
          <a:srgbClr val="663300"/>
        </a:accent1>
        <a:accent2>
          <a:srgbClr val="996600"/>
        </a:accent2>
        <a:accent3>
          <a:srgbClr val="FFFFFF"/>
        </a:accent3>
        <a:accent4>
          <a:srgbClr val="000000"/>
        </a:accent4>
        <a:accent5>
          <a:srgbClr val="B8ADAA"/>
        </a:accent5>
        <a:accent6>
          <a:srgbClr val="8A5C00"/>
        </a:accent6>
        <a:hlink>
          <a:srgbClr val="FF9900"/>
        </a:hlink>
        <a:folHlink>
          <a:srgbClr val="808000"/>
        </a:folHlink>
      </a:clrScheme>
      <a:clrMap bg1="lt1" tx1="dk1" bg2="lt2" tx2="dk2" accent1="accent1" accent2="accent2" accent3="accent3" accent4="accent4" accent5="accent5" accent6="accent6" hlink="hlink" folHlink="folHlink"/>
    </a:extraClrScheme>
    <a:extraClrScheme>
      <a:clrScheme name="1_ruideppt 1">
        <a:dk1>
          <a:srgbClr val="000000"/>
        </a:dk1>
        <a:lt1>
          <a:srgbClr val="FFFFFF"/>
        </a:lt1>
        <a:dk2>
          <a:srgbClr val="FFCC00"/>
        </a:dk2>
        <a:lt2>
          <a:srgbClr val="DCDCDC"/>
        </a:lt2>
        <a:accent1>
          <a:srgbClr val="5F5F5F"/>
        </a:accent1>
        <a:accent2>
          <a:srgbClr val="969696"/>
        </a:accent2>
        <a:accent3>
          <a:srgbClr val="FFFFFF"/>
        </a:accent3>
        <a:accent4>
          <a:srgbClr val="000000"/>
        </a:accent4>
        <a:accent5>
          <a:srgbClr val="B6B6B6"/>
        </a:accent5>
        <a:accent6>
          <a:srgbClr val="878787"/>
        </a:accent6>
        <a:hlink>
          <a:srgbClr val="777777"/>
        </a:hlink>
        <a:folHlink>
          <a:srgbClr val="C0C0C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网院" id="{7E2554AD-F683-47B4-80C3-D8DD37FA02B2}" vid="{5ED7D0A3-D9E6-447F-8977-5825AC86A6D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网院</Template>
  <TotalTime>9707</TotalTime>
  <Words>3486</Words>
  <Application>Microsoft Office PowerPoint</Application>
  <PresentationFormat>宽屏</PresentationFormat>
  <Paragraphs>229</Paragraphs>
  <Slides>36</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36</vt:i4>
      </vt:variant>
    </vt:vector>
  </HeadingPairs>
  <TitlesOfParts>
    <vt:vector size="46" baseType="lpstr">
      <vt:lpstr>Wingdings</vt:lpstr>
      <vt:lpstr>宋体</vt:lpstr>
      <vt:lpstr>微软雅黑</vt:lpstr>
      <vt:lpstr>Arial</vt:lpstr>
      <vt:lpstr>等线</vt:lpstr>
      <vt:lpstr>Calibri</vt:lpstr>
      <vt:lpstr>华文中宋</vt:lpstr>
      <vt:lpstr>Tw Cen MT</vt:lpstr>
      <vt:lpstr>黑体</vt:lpstr>
      <vt:lpstr>网院</vt:lpstr>
      <vt:lpstr>     “思想道德与法治”课   专题教学课件（2021年版） </vt:lpstr>
      <vt:lpstr>第六章 尊法学法守法用法</vt:lpstr>
      <vt:lpstr>教学目的与要求 </vt:lpstr>
      <vt:lpstr>PowerPoint 演示文稿</vt:lpstr>
      <vt:lpstr>PowerPoint 演示文稿</vt:lpstr>
      <vt:lpstr>（一）我们处在中国特色社会主义新时代</vt:lpstr>
      <vt:lpstr>（一）我们处在中国特色社会主义新时代</vt:lpstr>
      <vt:lpstr>（一）我们处在中国特色社会主义新时代</vt:lpstr>
      <vt:lpstr>（一）我们处在中国特色社会主义新时代</vt:lpstr>
      <vt:lpstr>（一）我们处在中国特色社会主义新时代</vt:lpstr>
      <vt:lpstr>PowerPoint 演示文稿</vt:lpstr>
      <vt:lpstr>PowerPoint 演示文稿</vt:lpstr>
      <vt:lpstr>（二）新时代呼唤担当民族复兴大任的时代新人</vt:lpstr>
      <vt:lpstr>PowerPoint 演示文稿</vt:lpstr>
      <vt:lpstr>PowerPoint 演示文稿</vt:lpstr>
      <vt:lpstr>PowerPoint 演示文稿</vt:lpstr>
      <vt:lpstr>PowerPoint 演示文稿</vt:lpstr>
      <vt:lpstr>在坚定理想信念上下功夫，必须树立共产主义远大理想和中国特色社会主义共同理想，增强中国特色社会主义道路自信、理论自信、制度自信、文化自信，立志肩负起民族复兴的时代重任。</vt:lpstr>
      <vt:lpstr>PowerPoint 演示文稿</vt:lpstr>
      <vt:lpstr>大学教育的目的在于育人</vt:lpstr>
      <vt:lpstr>育人的根本在于立德</vt:lpstr>
      <vt:lpstr>蔡元培：“知识者，人事之基本也。”</vt:lpstr>
      <vt:lpstr>PowerPoint 演示文稿</vt:lpstr>
      <vt:lpstr>案例：科技造福人类</vt:lpstr>
      <vt:lpstr>课堂互动：从汶川15勇士到“翼龙”-2H型无人机的多角度思考</vt:lpstr>
      <vt:lpstr>PowerPoint 演示文稿</vt:lpstr>
      <vt:lpstr>PowerPoint 演示文稿</vt:lpstr>
      <vt:lpstr>（三）不断提升思想道德素质与法治素养</vt:lpstr>
      <vt:lpstr>PowerPoint 演示文稿</vt:lpstr>
      <vt:lpstr>1.思想道德和法律的关系</vt:lpstr>
      <vt:lpstr>2.思想道德素质与法治素养的内涵及意义 </vt:lpstr>
      <vt:lpstr>3.提升思想道德素质和法治素养的方法</vt:lpstr>
      <vt:lpstr>洗钱？4名大学生被刑拘！</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第一章   追求远大理想   坚定理想信念</dc:title>
  <dc:creator>Fofoca</dc:creator>
  <cp:lastModifiedBy>刘 淑雯</cp:lastModifiedBy>
  <cp:revision>357</cp:revision>
  <dcterms:created xsi:type="dcterms:W3CDTF">2014-01-15T03:52:12Z</dcterms:created>
  <dcterms:modified xsi:type="dcterms:W3CDTF">2022-01-12T11:25:29Z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557F29F8-26FD-46B0-3F18-3F485054773F</vt:lpwstr>
  </property>
  <property fmtid="{D5CDD505-2E9C-101B-9397-08002B2CF9AE}" pid="3" name="ArticulatePath">
    <vt:lpwstr>第一章   追求远大理想   坚定理想信念</vt:lpwstr>
  </property>
</Properties>
</file>