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6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26236"/>
            <a:ext cx="2133600" cy="100965"/>
          </a:xfrm>
          <a:custGeom>
            <a:avLst/>
            <a:gdLst/>
            <a:ahLst/>
            <a:cxnLst/>
            <a:rect l="l" t="t" r="r" b="b"/>
            <a:pathLst>
              <a:path w="2133600" h="100965">
                <a:moveTo>
                  <a:pt x="0" y="0"/>
                </a:moveTo>
                <a:lnTo>
                  <a:pt x="2133600" y="0"/>
                </a:lnTo>
                <a:lnTo>
                  <a:pt x="2133600" y="100584"/>
                </a:lnTo>
                <a:lnTo>
                  <a:pt x="0" y="100584"/>
                </a:lnTo>
                <a:lnTo>
                  <a:pt x="0" y="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973088" y="2960896"/>
            <a:ext cx="752719" cy="825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447248" y="2983992"/>
            <a:ext cx="790526" cy="771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342271" y="3606876"/>
            <a:ext cx="885609" cy="836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832603" y="3662426"/>
            <a:ext cx="894321" cy="786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406140" y="3049523"/>
            <a:ext cx="2246630" cy="1310640"/>
          </a:xfrm>
          <a:custGeom>
            <a:avLst/>
            <a:gdLst/>
            <a:ahLst/>
            <a:cxnLst/>
            <a:rect l="l" t="t" r="r" b="b"/>
            <a:pathLst>
              <a:path w="2246629" h="1310639">
                <a:moveTo>
                  <a:pt x="0" y="0"/>
                </a:moveTo>
                <a:lnTo>
                  <a:pt x="2246376" y="0"/>
                </a:lnTo>
                <a:lnTo>
                  <a:pt x="2246376" y="1310639"/>
                </a:lnTo>
                <a:lnTo>
                  <a:pt x="0" y="13106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276859" y="1511935"/>
            <a:ext cx="4145279" cy="2106930"/>
          </a:xfrm>
          <a:custGeom>
            <a:avLst/>
            <a:gdLst/>
            <a:ahLst/>
            <a:cxnLst/>
            <a:rect l="l" t="t" r="r" b="b"/>
            <a:pathLst>
              <a:path w="4145279" h="2106929">
                <a:moveTo>
                  <a:pt x="4122737" y="1514475"/>
                </a:moveTo>
                <a:lnTo>
                  <a:pt x="4122737" y="0"/>
                </a:lnTo>
                <a:lnTo>
                  <a:pt x="4144962" y="0"/>
                </a:lnTo>
                <a:lnTo>
                  <a:pt x="4144962" y="1503362"/>
                </a:lnTo>
                <a:lnTo>
                  <a:pt x="4133850" y="1503362"/>
                </a:lnTo>
                <a:lnTo>
                  <a:pt x="4122737" y="1514475"/>
                </a:lnTo>
                <a:close/>
              </a:path>
              <a:path w="4145279" h="2106929">
                <a:moveTo>
                  <a:pt x="3078162" y="2095500"/>
                </a:moveTo>
                <a:lnTo>
                  <a:pt x="3055937" y="2095500"/>
                </a:lnTo>
                <a:lnTo>
                  <a:pt x="3067050" y="2084387"/>
                </a:lnTo>
                <a:lnTo>
                  <a:pt x="3055937" y="2084381"/>
                </a:lnTo>
                <a:lnTo>
                  <a:pt x="3055937" y="1514475"/>
                </a:lnTo>
                <a:lnTo>
                  <a:pt x="3056216" y="1511998"/>
                </a:lnTo>
                <a:lnTo>
                  <a:pt x="3067050" y="1503362"/>
                </a:lnTo>
                <a:lnTo>
                  <a:pt x="4122737" y="1503362"/>
                </a:lnTo>
                <a:lnTo>
                  <a:pt x="4122737" y="1514475"/>
                </a:lnTo>
                <a:lnTo>
                  <a:pt x="3078162" y="1514475"/>
                </a:lnTo>
                <a:lnTo>
                  <a:pt x="3067050" y="1525587"/>
                </a:lnTo>
                <a:lnTo>
                  <a:pt x="3078162" y="1525587"/>
                </a:lnTo>
                <a:lnTo>
                  <a:pt x="3078162" y="2095500"/>
                </a:lnTo>
                <a:close/>
              </a:path>
              <a:path w="4145279" h="2106929">
                <a:moveTo>
                  <a:pt x="4133850" y="1525587"/>
                </a:moveTo>
                <a:lnTo>
                  <a:pt x="3078162" y="1525587"/>
                </a:lnTo>
                <a:lnTo>
                  <a:pt x="3078162" y="1514475"/>
                </a:lnTo>
                <a:lnTo>
                  <a:pt x="4122737" y="1514475"/>
                </a:lnTo>
                <a:lnTo>
                  <a:pt x="4133850" y="1503362"/>
                </a:lnTo>
                <a:lnTo>
                  <a:pt x="4144962" y="1503362"/>
                </a:lnTo>
                <a:lnTo>
                  <a:pt x="4144962" y="1514475"/>
                </a:lnTo>
                <a:lnTo>
                  <a:pt x="4136326" y="1525308"/>
                </a:lnTo>
                <a:lnTo>
                  <a:pt x="4133850" y="1525587"/>
                </a:lnTo>
                <a:close/>
              </a:path>
              <a:path w="4145279" h="2106929">
                <a:moveTo>
                  <a:pt x="3078162" y="1525587"/>
                </a:moveTo>
                <a:lnTo>
                  <a:pt x="3067050" y="1525587"/>
                </a:lnTo>
                <a:lnTo>
                  <a:pt x="3078162" y="1514475"/>
                </a:lnTo>
                <a:lnTo>
                  <a:pt x="3078162" y="1525587"/>
                </a:lnTo>
                <a:close/>
              </a:path>
              <a:path w="4145279" h="2106929">
                <a:moveTo>
                  <a:pt x="3067050" y="2106612"/>
                </a:moveTo>
                <a:lnTo>
                  <a:pt x="0" y="2105025"/>
                </a:lnTo>
                <a:lnTo>
                  <a:pt x="0" y="2082800"/>
                </a:lnTo>
                <a:lnTo>
                  <a:pt x="3055937" y="2084381"/>
                </a:lnTo>
                <a:lnTo>
                  <a:pt x="3055937" y="2095500"/>
                </a:lnTo>
                <a:lnTo>
                  <a:pt x="3078162" y="2095500"/>
                </a:lnTo>
                <a:lnTo>
                  <a:pt x="3069513" y="2106333"/>
                </a:lnTo>
                <a:lnTo>
                  <a:pt x="3067050" y="2106612"/>
                </a:lnTo>
                <a:close/>
              </a:path>
              <a:path w="4145279" h="2106929">
                <a:moveTo>
                  <a:pt x="3055937" y="2095500"/>
                </a:moveTo>
                <a:lnTo>
                  <a:pt x="3055937" y="2084381"/>
                </a:lnTo>
                <a:lnTo>
                  <a:pt x="3067050" y="2084387"/>
                </a:lnTo>
                <a:lnTo>
                  <a:pt x="3055937" y="20955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4666297" y="1511935"/>
            <a:ext cx="4145279" cy="2106930"/>
          </a:xfrm>
          <a:custGeom>
            <a:avLst/>
            <a:gdLst/>
            <a:ahLst/>
            <a:cxnLst/>
            <a:rect l="l" t="t" r="r" b="b"/>
            <a:pathLst>
              <a:path w="4145279" h="2106929">
                <a:moveTo>
                  <a:pt x="1066800" y="1525587"/>
                </a:moveTo>
                <a:lnTo>
                  <a:pt x="11112" y="1525587"/>
                </a:lnTo>
                <a:lnTo>
                  <a:pt x="8636" y="1525308"/>
                </a:lnTo>
                <a:lnTo>
                  <a:pt x="0" y="1514475"/>
                </a:lnTo>
                <a:lnTo>
                  <a:pt x="0" y="0"/>
                </a:lnTo>
                <a:lnTo>
                  <a:pt x="22225" y="0"/>
                </a:lnTo>
                <a:lnTo>
                  <a:pt x="22225" y="1503362"/>
                </a:lnTo>
                <a:lnTo>
                  <a:pt x="11112" y="1503362"/>
                </a:lnTo>
                <a:lnTo>
                  <a:pt x="22225" y="1514475"/>
                </a:lnTo>
                <a:lnTo>
                  <a:pt x="1066800" y="1514475"/>
                </a:lnTo>
                <a:lnTo>
                  <a:pt x="1066800" y="1525587"/>
                </a:lnTo>
                <a:close/>
              </a:path>
              <a:path w="4145279" h="2106929">
                <a:moveTo>
                  <a:pt x="22225" y="1514475"/>
                </a:moveTo>
                <a:lnTo>
                  <a:pt x="11112" y="1503362"/>
                </a:lnTo>
                <a:lnTo>
                  <a:pt x="22225" y="1503362"/>
                </a:lnTo>
                <a:lnTo>
                  <a:pt x="22225" y="1514475"/>
                </a:lnTo>
                <a:close/>
              </a:path>
              <a:path w="4145279" h="2106929">
                <a:moveTo>
                  <a:pt x="1089025" y="1525587"/>
                </a:moveTo>
                <a:lnTo>
                  <a:pt x="1077912" y="1525587"/>
                </a:lnTo>
                <a:lnTo>
                  <a:pt x="1066800" y="1514475"/>
                </a:lnTo>
                <a:lnTo>
                  <a:pt x="22225" y="1514475"/>
                </a:lnTo>
                <a:lnTo>
                  <a:pt x="22225" y="1503362"/>
                </a:lnTo>
                <a:lnTo>
                  <a:pt x="1077912" y="1503362"/>
                </a:lnTo>
                <a:lnTo>
                  <a:pt x="1089025" y="1514475"/>
                </a:lnTo>
                <a:lnTo>
                  <a:pt x="1089025" y="1525587"/>
                </a:lnTo>
                <a:close/>
              </a:path>
              <a:path w="4145279" h="2106929">
                <a:moveTo>
                  <a:pt x="1077912" y="2106612"/>
                </a:moveTo>
                <a:lnTo>
                  <a:pt x="1066800" y="2095500"/>
                </a:lnTo>
                <a:lnTo>
                  <a:pt x="1066800" y="1514475"/>
                </a:lnTo>
                <a:lnTo>
                  <a:pt x="1077912" y="1525587"/>
                </a:lnTo>
                <a:lnTo>
                  <a:pt x="1089025" y="1525587"/>
                </a:lnTo>
                <a:lnTo>
                  <a:pt x="1089025" y="2084381"/>
                </a:lnTo>
                <a:lnTo>
                  <a:pt x="1077912" y="2084387"/>
                </a:lnTo>
                <a:lnTo>
                  <a:pt x="1089025" y="2095500"/>
                </a:lnTo>
                <a:lnTo>
                  <a:pt x="4144962" y="2095500"/>
                </a:lnTo>
                <a:lnTo>
                  <a:pt x="4144962" y="2105025"/>
                </a:lnTo>
                <a:lnTo>
                  <a:pt x="1077912" y="2106612"/>
                </a:lnTo>
                <a:close/>
              </a:path>
              <a:path w="4145279" h="2106929">
                <a:moveTo>
                  <a:pt x="4144962" y="2095500"/>
                </a:moveTo>
                <a:lnTo>
                  <a:pt x="1089025" y="2095500"/>
                </a:lnTo>
                <a:lnTo>
                  <a:pt x="1089025" y="2084381"/>
                </a:lnTo>
                <a:lnTo>
                  <a:pt x="4144962" y="2082800"/>
                </a:lnTo>
                <a:lnTo>
                  <a:pt x="4144962" y="2095500"/>
                </a:lnTo>
                <a:close/>
              </a:path>
              <a:path w="4145279" h="2106929">
                <a:moveTo>
                  <a:pt x="1089025" y="2095500"/>
                </a:moveTo>
                <a:lnTo>
                  <a:pt x="1077912" y="2084387"/>
                </a:lnTo>
                <a:lnTo>
                  <a:pt x="1089025" y="2084381"/>
                </a:lnTo>
                <a:lnTo>
                  <a:pt x="1089025" y="20955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276859" y="3834447"/>
            <a:ext cx="4145279" cy="2106930"/>
          </a:xfrm>
          <a:custGeom>
            <a:avLst/>
            <a:gdLst/>
            <a:ahLst/>
            <a:cxnLst/>
            <a:rect l="l" t="t" r="r" b="b"/>
            <a:pathLst>
              <a:path w="4145279" h="2106929">
                <a:moveTo>
                  <a:pt x="0" y="23812"/>
                </a:moveTo>
                <a:lnTo>
                  <a:pt x="0" y="1587"/>
                </a:lnTo>
                <a:lnTo>
                  <a:pt x="3067050" y="0"/>
                </a:lnTo>
                <a:lnTo>
                  <a:pt x="3069513" y="279"/>
                </a:lnTo>
                <a:lnTo>
                  <a:pt x="3078162" y="11112"/>
                </a:lnTo>
                <a:lnTo>
                  <a:pt x="3055937" y="11112"/>
                </a:lnTo>
                <a:lnTo>
                  <a:pt x="3055937" y="22230"/>
                </a:lnTo>
                <a:lnTo>
                  <a:pt x="0" y="23812"/>
                </a:lnTo>
                <a:close/>
              </a:path>
              <a:path w="4145279" h="2106929">
                <a:moveTo>
                  <a:pt x="3055937" y="22230"/>
                </a:moveTo>
                <a:lnTo>
                  <a:pt x="3055937" y="11112"/>
                </a:lnTo>
                <a:lnTo>
                  <a:pt x="3067050" y="22225"/>
                </a:lnTo>
                <a:lnTo>
                  <a:pt x="3055937" y="22230"/>
                </a:lnTo>
                <a:close/>
              </a:path>
              <a:path w="4145279" h="2106929">
                <a:moveTo>
                  <a:pt x="4122737" y="603250"/>
                </a:moveTo>
                <a:lnTo>
                  <a:pt x="3067050" y="603250"/>
                </a:lnTo>
                <a:lnTo>
                  <a:pt x="3064573" y="602970"/>
                </a:lnTo>
                <a:lnTo>
                  <a:pt x="3055937" y="592137"/>
                </a:lnTo>
                <a:lnTo>
                  <a:pt x="3055937" y="22230"/>
                </a:lnTo>
                <a:lnTo>
                  <a:pt x="3067050" y="22225"/>
                </a:lnTo>
                <a:lnTo>
                  <a:pt x="3055937" y="11112"/>
                </a:lnTo>
                <a:lnTo>
                  <a:pt x="3078162" y="11112"/>
                </a:lnTo>
                <a:lnTo>
                  <a:pt x="3078162" y="581025"/>
                </a:lnTo>
                <a:lnTo>
                  <a:pt x="3067050" y="581025"/>
                </a:lnTo>
                <a:lnTo>
                  <a:pt x="3078162" y="592137"/>
                </a:lnTo>
                <a:lnTo>
                  <a:pt x="4122737" y="592137"/>
                </a:lnTo>
                <a:lnTo>
                  <a:pt x="4122737" y="603250"/>
                </a:lnTo>
                <a:close/>
              </a:path>
              <a:path w="4145279" h="2106929">
                <a:moveTo>
                  <a:pt x="3078162" y="592137"/>
                </a:moveTo>
                <a:lnTo>
                  <a:pt x="3067050" y="581025"/>
                </a:lnTo>
                <a:lnTo>
                  <a:pt x="3078162" y="581025"/>
                </a:lnTo>
                <a:lnTo>
                  <a:pt x="3078162" y="592137"/>
                </a:lnTo>
                <a:close/>
              </a:path>
              <a:path w="4145279" h="2106929">
                <a:moveTo>
                  <a:pt x="4144962" y="603250"/>
                </a:moveTo>
                <a:lnTo>
                  <a:pt x="4133850" y="603250"/>
                </a:lnTo>
                <a:lnTo>
                  <a:pt x="4122737" y="592137"/>
                </a:lnTo>
                <a:lnTo>
                  <a:pt x="3078162" y="592137"/>
                </a:lnTo>
                <a:lnTo>
                  <a:pt x="3078162" y="581025"/>
                </a:lnTo>
                <a:lnTo>
                  <a:pt x="4133850" y="581025"/>
                </a:lnTo>
                <a:lnTo>
                  <a:pt x="4144962" y="592137"/>
                </a:lnTo>
                <a:lnTo>
                  <a:pt x="4144962" y="603250"/>
                </a:lnTo>
                <a:close/>
              </a:path>
              <a:path w="4145279" h="2106929">
                <a:moveTo>
                  <a:pt x="4144962" y="2106612"/>
                </a:moveTo>
                <a:lnTo>
                  <a:pt x="4122737" y="2106612"/>
                </a:lnTo>
                <a:lnTo>
                  <a:pt x="4122737" y="592137"/>
                </a:lnTo>
                <a:lnTo>
                  <a:pt x="4133850" y="603250"/>
                </a:lnTo>
                <a:lnTo>
                  <a:pt x="4144962" y="603250"/>
                </a:lnTo>
                <a:lnTo>
                  <a:pt x="4144962" y="2106612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4666297" y="3834447"/>
            <a:ext cx="4145279" cy="2106930"/>
          </a:xfrm>
          <a:custGeom>
            <a:avLst/>
            <a:gdLst/>
            <a:ahLst/>
            <a:cxnLst/>
            <a:rect l="l" t="t" r="r" b="b"/>
            <a:pathLst>
              <a:path w="4145279" h="2106929">
                <a:moveTo>
                  <a:pt x="1066800" y="592137"/>
                </a:moveTo>
                <a:lnTo>
                  <a:pt x="1066800" y="11112"/>
                </a:lnTo>
                <a:lnTo>
                  <a:pt x="1067079" y="8636"/>
                </a:lnTo>
                <a:lnTo>
                  <a:pt x="1077912" y="0"/>
                </a:lnTo>
                <a:lnTo>
                  <a:pt x="4144962" y="1587"/>
                </a:lnTo>
                <a:lnTo>
                  <a:pt x="4144962" y="11112"/>
                </a:lnTo>
                <a:lnTo>
                  <a:pt x="1089025" y="11112"/>
                </a:lnTo>
                <a:lnTo>
                  <a:pt x="1077912" y="22225"/>
                </a:lnTo>
                <a:lnTo>
                  <a:pt x="1089025" y="22230"/>
                </a:lnTo>
                <a:lnTo>
                  <a:pt x="1089025" y="581025"/>
                </a:lnTo>
                <a:lnTo>
                  <a:pt x="1077912" y="581025"/>
                </a:lnTo>
                <a:lnTo>
                  <a:pt x="1066800" y="592137"/>
                </a:lnTo>
                <a:close/>
              </a:path>
              <a:path w="4145279" h="2106929">
                <a:moveTo>
                  <a:pt x="1089025" y="22230"/>
                </a:moveTo>
                <a:lnTo>
                  <a:pt x="1077912" y="22225"/>
                </a:lnTo>
                <a:lnTo>
                  <a:pt x="1089025" y="11112"/>
                </a:lnTo>
                <a:lnTo>
                  <a:pt x="1089025" y="22230"/>
                </a:lnTo>
                <a:close/>
              </a:path>
              <a:path w="4145279" h="2106929">
                <a:moveTo>
                  <a:pt x="4144962" y="23812"/>
                </a:moveTo>
                <a:lnTo>
                  <a:pt x="1089025" y="22230"/>
                </a:lnTo>
                <a:lnTo>
                  <a:pt x="1089025" y="11112"/>
                </a:lnTo>
                <a:lnTo>
                  <a:pt x="4144962" y="11112"/>
                </a:lnTo>
                <a:lnTo>
                  <a:pt x="4144962" y="23812"/>
                </a:lnTo>
                <a:close/>
              </a:path>
              <a:path w="4145279" h="2106929">
                <a:moveTo>
                  <a:pt x="22225" y="2106612"/>
                </a:moveTo>
                <a:lnTo>
                  <a:pt x="0" y="2106612"/>
                </a:lnTo>
                <a:lnTo>
                  <a:pt x="0" y="592137"/>
                </a:lnTo>
                <a:lnTo>
                  <a:pt x="11112" y="581025"/>
                </a:lnTo>
                <a:lnTo>
                  <a:pt x="1066800" y="581025"/>
                </a:lnTo>
                <a:lnTo>
                  <a:pt x="1066800" y="592137"/>
                </a:lnTo>
                <a:lnTo>
                  <a:pt x="22225" y="592137"/>
                </a:lnTo>
                <a:lnTo>
                  <a:pt x="11112" y="603250"/>
                </a:lnTo>
                <a:lnTo>
                  <a:pt x="22225" y="603250"/>
                </a:lnTo>
                <a:lnTo>
                  <a:pt x="22225" y="2106612"/>
                </a:lnTo>
                <a:close/>
              </a:path>
              <a:path w="4145279" h="2106929">
                <a:moveTo>
                  <a:pt x="1077912" y="603250"/>
                </a:moveTo>
                <a:lnTo>
                  <a:pt x="22225" y="603250"/>
                </a:lnTo>
                <a:lnTo>
                  <a:pt x="22225" y="592137"/>
                </a:lnTo>
                <a:lnTo>
                  <a:pt x="1066800" y="592137"/>
                </a:lnTo>
                <a:lnTo>
                  <a:pt x="1077912" y="581025"/>
                </a:lnTo>
                <a:lnTo>
                  <a:pt x="1089025" y="581025"/>
                </a:lnTo>
                <a:lnTo>
                  <a:pt x="1089025" y="592137"/>
                </a:lnTo>
                <a:lnTo>
                  <a:pt x="1080389" y="602970"/>
                </a:lnTo>
                <a:lnTo>
                  <a:pt x="1077912" y="603250"/>
                </a:lnTo>
                <a:close/>
              </a:path>
              <a:path w="4145279" h="2106929">
                <a:moveTo>
                  <a:pt x="22225" y="603250"/>
                </a:moveTo>
                <a:lnTo>
                  <a:pt x="11112" y="603250"/>
                </a:lnTo>
                <a:lnTo>
                  <a:pt x="22225" y="592137"/>
                </a:lnTo>
                <a:lnTo>
                  <a:pt x="22225" y="60325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26236"/>
            <a:ext cx="2133600" cy="100965"/>
          </a:xfrm>
          <a:custGeom>
            <a:avLst/>
            <a:gdLst/>
            <a:ahLst/>
            <a:cxnLst/>
            <a:rect l="l" t="t" r="r" b="b"/>
            <a:pathLst>
              <a:path w="2133600" h="100965">
                <a:moveTo>
                  <a:pt x="0" y="0"/>
                </a:moveTo>
                <a:lnTo>
                  <a:pt x="2133600" y="0"/>
                </a:lnTo>
                <a:lnTo>
                  <a:pt x="2133600" y="100584"/>
                </a:lnTo>
                <a:lnTo>
                  <a:pt x="0" y="100584"/>
                </a:lnTo>
                <a:lnTo>
                  <a:pt x="0" y="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2400" y="563245"/>
            <a:ext cx="599185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4959" y="2943733"/>
            <a:ext cx="4798060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9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0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6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61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5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6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8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351" y="1628775"/>
            <a:ext cx="2527096" cy="2527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553970"/>
            <a:ext cx="8462010" cy="1143000"/>
          </a:xfrm>
          <a:custGeom>
            <a:avLst/>
            <a:gdLst/>
            <a:ahLst/>
            <a:cxnLst/>
            <a:rect l="l" t="t" r="r" b="b"/>
            <a:pathLst>
              <a:path w="4724400" h="1143000">
                <a:moveTo>
                  <a:pt x="0" y="0"/>
                </a:moveTo>
                <a:lnTo>
                  <a:pt x="4724400" y="0"/>
                </a:lnTo>
                <a:lnTo>
                  <a:pt x="47244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pPr algn="ctr"/>
            <a:endParaRPr lang="zh-CN" sz="3200" b="1"/>
          </a:p>
          <a:p>
            <a:pPr algn="ctr"/>
            <a:r>
              <a:rPr lang="zh-CN" sz="3200" b="1"/>
              <a:t>第三章 继承优良传统 弘扬中国精神</a:t>
            </a:r>
            <a:endParaRPr lang="zh-CN" sz="3200" b="1"/>
          </a:p>
        </p:txBody>
      </p:sp>
      <p:sp>
        <p:nvSpPr>
          <p:cNvPr id="5" name="object 5"/>
          <p:cNvSpPr/>
          <p:nvPr/>
        </p:nvSpPr>
        <p:spPr>
          <a:xfrm>
            <a:off x="0" y="188976"/>
            <a:ext cx="9116568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227965"/>
            <a:ext cx="5991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二、中国精神是兴国强国之</a:t>
            </a:r>
            <a:r>
              <a:rPr spc="-15" dirty="0">
                <a:solidFill>
                  <a:srgbClr val="292929"/>
                </a:solidFill>
              </a:rPr>
              <a:t>魂</a:t>
            </a:r>
            <a:endParaRPr spc="-15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84333" y="1763077"/>
            <a:ext cx="5039360" cy="1462405"/>
          </a:xfrm>
          <a:custGeom>
            <a:avLst/>
            <a:gdLst/>
            <a:ahLst/>
            <a:cxnLst/>
            <a:rect l="l" t="t" r="r" b="b"/>
            <a:pathLst>
              <a:path w="5039359" h="1462405">
                <a:moveTo>
                  <a:pt x="5039220" y="1462087"/>
                </a:moveTo>
                <a:lnTo>
                  <a:pt x="0" y="1462087"/>
                </a:lnTo>
                <a:lnTo>
                  <a:pt x="0" y="0"/>
                </a:lnTo>
                <a:lnTo>
                  <a:pt x="5039220" y="0"/>
                </a:lnTo>
                <a:lnTo>
                  <a:pt x="5039220" y="11112"/>
                </a:lnTo>
                <a:lnTo>
                  <a:pt x="22225" y="11112"/>
                </a:lnTo>
                <a:lnTo>
                  <a:pt x="11112" y="22225"/>
                </a:lnTo>
                <a:lnTo>
                  <a:pt x="22225" y="22225"/>
                </a:lnTo>
                <a:lnTo>
                  <a:pt x="22225" y="1439862"/>
                </a:lnTo>
                <a:lnTo>
                  <a:pt x="11112" y="1439862"/>
                </a:lnTo>
                <a:lnTo>
                  <a:pt x="22225" y="1450975"/>
                </a:lnTo>
                <a:lnTo>
                  <a:pt x="5039220" y="1450975"/>
                </a:lnTo>
                <a:lnTo>
                  <a:pt x="5039220" y="1462087"/>
                </a:lnTo>
                <a:close/>
              </a:path>
              <a:path w="5039359" h="1462405">
                <a:moveTo>
                  <a:pt x="22225" y="22225"/>
                </a:moveTo>
                <a:lnTo>
                  <a:pt x="11112" y="22225"/>
                </a:lnTo>
                <a:lnTo>
                  <a:pt x="22225" y="11112"/>
                </a:lnTo>
                <a:lnTo>
                  <a:pt x="22225" y="22225"/>
                </a:lnTo>
                <a:close/>
              </a:path>
              <a:path w="5039359" h="1462405">
                <a:moveTo>
                  <a:pt x="5016995" y="22225"/>
                </a:moveTo>
                <a:lnTo>
                  <a:pt x="22225" y="22225"/>
                </a:lnTo>
                <a:lnTo>
                  <a:pt x="22225" y="11112"/>
                </a:lnTo>
                <a:lnTo>
                  <a:pt x="5016995" y="11112"/>
                </a:lnTo>
                <a:lnTo>
                  <a:pt x="5016995" y="22225"/>
                </a:lnTo>
                <a:close/>
              </a:path>
              <a:path w="5039359" h="1462405">
                <a:moveTo>
                  <a:pt x="5016995" y="1450975"/>
                </a:moveTo>
                <a:lnTo>
                  <a:pt x="5016995" y="11112"/>
                </a:lnTo>
                <a:lnTo>
                  <a:pt x="5028107" y="22225"/>
                </a:lnTo>
                <a:lnTo>
                  <a:pt x="5039220" y="22225"/>
                </a:lnTo>
                <a:lnTo>
                  <a:pt x="5039220" y="1439862"/>
                </a:lnTo>
                <a:lnTo>
                  <a:pt x="5028107" y="1439862"/>
                </a:lnTo>
                <a:lnTo>
                  <a:pt x="5016995" y="1450975"/>
                </a:lnTo>
                <a:close/>
              </a:path>
              <a:path w="5039359" h="1462405">
                <a:moveTo>
                  <a:pt x="5039220" y="22225"/>
                </a:moveTo>
                <a:lnTo>
                  <a:pt x="5028107" y="22225"/>
                </a:lnTo>
                <a:lnTo>
                  <a:pt x="5016995" y="11112"/>
                </a:lnTo>
                <a:lnTo>
                  <a:pt x="5039220" y="11112"/>
                </a:lnTo>
                <a:lnTo>
                  <a:pt x="5039220" y="22225"/>
                </a:lnTo>
                <a:close/>
              </a:path>
              <a:path w="5039359" h="1462405">
                <a:moveTo>
                  <a:pt x="22225" y="1450975"/>
                </a:moveTo>
                <a:lnTo>
                  <a:pt x="11112" y="1439862"/>
                </a:lnTo>
                <a:lnTo>
                  <a:pt x="22225" y="1439862"/>
                </a:lnTo>
                <a:lnTo>
                  <a:pt x="22225" y="1450975"/>
                </a:lnTo>
                <a:close/>
              </a:path>
              <a:path w="5039359" h="1462405">
                <a:moveTo>
                  <a:pt x="5016995" y="1450975"/>
                </a:moveTo>
                <a:lnTo>
                  <a:pt x="22225" y="1450975"/>
                </a:lnTo>
                <a:lnTo>
                  <a:pt x="22225" y="1439862"/>
                </a:lnTo>
                <a:lnTo>
                  <a:pt x="5016995" y="1439862"/>
                </a:lnTo>
                <a:lnTo>
                  <a:pt x="5016995" y="1450975"/>
                </a:lnTo>
                <a:close/>
              </a:path>
              <a:path w="5039359" h="1462405">
                <a:moveTo>
                  <a:pt x="5039220" y="1450975"/>
                </a:moveTo>
                <a:lnTo>
                  <a:pt x="5016995" y="1450975"/>
                </a:lnTo>
                <a:lnTo>
                  <a:pt x="5028107" y="1439862"/>
                </a:lnTo>
                <a:lnTo>
                  <a:pt x="5039220" y="1439862"/>
                </a:lnTo>
                <a:lnTo>
                  <a:pt x="5039220" y="1450975"/>
                </a:lnTo>
                <a:close/>
              </a:path>
            </a:pathLst>
          </a:custGeom>
          <a:solidFill>
            <a:srgbClr val="80C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84333" y="4053840"/>
            <a:ext cx="5039360" cy="1462405"/>
          </a:xfrm>
          <a:custGeom>
            <a:avLst/>
            <a:gdLst/>
            <a:ahLst/>
            <a:cxnLst/>
            <a:rect l="l" t="t" r="r" b="b"/>
            <a:pathLst>
              <a:path w="5039359" h="1462404">
                <a:moveTo>
                  <a:pt x="5039220" y="1462087"/>
                </a:moveTo>
                <a:lnTo>
                  <a:pt x="0" y="1462087"/>
                </a:lnTo>
                <a:lnTo>
                  <a:pt x="0" y="0"/>
                </a:lnTo>
                <a:lnTo>
                  <a:pt x="5039220" y="0"/>
                </a:lnTo>
                <a:lnTo>
                  <a:pt x="5039220" y="11112"/>
                </a:lnTo>
                <a:lnTo>
                  <a:pt x="22225" y="11112"/>
                </a:lnTo>
                <a:lnTo>
                  <a:pt x="11112" y="22225"/>
                </a:lnTo>
                <a:lnTo>
                  <a:pt x="22225" y="22225"/>
                </a:lnTo>
                <a:lnTo>
                  <a:pt x="22225" y="1439862"/>
                </a:lnTo>
                <a:lnTo>
                  <a:pt x="11112" y="1439862"/>
                </a:lnTo>
                <a:lnTo>
                  <a:pt x="22225" y="1450975"/>
                </a:lnTo>
                <a:lnTo>
                  <a:pt x="5039220" y="1450975"/>
                </a:lnTo>
                <a:lnTo>
                  <a:pt x="5039220" y="1462087"/>
                </a:lnTo>
                <a:close/>
              </a:path>
              <a:path w="5039359" h="1462404">
                <a:moveTo>
                  <a:pt x="22225" y="22225"/>
                </a:moveTo>
                <a:lnTo>
                  <a:pt x="11112" y="22225"/>
                </a:lnTo>
                <a:lnTo>
                  <a:pt x="22225" y="11112"/>
                </a:lnTo>
                <a:lnTo>
                  <a:pt x="22225" y="22225"/>
                </a:lnTo>
                <a:close/>
              </a:path>
              <a:path w="5039359" h="1462404">
                <a:moveTo>
                  <a:pt x="5016995" y="22225"/>
                </a:moveTo>
                <a:lnTo>
                  <a:pt x="22225" y="22225"/>
                </a:lnTo>
                <a:lnTo>
                  <a:pt x="22225" y="11112"/>
                </a:lnTo>
                <a:lnTo>
                  <a:pt x="5016995" y="11112"/>
                </a:lnTo>
                <a:lnTo>
                  <a:pt x="5016995" y="22225"/>
                </a:lnTo>
                <a:close/>
              </a:path>
              <a:path w="5039359" h="1462404">
                <a:moveTo>
                  <a:pt x="5016995" y="1450975"/>
                </a:moveTo>
                <a:lnTo>
                  <a:pt x="5016995" y="11112"/>
                </a:lnTo>
                <a:lnTo>
                  <a:pt x="5028107" y="22225"/>
                </a:lnTo>
                <a:lnTo>
                  <a:pt x="5039220" y="22225"/>
                </a:lnTo>
                <a:lnTo>
                  <a:pt x="5039220" y="1439862"/>
                </a:lnTo>
                <a:lnTo>
                  <a:pt x="5028107" y="1439862"/>
                </a:lnTo>
                <a:lnTo>
                  <a:pt x="5016995" y="1450975"/>
                </a:lnTo>
                <a:close/>
              </a:path>
              <a:path w="5039359" h="1462404">
                <a:moveTo>
                  <a:pt x="5039220" y="22225"/>
                </a:moveTo>
                <a:lnTo>
                  <a:pt x="5028107" y="22225"/>
                </a:lnTo>
                <a:lnTo>
                  <a:pt x="5016995" y="11112"/>
                </a:lnTo>
                <a:lnTo>
                  <a:pt x="5039220" y="11112"/>
                </a:lnTo>
                <a:lnTo>
                  <a:pt x="5039220" y="22225"/>
                </a:lnTo>
                <a:close/>
              </a:path>
              <a:path w="5039359" h="1462404">
                <a:moveTo>
                  <a:pt x="22225" y="1450975"/>
                </a:moveTo>
                <a:lnTo>
                  <a:pt x="11112" y="1439862"/>
                </a:lnTo>
                <a:lnTo>
                  <a:pt x="22225" y="1439862"/>
                </a:lnTo>
                <a:lnTo>
                  <a:pt x="22225" y="1450975"/>
                </a:lnTo>
                <a:close/>
              </a:path>
              <a:path w="5039359" h="1462404">
                <a:moveTo>
                  <a:pt x="5016995" y="1450975"/>
                </a:moveTo>
                <a:lnTo>
                  <a:pt x="22225" y="1450975"/>
                </a:lnTo>
                <a:lnTo>
                  <a:pt x="22225" y="1439862"/>
                </a:lnTo>
                <a:lnTo>
                  <a:pt x="5016995" y="1439862"/>
                </a:lnTo>
                <a:lnTo>
                  <a:pt x="5016995" y="1450975"/>
                </a:lnTo>
                <a:close/>
              </a:path>
              <a:path w="5039359" h="1462404">
                <a:moveTo>
                  <a:pt x="5039220" y="1450975"/>
                </a:moveTo>
                <a:lnTo>
                  <a:pt x="5016995" y="1450975"/>
                </a:lnTo>
                <a:lnTo>
                  <a:pt x="5028107" y="1439862"/>
                </a:lnTo>
                <a:lnTo>
                  <a:pt x="5039220" y="1439862"/>
                </a:lnTo>
                <a:lnTo>
                  <a:pt x="5039220" y="1450975"/>
                </a:lnTo>
                <a:close/>
              </a:path>
            </a:pathLst>
          </a:custGeom>
          <a:solidFill>
            <a:srgbClr val="80C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47262" y="2480627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183" y="0"/>
                </a:lnTo>
              </a:path>
            </a:pathLst>
          </a:custGeom>
          <a:ln w="22225">
            <a:solidFill>
              <a:srgbClr val="80C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47262" y="4784090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183" y="0"/>
                </a:lnTo>
              </a:path>
            </a:pathLst>
          </a:custGeom>
          <a:ln w="22225">
            <a:solidFill>
              <a:srgbClr val="80C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7262" y="2480627"/>
            <a:ext cx="0" cy="2303780"/>
          </a:xfrm>
          <a:custGeom>
            <a:avLst/>
            <a:gdLst/>
            <a:ahLst/>
            <a:cxnLst/>
            <a:rect l="l" t="t" r="r" b="b"/>
            <a:pathLst>
              <a:path h="2303779">
                <a:moveTo>
                  <a:pt x="0" y="0"/>
                </a:moveTo>
                <a:lnTo>
                  <a:pt x="0" y="2303462"/>
                </a:lnTo>
              </a:path>
            </a:pathLst>
          </a:custGeom>
          <a:ln w="22225">
            <a:solidFill>
              <a:srgbClr val="80C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66657" y="3633152"/>
            <a:ext cx="980440" cy="0"/>
          </a:xfrm>
          <a:custGeom>
            <a:avLst/>
            <a:gdLst/>
            <a:ahLst/>
            <a:cxnLst/>
            <a:rect l="l" t="t" r="r" b="b"/>
            <a:pathLst>
              <a:path w="980439">
                <a:moveTo>
                  <a:pt x="0" y="0"/>
                </a:moveTo>
                <a:lnTo>
                  <a:pt x="980033" y="0"/>
                </a:lnTo>
              </a:path>
            </a:pathLst>
          </a:custGeom>
          <a:ln w="25400">
            <a:solidFill>
              <a:srgbClr val="80C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68340" y="1141475"/>
            <a:ext cx="1615439" cy="906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68340" y="3445764"/>
            <a:ext cx="1615439" cy="906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1252" y="3419855"/>
            <a:ext cx="2356485" cy="504825"/>
          </a:xfrm>
          <a:prstGeom prst="rect">
            <a:avLst/>
          </a:prstGeom>
          <a:solidFill>
            <a:srgbClr val="CCCC99"/>
          </a:solidFill>
        </p:spPr>
        <p:txBody>
          <a:bodyPr vert="horz" wrap="square" lIns="0" tIns="0" rIns="0" bIns="0" rtlCol="0">
            <a:spAutoFit/>
          </a:bodyPr>
          <a:lstStyle/>
          <a:p>
            <a:pPr marL="361315">
              <a:lnSpc>
                <a:spcPts val="3705"/>
              </a:lnSpc>
            </a:pPr>
            <a:r>
              <a:rPr sz="32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中国精</a:t>
            </a:r>
            <a:r>
              <a:rPr sz="32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神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23029" y="2233294"/>
            <a:ext cx="46475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</a:rPr>
              <a:t>以爱国主义为核心的民族精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神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3029" y="4537709"/>
            <a:ext cx="46475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</a:rPr>
              <a:t>以改革创新为核心的时代精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神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1739" y="266700"/>
            <a:ext cx="5991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二、中国精神是兴国强国之</a:t>
            </a:r>
            <a:r>
              <a:rPr spc="-15" dirty="0">
                <a:solidFill>
                  <a:srgbClr val="292929"/>
                </a:solidFill>
              </a:rPr>
              <a:t>魂</a:t>
            </a:r>
            <a:endParaRPr spc="-15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919" y="1828800"/>
            <a:ext cx="859536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04519" y="2066289"/>
            <a:ext cx="8459470" cy="2798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"/>
              <a:tabLst>
                <a:tab pos="583565" algn="l"/>
                <a:tab pos="584200" algn="l"/>
              </a:tabLst>
            </a:pP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实现民族复兴的精神引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领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83565" marR="5080" indent="-571500">
              <a:lnSpc>
                <a:spcPct val="150000"/>
              </a:lnSpc>
              <a:spcBef>
                <a:spcPts val="1680"/>
              </a:spcBef>
              <a:buFont typeface="Wingdings" panose="05000000000000000000"/>
              <a:buChar char=""/>
              <a:tabLst>
                <a:tab pos="583565" algn="l"/>
                <a:tab pos="584200" algn="l"/>
              </a:tabLst>
            </a:pP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凝聚中国力量的精神纽带（中国道路、中国精神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中国力量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AF50"/>
              </a:buClr>
              <a:buFont typeface="Wingdings" panose="05000000000000000000"/>
              <a:buChar char=""/>
            </a:pPr>
            <a:endParaRPr sz="2900">
              <a:latin typeface="Times New Roman" panose="02020503050405090304"/>
              <a:cs typeface="Times New Roman" panose="02020503050405090304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/>
              <a:buChar char=""/>
              <a:tabLst>
                <a:tab pos="583565" algn="l"/>
                <a:tab pos="584200" algn="l"/>
              </a:tabLst>
            </a:pP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提升综合国力的重要保障（软实力和硬实力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000" y="3665220"/>
            <a:ext cx="8077200" cy="2170430"/>
          </a:xfrm>
          <a:custGeom>
            <a:avLst/>
            <a:gdLst/>
            <a:ahLst/>
            <a:cxnLst/>
            <a:rect l="l" t="t" r="r" b="b"/>
            <a:pathLst>
              <a:path w="8077200" h="2170429">
                <a:moveTo>
                  <a:pt x="7714488" y="2170176"/>
                </a:moveTo>
                <a:lnTo>
                  <a:pt x="361188" y="2170176"/>
                </a:lnTo>
                <a:lnTo>
                  <a:pt x="312230" y="2166785"/>
                </a:lnTo>
                <a:lnTo>
                  <a:pt x="265258" y="2157090"/>
                </a:lnTo>
                <a:lnTo>
                  <a:pt x="220704" y="2141518"/>
                </a:lnTo>
                <a:lnTo>
                  <a:pt x="179002" y="2120496"/>
                </a:lnTo>
                <a:lnTo>
                  <a:pt x="140584" y="2094452"/>
                </a:lnTo>
                <a:lnTo>
                  <a:pt x="105884" y="2063815"/>
                </a:lnTo>
                <a:lnTo>
                  <a:pt x="75335" y="2029010"/>
                </a:lnTo>
                <a:lnTo>
                  <a:pt x="49369" y="1990468"/>
                </a:lnTo>
                <a:lnTo>
                  <a:pt x="28419" y="1948614"/>
                </a:lnTo>
                <a:lnTo>
                  <a:pt x="12919" y="1903877"/>
                </a:lnTo>
                <a:lnTo>
                  <a:pt x="3302" y="1856684"/>
                </a:lnTo>
                <a:lnTo>
                  <a:pt x="0" y="1807464"/>
                </a:lnTo>
                <a:lnTo>
                  <a:pt x="0" y="361188"/>
                </a:lnTo>
                <a:lnTo>
                  <a:pt x="3302" y="312084"/>
                </a:lnTo>
                <a:lnTo>
                  <a:pt x="12919" y="264993"/>
                </a:lnTo>
                <a:lnTo>
                  <a:pt x="28419" y="220347"/>
                </a:lnTo>
                <a:lnTo>
                  <a:pt x="49369" y="178578"/>
                </a:lnTo>
                <a:lnTo>
                  <a:pt x="75335" y="140121"/>
                </a:lnTo>
                <a:lnTo>
                  <a:pt x="105884" y="105408"/>
                </a:lnTo>
                <a:lnTo>
                  <a:pt x="140584" y="74872"/>
                </a:lnTo>
                <a:lnTo>
                  <a:pt x="179002" y="48945"/>
                </a:lnTo>
                <a:lnTo>
                  <a:pt x="220704" y="28062"/>
                </a:lnTo>
                <a:lnTo>
                  <a:pt x="265258" y="12655"/>
                </a:lnTo>
                <a:lnTo>
                  <a:pt x="312230" y="3156"/>
                </a:lnTo>
                <a:lnTo>
                  <a:pt x="361188" y="0"/>
                </a:lnTo>
                <a:lnTo>
                  <a:pt x="7714488" y="0"/>
                </a:lnTo>
                <a:lnTo>
                  <a:pt x="7763650" y="3156"/>
                </a:lnTo>
                <a:lnTo>
                  <a:pt x="7810795" y="12655"/>
                </a:lnTo>
                <a:lnTo>
                  <a:pt x="7855495" y="28062"/>
                </a:lnTo>
                <a:lnTo>
                  <a:pt x="7897322" y="48945"/>
                </a:lnTo>
                <a:lnTo>
                  <a:pt x="7935849" y="74872"/>
                </a:lnTo>
                <a:lnTo>
                  <a:pt x="7970648" y="105408"/>
                </a:lnTo>
                <a:lnTo>
                  <a:pt x="8001291" y="140121"/>
                </a:lnTo>
                <a:lnTo>
                  <a:pt x="8027351" y="178578"/>
                </a:lnTo>
                <a:lnTo>
                  <a:pt x="8048399" y="220347"/>
                </a:lnTo>
                <a:lnTo>
                  <a:pt x="8064008" y="264993"/>
                </a:lnTo>
                <a:lnTo>
                  <a:pt x="8073751" y="312084"/>
                </a:lnTo>
                <a:lnTo>
                  <a:pt x="8077200" y="361188"/>
                </a:lnTo>
                <a:lnTo>
                  <a:pt x="8077200" y="1807464"/>
                </a:lnTo>
                <a:lnTo>
                  <a:pt x="8073751" y="1856684"/>
                </a:lnTo>
                <a:lnTo>
                  <a:pt x="8064008" y="1903877"/>
                </a:lnTo>
                <a:lnTo>
                  <a:pt x="8048399" y="1948614"/>
                </a:lnTo>
                <a:lnTo>
                  <a:pt x="8027351" y="1990468"/>
                </a:lnTo>
                <a:lnTo>
                  <a:pt x="8001291" y="2029010"/>
                </a:lnTo>
                <a:lnTo>
                  <a:pt x="7970648" y="2063815"/>
                </a:lnTo>
                <a:lnTo>
                  <a:pt x="7935849" y="2094452"/>
                </a:lnTo>
                <a:lnTo>
                  <a:pt x="7897322" y="2120496"/>
                </a:lnTo>
                <a:lnTo>
                  <a:pt x="7855495" y="2141518"/>
                </a:lnTo>
                <a:lnTo>
                  <a:pt x="7810795" y="2157090"/>
                </a:lnTo>
                <a:lnTo>
                  <a:pt x="7763650" y="2166785"/>
                </a:lnTo>
                <a:lnTo>
                  <a:pt x="7714488" y="2170176"/>
                </a:lnTo>
                <a:close/>
              </a:path>
            </a:pathLst>
          </a:custGeom>
          <a:solidFill>
            <a:srgbClr val="D4D4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9100" y="1659635"/>
            <a:ext cx="8001000" cy="1792605"/>
          </a:xfrm>
          <a:custGeom>
            <a:avLst/>
            <a:gdLst/>
            <a:ahLst/>
            <a:cxnLst/>
            <a:rect l="l" t="t" r="r" b="b"/>
            <a:pathLst>
              <a:path w="8001000" h="1792604">
                <a:moveTo>
                  <a:pt x="7702296" y="1792224"/>
                </a:moveTo>
                <a:lnTo>
                  <a:pt x="298704" y="1792224"/>
                </a:lnTo>
                <a:lnTo>
                  <a:pt x="250248" y="1788143"/>
                </a:lnTo>
                <a:lnTo>
                  <a:pt x="204284" y="1776692"/>
                </a:lnTo>
                <a:lnTo>
                  <a:pt x="161425" y="1758486"/>
                </a:lnTo>
                <a:lnTo>
                  <a:pt x="122286" y="1734138"/>
                </a:lnTo>
                <a:lnTo>
                  <a:pt x="87482" y="1704265"/>
                </a:lnTo>
                <a:lnTo>
                  <a:pt x="57627" y="1669480"/>
                </a:lnTo>
                <a:lnTo>
                  <a:pt x="33337" y="1630398"/>
                </a:lnTo>
                <a:lnTo>
                  <a:pt x="15226" y="1587634"/>
                </a:lnTo>
                <a:lnTo>
                  <a:pt x="3909" y="1541803"/>
                </a:lnTo>
                <a:lnTo>
                  <a:pt x="0" y="1493520"/>
                </a:lnTo>
                <a:lnTo>
                  <a:pt x="0" y="298703"/>
                </a:lnTo>
                <a:lnTo>
                  <a:pt x="3909" y="250145"/>
                </a:lnTo>
                <a:lnTo>
                  <a:pt x="15226" y="204101"/>
                </a:lnTo>
                <a:lnTo>
                  <a:pt x="33337" y="161185"/>
                </a:lnTo>
                <a:lnTo>
                  <a:pt x="57627" y="122012"/>
                </a:lnTo>
                <a:lnTo>
                  <a:pt x="87482" y="87196"/>
                </a:lnTo>
                <a:lnTo>
                  <a:pt x="122286" y="57353"/>
                </a:lnTo>
                <a:lnTo>
                  <a:pt x="161425" y="33097"/>
                </a:lnTo>
                <a:lnTo>
                  <a:pt x="204284" y="15043"/>
                </a:lnTo>
                <a:lnTo>
                  <a:pt x="250248" y="3806"/>
                </a:lnTo>
                <a:lnTo>
                  <a:pt x="298704" y="0"/>
                </a:lnTo>
                <a:lnTo>
                  <a:pt x="7702296" y="0"/>
                </a:lnTo>
                <a:lnTo>
                  <a:pt x="7750579" y="3806"/>
                </a:lnTo>
                <a:lnTo>
                  <a:pt x="7796410" y="15043"/>
                </a:lnTo>
                <a:lnTo>
                  <a:pt x="7839174" y="33097"/>
                </a:lnTo>
                <a:lnTo>
                  <a:pt x="7878256" y="57353"/>
                </a:lnTo>
                <a:lnTo>
                  <a:pt x="7913041" y="87196"/>
                </a:lnTo>
                <a:lnTo>
                  <a:pt x="7942914" y="122012"/>
                </a:lnTo>
                <a:lnTo>
                  <a:pt x="7967262" y="161185"/>
                </a:lnTo>
                <a:lnTo>
                  <a:pt x="7985468" y="204101"/>
                </a:lnTo>
                <a:lnTo>
                  <a:pt x="7996919" y="250145"/>
                </a:lnTo>
                <a:lnTo>
                  <a:pt x="8001000" y="298703"/>
                </a:lnTo>
                <a:lnTo>
                  <a:pt x="8001000" y="1493520"/>
                </a:lnTo>
                <a:lnTo>
                  <a:pt x="7996919" y="1541803"/>
                </a:lnTo>
                <a:lnTo>
                  <a:pt x="7985468" y="1587634"/>
                </a:lnTo>
                <a:lnTo>
                  <a:pt x="7967262" y="1630398"/>
                </a:lnTo>
                <a:lnTo>
                  <a:pt x="7942914" y="1669480"/>
                </a:lnTo>
                <a:lnTo>
                  <a:pt x="7913041" y="1704265"/>
                </a:lnTo>
                <a:lnTo>
                  <a:pt x="7878256" y="1734138"/>
                </a:lnTo>
                <a:lnTo>
                  <a:pt x="7839174" y="1758486"/>
                </a:lnTo>
                <a:lnTo>
                  <a:pt x="7796410" y="1776692"/>
                </a:lnTo>
                <a:lnTo>
                  <a:pt x="7750579" y="1788143"/>
                </a:lnTo>
                <a:lnTo>
                  <a:pt x="7702296" y="1792224"/>
                </a:lnTo>
                <a:close/>
              </a:path>
            </a:pathLst>
          </a:custGeom>
          <a:solidFill>
            <a:srgbClr val="F3EA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59814" y="334009"/>
            <a:ext cx="681545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92929"/>
                </a:solidFill>
              </a:rPr>
              <a:t>三、中国精神是民族精神和时代精神的统</a:t>
            </a:r>
            <a:r>
              <a:rPr sz="2800" spc="-20" dirty="0">
                <a:solidFill>
                  <a:srgbClr val="292929"/>
                </a:solidFill>
              </a:rPr>
              <a:t>一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365759" y="1600200"/>
            <a:ext cx="8366759" cy="429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97840" y="1654047"/>
            <a:ext cx="7865109" cy="407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新宋体" panose="02010609030101010101" charset="-122"/>
                <a:cs typeface="新宋体" panose="02010609030101010101" charset="-122"/>
              </a:rPr>
              <a:t>    民族精神：</a:t>
            </a:r>
            <a:r>
              <a:rPr sz="2800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是指一个民族在长期共同生活和</a:t>
            </a:r>
            <a:r>
              <a:rPr sz="2800" spc="-5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社 </a:t>
            </a:r>
            <a:r>
              <a:rPr sz="2800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会实践中形成的，为本民族大多数成员所认同的</a:t>
            </a:r>
            <a:r>
              <a:rPr sz="2800" spc="-5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价 </a:t>
            </a:r>
            <a:r>
              <a:rPr sz="2800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值取向、思维方式、道德规范、精神气质的总和</a:t>
            </a:r>
            <a:r>
              <a:rPr sz="2800" spc="-5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。</a:t>
            </a:r>
            <a:endParaRPr sz="2800">
              <a:latin typeface="新宋体" panose="02010609030101010101" charset="-122"/>
              <a:cs typeface="新宋体" panose="02010609030101010101" charset="-122"/>
            </a:endParaRPr>
          </a:p>
          <a:p>
            <a:pPr marL="12700" marR="22860" algn="just">
              <a:lnSpc>
                <a:spcPct val="125000"/>
              </a:lnSpc>
              <a:spcBef>
                <a:spcPts val="2450"/>
              </a:spcBef>
            </a:pPr>
            <a:r>
              <a:rPr sz="2800" spc="-5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    </a:t>
            </a:r>
            <a:r>
              <a:rPr sz="2800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它集中体现了一个民族在一定的自然环境和</a:t>
            </a:r>
            <a:r>
              <a:rPr sz="2800" spc="-5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社 </a:t>
            </a:r>
            <a:r>
              <a:rPr sz="2800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会历史条件下生存和发展的独特方式，反映了一</a:t>
            </a:r>
            <a:r>
              <a:rPr sz="2800" spc="-5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个 </a:t>
            </a:r>
            <a:r>
              <a:rPr sz="2800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民族的心理特征、文化传统、精神风貌，是一个</a:t>
            </a:r>
            <a:r>
              <a:rPr sz="2800" spc="-5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民 </a:t>
            </a:r>
            <a:r>
              <a:rPr sz="2800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族赖以生存和发展的精神支柱</a:t>
            </a:r>
            <a:r>
              <a:rPr sz="2800" spc="-5" dirty="0">
                <a:solidFill>
                  <a:srgbClr val="00AF50"/>
                </a:solidFill>
                <a:latin typeface="新宋体" panose="02010609030101010101" charset="-122"/>
                <a:cs typeface="新宋体" panose="02010609030101010101" charset="-122"/>
              </a:rPr>
              <a:t>。</a:t>
            </a:r>
            <a:endParaRPr sz="2800">
              <a:latin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19" y="1737360"/>
            <a:ext cx="7718367" cy="338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0739" y="1744217"/>
            <a:ext cx="749236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800" b="0" spc="-5" dirty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时代精神：</a:t>
            </a:r>
            <a:r>
              <a:rPr sz="2800" b="0" spc="-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是在新的历史条件下形成和发展 </a:t>
            </a:r>
            <a:r>
              <a:rPr sz="2800" b="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的，体现民族特质并顺应时代潮流的思想观念</a:t>
            </a:r>
            <a:r>
              <a:rPr sz="2800" b="0" spc="-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 </a:t>
            </a:r>
            <a:r>
              <a:rPr sz="2800" b="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行为方式、价值取向、精神风貌和社会风尚</a:t>
            </a:r>
            <a:r>
              <a:rPr sz="2800" b="0" spc="-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 </a:t>
            </a:r>
            <a:r>
              <a:rPr sz="2800" b="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总和，是一种对社会发展具有积极影响和推</a:t>
            </a:r>
            <a:r>
              <a:rPr sz="2800" b="0" spc="-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动 </a:t>
            </a:r>
            <a:r>
              <a:rPr sz="2800" b="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作用的集体意识</a:t>
            </a:r>
            <a:r>
              <a:rPr sz="2800" b="0" spc="-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5100" y="380365"/>
            <a:ext cx="5532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民族精神和时代精神的关</a:t>
            </a:r>
            <a:r>
              <a:rPr spc="-15" dirty="0">
                <a:solidFill>
                  <a:srgbClr val="292929"/>
                </a:solidFill>
              </a:rPr>
              <a:t>系</a:t>
            </a:r>
            <a:endParaRPr spc="-15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184" y="1414780"/>
            <a:ext cx="8607425" cy="4186554"/>
          </a:xfrm>
          <a:custGeom>
            <a:avLst/>
            <a:gdLst/>
            <a:ahLst/>
            <a:cxnLst/>
            <a:rect l="l" t="t" r="r" b="b"/>
            <a:pathLst>
              <a:path w="8607425" h="4186554">
                <a:moveTo>
                  <a:pt x="57150" y="4157980"/>
                </a:moveTo>
                <a:lnTo>
                  <a:pt x="0" y="4157980"/>
                </a:lnTo>
                <a:lnTo>
                  <a:pt x="0" y="4100830"/>
                </a:lnTo>
                <a:lnTo>
                  <a:pt x="57150" y="4100830"/>
                </a:lnTo>
                <a:lnTo>
                  <a:pt x="57150" y="4157980"/>
                </a:lnTo>
                <a:close/>
              </a:path>
              <a:path w="8607425" h="4186554">
                <a:moveTo>
                  <a:pt x="57150" y="4043680"/>
                </a:moveTo>
                <a:lnTo>
                  <a:pt x="0" y="4043680"/>
                </a:lnTo>
                <a:lnTo>
                  <a:pt x="0" y="3986530"/>
                </a:lnTo>
                <a:lnTo>
                  <a:pt x="57150" y="3986530"/>
                </a:lnTo>
                <a:lnTo>
                  <a:pt x="57150" y="4043680"/>
                </a:lnTo>
                <a:close/>
              </a:path>
              <a:path w="8607425" h="4186554">
                <a:moveTo>
                  <a:pt x="57150" y="3929380"/>
                </a:moveTo>
                <a:lnTo>
                  <a:pt x="0" y="3929380"/>
                </a:lnTo>
                <a:lnTo>
                  <a:pt x="0" y="3872230"/>
                </a:lnTo>
                <a:lnTo>
                  <a:pt x="57150" y="3872230"/>
                </a:lnTo>
                <a:lnTo>
                  <a:pt x="57150" y="3929380"/>
                </a:lnTo>
                <a:close/>
              </a:path>
              <a:path w="8607425" h="4186554">
                <a:moveTo>
                  <a:pt x="57150" y="3815080"/>
                </a:moveTo>
                <a:lnTo>
                  <a:pt x="0" y="3815080"/>
                </a:lnTo>
                <a:lnTo>
                  <a:pt x="0" y="3757930"/>
                </a:lnTo>
                <a:lnTo>
                  <a:pt x="57150" y="3757930"/>
                </a:lnTo>
                <a:lnTo>
                  <a:pt x="57150" y="3815080"/>
                </a:lnTo>
                <a:close/>
              </a:path>
              <a:path w="8607425" h="4186554">
                <a:moveTo>
                  <a:pt x="57150" y="3700780"/>
                </a:moveTo>
                <a:lnTo>
                  <a:pt x="0" y="3700780"/>
                </a:lnTo>
                <a:lnTo>
                  <a:pt x="0" y="3643630"/>
                </a:lnTo>
                <a:lnTo>
                  <a:pt x="57150" y="3643630"/>
                </a:lnTo>
                <a:lnTo>
                  <a:pt x="57150" y="3700780"/>
                </a:lnTo>
                <a:close/>
              </a:path>
              <a:path w="8607425" h="4186554">
                <a:moveTo>
                  <a:pt x="57150" y="3586480"/>
                </a:moveTo>
                <a:lnTo>
                  <a:pt x="0" y="3586480"/>
                </a:lnTo>
                <a:lnTo>
                  <a:pt x="0" y="3529330"/>
                </a:lnTo>
                <a:lnTo>
                  <a:pt x="57150" y="3529330"/>
                </a:lnTo>
                <a:lnTo>
                  <a:pt x="57150" y="3586480"/>
                </a:lnTo>
                <a:close/>
              </a:path>
              <a:path w="8607425" h="4186554">
                <a:moveTo>
                  <a:pt x="57150" y="3472180"/>
                </a:moveTo>
                <a:lnTo>
                  <a:pt x="0" y="3472180"/>
                </a:lnTo>
                <a:lnTo>
                  <a:pt x="0" y="3415030"/>
                </a:lnTo>
                <a:lnTo>
                  <a:pt x="57150" y="3415030"/>
                </a:lnTo>
                <a:lnTo>
                  <a:pt x="57150" y="3472180"/>
                </a:lnTo>
                <a:close/>
              </a:path>
              <a:path w="8607425" h="4186554">
                <a:moveTo>
                  <a:pt x="57150" y="3357880"/>
                </a:moveTo>
                <a:lnTo>
                  <a:pt x="0" y="3357880"/>
                </a:lnTo>
                <a:lnTo>
                  <a:pt x="0" y="3300730"/>
                </a:lnTo>
                <a:lnTo>
                  <a:pt x="57150" y="3300730"/>
                </a:lnTo>
                <a:lnTo>
                  <a:pt x="57150" y="3357880"/>
                </a:lnTo>
                <a:close/>
              </a:path>
              <a:path w="8607425" h="4186554">
                <a:moveTo>
                  <a:pt x="57150" y="3243580"/>
                </a:moveTo>
                <a:lnTo>
                  <a:pt x="0" y="3243580"/>
                </a:lnTo>
                <a:lnTo>
                  <a:pt x="0" y="3186430"/>
                </a:lnTo>
                <a:lnTo>
                  <a:pt x="57150" y="3186430"/>
                </a:lnTo>
                <a:lnTo>
                  <a:pt x="57150" y="3243580"/>
                </a:lnTo>
                <a:close/>
              </a:path>
              <a:path w="8607425" h="4186554">
                <a:moveTo>
                  <a:pt x="57150" y="3129280"/>
                </a:moveTo>
                <a:lnTo>
                  <a:pt x="0" y="3129280"/>
                </a:lnTo>
                <a:lnTo>
                  <a:pt x="0" y="3072130"/>
                </a:lnTo>
                <a:lnTo>
                  <a:pt x="57150" y="3072130"/>
                </a:lnTo>
                <a:lnTo>
                  <a:pt x="57150" y="3129280"/>
                </a:lnTo>
                <a:close/>
              </a:path>
              <a:path w="8607425" h="4186554">
                <a:moveTo>
                  <a:pt x="57150" y="3014980"/>
                </a:moveTo>
                <a:lnTo>
                  <a:pt x="0" y="3014980"/>
                </a:lnTo>
                <a:lnTo>
                  <a:pt x="0" y="2957830"/>
                </a:lnTo>
                <a:lnTo>
                  <a:pt x="57150" y="2957830"/>
                </a:lnTo>
                <a:lnTo>
                  <a:pt x="57150" y="3014980"/>
                </a:lnTo>
                <a:close/>
              </a:path>
              <a:path w="8607425" h="4186554">
                <a:moveTo>
                  <a:pt x="57150" y="2900680"/>
                </a:moveTo>
                <a:lnTo>
                  <a:pt x="0" y="2900680"/>
                </a:lnTo>
                <a:lnTo>
                  <a:pt x="0" y="2843530"/>
                </a:lnTo>
                <a:lnTo>
                  <a:pt x="57150" y="2843530"/>
                </a:lnTo>
                <a:lnTo>
                  <a:pt x="57150" y="2900680"/>
                </a:lnTo>
                <a:close/>
              </a:path>
              <a:path w="8607425" h="4186554">
                <a:moveTo>
                  <a:pt x="57150" y="2786380"/>
                </a:moveTo>
                <a:lnTo>
                  <a:pt x="0" y="2786380"/>
                </a:lnTo>
                <a:lnTo>
                  <a:pt x="0" y="2729230"/>
                </a:lnTo>
                <a:lnTo>
                  <a:pt x="57150" y="2729230"/>
                </a:lnTo>
                <a:lnTo>
                  <a:pt x="57150" y="2786380"/>
                </a:lnTo>
                <a:close/>
              </a:path>
              <a:path w="8607425" h="4186554">
                <a:moveTo>
                  <a:pt x="57150" y="2672080"/>
                </a:moveTo>
                <a:lnTo>
                  <a:pt x="0" y="2672080"/>
                </a:lnTo>
                <a:lnTo>
                  <a:pt x="0" y="2614930"/>
                </a:lnTo>
                <a:lnTo>
                  <a:pt x="57150" y="2614930"/>
                </a:lnTo>
                <a:lnTo>
                  <a:pt x="57150" y="2672080"/>
                </a:lnTo>
                <a:close/>
              </a:path>
              <a:path w="8607425" h="4186554">
                <a:moveTo>
                  <a:pt x="57150" y="2557780"/>
                </a:moveTo>
                <a:lnTo>
                  <a:pt x="0" y="2557780"/>
                </a:lnTo>
                <a:lnTo>
                  <a:pt x="0" y="2500630"/>
                </a:lnTo>
                <a:lnTo>
                  <a:pt x="57150" y="2500630"/>
                </a:lnTo>
                <a:lnTo>
                  <a:pt x="57150" y="2557780"/>
                </a:lnTo>
                <a:close/>
              </a:path>
              <a:path w="8607425" h="4186554">
                <a:moveTo>
                  <a:pt x="57150" y="2443480"/>
                </a:moveTo>
                <a:lnTo>
                  <a:pt x="0" y="2443480"/>
                </a:lnTo>
                <a:lnTo>
                  <a:pt x="0" y="2386330"/>
                </a:lnTo>
                <a:lnTo>
                  <a:pt x="57150" y="2386330"/>
                </a:lnTo>
                <a:lnTo>
                  <a:pt x="57150" y="2443480"/>
                </a:lnTo>
                <a:close/>
              </a:path>
              <a:path w="8607425" h="4186554">
                <a:moveTo>
                  <a:pt x="57150" y="2329180"/>
                </a:moveTo>
                <a:lnTo>
                  <a:pt x="0" y="2329180"/>
                </a:lnTo>
                <a:lnTo>
                  <a:pt x="0" y="2272030"/>
                </a:lnTo>
                <a:lnTo>
                  <a:pt x="57150" y="2272030"/>
                </a:lnTo>
                <a:lnTo>
                  <a:pt x="57150" y="2329180"/>
                </a:lnTo>
                <a:close/>
              </a:path>
              <a:path w="8607425" h="4186554">
                <a:moveTo>
                  <a:pt x="57150" y="2214880"/>
                </a:moveTo>
                <a:lnTo>
                  <a:pt x="0" y="2214880"/>
                </a:lnTo>
                <a:lnTo>
                  <a:pt x="0" y="2157730"/>
                </a:lnTo>
                <a:lnTo>
                  <a:pt x="57150" y="2157730"/>
                </a:lnTo>
                <a:lnTo>
                  <a:pt x="57150" y="2214880"/>
                </a:lnTo>
                <a:close/>
              </a:path>
              <a:path w="8607425" h="4186554">
                <a:moveTo>
                  <a:pt x="57150" y="2100580"/>
                </a:moveTo>
                <a:lnTo>
                  <a:pt x="0" y="2100580"/>
                </a:lnTo>
                <a:lnTo>
                  <a:pt x="0" y="2043430"/>
                </a:lnTo>
                <a:lnTo>
                  <a:pt x="57150" y="2043430"/>
                </a:lnTo>
                <a:lnTo>
                  <a:pt x="57150" y="2100580"/>
                </a:lnTo>
                <a:close/>
              </a:path>
              <a:path w="8607425" h="4186554">
                <a:moveTo>
                  <a:pt x="57150" y="1986280"/>
                </a:moveTo>
                <a:lnTo>
                  <a:pt x="0" y="1986280"/>
                </a:lnTo>
                <a:lnTo>
                  <a:pt x="0" y="1929130"/>
                </a:lnTo>
                <a:lnTo>
                  <a:pt x="57150" y="1929130"/>
                </a:lnTo>
                <a:lnTo>
                  <a:pt x="57150" y="1986280"/>
                </a:lnTo>
                <a:close/>
              </a:path>
              <a:path w="8607425" h="4186554">
                <a:moveTo>
                  <a:pt x="57150" y="1871980"/>
                </a:moveTo>
                <a:lnTo>
                  <a:pt x="0" y="1871980"/>
                </a:lnTo>
                <a:lnTo>
                  <a:pt x="0" y="1814830"/>
                </a:lnTo>
                <a:lnTo>
                  <a:pt x="57150" y="1814830"/>
                </a:lnTo>
                <a:lnTo>
                  <a:pt x="57150" y="1871980"/>
                </a:lnTo>
                <a:close/>
              </a:path>
              <a:path w="8607425" h="4186554">
                <a:moveTo>
                  <a:pt x="57150" y="1757680"/>
                </a:moveTo>
                <a:lnTo>
                  <a:pt x="0" y="1757680"/>
                </a:lnTo>
                <a:lnTo>
                  <a:pt x="0" y="1700530"/>
                </a:lnTo>
                <a:lnTo>
                  <a:pt x="57150" y="1700530"/>
                </a:lnTo>
                <a:lnTo>
                  <a:pt x="57150" y="1757680"/>
                </a:lnTo>
                <a:close/>
              </a:path>
              <a:path w="8607425" h="4186554">
                <a:moveTo>
                  <a:pt x="57150" y="1643380"/>
                </a:moveTo>
                <a:lnTo>
                  <a:pt x="0" y="1643380"/>
                </a:lnTo>
                <a:lnTo>
                  <a:pt x="0" y="1586230"/>
                </a:lnTo>
                <a:lnTo>
                  <a:pt x="57150" y="1586230"/>
                </a:lnTo>
                <a:lnTo>
                  <a:pt x="57150" y="1643380"/>
                </a:lnTo>
                <a:close/>
              </a:path>
              <a:path w="8607425" h="4186554">
                <a:moveTo>
                  <a:pt x="57150" y="1529080"/>
                </a:moveTo>
                <a:lnTo>
                  <a:pt x="0" y="1529080"/>
                </a:lnTo>
                <a:lnTo>
                  <a:pt x="0" y="1471930"/>
                </a:lnTo>
                <a:lnTo>
                  <a:pt x="57150" y="1471930"/>
                </a:lnTo>
                <a:lnTo>
                  <a:pt x="57150" y="1529080"/>
                </a:lnTo>
                <a:close/>
              </a:path>
              <a:path w="8607425" h="4186554">
                <a:moveTo>
                  <a:pt x="57150" y="1414780"/>
                </a:moveTo>
                <a:lnTo>
                  <a:pt x="0" y="1414780"/>
                </a:lnTo>
                <a:lnTo>
                  <a:pt x="0" y="1357630"/>
                </a:lnTo>
                <a:lnTo>
                  <a:pt x="57150" y="1357630"/>
                </a:lnTo>
                <a:lnTo>
                  <a:pt x="57150" y="1414780"/>
                </a:lnTo>
                <a:close/>
              </a:path>
              <a:path w="8607425" h="4186554">
                <a:moveTo>
                  <a:pt x="57150" y="1300480"/>
                </a:moveTo>
                <a:lnTo>
                  <a:pt x="0" y="1300480"/>
                </a:lnTo>
                <a:lnTo>
                  <a:pt x="0" y="1243330"/>
                </a:lnTo>
                <a:lnTo>
                  <a:pt x="57150" y="1243330"/>
                </a:lnTo>
                <a:lnTo>
                  <a:pt x="57150" y="1300480"/>
                </a:lnTo>
                <a:close/>
              </a:path>
              <a:path w="8607425" h="4186554">
                <a:moveTo>
                  <a:pt x="57150" y="1186180"/>
                </a:moveTo>
                <a:lnTo>
                  <a:pt x="0" y="1186180"/>
                </a:lnTo>
                <a:lnTo>
                  <a:pt x="0" y="1129030"/>
                </a:lnTo>
                <a:lnTo>
                  <a:pt x="57150" y="1129030"/>
                </a:lnTo>
                <a:lnTo>
                  <a:pt x="57150" y="1186180"/>
                </a:lnTo>
                <a:close/>
              </a:path>
              <a:path w="8607425" h="4186554">
                <a:moveTo>
                  <a:pt x="57150" y="1071880"/>
                </a:moveTo>
                <a:lnTo>
                  <a:pt x="0" y="1071880"/>
                </a:lnTo>
                <a:lnTo>
                  <a:pt x="0" y="1014730"/>
                </a:lnTo>
                <a:lnTo>
                  <a:pt x="57150" y="1014730"/>
                </a:lnTo>
                <a:lnTo>
                  <a:pt x="57150" y="1071880"/>
                </a:lnTo>
                <a:close/>
              </a:path>
              <a:path w="8607425" h="4186554">
                <a:moveTo>
                  <a:pt x="57150" y="957580"/>
                </a:moveTo>
                <a:lnTo>
                  <a:pt x="0" y="957580"/>
                </a:lnTo>
                <a:lnTo>
                  <a:pt x="0" y="900430"/>
                </a:lnTo>
                <a:lnTo>
                  <a:pt x="57150" y="900430"/>
                </a:lnTo>
                <a:lnTo>
                  <a:pt x="57150" y="957580"/>
                </a:lnTo>
                <a:close/>
              </a:path>
              <a:path w="8607425" h="4186554">
                <a:moveTo>
                  <a:pt x="57150" y="843280"/>
                </a:moveTo>
                <a:lnTo>
                  <a:pt x="0" y="843280"/>
                </a:lnTo>
                <a:lnTo>
                  <a:pt x="0" y="786130"/>
                </a:lnTo>
                <a:lnTo>
                  <a:pt x="57150" y="786130"/>
                </a:lnTo>
                <a:lnTo>
                  <a:pt x="57150" y="843280"/>
                </a:lnTo>
                <a:close/>
              </a:path>
              <a:path w="8607425" h="4186554">
                <a:moveTo>
                  <a:pt x="57150" y="728980"/>
                </a:moveTo>
                <a:lnTo>
                  <a:pt x="0" y="728980"/>
                </a:lnTo>
                <a:lnTo>
                  <a:pt x="0" y="671830"/>
                </a:lnTo>
                <a:lnTo>
                  <a:pt x="57150" y="671830"/>
                </a:lnTo>
                <a:lnTo>
                  <a:pt x="57150" y="728980"/>
                </a:lnTo>
                <a:close/>
              </a:path>
              <a:path w="8607425" h="4186554">
                <a:moveTo>
                  <a:pt x="57150" y="614680"/>
                </a:moveTo>
                <a:lnTo>
                  <a:pt x="0" y="614680"/>
                </a:lnTo>
                <a:lnTo>
                  <a:pt x="0" y="557530"/>
                </a:lnTo>
                <a:lnTo>
                  <a:pt x="57150" y="557530"/>
                </a:lnTo>
                <a:lnTo>
                  <a:pt x="57150" y="614680"/>
                </a:lnTo>
                <a:close/>
              </a:path>
              <a:path w="8607425" h="4186554">
                <a:moveTo>
                  <a:pt x="57150" y="500380"/>
                </a:moveTo>
                <a:lnTo>
                  <a:pt x="0" y="500380"/>
                </a:lnTo>
                <a:lnTo>
                  <a:pt x="0" y="443230"/>
                </a:lnTo>
                <a:lnTo>
                  <a:pt x="57150" y="443230"/>
                </a:lnTo>
                <a:lnTo>
                  <a:pt x="57150" y="500380"/>
                </a:lnTo>
                <a:close/>
              </a:path>
              <a:path w="8607425" h="4186554">
                <a:moveTo>
                  <a:pt x="57150" y="386080"/>
                </a:moveTo>
                <a:lnTo>
                  <a:pt x="0" y="386080"/>
                </a:lnTo>
                <a:lnTo>
                  <a:pt x="0" y="328930"/>
                </a:lnTo>
                <a:lnTo>
                  <a:pt x="57150" y="328930"/>
                </a:lnTo>
                <a:lnTo>
                  <a:pt x="57150" y="386080"/>
                </a:lnTo>
                <a:close/>
              </a:path>
              <a:path w="8607425" h="4186554">
                <a:moveTo>
                  <a:pt x="57150" y="271780"/>
                </a:moveTo>
                <a:lnTo>
                  <a:pt x="0" y="271780"/>
                </a:lnTo>
                <a:lnTo>
                  <a:pt x="0" y="214630"/>
                </a:lnTo>
                <a:lnTo>
                  <a:pt x="57150" y="214630"/>
                </a:lnTo>
                <a:lnTo>
                  <a:pt x="57150" y="271780"/>
                </a:lnTo>
                <a:close/>
              </a:path>
              <a:path w="8607425" h="4186554">
                <a:moveTo>
                  <a:pt x="57150" y="157480"/>
                </a:moveTo>
                <a:lnTo>
                  <a:pt x="0" y="157480"/>
                </a:lnTo>
                <a:lnTo>
                  <a:pt x="0" y="100330"/>
                </a:lnTo>
                <a:lnTo>
                  <a:pt x="57150" y="100330"/>
                </a:lnTo>
                <a:lnTo>
                  <a:pt x="57150" y="157480"/>
                </a:lnTo>
                <a:close/>
              </a:path>
              <a:path w="8607425" h="4186554">
                <a:moveTo>
                  <a:pt x="42545" y="43180"/>
                </a:moveTo>
                <a:lnTo>
                  <a:pt x="0" y="43180"/>
                </a:lnTo>
                <a:lnTo>
                  <a:pt x="0" y="28575"/>
                </a:lnTo>
                <a:lnTo>
                  <a:pt x="28575" y="0"/>
                </a:lnTo>
                <a:lnTo>
                  <a:pt x="71119" y="0"/>
                </a:lnTo>
                <a:lnTo>
                  <a:pt x="71119" y="28575"/>
                </a:lnTo>
                <a:lnTo>
                  <a:pt x="57150" y="28575"/>
                </a:lnTo>
                <a:lnTo>
                  <a:pt x="42545" y="43180"/>
                </a:lnTo>
                <a:close/>
              </a:path>
              <a:path w="8607425" h="4186554">
                <a:moveTo>
                  <a:pt x="57150" y="57150"/>
                </a:moveTo>
                <a:lnTo>
                  <a:pt x="28575" y="57150"/>
                </a:lnTo>
                <a:lnTo>
                  <a:pt x="57150" y="28575"/>
                </a:lnTo>
                <a:lnTo>
                  <a:pt x="57150" y="57150"/>
                </a:lnTo>
                <a:close/>
              </a:path>
              <a:path w="8607425" h="4186554">
                <a:moveTo>
                  <a:pt x="71119" y="57150"/>
                </a:moveTo>
                <a:lnTo>
                  <a:pt x="57150" y="57150"/>
                </a:lnTo>
                <a:lnTo>
                  <a:pt x="57150" y="28575"/>
                </a:lnTo>
                <a:lnTo>
                  <a:pt x="71119" y="28575"/>
                </a:lnTo>
                <a:lnTo>
                  <a:pt x="71119" y="57150"/>
                </a:lnTo>
                <a:close/>
              </a:path>
              <a:path w="8607425" h="4186554">
                <a:moveTo>
                  <a:pt x="185419" y="57150"/>
                </a:moveTo>
                <a:lnTo>
                  <a:pt x="128269" y="57150"/>
                </a:lnTo>
                <a:lnTo>
                  <a:pt x="128269" y="0"/>
                </a:lnTo>
                <a:lnTo>
                  <a:pt x="185419" y="0"/>
                </a:lnTo>
                <a:lnTo>
                  <a:pt x="185419" y="57150"/>
                </a:lnTo>
                <a:close/>
              </a:path>
              <a:path w="8607425" h="4186554">
                <a:moveTo>
                  <a:pt x="299720" y="57150"/>
                </a:moveTo>
                <a:lnTo>
                  <a:pt x="242569" y="57150"/>
                </a:lnTo>
                <a:lnTo>
                  <a:pt x="242569" y="0"/>
                </a:lnTo>
                <a:lnTo>
                  <a:pt x="299720" y="0"/>
                </a:lnTo>
                <a:lnTo>
                  <a:pt x="299720" y="57150"/>
                </a:lnTo>
                <a:close/>
              </a:path>
              <a:path w="8607425" h="4186554">
                <a:moveTo>
                  <a:pt x="414019" y="57150"/>
                </a:moveTo>
                <a:lnTo>
                  <a:pt x="356870" y="57150"/>
                </a:lnTo>
                <a:lnTo>
                  <a:pt x="356870" y="0"/>
                </a:lnTo>
                <a:lnTo>
                  <a:pt x="414019" y="0"/>
                </a:lnTo>
                <a:lnTo>
                  <a:pt x="414019" y="57150"/>
                </a:lnTo>
                <a:close/>
              </a:path>
              <a:path w="8607425" h="4186554">
                <a:moveTo>
                  <a:pt x="528320" y="57150"/>
                </a:moveTo>
                <a:lnTo>
                  <a:pt x="471169" y="57150"/>
                </a:lnTo>
                <a:lnTo>
                  <a:pt x="471169" y="0"/>
                </a:lnTo>
                <a:lnTo>
                  <a:pt x="528320" y="0"/>
                </a:lnTo>
                <a:lnTo>
                  <a:pt x="528320" y="57150"/>
                </a:lnTo>
                <a:close/>
              </a:path>
              <a:path w="8607425" h="4186554">
                <a:moveTo>
                  <a:pt x="642620" y="57150"/>
                </a:moveTo>
                <a:lnTo>
                  <a:pt x="585470" y="57150"/>
                </a:lnTo>
                <a:lnTo>
                  <a:pt x="585470" y="0"/>
                </a:lnTo>
                <a:lnTo>
                  <a:pt x="642620" y="0"/>
                </a:lnTo>
                <a:lnTo>
                  <a:pt x="642620" y="57150"/>
                </a:lnTo>
                <a:close/>
              </a:path>
              <a:path w="8607425" h="4186554">
                <a:moveTo>
                  <a:pt x="756920" y="57150"/>
                </a:moveTo>
                <a:lnTo>
                  <a:pt x="699770" y="57150"/>
                </a:lnTo>
                <a:lnTo>
                  <a:pt x="699770" y="0"/>
                </a:lnTo>
                <a:lnTo>
                  <a:pt x="756920" y="0"/>
                </a:lnTo>
                <a:lnTo>
                  <a:pt x="756920" y="57150"/>
                </a:lnTo>
                <a:close/>
              </a:path>
              <a:path w="8607425" h="4186554">
                <a:moveTo>
                  <a:pt x="871220" y="57150"/>
                </a:moveTo>
                <a:lnTo>
                  <a:pt x="814070" y="57150"/>
                </a:lnTo>
                <a:lnTo>
                  <a:pt x="814070" y="0"/>
                </a:lnTo>
                <a:lnTo>
                  <a:pt x="871220" y="0"/>
                </a:lnTo>
                <a:lnTo>
                  <a:pt x="871220" y="57150"/>
                </a:lnTo>
                <a:close/>
              </a:path>
              <a:path w="8607425" h="4186554">
                <a:moveTo>
                  <a:pt x="985520" y="57150"/>
                </a:moveTo>
                <a:lnTo>
                  <a:pt x="928370" y="57150"/>
                </a:lnTo>
                <a:lnTo>
                  <a:pt x="928370" y="0"/>
                </a:lnTo>
                <a:lnTo>
                  <a:pt x="985520" y="0"/>
                </a:lnTo>
                <a:lnTo>
                  <a:pt x="985520" y="57150"/>
                </a:lnTo>
                <a:close/>
              </a:path>
              <a:path w="8607425" h="4186554">
                <a:moveTo>
                  <a:pt x="1099820" y="57150"/>
                </a:moveTo>
                <a:lnTo>
                  <a:pt x="1042670" y="57150"/>
                </a:lnTo>
                <a:lnTo>
                  <a:pt x="1042670" y="0"/>
                </a:lnTo>
                <a:lnTo>
                  <a:pt x="1099820" y="0"/>
                </a:lnTo>
                <a:lnTo>
                  <a:pt x="1099820" y="57150"/>
                </a:lnTo>
                <a:close/>
              </a:path>
              <a:path w="8607425" h="4186554">
                <a:moveTo>
                  <a:pt x="1214120" y="57150"/>
                </a:moveTo>
                <a:lnTo>
                  <a:pt x="1156970" y="57150"/>
                </a:lnTo>
                <a:lnTo>
                  <a:pt x="1156970" y="0"/>
                </a:lnTo>
                <a:lnTo>
                  <a:pt x="1214120" y="0"/>
                </a:lnTo>
                <a:lnTo>
                  <a:pt x="1214120" y="57150"/>
                </a:lnTo>
                <a:close/>
              </a:path>
              <a:path w="8607425" h="4186554">
                <a:moveTo>
                  <a:pt x="1328420" y="57150"/>
                </a:moveTo>
                <a:lnTo>
                  <a:pt x="1271270" y="57150"/>
                </a:lnTo>
                <a:lnTo>
                  <a:pt x="1271270" y="0"/>
                </a:lnTo>
                <a:lnTo>
                  <a:pt x="1328420" y="0"/>
                </a:lnTo>
                <a:lnTo>
                  <a:pt x="1328420" y="57150"/>
                </a:lnTo>
                <a:close/>
              </a:path>
              <a:path w="8607425" h="4186554">
                <a:moveTo>
                  <a:pt x="1442720" y="57150"/>
                </a:moveTo>
                <a:lnTo>
                  <a:pt x="1385570" y="57150"/>
                </a:lnTo>
                <a:lnTo>
                  <a:pt x="1385570" y="0"/>
                </a:lnTo>
                <a:lnTo>
                  <a:pt x="1442720" y="0"/>
                </a:lnTo>
                <a:lnTo>
                  <a:pt x="1442720" y="57150"/>
                </a:lnTo>
                <a:close/>
              </a:path>
              <a:path w="8607425" h="4186554">
                <a:moveTo>
                  <a:pt x="1557020" y="57150"/>
                </a:moveTo>
                <a:lnTo>
                  <a:pt x="1499870" y="57150"/>
                </a:lnTo>
                <a:lnTo>
                  <a:pt x="1499870" y="0"/>
                </a:lnTo>
                <a:lnTo>
                  <a:pt x="1557020" y="0"/>
                </a:lnTo>
                <a:lnTo>
                  <a:pt x="1557020" y="57150"/>
                </a:lnTo>
                <a:close/>
              </a:path>
              <a:path w="8607425" h="4186554">
                <a:moveTo>
                  <a:pt x="1671320" y="57150"/>
                </a:moveTo>
                <a:lnTo>
                  <a:pt x="1614170" y="57150"/>
                </a:lnTo>
                <a:lnTo>
                  <a:pt x="1614170" y="0"/>
                </a:lnTo>
                <a:lnTo>
                  <a:pt x="1671320" y="0"/>
                </a:lnTo>
                <a:lnTo>
                  <a:pt x="1671320" y="57150"/>
                </a:lnTo>
                <a:close/>
              </a:path>
              <a:path w="8607425" h="4186554">
                <a:moveTo>
                  <a:pt x="1785620" y="57150"/>
                </a:moveTo>
                <a:lnTo>
                  <a:pt x="1728470" y="57150"/>
                </a:lnTo>
                <a:lnTo>
                  <a:pt x="1728470" y="0"/>
                </a:lnTo>
                <a:lnTo>
                  <a:pt x="1785620" y="0"/>
                </a:lnTo>
                <a:lnTo>
                  <a:pt x="1785620" y="57150"/>
                </a:lnTo>
                <a:close/>
              </a:path>
              <a:path w="8607425" h="4186554">
                <a:moveTo>
                  <a:pt x="1899920" y="57150"/>
                </a:moveTo>
                <a:lnTo>
                  <a:pt x="1842770" y="57150"/>
                </a:lnTo>
                <a:lnTo>
                  <a:pt x="1842770" y="0"/>
                </a:lnTo>
                <a:lnTo>
                  <a:pt x="1899920" y="0"/>
                </a:lnTo>
                <a:lnTo>
                  <a:pt x="1899920" y="57150"/>
                </a:lnTo>
                <a:close/>
              </a:path>
              <a:path w="8607425" h="4186554">
                <a:moveTo>
                  <a:pt x="2014220" y="57150"/>
                </a:moveTo>
                <a:lnTo>
                  <a:pt x="1957070" y="57150"/>
                </a:lnTo>
                <a:lnTo>
                  <a:pt x="1957070" y="0"/>
                </a:lnTo>
                <a:lnTo>
                  <a:pt x="2014220" y="0"/>
                </a:lnTo>
                <a:lnTo>
                  <a:pt x="2014220" y="57150"/>
                </a:lnTo>
                <a:close/>
              </a:path>
              <a:path w="8607425" h="4186554">
                <a:moveTo>
                  <a:pt x="2128520" y="57150"/>
                </a:moveTo>
                <a:lnTo>
                  <a:pt x="2071370" y="57150"/>
                </a:lnTo>
                <a:lnTo>
                  <a:pt x="2071370" y="0"/>
                </a:lnTo>
                <a:lnTo>
                  <a:pt x="2128520" y="0"/>
                </a:lnTo>
                <a:lnTo>
                  <a:pt x="2128520" y="57150"/>
                </a:lnTo>
                <a:close/>
              </a:path>
              <a:path w="8607425" h="4186554">
                <a:moveTo>
                  <a:pt x="2242820" y="57150"/>
                </a:moveTo>
                <a:lnTo>
                  <a:pt x="2185670" y="57150"/>
                </a:lnTo>
                <a:lnTo>
                  <a:pt x="2185670" y="0"/>
                </a:lnTo>
                <a:lnTo>
                  <a:pt x="2242820" y="0"/>
                </a:lnTo>
                <a:lnTo>
                  <a:pt x="2242820" y="57150"/>
                </a:lnTo>
                <a:close/>
              </a:path>
              <a:path w="8607425" h="4186554">
                <a:moveTo>
                  <a:pt x="2357120" y="57150"/>
                </a:moveTo>
                <a:lnTo>
                  <a:pt x="2299970" y="57150"/>
                </a:lnTo>
                <a:lnTo>
                  <a:pt x="2299970" y="0"/>
                </a:lnTo>
                <a:lnTo>
                  <a:pt x="2357120" y="0"/>
                </a:lnTo>
                <a:lnTo>
                  <a:pt x="2357120" y="57150"/>
                </a:lnTo>
                <a:close/>
              </a:path>
              <a:path w="8607425" h="4186554">
                <a:moveTo>
                  <a:pt x="2471420" y="57150"/>
                </a:moveTo>
                <a:lnTo>
                  <a:pt x="2414270" y="57150"/>
                </a:lnTo>
                <a:lnTo>
                  <a:pt x="2414270" y="0"/>
                </a:lnTo>
                <a:lnTo>
                  <a:pt x="2471420" y="0"/>
                </a:lnTo>
                <a:lnTo>
                  <a:pt x="2471420" y="57150"/>
                </a:lnTo>
                <a:close/>
              </a:path>
              <a:path w="8607425" h="4186554">
                <a:moveTo>
                  <a:pt x="2585720" y="57150"/>
                </a:moveTo>
                <a:lnTo>
                  <a:pt x="2528570" y="57150"/>
                </a:lnTo>
                <a:lnTo>
                  <a:pt x="2528570" y="0"/>
                </a:lnTo>
                <a:lnTo>
                  <a:pt x="2585720" y="0"/>
                </a:lnTo>
                <a:lnTo>
                  <a:pt x="2585720" y="57150"/>
                </a:lnTo>
                <a:close/>
              </a:path>
              <a:path w="8607425" h="4186554">
                <a:moveTo>
                  <a:pt x="2700020" y="57150"/>
                </a:moveTo>
                <a:lnTo>
                  <a:pt x="2642870" y="57150"/>
                </a:lnTo>
                <a:lnTo>
                  <a:pt x="2642870" y="0"/>
                </a:lnTo>
                <a:lnTo>
                  <a:pt x="2700020" y="0"/>
                </a:lnTo>
                <a:lnTo>
                  <a:pt x="2700020" y="57150"/>
                </a:lnTo>
                <a:close/>
              </a:path>
              <a:path w="8607425" h="4186554">
                <a:moveTo>
                  <a:pt x="2814320" y="57150"/>
                </a:moveTo>
                <a:lnTo>
                  <a:pt x="2757170" y="57150"/>
                </a:lnTo>
                <a:lnTo>
                  <a:pt x="2757170" y="0"/>
                </a:lnTo>
                <a:lnTo>
                  <a:pt x="2814320" y="0"/>
                </a:lnTo>
                <a:lnTo>
                  <a:pt x="2814320" y="57150"/>
                </a:lnTo>
                <a:close/>
              </a:path>
              <a:path w="8607425" h="4186554">
                <a:moveTo>
                  <a:pt x="2928619" y="57150"/>
                </a:moveTo>
                <a:lnTo>
                  <a:pt x="2871470" y="57150"/>
                </a:lnTo>
                <a:lnTo>
                  <a:pt x="2871470" y="0"/>
                </a:lnTo>
                <a:lnTo>
                  <a:pt x="2928619" y="0"/>
                </a:lnTo>
                <a:lnTo>
                  <a:pt x="2928619" y="57150"/>
                </a:lnTo>
                <a:close/>
              </a:path>
              <a:path w="8607425" h="4186554">
                <a:moveTo>
                  <a:pt x="3042919" y="57150"/>
                </a:moveTo>
                <a:lnTo>
                  <a:pt x="2985769" y="57150"/>
                </a:lnTo>
                <a:lnTo>
                  <a:pt x="2985769" y="0"/>
                </a:lnTo>
                <a:lnTo>
                  <a:pt x="3042919" y="0"/>
                </a:lnTo>
                <a:lnTo>
                  <a:pt x="3042919" y="57150"/>
                </a:lnTo>
                <a:close/>
              </a:path>
              <a:path w="8607425" h="4186554">
                <a:moveTo>
                  <a:pt x="3157219" y="57150"/>
                </a:moveTo>
                <a:lnTo>
                  <a:pt x="3100069" y="57150"/>
                </a:lnTo>
                <a:lnTo>
                  <a:pt x="3100069" y="0"/>
                </a:lnTo>
                <a:lnTo>
                  <a:pt x="3157219" y="0"/>
                </a:lnTo>
                <a:lnTo>
                  <a:pt x="3157219" y="57150"/>
                </a:lnTo>
                <a:close/>
              </a:path>
              <a:path w="8607425" h="4186554">
                <a:moveTo>
                  <a:pt x="3271519" y="57150"/>
                </a:moveTo>
                <a:lnTo>
                  <a:pt x="3214369" y="57150"/>
                </a:lnTo>
                <a:lnTo>
                  <a:pt x="3214369" y="0"/>
                </a:lnTo>
                <a:lnTo>
                  <a:pt x="3271519" y="0"/>
                </a:lnTo>
                <a:lnTo>
                  <a:pt x="3271519" y="57150"/>
                </a:lnTo>
                <a:close/>
              </a:path>
              <a:path w="8607425" h="4186554">
                <a:moveTo>
                  <a:pt x="3385819" y="57150"/>
                </a:moveTo>
                <a:lnTo>
                  <a:pt x="3328669" y="57150"/>
                </a:lnTo>
                <a:lnTo>
                  <a:pt x="3328669" y="0"/>
                </a:lnTo>
                <a:lnTo>
                  <a:pt x="3385819" y="0"/>
                </a:lnTo>
                <a:lnTo>
                  <a:pt x="3385819" y="57150"/>
                </a:lnTo>
                <a:close/>
              </a:path>
              <a:path w="8607425" h="4186554">
                <a:moveTo>
                  <a:pt x="3500119" y="57150"/>
                </a:moveTo>
                <a:lnTo>
                  <a:pt x="3442969" y="57150"/>
                </a:lnTo>
                <a:lnTo>
                  <a:pt x="3442969" y="0"/>
                </a:lnTo>
                <a:lnTo>
                  <a:pt x="3500119" y="0"/>
                </a:lnTo>
                <a:lnTo>
                  <a:pt x="3500119" y="57150"/>
                </a:lnTo>
                <a:close/>
              </a:path>
              <a:path w="8607425" h="4186554">
                <a:moveTo>
                  <a:pt x="3614419" y="57150"/>
                </a:moveTo>
                <a:lnTo>
                  <a:pt x="3557269" y="57150"/>
                </a:lnTo>
                <a:lnTo>
                  <a:pt x="3557269" y="0"/>
                </a:lnTo>
                <a:lnTo>
                  <a:pt x="3614419" y="0"/>
                </a:lnTo>
                <a:lnTo>
                  <a:pt x="3614419" y="57150"/>
                </a:lnTo>
                <a:close/>
              </a:path>
              <a:path w="8607425" h="4186554">
                <a:moveTo>
                  <a:pt x="3728719" y="57150"/>
                </a:moveTo>
                <a:lnTo>
                  <a:pt x="3671569" y="57150"/>
                </a:lnTo>
                <a:lnTo>
                  <a:pt x="3671569" y="0"/>
                </a:lnTo>
                <a:lnTo>
                  <a:pt x="3728719" y="0"/>
                </a:lnTo>
                <a:lnTo>
                  <a:pt x="3728719" y="57150"/>
                </a:lnTo>
                <a:close/>
              </a:path>
              <a:path w="8607425" h="4186554">
                <a:moveTo>
                  <a:pt x="3843019" y="57150"/>
                </a:moveTo>
                <a:lnTo>
                  <a:pt x="3785869" y="57150"/>
                </a:lnTo>
                <a:lnTo>
                  <a:pt x="3785869" y="0"/>
                </a:lnTo>
                <a:lnTo>
                  <a:pt x="3843019" y="0"/>
                </a:lnTo>
                <a:lnTo>
                  <a:pt x="3843019" y="57150"/>
                </a:lnTo>
                <a:close/>
              </a:path>
              <a:path w="8607425" h="4186554">
                <a:moveTo>
                  <a:pt x="3957319" y="57150"/>
                </a:moveTo>
                <a:lnTo>
                  <a:pt x="3900169" y="57150"/>
                </a:lnTo>
                <a:lnTo>
                  <a:pt x="3900169" y="0"/>
                </a:lnTo>
                <a:lnTo>
                  <a:pt x="3957319" y="0"/>
                </a:lnTo>
                <a:lnTo>
                  <a:pt x="3957319" y="57150"/>
                </a:lnTo>
                <a:close/>
              </a:path>
              <a:path w="8607425" h="4186554">
                <a:moveTo>
                  <a:pt x="4071619" y="57150"/>
                </a:moveTo>
                <a:lnTo>
                  <a:pt x="4014469" y="57150"/>
                </a:lnTo>
                <a:lnTo>
                  <a:pt x="4014469" y="0"/>
                </a:lnTo>
                <a:lnTo>
                  <a:pt x="4071619" y="0"/>
                </a:lnTo>
                <a:lnTo>
                  <a:pt x="4071619" y="57150"/>
                </a:lnTo>
                <a:close/>
              </a:path>
              <a:path w="8607425" h="4186554">
                <a:moveTo>
                  <a:pt x="4185919" y="57150"/>
                </a:moveTo>
                <a:lnTo>
                  <a:pt x="4128769" y="57150"/>
                </a:lnTo>
                <a:lnTo>
                  <a:pt x="4128769" y="0"/>
                </a:lnTo>
                <a:lnTo>
                  <a:pt x="4185919" y="0"/>
                </a:lnTo>
                <a:lnTo>
                  <a:pt x="4185919" y="57150"/>
                </a:lnTo>
                <a:close/>
              </a:path>
              <a:path w="8607425" h="4186554">
                <a:moveTo>
                  <a:pt x="4300220" y="57150"/>
                </a:moveTo>
                <a:lnTo>
                  <a:pt x="4243070" y="57150"/>
                </a:lnTo>
                <a:lnTo>
                  <a:pt x="4243070" y="0"/>
                </a:lnTo>
                <a:lnTo>
                  <a:pt x="4300220" y="0"/>
                </a:lnTo>
                <a:lnTo>
                  <a:pt x="4300220" y="57150"/>
                </a:lnTo>
                <a:close/>
              </a:path>
              <a:path w="8607425" h="4186554">
                <a:moveTo>
                  <a:pt x="4414520" y="57150"/>
                </a:moveTo>
                <a:lnTo>
                  <a:pt x="4357370" y="57150"/>
                </a:lnTo>
                <a:lnTo>
                  <a:pt x="4357370" y="0"/>
                </a:lnTo>
                <a:lnTo>
                  <a:pt x="4414520" y="0"/>
                </a:lnTo>
                <a:lnTo>
                  <a:pt x="4414520" y="57150"/>
                </a:lnTo>
                <a:close/>
              </a:path>
              <a:path w="8607425" h="4186554">
                <a:moveTo>
                  <a:pt x="4528820" y="57150"/>
                </a:moveTo>
                <a:lnTo>
                  <a:pt x="4471670" y="57150"/>
                </a:lnTo>
                <a:lnTo>
                  <a:pt x="4471670" y="0"/>
                </a:lnTo>
                <a:lnTo>
                  <a:pt x="4528820" y="0"/>
                </a:lnTo>
                <a:lnTo>
                  <a:pt x="4528820" y="57150"/>
                </a:lnTo>
                <a:close/>
              </a:path>
              <a:path w="8607425" h="4186554">
                <a:moveTo>
                  <a:pt x="4643120" y="57150"/>
                </a:moveTo>
                <a:lnTo>
                  <a:pt x="4585970" y="57150"/>
                </a:lnTo>
                <a:lnTo>
                  <a:pt x="4585970" y="0"/>
                </a:lnTo>
                <a:lnTo>
                  <a:pt x="4643120" y="0"/>
                </a:lnTo>
                <a:lnTo>
                  <a:pt x="4643120" y="57150"/>
                </a:lnTo>
                <a:close/>
              </a:path>
              <a:path w="8607425" h="4186554">
                <a:moveTo>
                  <a:pt x="4757420" y="57150"/>
                </a:moveTo>
                <a:lnTo>
                  <a:pt x="4700270" y="57150"/>
                </a:lnTo>
                <a:lnTo>
                  <a:pt x="4700270" y="0"/>
                </a:lnTo>
                <a:lnTo>
                  <a:pt x="4757420" y="0"/>
                </a:lnTo>
                <a:lnTo>
                  <a:pt x="4757420" y="57150"/>
                </a:lnTo>
                <a:close/>
              </a:path>
              <a:path w="8607425" h="4186554">
                <a:moveTo>
                  <a:pt x="4871720" y="57150"/>
                </a:moveTo>
                <a:lnTo>
                  <a:pt x="4814570" y="57150"/>
                </a:lnTo>
                <a:lnTo>
                  <a:pt x="4814570" y="0"/>
                </a:lnTo>
                <a:lnTo>
                  <a:pt x="4871720" y="0"/>
                </a:lnTo>
                <a:lnTo>
                  <a:pt x="4871720" y="57150"/>
                </a:lnTo>
                <a:close/>
              </a:path>
              <a:path w="8607425" h="4186554">
                <a:moveTo>
                  <a:pt x="4986020" y="57150"/>
                </a:moveTo>
                <a:lnTo>
                  <a:pt x="4928870" y="57150"/>
                </a:lnTo>
                <a:lnTo>
                  <a:pt x="4928870" y="0"/>
                </a:lnTo>
                <a:lnTo>
                  <a:pt x="4986020" y="0"/>
                </a:lnTo>
                <a:lnTo>
                  <a:pt x="4986020" y="57150"/>
                </a:lnTo>
                <a:close/>
              </a:path>
              <a:path w="8607425" h="4186554">
                <a:moveTo>
                  <a:pt x="5100320" y="57150"/>
                </a:moveTo>
                <a:lnTo>
                  <a:pt x="5043170" y="57150"/>
                </a:lnTo>
                <a:lnTo>
                  <a:pt x="5043170" y="0"/>
                </a:lnTo>
                <a:lnTo>
                  <a:pt x="5100320" y="0"/>
                </a:lnTo>
                <a:lnTo>
                  <a:pt x="5100320" y="57150"/>
                </a:lnTo>
                <a:close/>
              </a:path>
              <a:path w="8607425" h="4186554">
                <a:moveTo>
                  <a:pt x="5214620" y="57150"/>
                </a:moveTo>
                <a:lnTo>
                  <a:pt x="5157470" y="57150"/>
                </a:lnTo>
                <a:lnTo>
                  <a:pt x="5157470" y="0"/>
                </a:lnTo>
                <a:lnTo>
                  <a:pt x="5214620" y="0"/>
                </a:lnTo>
                <a:lnTo>
                  <a:pt x="5214620" y="57150"/>
                </a:lnTo>
                <a:close/>
              </a:path>
              <a:path w="8607425" h="4186554">
                <a:moveTo>
                  <a:pt x="5328920" y="57150"/>
                </a:moveTo>
                <a:lnTo>
                  <a:pt x="5271770" y="57150"/>
                </a:lnTo>
                <a:lnTo>
                  <a:pt x="5271770" y="0"/>
                </a:lnTo>
                <a:lnTo>
                  <a:pt x="5328920" y="0"/>
                </a:lnTo>
                <a:lnTo>
                  <a:pt x="5328920" y="57150"/>
                </a:lnTo>
                <a:close/>
              </a:path>
              <a:path w="8607425" h="4186554">
                <a:moveTo>
                  <a:pt x="5443220" y="57150"/>
                </a:moveTo>
                <a:lnTo>
                  <a:pt x="5386070" y="57150"/>
                </a:lnTo>
                <a:lnTo>
                  <a:pt x="5386070" y="0"/>
                </a:lnTo>
                <a:lnTo>
                  <a:pt x="5443220" y="0"/>
                </a:lnTo>
                <a:lnTo>
                  <a:pt x="5443220" y="57150"/>
                </a:lnTo>
                <a:close/>
              </a:path>
              <a:path w="8607425" h="4186554">
                <a:moveTo>
                  <a:pt x="5557520" y="57150"/>
                </a:moveTo>
                <a:lnTo>
                  <a:pt x="5500370" y="57150"/>
                </a:lnTo>
                <a:lnTo>
                  <a:pt x="5500370" y="0"/>
                </a:lnTo>
                <a:lnTo>
                  <a:pt x="5557520" y="0"/>
                </a:lnTo>
                <a:lnTo>
                  <a:pt x="5557520" y="57150"/>
                </a:lnTo>
                <a:close/>
              </a:path>
              <a:path w="8607425" h="4186554">
                <a:moveTo>
                  <a:pt x="5671820" y="57150"/>
                </a:moveTo>
                <a:lnTo>
                  <a:pt x="5614670" y="57150"/>
                </a:lnTo>
                <a:lnTo>
                  <a:pt x="5614670" y="0"/>
                </a:lnTo>
                <a:lnTo>
                  <a:pt x="5671820" y="0"/>
                </a:lnTo>
                <a:lnTo>
                  <a:pt x="5671820" y="57150"/>
                </a:lnTo>
                <a:close/>
              </a:path>
              <a:path w="8607425" h="4186554">
                <a:moveTo>
                  <a:pt x="5786120" y="57150"/>
                </a:moveTo>
                <a:lnTo>
                  <a:pt x="5728970" y="57150"/>
                </a:lnTo>
                <a:lnTo>
                  <a:pt x="5728970" y="0"/>
                </a:lnTo>
                <a:lnTo>
                  <a:pt x="5786120" y="0"/>
                </a:lnTo>
                <a:lnTo>
                  <a:pt x="5786120" y="57150"/>
                </a:lnTo>
                <a:close/>
              </a:path>
              <a:path w="8607425" h="4186554">
                <a:moveTo>
                  <a:pt x="5900420" y="57150"/>
                </a:moveTo>
                <a:lnTo>
                  <a:pt x="5843270" y="57150"/>
                </a:lnTo>
                <a:lnTo>
                  <a:pt x="5843270" y="0"/>
                </a:lnTo>
                <a:lnTo>
                  <a:pt x="5900420" y="0"/>
                </a:lnTo>
                <a:lnTo>
                  <a:pt x="5900420" y="57150"/>
                </a:lnTo>
                <a:close/>
              </a:path>
              <a:path w="8607425" h="4186554">
                <a:moveTo>
                  <a:pt x="6014720" y="57150"/>
                </a:moveTo>
                <a:lnTo>
                  <a:pt x="5957570" y="57150"/>
                </a:lnTo>
                <a:lnTo>
                  <a:pt x="5957570" y="0"/>
                </a:lnTo>
                <a:lnTo>
                  <a:pt x="6014720" y="0"/>
                </a:lnTo>
                <a:lnTo>
                  <a:pt x="6014720" y="57150"/>
                </a:lnTo>
                <a:close/>
              </a:path>
              <a:path w="8607425" h="4186554">
                <a:moveTo>
                  <a:pt x="6129020" y="57150"/>
                </a:moveTo>
                <a:lnTo>
                  <a:pt x="6071870" y="57150"/>
                </a:lnTo>
                <a:lnTo>
                  <a:pt x="6071870" y="0"/>
                </a:lnTo>
                <a:lnTo>
                  <a:pt x="6129020" y="0"/>
                </a:lnTo>
                <a:lnTo>
                  <a:pt x="6129020" y="57150"/>
                </a:lnTo>
                <a:close/>
              </a:path>
              <a:path w="8607425" h="4186554">
                <a:moveTo>
                  <a:pt x="6243320" y="57150"/>
                </a:moveTo>
                <a:lnTo>
                  <a:pt x="6186170" y="57150"/>
                </a:lnTo>
                <a:lnTo>
                  <a:pt x="6186170" y="0"/>
                </a:lnTo>
                <a:lnTo>
                  <a:pt x="6243320" y="0"/>
                </a:lnTo>
                <a:lnTo>
                  <a:pt x="6243320" y="57150"/>
                </a:lnTo>
                <a:close/>
              </a:path>
              <a:path w="8607425" h="4186554">
                <a:moveTo>
                  <a:pt x="6357620" y="57150"/>
                </a:moveTo>
                <a:lnTo>
                  <a:pt x="6300470" y="57150"/>
                </a:lnTo>
                <a:lnTo>
                  <a:pt x="6300470" y="0"/>
                </a:lnTo>
                <a:lnTo>
                  <a:pt x="6357620" y="0"/>
                </a:lnTo>
                <a:lnTo>
                  <a:pt x="6357620" y="57150"/>
                </a:lnTo>
                <a:close/>
              </a:path>
              <a:path w="8607425" h="4186554">
                <a:moveTo>
                  <a:pt x="6471920" y="57150"/>
                </a:moveTo>
                <a:lnTo>
                  <a:pt x="6414770" y="57150"/>
                </a:lnTo>
                <a:lnTo>
                  <a:pt x="6414770" y="0"/>
                </a:lnTo>
                <a:lnTo>
                  <a:pt x="6471920" y="0"/>
                </a:lnTo>
                <a:lnTo>
                  <a:pt x="6471920" y="57150"/>
                </a:lnTo>
                <a:close/>
              </a:path>
              <a:path w="8607425" h="4186554">
                <a:moveTo>
                  <a:pt x="6586220" y="57150"/>
                </a:moveTo>
                <a:lnTo>
                  <a:pt x="6529070" y="57150"/>
                </a:lnTo>
                <a:lnTo>
                  <a:pt x="6529070" y="0"/>
                </a:lnTo>
                <a:lnTo>
                  <a:pt x="6586220" y="0"/>
                </a:lnTo>
                <a:lnTo>
                  <a:pt x="6586220" y="57150"/>
                </a:lnTo>
                <a:close/>
              </a:path>
              <a:path w="8607425" h="4186554">
                <a:moveTo>
                  <a:pt x="6700520" y="57150"/>
                </a:moveTo>
                <a:lnTo>
                  <a:pt x="6643370" y="57150"/>
                </a:lnTo>
                <a:lnTo>
                  <a:pt x="6643370" y="0"/>
                </a:lnTo>
                <a:lnTo>
                  <a:pt x="6700520" y="0"/>
                </a:lnTo>
                <a:lnTo>
                  <a:pt x="6700520" y="57150"/>
                </a:lnTo>
                <a:close/>
              </a:path>
              <a:path w="8607425" h="4186554">
                <a:moveTo>
                  <a:pt x="6814820" y="57150"/>
                </a:moveTo>
                <a:lnTo>
                  <a:pt x="6757670" y="57150"/>
                </a:lnTo>
                <a:lnTo>
                  <a:pt x="6757670" y="0"/>
                </a:lnTo>
                <a:lnTo>
                  <a:pt x="6814820" y="0"/>
                </a:lnTo>
                <a:lnTo>
                  <a:pt x="6814820" y="57150"/>
                </a:lnTo>
                <a:close/>
              </a:path>
              <a:path w="8607425" h="4186554">
                <a:moveTo>
                  <a:pt x="6929120" y="57150"/>
                </a:moveTo>
                <a:lnTo>
                  <a:pt x="6871970" y="57150"/>
                </a:lnTo>
                <a:lnTo>
                  <a:pt x="6871970" y="0"/>
                </a:lnTo>
                <a:lnTo>
                  <a:pt x="6929120" y="0"/>
                </a:lnTo>
                <a:lnTo>
                  <a:pt x="6929120" y="57150"/>
                </a:lnTo>
                <a:close/>
              </a:path>
              <a:path w="8607425" h="4186554">
                <a:moveTo>
                  <a:pt x="7043420" y="57150"/>
                </a:moveTo>
                <a:lnTo>
                  <a:pt x="6986270" y="57150"/>
                </a:lnTo>
                <a:lnTo>
                  <a:pt x="6986270" y="0"/>
                </a:lnTo>
                <a:lnTo>
                  <a:pt x="7043420" y="0"/>
                </a:lnTo>
                <a:lnTo>
                  <a:pt x="7043420" y="57150"/>
                </a:lnTo>
                <a:close/>
              </a:path>
              <a:path w="8607425" h="4186554">
                <a:moveTo>
                  <a:pt x="7157720" y="57150"/>
                </a:moveTo>
                <a:lnTo>
                  <a:pt x="7100570" y="57150"/>
                </a:lnTo>
                <a:lnTo>
                  <a:pt x="7100570" y="0"/>
                </a:lnTo>
                <a:lnTo>
                  <a:pt x="7157720" y="0"/>
                </a:lnTo>
                <a:lnTo>
                  <a:pt x="7157720" y="57150"/>
                </a:lnTo>
                <a:close/>
              </a:path>
              <a:path w="8607425" h="4186554">
                <a:moveTo>
                  <a:pt x="7272020" y="57150"/>
                </a:moveTo>
                <a:lnTo>
                  <a:pt x="7214870" y="57150"/>
                </a:lnTo>
                <a:lnTo>
                  <a:pt x="7214870" y="0"/>
                </a:lnTo>
                <a:lnTo>
                  <a:pt x="7272020" y="0"/>
                </a:lnTo>
                <a:lnTo>
                  <a:pt x="7272020" y="57150"/>
                </a:lnTo>
                <a:close/>
              </a:path>
              <a:path w="8607425" h="4186554">
                <a:moveTo>
                  <a:pt x="7386320" y="57150"/>
                </a:moveTo>
                <a:lnTo>
                  <a:pt x="7329170" y="57150"/>
                </a:lnTo>
                <a:lnTo>
                  <a:pt x="7329170" y="0"/>
                </a:lnTo>
                <a:lnTo>
                  <a:pt x="7386320" y="0"/>
                </a:lnTo>
                <a:lnTo>
                  <a:pt x="7386320" y="57150"/>
                </a:lnTo>
                <a:close/>
              </a:path>
              <a:path w="8607425" h="4186554">
                <a:moveTo>
                  <a:pt x="7500620" y="57150"/>
                </a:moveTo>
                <a:lnTo>
                  <a:pt x="7443470" y="57150"/>
                </a:lnTo>
                <a:lnTo>
                  <a:pt x="7443470" y="0"/>
                </a:lnTo>
                <a:lnTo>
                  <a:pt x="7500620" y="0"/>
                </a:lnTo>
                <a:lnTo>
                  <a:pt x="7500620" y="57150"/>
                </a:lnTo>
                <a:close/>
              </a:path>
              <a:path w="8607425" h="4186554">
                <a:moveTo>
                  <a:pt x="7614920" y="57150"/>
                </a:moveTo>
                <a:lnTo>
                  <a:pt x="7557770" y="57150"/>
                </a:lnTo>
                <a:lnTo>
                  <a:pt x="7557770" y="0"/>
                </a:lnTo>
                <a:lnTo>
                  <a:pt x="7614920" y="0"/>
                </a:lnTo>
                <a:lnTo>
                  <a:pt x="7614920" y="57150"/>
                </a:lnTo>
                <a:close/>
              </a:path>
              <a:path w="8607425" h="4186554">
                <a:moveTo>
                  <a:pt x="7729220" y="57150"/>
                </a:moveTo>
                <a:lnTo>
                  <a:pt x="7672070" y="57150"/>
                </a:lnTo>
                <a:lnTo>
                  <a:pt x="7672070" y="0"/>
                </a:lnTo>
                <a:lnTo>
                  <a:pt x="7729220" y="0"/>
                </a:lnTo>
                <a:lnTo>
                  <a:pt x="7729220" y="57150"/>
                </a:lnTo>
                <a:close/>
              </a:path>
              <a:path w="8607425" h="4186554">
                <a:moveTo>
                  <a:pt x="7843520" y="57150"/>
                </a:moveTo>
                <a:lnTo>
                  <a:pt x="7786370" y="57150"/>
                </a:lnTo>
                <a:lnTo>
                  <a:pt x="7786370" y="0"/>
                </a:lnTo>
                <a:lnTo>
                  <a:pt x="7843520" y="0"/>
                </a:lnTo>
                <a:lnTo>
                  <a:pt x="7843520" y="57150"/>
                </a:lnTo>
                <a:close/>
              </a:path>
              <a:path w="8607425" h="4186554">
                <a:moveTo>
                  <a:pt x="7957820" y="57150"/>
                </a:moveTo>
                <a:lnTo>
                  <a:pt x="7900670" y="57150"/>
                </a:lnTo>
                <a:lnTo>
                  <a:pt x="7900670" y="0"/>
                </a:lnTo>
                <a:lnTo>
                  <a:pt x="7957820" y="0"/>
                </a:lnTo>
                <a:lnTo>
                  <a:pt x="7957820" y="57150"/>
                </a:lnTo>
                <a:close/>
              </a:path>
              <a:path w="8607425" h="4186554">
                <a:moveTo>
                  <a:pt x="8072120" y="57150"/>
                </a:moveTo>
                <a:lnTo>
                  <a:pt x="8014970" y="57150"/>
                </a:lnTo>
                <a:lnTo>
                  <a:pt x="8014970" y="0"/>
                </a:lnTo>
                <a:lnTo>
                  <a:pt x="8072120" y="0"/>
                </a:lnTo>
                <a:lnTo>
                  <a:pt x="8072120" y="57150"/>
                </a:lnTo>
                <a:close/>
              </a:path>
              <a:path w="8607425" h="4186554">
                <a:moveTo>
                  <a:pt x="8186420" y="57150"/>
                </a:moveTo>
                <a:lnTo>
                  <a:pt x="8129270" y="57150"/>
                </a:lnTo>
                <a:lnTo>
                  <a:pt x="8129270" y="0"/>
                </a:lnTo>
                <a:lnTo>
                  <a:pt x="8186420" y="0"/>
                </a:lnTo>
                <a:lnTo>
                  <a:pt x="8186420" y="57150"/>
                </a:lnTo>
                <a:close/>
              </a:path>
              <a:path w="8607425" h="4186554">
                <a:moveTo>
                  <a:pt x="8300720" y="57150"/>
                </a:moveTo>
                <a:lnTo>
                  <a:pt x="8243570" y="57150"/>
                </a:lnTo>
                <a:lnTo>
                  <a:pt x="8243570" y="0"/>
                </a:lnTo>
                <a:lnTo>
                  <a:pt x="8300720" y="0"/>
                </a:lnTo>
                <a:lnTo>
                  <a:pt x="8300720" y="57150"/>
                </a:lnTo>
                <a:close/>
              </a:path>
              <a:path w="8607425" h="4186554">
                <a:moveTo>
                  <a:pt x="8415020" y="57150"/>
                </a:moveTo>
                <a:lnTo>
                  <a:pt x="8357870" y="57150"/>
                </a:lnTo>
                <a:lnTo>
                  <a:pt x="8357870" y="0"/>
                </a:lnTo>
                <a:lnTo>
                  <a:pt x="8415020" y="0"/>
                </a:lnTo>
                <a:lnTo>
                  <a:pt x="8415020" y="57150"/>
                </a:lnTo>
                <a:close/>
              </a:path>
              <a:path w="8607425" h="4186554">
                <a:moveTo>
                  <a:pt x="8529320" y="57150"/>
                </a:moveTo>
                <a:lnTo>
                  <a:pt x="8472170" y="57150"/>
                </a:lnTo>
                <a:lnTo>
                  <a:pt x="8472170" y="0"/>
                </a:lnTo>
                <a:lnTo>
                  <a:pt x="8529320" y="0"/>
                </a:lnTo>
                <a:lnTo>
                  <a:pt x="8529320" y="57150"/>
                </a:lnTo>
                <a:close/>
              </a:path>
              <a:path w="8607425" h="4186554">
                <a:moveTo>
                  <a:pt x="8607425" y="93345"/>
                </a:moveTo>
                <a:lnTo>
                  <a:pt x="8550275" y="93345"/>
                </a:lnTo>
                <a:lnTo>
                  <a:pt x="8550275" y="36195"/>
                </a:lnTo>
                <a:lnTo>
                  <a:pt x="8607425" y="36195"/>
                </a:lnTo>
                <a:lnTo>
                  <a:pt x="8607425" y="93345"/>
                </a:lnTo>
                <a:close/>
              </a:path>
              <a:path w="8607425" h="4186554">
                <a:moveTo>
                  <a:pt x="8607425" y="207645"/>
                </a:moveTo>
                <a:lnTo>
                  <a:pt x="8550275" y="207645"/>
                </a:lnTo>
                <a:lnTo>
                  <a:pt x="8550275" y="150495"/>
                </a:lnTo>
                <a:lnTo>
                  <a:pt x="8607425" y="150495"/>
                </a:lnTo>
                <a:lnTo>
                  <a:pt x="8607425" y="207645"/>
                </a:lnTo>
                <a:close/>
              </a:path>
              <a:path w="8607425" h="4186554">
                <a:moveTo>
                  <a:pt x="8607425" y="321945"/>
                </a:moveTo>
                <a:lnTo>
                  <a:pt x="8550275" y="321945"/>
                </a:lnTo>
                <a:lnTo>
                  <a:pt x="8550275" y="264795"/>
                </a:lnTo>
                <a:lnTo>
                  <a:pt x="8607425" y="264795"/>
                </a:lnTo>
                <a:lnTo>
                  <a:pt x="8607425" y="321945"/>
                </a:lnTo>
                <a:close/>
              </a:path>
              <a:path w="8607425" h="4186554">
                <a:moveTo>
                  <a:pt x="8607425" y="436245"/>
                </a:moveTo>
                <a:lnTo>
                  <a:pt x="8550275" y="436245"/>
                </a:lnTo>
                <a:lnTo>
                  <a:pt x="8550275" y="379095"/>
                </a:lnTo>
                <a:lnTo>
                  <a:pt x="8607425" y="379095"/>
                </a:lnTo>
                <a:lnTo>
                  <a:pt x="8607425" y="436245"/>
                </a:lnTo>
                <a:close/>
              </a:path>
              <a:path w="8607425" h="4186554">
                <a:moveTo>
                  <a:pt x="8607425" y="550545"/>
                </a:moveTo>
                <a:lnTo>
                  <a:pt x="8550275" y="550545"/>
                </a:lnTo>
                <a:lnTo>
                  <a:pt x="8550275" y="493395"/>
                </a:lnTo>
                <a:lnTo>
                  <a:pt x="8607425" y="493395"/>
                </a:lnTo>
                <a:lnTo>
                  <a:pt x="8607425" y="550545"/>
                </a:lnTo>
                <a:close/>
              </a:path>
              <a:path w="8607425" h="4186554">
                <a:moveTo>
                  <a:pt x="8607425" y="664845"/>
                </a:moveTo>
                <a:lnTo>
                  <a:pt x="8550275" y="664845"/>
                </a:lnTo>
                <a:lnTo>
                  <a:pt x="8550275" y="607695"/>
                </a:lnTo>
                <a:lnTo>
                  <a:pt x="8607425" y="607695"/>
                </a:lnTo>
                <a:lnTo>
                  <a:pt x="8607425" y="664845"/>
                </a:lnTo>
                <a:close/>
              </a:path>
              <a:path w="8607425" h="4186554">
                <a:moveTo>
                  <a:pt x="8607425" y="779145"/>
                </a:moveTo>
                <a:lnTo>
                  <a:pt x="8550275" y="779145"/>
                </a:lnTo>
                <a:lnTo>
                  <a:pt x="8550275" y="721995"/>
                </a:lnTo>
                <a:lnTo>
                  <a:pt x="8607425" y="721995"/>
                </a:lnTo>
                <a:lnTo>
                  <a:pt x="8607425" y="779145"/>
                </a:lnTo>
                <a:close/>
              </a:path>
              <a:path w="8607425" h="4186554">
                <a:moveTo>
                  <a:pt x="8607425" y="893445"/>
                </a:moveTo>
                <a:lnTo>
                  <a:pt x="8550275" y="893445"/>
                </a:lnTo>
                <a:lnTo>
                  <a:pt x="8550275" y="836295"/>
                </a:lnTo>
                <a:lnTo>
                  <a:pt x="8607425" y="836295"/>
                </a:lnTo>
                <a:lnTo>
                  <a:pt x="8607425" y="893445"/>
                </a:lnTo>
                <a:close/>
              </a:path>
              <a:path w="8607425" h="4186554">
                <a:moveTo>
                  <a:pt x="8607425" y="1007745"/>
                </a:moveTo>
                <a:lnTo>
                  <a:pt x="8550275" y="1007745"/>
                </a:lnTo>
                <a:lnTo>
                  <a:pt x="8550275" y="950595"/>
                </a:lnTo>
                <a:lnTo>
                  <a:pt x="8607425" y="950595"/>
                </a:lnTo>
                <a:lnTo>
                  <a:pt x="8607425" y="1007745"/>
                </a:lnTo>
                <a:close/>
              </a:path>
              <a:path w="8607425" h="4186554">
                <a:moveTo>
                  <a:pt x="8607425" y="1122045"/>
                </a:moveTo>
                <a:lnTo>
                  <a:pt x="8550275" y="1122045"/>
                </a:lnTo>
                <a:lnTo>
                  <a:pt x="8550275" y="1064895"/>
                </a:lnTo>
                <a:lnTo>
                  <a:pt x="8607425" y="1064895"/>
                </a:lnTo>
                <a:lnTo>
                  <a:pt x="8607425" y="1122045"/>
                </a:lnTo>
                <a:close/>
              </a:path>
              <a:path w="8607425" h="4186554">
                <a:moveTo>
                  <a:pt x="8607425" y="1236345"/>
                </a:moveTo>
                <a:lnTo>
                  <a:pt x="8550275" y="1236345"/>
                </a:lnTo>
                <a:lnTo>
                  <a:pt x="8550275" y="1179195"/>
                </a:lnTo>
                <a:lnTo>
                  <a:pt x="8607425" y="1179195"/>
                </a:lnTo>
                <a:lnTo>
                  <a:pt x="8607425" y="1236345"/>
                </a:lnTo>
                <a:close/>
              </a:path>
              <a:path w="8607425" h="4186554">
                <a:moveTo>
                  <a:pt x="8607425" y="1350645"/>
                </a:moveTo>
                <a:lnTo>
                  <a:pt x="8550275" y="1350645"/>
                </a:lnTo>
                <a:lnTo>
                  <a:pt x="8550275" y="1293495"/>
                </a:lnTo>
                <a:lnTo>
                  <a:pt x="8607425" y="1293495"/>
                </a:lnTo>
                <a:lnTo>
                  <a:pt x="8607425" y="1350645"/>
                </a:lnTo>
                <a:close/>
              </a:path>
              <a:path w="8607425" h="4186554">
                <a:moveTo>
                  <a:pt x="8607425" y="1464945"/>
                </a:moveTo>
                <a:lnTo>
                  <a:pt x="8550275" y="1464945"/>
                </a:lnTo>
                <a:lnTo>
                  <a:pt x="8550275" y="1407795"/>
                </a:lnTo>
                <a:lnTo>
                  <a:pt x="8607425" y="1407795"/>
                </a:lnTo>
                <a:lnTo>
                  <a:pt x="8607425" y="1464945"/>
                </a:lnTo>
                <a:close/>
              </a:path>
              <a:path w="8607425" h="4186554">
                <a:moveTo>
                  <a:pt x="8607425" y="1579245"/>
                </a:moveTo>
                <a:lnTo>
                  <a:pt x="8550275" y="1579245"/>
                </a:lnTo>
                <a:lnTo>
                  <a:pt x="8550275" y="1522095"/>
                </a:lnTo>
                <a:lnTo>
                  <a:pt x="8607425" y="1522095"/>
                </a:lnTo>
                <a:lnTo>
                  <a:pt x="8607425" y="1579245"/>
                </a:lnTo>
                <a:close/>
              </a:path>
              <a:path w="8607425" h="4186554">
                <a:moveTo>
                  <a:pt x="8607425" y="1693545"/>
                </a:moveTo>
                <a:lnTo>
                  <a:pt x="8550275" y="1693545"/>
                </a:lnTo>
                <a:lnTo>
                  <a:pt x="8550275" y="1636395"/>
                </a:lnTo>
                <a:lnTo>
                  <a:pt x="8607425" y="1636395"/>
                </a:lnTo>
                <a:lnTo>
                  <a:pt x="8607425" y="1693545"/>
                </a:lnTo>
                <a:close/>
              </a:path>
              <a:path w="8607425" h="4186554">
                <a:moveTo>
                  <a:pt x="8607425" y="1807845"/>
                </a:moveTo>
                <a:lnTo>
                  <a:pt x="8550275" y="1807845"/>
                </a:lnTo>
                <a:lnTo>
                  <a:pt x="8550275" y="1750695"/>
                </a:lnTo>
                <a:lnTo>
                  <a:pt x="8607425" y="1750695"/>
                </a:lnTo>
                <a:lnTo>
                  <a:pt x="8607425" y="1807845"/>
                </a:lnTo>
                <a:close/>
              </a:path>
              <a:path w="8607425" h="4186554">
                <a:moveTo>
                  <a:pt x="8607425" y="1922145"/>
                </a:moveTo>
                <a:lnTo>
                  <a:pt x="8550275" y="1922145"/>
                </a:lnTo>
                <a:lnTo>
                  <a:pt x="8550275" y="1864995"/>
                </a:lnTo>
                <a:lnTo>
                  <a:pt x="8607425" y="1864995"/>
                </a:lnTo>
                <a:lnTo>
                  <a:pt x="8607425" y="1922145"/>
                </a:lnTo>
                <a:close/>
              </a:path>
              <a:path w="8607425" h="4186554">
                <a:moveTo>
                  <a:pt x="8607425" y="2036445"/>
                </a:moveTo>
                <a:lnTo>
                  <a:pt x="8550275" y="2036445"/>
                </a:lnTo>
                <a:lnTo>
                  <a:pt x="8550275" y="1979295"/>
                </a:lnTo>
                <a:lnTo>
                  <a:pt x="8607425" y="1979295"/>
                </a:lnTo>
                <a:lnTo>
                  <a:pt x="8607425" y="2036445"/>
                </a:lnTo>
                <a:close/>
              </a:path>
              <a:path w="8607425" h="4186554">
                <a:moveTo>
                  <a:pt x="8607425" y="2150745"/>
                </a:moveTo>
                <a:lnTo>
                  <a:pt x="8550275" y="2150745"/>
                </a:lnTo>
                <a:lnTo>
                  <a:pt x="8550275" y="2093595"/>
                </a:lnTo>
                <a:lnTo>
                  <a:pt x="8607425" y="2093595"/>
                </a:lnTo>
                <a:lnTo>
                  <a:pt x="8607425" y="2150745"/>
                </a:lnTo>
                <a:close/>
              </a:path>
              <a:path w="8607425" h="4186554">
                <a:moveTo>
                  <a:pt x="8607425" y="2265045"/>
                </a:moveTo>
                <a:lnTo>
                  <a:pt x="8550275" y="2265045"/>
                </a:lnTo>
                <a:lnTo>
                  <a:pt x="8550275" y="2207895"/>
                </a:lnTo>
                <a:lnTo>
                  <a:pt x="8607425" y="2207895"/>
                </a:lnTo>
                <a:lnTo>
                  <a:pt x="8607425" y="2265045"/>
                </a:lnTo>
                <a:close/>
              </a:path>
              <a:path w="8607425" h="4186554">
                <a:moveTo>
                  <a:pt x="8607425" y="2379345"/>
                </a:moveTo>
                <a:lnTo>
                  <a:pt x="8550275" y="2379345"/>
                </a:lnTo>
                <a:lnTo>
                  <a:pt x="8550275" y="2322195"/>
                </a:lnTo>
                <a:lnTo>
                  <a:pt x="8607425" y="2322195"/>
                </a:lnTo>
                <a:lnTo>
                  <a:pt x="8607425" y="2379345"/>
                </a:lnTo>
                <a:close/>
              </a:path>
              <a:path w="8607425" h="4186554">
                <a:moveTo>
                  <a:pt x="8607425" y="2493645"/>
                </a:moveTo>
                <a:lnTo>
                  <a:pt x="8550275" y="2493645"/>
                </a:lnTo>
                <a:lnTo>
                  <a:pt x="8550275" y="2436495"/>
                </a:lnTo>
                <a:lnTo>
                  <a:pt x="8607425" y="2436495"/>
                </a:lnTo>
                <a:lnTo>
                  <a:pt x="8607425" y="2493645"/>
                </a:lnTo>
                <a:close/>
              </a:path>
              <a:path w="8607425" h="4186554">
                <a:moveTo>
                  <a:pt x="8607425" y="2607945"/>
                </a:moveTo>
                <a:lnTo>
                  <a:pt x="8550275" y="2607945"/>
                </a:lnTo>
                <a:lnTo>
                  <a:pt x="8550275" y="2550795"/>
                </a:lnTo>
                <a:lnTo>
                  <a:pt x="8607425" y="2550795"/>
                </a:lnTo>
                <a:lnTo>
                  <a:pt x="8607425" y="2607945"/>
                </a:lnTo>
                <a:close/>
              </a:path>
              <a:path w="8607425" h="4186554">
                <a:moveTo>
                  <a:pt x="8607425" y="2722245"/>
                </a:moveTo>
                <a:lnTo>
                  <a:pt x="8550275" y="2722245"/>
                </a:lnTo>
                <a:lnTo>
                  <a:pt x="8550275" y="2665095"/>
                </a:lnTo>
                <a:lnTo>
                  <a:pt x="8607425" y="2665095"/>
                </a:lnTo>
                <a:lnTo>
                  <a:pt x="8607425" y="2722245"/>
                </a:lnTo>
                <a:close/>
              </a:path>
              <a:path w="8607425" h="4186554">
                <a:moveTo>
                  <a:pt x="8607425" y="2836545"/>
                </a:moveTo>
                <a:lnTo>
                  <a:pt x="8550275" y="2836545"/>
                </a:lnTo>
                <a:lnTo>
                  <a:pt x="8550275" y="2779395"/>
                </a:lnTo>
                <a:lnTo>
                  <a:pt x="8607425" y="2779395"/>
                </a:lnTo>
                <a:lnTo>
                  <a:pt x="8607425" y="2836545"/>
                </a:lnTo>
                <a:close/>
              </a:path>
              <a:path w="8607425" h="4186554">
                <a:moveTo>
                  <a:pt x="8607425" y="2950845"/>
                </a:moveTo>
                <a:lnTo>
                  <a:pt x="8550275" y="2950845"/>
                </a:lnTo>
                <a:lnTo>
                  <a:pt x="8550275" y="2893695"/>
                </a:lnTo>
                <a:lnTo>
                  <a:pt x="8607425" y="2893695"/>
                </a:lnTo>
                <a:lnTo>
                  <a:pt x="8607425" y="2950845"/>
                </a:lnTo>
                <a:close/>
              </a:path>
              <a:path w="8607425" h="4186554">
                <a:moveTo>
                  <a:pt x="8607425" y="3065145"/>
                </a:moveTo>
                <a:lnTo>
                  <a:pt x="8550275" y="3065145"/>
                </a:lnTo>
                <a:lnTo>
                  <a:pt x="8550275" y="3007995"/>
                </a:lnTo>
                <a:lnTo>
                  <a:pt x="8607425" y="3007995"/>
                </a:lnTo>
                <a:lnTo>
                  <a:pt x="8607425" y="3065145"/>
                </a:lnTo>
                <a:close/>
              </a:path>
              <a:path w="8607425" h="4186554">
                <a:moveTo>
                  <a:pt x="8607425" y="3179445"/>
                </a:moveTo>
                <a:lnTo>
                  <a:pt x="8550275" y="3179445"/>
                </a:lnTo>
                <a:lnTo>
                  <a:pt x="8550275" y="3122295"/>
                </a:lnTo>
                <a:lnTo>
                  <a:pt x="8607425" y="3122295"/>
                </a:lnTo>
                <a:lnTo>
                  <a:pt x="8607425" y="3179445"/>
                </a:lnTo>
                <a:close/>
              </a:path>
              <a:path w="8607425" h="4186554">
                <a:moveTo>
                  <a:pt x="8607425" y="3293745"/>
                </a:moveTo>
                <a:lnTo>
                  <a:pt x="8550275" y="3293745"/>
                </a:lnTo>
                <a:lnTo>
                  <a:pt x="8550275" y="3236595"/>
                </a:lnTo>
                <a:lnTo>
                  <a:pt x="8607425" y="3236595"/>
                </a:lnTo>
                <a:lnTo>
                  <a:pt x="8607425" y="3293745"/>
                </a:lnTo>
                <a:close/>
              </a:path>
              <a:path w="8607425" h="4186554">
                <a:moveTo>
                  <a:pt x="8607425" y="3408045"/>
                </a:moveTo>
                <a:lnTo>
                  <a:pt x="8550275" y="3408045"/>
                </a:lnTo>
                <a:lnTo>
                  <a:pt x="8550275" y="3350895"/>
                </a:lnTo>
                <a:lnTo>
                  <a:pt x="8607425" y="3350895"/>
                </a:lnTo>
                <a:lnTo>
                  <a:pt x="8607425" y="3408045"/>
                </a:lnTo>
                <a:close/>
              </a:path>
              <a:path w="8607425" h="4186554">
                <a:moveTo>
                  <a:pt x="8607425" y="3522345"/>
                </a:moveTo>
                <a:lnTo>
                  <a:pt x="8550275" y="3522345"/>
                </a:lnTo>
                <a:lnTo>
                  <a:pt x="8550275" y="3465195"/>
                </a:lnTo>
                <a:lnTo>
                  <a:pt x="8607425" y="3465195"/>
                </a:lnTo>
                <a:lnTo>
                  <a:pt x="8607425" y="3522345"/>
                </a:lnTo>
                <a:close/>
              </a:path>
              <a:path w="8607425" h="4186554">
                <a:moveTo>
                  <a:pt x="8607425" y="3636645"/>
                </a:moveTo>
                <a:lnTo>
                  <a:pt x="8550275" y="3636645"/>
                </a:lnTo>
                <a:lnTo>
                  <a:pt x="8550275" y="3579495"/>
                </a:lnTo>
                <a:lnTo>
                  <a:pt x="8607425" y="3579495"/>
                </a:lnTo>
                <a:lnTo>
                  <a:pt x="8607425" y="3636645"/>
                </a:lnTo>
                <a:close/>
              </a:path>
              <a:path w="8607425" h="4186554">
                <a:moveTo>
                  <a:pt x="8607425" y="3750945"/>
                </a:moveTo>
                <a:lnTo>
                  <a:pt x="8550275" y="3750945"/>
                </a:lnTo>
                <a:lnTo>
                  <a:pt x="8550275" y="3693795"/>
                </a:lnTo>
                <a:lnTo>
                  <a:pt x="8607425" y="3693795"/>
                </a:lnTo>
                <a:lnTo>
                  <a:pt x="8607425" y="3750945"/>
                </a:lnTo>
                <a:close/>
              </a:path>
              <a:path w="8607425" h="4186554">
                <a:moveTo>
                  <a:pt x="8607425" y="3865245"/>
                </a:moveTo>
                <a:lnTo>
                  <a:pt x="8550275" y="3865245"/>
                </a:lnTo>
                <a:lnTo>
                  <a:pt x="8550275" y="3808095"/>
                </a:lnTo>
                <a:lnTo>
                  <a:pt x="8607425" y="3808095"/>
                </a:lnTo>
                <a:lnTo>
                  <a:pt x="8607425" y="3865245"/>
                </a:lnTo>
                <a:close/>
              </a:path>
              <a:path w="8607425" h="4186554">
                <a:moveTo>
                  <a:pt x="8607425" y="3979545"/>
                </a:moveTo>
                <a:lnTo>
                  <a:pt x="8550275" y="3979545"/>
                </a:lnTo>
                <a:lnTo>
                  <a:pt x="8550275" y="3922395"/>
                </a:lnTo>
                <a:lnTo>
                  <a:pt x="8607425" y="3922395"/>
                </a:lnTo>
                <a:lnTo>
                  <a:pt x="8607425" y="3979545"/>
                </a:lnTo>
                <a:close/>
              </a:path>
              <a:path w="8607425" h="4186554">
                <a:moveTo>
                  <a:pt x="8607425" y="4093845"/>
                </a:moveTo>
                <a:lnTo>
                  <a:pt x="8550275" y="4093845"/>
                </a:lnTo>
                <a:lnTo>
                  <a:pt x="8550275" y="4036695"/>
                </a:lnTo>
                <a:lnTo>
                  <a:pt x="8607425" y="4036695"/>
                </a:lnTo>
                <a:lnTo>
                  <a:pt x="8607425" y="4093845"/>
                </a:lnTo>
                <a:close/>
              </a:path>
              <a:path w="8607425" h="4186554">
                <a:moveTo>
                  <a:pt x="8578850" y="4186555"/>
                </a:moveTo>
                <a:lnTo>
                  <a:pt x="8528685" y="4186555"/>
                </a:lnTo>
                <a:lnTo>
                  <a:pt x="8528685" y="4129405"/>
                </a:lnTo>
                <a:lnTo>
                  <a:pt x="8550275" y="4129405"/>
                </a:lnTo>
                <a:lnTo>
                  <a:pt x="8550275" y="4157980"/>
                </a:lnTo>
                <a:lnTo>
                  <a:pt x="8607425" y="4157980"/>
                </a:lnTo>
                <a:lnTo>
                  <a:pt x="8582914" y="4186262"/>
                </a:lnTo>
                <a:lnTo>
                  <a:pt x="8578850" y="4186555"/>
                </a:lnTo>
                <a:close/>
              </a:path>
              <a:path w="8607425" h="4186554">
                <a:moveTo>
                  <a:pt x="8550275" y="4157980"/>
                </a:moveTo>
                <a:lnTo>
                  <a:pt x="8550275" y="4129405"/>
                </a:lnTo>
                <a:lnTo>
                  <a:pt x="8578850" y="4129405"/>
                </a:lnTo>
                <a:lnTo>
                  <a:pt x="8550275" y="4157980"/>
                </a:lnTo>
                <a:close/>
              </a:path>
              <a:path w="8607425" h="4186554">
                <a:moveTo>
                  <a:pt x="8607425" y="4157980"/>
                </a:moveTo>
                <a:lnTo>
                  <a:pt x="8550275" y="4157980"/>
                </a:lnTo>
                <a:lnTo>
                  <a:pt x="8557260" y="4150995"/>
                </a:lnTo>
                <a:lnTo>
                  <a:pt x="8607425" y="4150995"/>
                </a:lnTo>
                <a:lnTo>
                  <a:pt x="8607425" y="4157980"/>
                </a:lnTo>
                <a:close/>
              </a:path>
              <a:path w="8607425" h="4186554">
                <a:moveTo>
                  <a:pt x="8471535" y="4186555"/>
                </a:moveTo>
                <a:lnTo>
                  <a:pt x="8414385" y="4186555"/>
                </a:lnTo>
                <a:lnTo>
                  <a:pt x="8414385" y="4129405"/>
                </a:lnTo>
                <a:lnTo>
                  <a:pt x="8471535" y="4129405"/>
                </a:lnTo>
                <a:lnTo>
                  <a:pt x="8471535" y="4186555"/>
                </a:lnTo>
                <a:close/>
              </a:path>
              <a:path w="8607425" h="4186554">
                <a:moveTo>
                  <a:pt x="8357235" y="4186555"/>
                </a:moveTo>
                <a:lnTo>
                  <a:pt x="8300085" y="4186555"/>
                </a:lnTo>
                <a:lnTo>
                  <a:pt x="8300085" y="4129405"/>
                </a:lnTo>
                <a:lnTo>
                  <a:pt x="8357235" y="4129405"/>
                </a:lnTo>
                <a:lnTo>
                  <a:pt x="8357235" y="4186555"/>
                </a:lnTo>
                <a:close/>
              </a:path>
              <a:path w="8607425" h="4186554">
                <a:moveTo>
                  <a:pt x="8242935" y="4186555"/>
                </a:moveTo>
                <a:lnTo>
                  <a:pt x="8185785" y="4186555"/>
                </a:lnTo>
                <a:lnTo>
                  <a:pt x="8185785" y="4129405"/>
                </a:lnTo>
                <a:lnTo>
                  <a:pt x="8242935" y="4129405"/>
                </a:lnTo>
                <a:lnTo>
                  <a:pt x="8242935" y="4186555"/>
                </a:lnTo>
                <a:close/>
              </a:path>
              <a:path w="8607425" h="4186554">
                <a:moveTo>
                  <a:pt x="8128635" y="4186555"/>
                </a:moveTo>
                <a:lnTo>
                  <a:pt x="8071485" y="4186555"/>
                </a:lnTo>
                <a:lnTo>
                  <a:pt x="8071485" y="4129405"/>
                </a:lnTo>
                <a:lnTo>
                  <a:pt x="8128635" y="4129405"/>
                </a:lnTo>
                <a:lnTo>
                  <a:pt x="8128635" y="4186555"/>
                </a:lnTo>
                <a:close/>
              </a:path>
              <a:path w="8607425" h="4186554">
                <a:moveTo>
                  <a:pt x="8014335" y="4186555"/>
                </a:moveTo>
                <a:lnTo>
                  <a:pt x="7957185" y="4186555"/>
                </a:lnTo>
                <a:lnTo>
                  <a:pt x="7957185" y="4129405"/>
                </a:lnTo>
                <a:lnTo>
                  <a:pt x="8014335" y="4129405"/>
                </a:lnTo>
                <a:lnTo>
                  <a:pt x="8014335" y="4186555"/>
                </a:lnTo>
                <a:close/>
              </a:path>
              <a:path w="8607425" h="4186554">
                <a:moveTo>
                  <a:pt x="7900035" y="4186555"/>
                </a:moveTo>
                <a:lnTo>
                  <a:pt x="7842885" y="4186555"/>
                </a:lnTo>
                <a:lnTo>
                  <a:pt x="7842885" y="4129405"/>
                </a:lnTo>
                <a:lnTo>
                  <a:pt x="7900035" y="4129405"/>
                </a:lnTo>
                <a:lnTo>
                  <a:pt x="7900035" y="4186555"/>
                </a:lnTo>
                <a:close/>
              </a:path>
              <a:path w="8607425" h="4186554">
                <a:moveTo>
                  <a:pt x="7785735" y="4186555"/>
                </a:moveTo>
                <a:lnTo>
                  <a:pt x="7728585" y="4186555"/>
                </a:lnTo>
                <a:lnTo>
                  <a:pt x="7728585" y="4129405"/>
                </a:lnTo>
                <a:lnTo>
                  <a:pt x="7785735" y="4129405"/>
                </a:lnTo>
                <a:lnTo>
                  <a:pt x="7785735" y="4186555"/>
                </a:lnTo>
                <a:close/>
              </a:path>
              <a:path w="8607425" h="4186554">
                <a:moveTo>
                  <a:pt x="7671435" y="4186555"/>
                </a:moveTo>
                <a:lnTo>
                  <a:pt x="7614285" y="4186555"/>
                </a:lnTo>
                <a:lnTo>
                  <a:pt x="7614285" y="4129405"/>
                </a:lnTo>
                <a:lnTo>
                  <a:pt x="7671435" y="4129405"/>
                </a:lnTo>
                <a:lnTo>
                  <a:pt x="7671435" y="4186555"/>
                </a:lnTo>
                <a:close/>
              </a:path>
              <a:path w="8607425" h="4186554">
                <a:moveTo>
                  <a:pt x="7557135" y="4186555"/>
                </a:moveTo>
                <a:lnTo>
                  <a:pt x="7499985" y="4186555"/>
                </a:lnTo>
                <a:lnTo>
                  <a:pt x="7499985" y="4129405"/>
                </a:lnTo>
                <a:lnTo>
                  <a:pt x="7557135" y="4129405"/>
                </a:lnTo>
                <a:lnTo>
                  <a:pt x="7557135" y="4186555"/>
                </a:lnTo>
                <a:close/>
              </a:path>
              <a:path w="8607425" h="4186554">
                <a:moveTo>
                  <a:pt x="7442835" y="4186555"/>
                </a:moveTo>
                <a:lnTo>
                  <a:pt x="7385685" y="4186555"/>
                </a:lnTo>
                <a:lnTo>
                  <a:pt x="7385685" y="4129405"/>
                </a:lnTo>
                <a:lnTo>
                  <a:pt x="7442835" y="4129405"/>
                </a:lnTo>
                <a:lnTo>
                  <a:pt x="7442835" y="4186555"/>
                </a:lnTo>
                <a:close/>
              </a:path>
              <a:path w="8607425" h="4186554">
                <a:moveTo>
                  <a:pt x="7328535" y="4186555"/>
                </a:moveTo>
                <a:lnTo>
                  <a:pt x="7271385" y="4186555"/>
                </a:lnTo>
                <a:lnTo>
                  <a:pt x="7271385" y="4129405"/>
                </a:lnTo>
                <a:lnTo>
                  <a:pt x="7328535" y="4129405"/>
                </a:lnTo>
                <a:lnTo>
                  <a:pt x="7328535" y="4186555"/>
                </a:lnTo>
                <a:close/>
              </a:path>
              <a:path w="8607425" h="4186554">
                <a:moveTo>
                  <a:pt x="7214235" y="4186555"/>
                </a:moveTo>
                <a:lnTo>
                  <a:pt x="7157085" y="4186555"/>
                </a:lnTo>
                <a:lnTo>
                  <a:pt x="7157085" y="4129405"/>
                </a:lnTo>
                <a:lnTo>
                  <a:pt x="7214235" y="4129405"/>
                </a:lnTo>
                <a:lnTo>
                  <a:pt x="7214235" y="4186555"/>
                </a:lnTo>
                <a:close/>
              </a:path>
              <a:path w="8607425" h="4186554">
                <a:moveTo>
                  <a:pt x="7099935" y="4186555"/>
                </a:moveTo>
                <a:lnTo>
                  <a:pt x="7042785" y="4186555"/>
                </a:lnTo>
                <a:lnTo>
                  <a:pt x="7042785" y="4129405"/>
                </a:lnTo>
                <a:lnTo>
                  <a:pt x="7099935" y="4129405"/>
                </a:lnTo>
                <a:lnTo>
                  <a:pt x="7099935" y="4186555"/>
                </a:lnTo>
                <a:close/>
              </a:path>
              <a:path w="8607425" h="4186554">
                <a:moveTo>
                  <a:pt x="6985635" y="4186555"/>
                </a:moveTo>
                <a:lnTo>
                  <a:pt x="6928485" y="4186555"/>
                </a:lnTo>
                <a:lnTo>
                  <a:pt x="6928485" y="4129405"/>
                </a:lnTo>
                <a:lnTo>
                  <a:pt x="6985635" y="4129405"/>
                </a:lnTo>
                <a:lnTo>
                  <a:pt x="6985635" y="4186555"/>
                </a:lnTo>
                <a:close/>
              </a:path>
              <a:path w="8607425" h="4186554">
                <a:moveTo>
                  <a:pt x="6871335" y="4186555"/>
                </a:moveTo>
                <a:lnTo>
                  <a:pt x="6814185" y="4186555"/>
                </a:lnTo>
                <a:lnTo>
                  <a:pt x="6814185" y="4129405"/>
                </a:lnTo>
                <a:lnTo>
                  <a:pt x="6871335" y="4129405"/>
                </a:lnTo>
                <a:lnTo>
                  <a:pt x="6871335" y="4186555"/>
                </a:lnTo>
                <a:close/>
              </a:path>
              <a:path w="8607425" h="4186554">
                <a:moveTo>
                  <a:pt x="6757035" y="4186555"/>
                </a:moveTo>
                <a:lnTo>
                  <a:pt x="6699885" y="4186555"/>
                </a:lnTo>
                <a:lnTo>
                  <a:pt x="6699885" y="4129405"/>
                </a:lnTo>
                <a:lnTo>
                  <a:pt x="6757035" y="4129405"/>
                </a:lnTo>
                <a:lnTo>
                  <a:pt x="6757035" y="4186555"/>
                </a:lnTo>
                <a:close/>
              </a:path>
              <a:path w="8607425" h="4186554">
                <a:moveTo>
                  <a:pt x="6642735" y="4186555"/>
                </a:moveTo>
                <a:lnTo>
                  <a:pt x="6585585" y="4186555"/>
                </a:lnTo>
                <a:lnTo>
                  <a:pt x="6585585" y="4129405"/>
                </a:lnTo>
                <a:lnTo>
                  <a:pt x="6642735" y="4129405"/>
                </a:lnTo>
                <a:lnTo>
                  <a:pt x="6642735" y="4186555"/>
                </a:lnTo>
                <a:close/>
              </a:path>
              <a:path w="8607425" h="4186554">
                <a:moveTo>
                  <a:pt x="6528435" y="4186555"/>
                </a:moveTo>
                <a:lnTo>
                  <a:pt x="6471285" y="4186555"/>
                </a:lnTo>
                <a:lnTo>
                  <a:pt x="6471285" y="4129405"/>
                </a:lnTo>
                <a:lnTo>
                  <a:pt x="6528435" y="4129405"/>
                </a:lnTo>
                <a:lnTo>
                  <a:pt x="6528435" y="4186555"/>
                </a:lnTo>
                <a:close/>
              </a:path>
              <a:path w="8607425" h="4186554">
                <a:moveTo>
                  <a:pt x="6414135" y="4186555"/>
                </a:moveTo>
                <a:lnTo>
                  <a:pt x="6356985" y="4186555"/>
                </a:lnTo>
                <a:lnTo>
                  <a:pt x="6356985" y="4129405"/>
                </a:lnTo>
                <a:lnTo>
                  <a:pt x="6414135" y="4129405"/>
                </a:lnTo>
                <a:lnTo>
                  <a:pt x="6414135" y="4186555"/>
                </a:lnTo>
                <a:close/>
              </a:path>
              <a:path w="8607425" h="4186554">
                <a:moveTo>
                  <a:pt x="6299835" y="4186555"/>
                </a:moveTo>
                <a:lnTo>
                  <a:pt x="6242685" y="4186555"/>
                </a:lnTo>
                <a:lnTo>
                  <a:pt x="6242685" y="4129405"/>
                </a:lnTo>
                <a:lnTo>
                  <a:pt x="6299835" y="4129405"/>
                </a:lnTo>
                <a:lnTo>
                  <a:pt x="6299835" y="4186555"/>
                </a:lnTo>
                <a:close/>
              </a:path>
              <a:path w="8607425" h="4186554">
                <a:moveTo>
                  <a:pt x="6185535" y="4186555"/>
                </a:moveTo>
                <a:lnTo>
                  <a:pt x="6128385" y="4186555"/>
                </a:lnTo>
                <a:lnTo>
                  <a:pt x="6128385" y="4129405"/>
                </a:lnTo>
                <a:lnTo>
                  <a:pt x="6185535" y="4129405"/>
                </a:lnTo>
                <a:lnTo>
                  <a:pt x="6185535" y="4186555"/>
                </a:lnTo>
                <a:close/>
              </a:path>
              <a:path w="8607425" h="4186554">
                <a:moveTo>
                  <a:pt x="6071235" y="4186555"/>
                </a:moveTo>
                <a:lnTo>
                  <a:pt x="6014085" y="4186555"/>
                </a:lnTo>
                <a:lnTo>
                  <a:pt x="6014085" y="4129405"/>
                </a:lnTo>
                <a:lnTo>
                  <a:pt x="6071235" y="4129405"/>
                </a:lnTo>
                <a:lnTo>
                  <a:pt x="6071235" y="4186555"/>
                </a:lnTo>
                <a:close/>
              </a:path>
              <a:path w="8607425" h="4186554">
                <a:moveTo>
                  <a:pt x="5956935" y="4186555"/>
                </a:moveTo>
                <a:lnTo>
                  <a:pt x="5899785" y="4186555"/>
                </a:lnTo>
                <a:lnTo>
                  <a:pt x="5899785" y="4129405"/>
                </a:lnTo>
                <a:lnTo>
                  <a:pt x="5956935" y="4129405"/>
                </a:lnTo>
                <a:lnTo>
                  <a:pt x="5956935" y="4186555"/>
                </a:lnTo>
                <a:close/>
              </a:path>
              <a:path w="8607425" h="4186554">
                <a:moveTo>
                  <a:pt x="5842635" y="4186555"/>
                </a:moveTo>
                <a:lnTo>
                  <a:pt x="5785485" y="4186555"/>
                </a:lnTo>
                <a:lnTo>
                  <a:pt x="5785485" y="4129405"/>
                </a:lnTo>
                <a:lnTo>
                  <a:pt x="5842635" y="4129405"/>
                </a:lnTo>
                <a:lnTo>
                  <a:pt x="5842635" y="4186555"/>
                </a:lnTo>
                <a:close/>
              </a:path>
              <a:path w="8607425" h="4186554">
                <a:moveTo>
                  <a:pt x="5728335" y="4186555"/>
                </a:moveTo>
                <a:lnTo>
                  <a:pt x="5671185" y="4186555"/>
                </a:lnTo>
                <a:lnTo>
                  <a:pt x="5671185" y="4129405"/>
                </a:lnTo>
                <a:lnTo>
                  <a:pt x="5728335" y="4129405"/>
                </a:lnTo>
                <a:lnTo>
                  <a:pt x="5728335" y="4186555"/>
                </a:lnTo>
                <a:close/>
              </a:path>
              <a:path w="8607425" h="4186554">
                <a:moveTo>
                  <a:pt x="5614035" y="4186555"/>
                </a:moveTo>
                <a:lnTo>
                  <a:pt x="5556885" y="4186555"/>
                </a:lnTo>
                <a:lnTo>
                  <a:pt x="5556885" y="4129405"/>
                </a:lnTo>
                <a:lnTo>
                  <a:pt x="5614035" y="4129405"/>
                </a:lnTo>
                <a:lnTo>
                  <a:pt x="5614035" y="4186555"/>
                </a:lnTo>
                <a:close/>
              </a:path>
              <a:path w="8607425" h="4186554">
                <a:moveTo>
                  <a:pt x="5499735" y="4186555"/>
                </a:moveTo>
                <a:lnTo>
                  <a:pt x="5442585" y="4186555"/>
                </a:lnTo>
                <a:lnTo>
                  <a:pt x="5442585" y="4129405"/>
                </a:lnTo>
                <a:lnTo>
                  <a:pt x="5499735" y="4129405"/>
                </a:lnTo>
                <a:lnTo>
                  <a:pt x="5499735" y="4186555"/>
                </a:lnTo>
                <a:close/>
              </a:path>
              <a:path w="8607425" h="4186554">
                <a:moveTo>
                  <a:pt x="5385435" y="4186555"/>
                </a:moveTo>
                <a:lnTo>
                  <a:pt x="5328285" y="4186555"/>
                </a:lnTo>
                <a:lnTo>
                  <a:pt x="5328285" y="4129405"/>
                </a:lnTo>
                <a:lnTo>
                  <a:pt x="5385435" y="4129405"/>
                </a:lnTo>
                <a:lnTo>
                  <a:pt x="5385435" y="4186555"/>
                </a:lnTo>
                <a:close/>
              </a:path>
              <a:path w="8607425" h="4186554">
                <a:moveTo>
                  <a:pt x="5271135" y="4186555"/>
                </a:moveTo>
                <a:lnTo>
                  <a:pt x="5213985" y="4186555"/>
                </a:lnTo>
                <a:lnTo>
                  <a:pt x="5213985" y="4129405"/>
                </a:lnTo>
                <a:lnTo>
                  <a:pt x="5271135" y="4129405"/>
                </a:lnTo>
                <a:lnTo>
                  <a:pt x="5271135" y="4186555"/>
                </a:lnTo>
                <a:close/>
              </a:path>
              <a:path w="8607425" h="4186554">
                <a:moveTo>
                  <a:pt x="5156835" y="4186555"/>
                </a:moveTo>
                <a:lnTo>
                  <a:pt x="5099685" y="4186555"/>
                </a:lnTo>
                <a:lnTo>
                  <a:pt x="5099685" y="4129405"/>
                </a:lnTo>
                <a:lnTo>
                  <a:pt x="5156835" y="4129405"/>
                </a:lnTo>
                <a:lnTo>
                  <a:pt x="5156835" y="4186555"/>
                </a:lnTo>
                <a:close/>
              </a:path>
              <a:path w="8607425" h="4186554">
                <a:moveTo>
                  <a:pt x="5042535" y="4186555"/>
                </a:moveTo>
                <a:lnTo>
                  <a:pt x="4985385" y="4186555"/>
                </a:lnTo>
                <a:lnTo>
                  <a:pt x="4985385" y="4129405"/>
                </a:lnTo>
                <a:lnTo>
                  <a:pt x="5042535" y="4129405"/>
                </a:lnTo>
                <a:lnTo>
                  <a:pt x="5042535" y="4186555"/>
                </a:lnTo>
                <a:close/>
              </a:path>
              <a:path w="8607425" h="4186554">
                <a:moveTo>
                  <a:pt x="4928235" y="4186555"/>
                </a:moveTo>
                <a:lnTo>
                  <a:pt x="4871085" y="4186555"/>
                </a:lnTo>
                <a:lnTo>
                  <a:pt x="4871085" y="4129405"/>
                </a:lnTo>
                <a:lnTo>
                  <a:pt x="4928235" y="4129405"/>
                </a:lnTo>
                <a:lnTo>
                  <a:pt x="4928235" y="4186555"/>
                </a:lnTo>
                <a:close/>
              </a:path>
              <a:path w="8607425" h="4186554">
                <a:moveTo>
                  <a:pt x="4813935" y="4186555"/>
                </a:moveTo>
                <a:lnTo>
                  <a:pt x="4756785" y="4186555"/>
                </a:lnTo>
                <a:lnTo>
                  <a:pt x="4756785" y="4129405"/>
                </a:lnTo>
                <a:lnTo>
                  <a:pt x="4813935" y="4129405"/>
                </a:lnTo>
                <a:lnTo>
                  <a:pt x="4813935" y="4186555"/>
                </a:lnTo>
                <a:close/>
              </a:path>
              <a:path w="8607425" h="4186554">
                <a:moveTo>
                  <a:pt x="4699635" y="4186555"/>
                </a:moveTo>
                <a:lnTo>
                  <a:pt x="4642485" y="4186555"/>
                </a:lnTo>
                <a:lnTo>
                  <a:pt x="4642485" y="4129405"/>
                </a:lnTo>
                <a:lnTo>
                  <a:pt x="4699635" y="4129405"/>
                </a:lnTo>
                <a:lnTo>
                  <a:pt x="4699635" y="4186555"/>
                </a:lnTo>
                <a:close/>
              </a:path>
              <a:path w="8607425" h="4186554">
                <a:moveTo>
                  <a:pt x="4585335" y="4186555"/>
                </a:moveTo>
                <a:lnTo>
                  <a:pt x="4528185" y="4186555"/>
                </a:lnTo>
                <a:lnTo>
                  <a:pt x="4528185" y="4129405"/>
                </a:lnTo>
                <a:lnTo>
                  <a:pt x="4585335" y="4129405"/>
                </a:lnTo>
                <a:lnTo>
                  <a:pt x="4585335" y="4186555"/>
                </a:lnTo>
                <a:close/>
              </a:path>
              <a:path w="8607425" h="4186554">
                <a:moveTo>
                  <a:pt x="4471035" y="4186555"/>
                </a:moveTo>
                <a:lnTo>
                  <a:pt x="4413885" y="4186555"/>
                </a:lnTo>
                <a:lnTo>
                  <a:pt x="4413885" y="4129405"/>
                </a:lnTo>
                <a:lnTo>
                  <a:pt x="4471035" y="4129405"/>
                </a:lnTo>
                <a:lnTo>
                  <a:pt x="4471035" y="4186555"/>
                </a:lnTo>
                <a:close/>
              </a:path>
              <a:path w="8607425" h="4186554">
                <a:moveTo>
                  <a:pt x="4356735" y="4186555"/>
                </a:moveTo>
                <a:lnTo>
                  <a:pt x="4299585" y="4186555"/>
                </a:lnTo>
                <a:lnTo>
                  <a:pt x="4299585" y="4129405"/>
                </a:lnTo>
                <a:lnTo>
                  <a:pt x="4356735" y="4129405"/>
                </a:lnTo>
                <a:lnTo>
                  <a:pt x="4356735" y="4186555"/>
                </a:lnTo>
                <a:close/>
              </a:path>
              <a:path w="8607425" h="4186554">
                <a:moveTo>
                  <a:pt x="4242435" y="4186555"/>
                </a:moveTo>
                <a:lnTo>
                  <a:pt x="4185285" y="4186555"/>
                </a:lnTo>
                <a:lnTo>
                  <a:pt x="4185285" y="4129405"/>
                </a:lnTo>
                <a:lnTo>
                  <a:pt x="4242435" y="4129405"/>
                </a:lnTo>
                <a:lnTo>
                  <a:pt x="4242435" y="4186555"/>
                </a:lnTo>
                <a:close/>
              </a:path>
              <a:path w="8607425" h="4186554">
                <a:moveTo>
                  <a:pt x="4128135" y="4186555"/>
                </a:moveTo>
                <a:lnTo>
                  <a:pt x="4070985" y="4186555"/>
                </a:lnTo>
                <a:lnTo>
                  <a:pt x="4070985" y="4129405"/>
                </a:lnTo>
                <a:lnTo>
                  <a:pt x="4128135" y="4129405"/>
                </a:lnTo>
                <a:lnTo>
                  <a:pt x="4128135" y="4186555"/>
                </a:lnTo>
                <a:close/>
              </a:path>
              <a:path w="8607425" h="4186554">
                <a:moveTo>
                  <a:pt x="4013835" y="4186555"/>
                </a:moveTo>
                <a:lnTo>
                  <a:pt x="3956685" y="4186555"/>
                </a:lnTo>
                <a:lnTo>
                  <a:pt x="3956685" y="4129405"/>
                </a:lnTo>
                <a:lnTo>
                  <a:pt x="4013835" y="4129405"/>
                </a:lnTo>
                <a:lnTo>
                  <a:pt x="4013835" y="4186555"/>
                </a:lnTo>
                <a:close/>
              </a:path>
              <a:path w="8607425" h="4186554">
                <a:moveTo>
                  <a:pt x="3899535" y="4186555"/>
                </a:moveTo>
                <a:lnTo>
                  <a:pt x="3842385" y="4186555"/>
                </a:lnTo>
                <a:lnTo>
                  <a:pt x="3842385" y="4129405"/>
                </a:lnTo>
                <a:lnTo>
                  <a:pt x="3899535" y="4129405"/>
                </a:lnTo>
                <a:lnTo>
                  <a:pt x="3899535" y="4186555"/>
                </a:lnTo>
                <a:close/>
              </a:path>
              <a:path w="8607425" h="4186554">
                <a:moveTo>
                  <a:pt x="3785235" y="4186555"/>
                </a:moveTo>
                <a:lnTo>
                  <a:pt x="3728085" y="4186555"/>
                </a:lnTo>
                <a:lnTo>
                  <a:pt x="3728085" y="4129405"/>
                </a:lnTo>
                <a:lnTo>
                  <a:pt x="3785235" y="4129405"/>
                </a:lnTo>
                <a:lnTo>
                  <a:pt x="3785235" y="4186555"/>
                </a:lnTo>
                <a:close/>
              </a:path>
              <a:path w="8607425" h="4186554">
                <a:moveTo>
                  <a:pt x="3670935" y="4186555"/>
                </a:moveTo>
                <a:lnTo>
                  <a:pt x="3613785" y="4186555"/>
                </a:lnTo>
                <a:lnTo>
                  <a:pt x="3613785" y="4129405"/>
                </a:lnTo>
                <a:lnTo>
                  <a:pt x="3670935" y="4129405"/>
                </a:lnTo>
                <a:lnTo>
                  <a:pt x="3670935" y="4186555"/>
                </a:lnTo>
                <a:close/>
              </a:path>
              <a:path w="8607425" h="4186554">
                <a:moveTo>
                  <a:pt x="3556635" y="4186555"/>
                </a:moveTo>
                <a:lnTo>
                  <a:pt x="3499485" y="4186555"/>
                </a:lnTo>
                <a:lnTo>
                  <a:pt x="3499485" y="4129405"/>
                </a:lnTo>
                <a:lnTo>
                  <a:pt x="3556635" y="4129405"/>
                </a:lnTo>
                <a:lnTo>
                  <a:pt x="3556635" y="4186555"/>
                </a:lnTo>
                <a:close/>
              </a:path>
              <a:path w="8607425" h="4186554">
                <a:moveTo>
                  <a:pt x="3442335" y="4186555"/>
                </a:moveTo>
                <a:lnTo>
                  <a:pt x="3385185" y="4186555"/>
                </a:lnTo>
                <a:lnTo>
                  <a:pt x="3385185" y="4129405"/>
                </a:lnTo>
                <a:lnTo>
                  <a:pt x="3442335" y="4129405"/>
                </a:lnTo>
                <a:lnTo>
                  <a:pt x="3442335" y="4186555"/>
                </a:lnTo>
                <a:close/>
              </a:path>
              <a:path w="8607425" h="4186554">
                <a:moveTo>
                  <a:pt x="3328035" y="4186555"/>
                </a:moveTo>
                <a:lnTo>
                  <a:pt x="3270885" y="4186555"/>
                </a:lnTo>
                <a:lnTo>
                  <a:pt x="3270885" y="4129405"/>
                </a:lnTo>
                <a:lnTo>
                  <a:pt x="3328035" y="4129405"/>
                </a:lnTo>
                <a:lnTo>
                  <a:pt x="3328035" y="4186555"/>
                </a:lnTo>
                <a:close/>
              </a:path>
              <a:path w="8607425" h="4186554">
                <a:moveTo>
                  <a:pt x="3213735" y="4186555"/>
                </a:moveTo>
                <a:lnTo>
                  <a:pt x="3156585" y="4186555"/>
                </a:lnTo>
                <a:lnTo>
                  <a:pt x="3156585" y="4129405"/>
                </a:lnTo>
                <a:lnTo>
                  <a:pt x="3213735" y="4129405"/>
                </a:lnTo>
                <a:lnTo>
                  <a:pt x="3213735" y="4186555"/>
                </a:lnTo>
                <a:close/>
              </a:path>
              <a:path w="8607425" h="4186554">
                <a:moveTo>
                  <a:pt x="3099435" y="4186555"/>
                </a:moveTo>
                <a:lnTo>
                  <a:pt x="3042285" y="4186555"/>
                </a:lnTo>
                <a:lnTo>
                  <a:pt x="3042285" y="4129405"/>
                </a:lnTo>
                <a:lnTo>
                  <a:pt x="3099435" y="4129405"/>
                </a:lnTo>
                <a:lnTo>
                  <a:pt x="3099435" y="4186555"/>
                </a:lnTo>
                <a:close/>
              </a:path>
              <a:path w="8607425" h="4186554">
                <a:moveTo>
                  <a:pt x="2985135" y="4186555"/>
                </a:moveTo>
                <a:lnTo>
                  <a:pt x="2927985" y="4186555"/>
                </a:lnTo>
                <a:lnTo>
                  <a:pt x="2927985" y="4129405"/>
                </a:lnTo>
                <a:lnTo>
                  <a:pt x="2985135" y="4129405"/>
                </a:lnTo>
                <a:lnTo>
                  <a:pt x="2985135" y="4186555"/>
                </a:lnTo>
                <a:close/>
              </a:path>
              <a:path w="8607425" h="4186554">
                <a:moveTo>
                  <a:pt x="2870835" y="4186555"/>
                </a:moveTo>
                <a:lnTo>
                  <a:pt x="2813685" y="4186555"/>
                </a:lnTo>
                <a:lnTo>
                  <a:pt x="2813685" y="4129405"/>
                </a:lnTo>
                <a:lnTo>
                  <a:pt x="2870835" y="4129405"/>
                </a:lnTo>
                <a:lnTo>
                  <a:pt x="2870835" y="4186555"/>
                </a:lnTo>
                <a:close/>
              </a:path>
              <a:path w="8607425" h="4186554">
                <a:moveTo>
                  <a:pt x="2756535" y="4186555"/>
                </a:moveTo>
                <a:lnTo>
                  <a:pt x="2699385" y="4186555"/>
                </a:lnTo>
                <a:lnTo>
                  <a:pt x="2699385" y="4129405"/>
                </a:lnTo>
                <a:lnTo>
                  <a:pt x="2756535" y="4129405"/>
                </a:lnTo>
                <a:lnTo>
                  <a:pt x="2756535" y="4186555"/>
                </a:lnTo>
                <a:close/>
              </a:path>
              <a:path w="8607425" h="4186554">
                <a:moveTo>
                  <a:pt x="2642235" y="4186555"/>
                </a:moveTo>
                <a:lnTo>
                  <a:pt x="2585085" y="4186555"/>
                </a:lnTo>
                <a:lnTo>
                  <a:pt x="2585085" y="4129405"/>
                </a:lnTo>
                <a:lnTo>
                  <a:pt x="2642235" y="4129405"/>
                </a:lnTo>
                <a:lnTo>
                  <a:pt x="2642235" y="4186555"/>
                </a:lnTo>
                <a:close/>
              </a:path>
              <a:path w="8607425" h="4186554">
                <a:moveTo>
                  <a:pt x="2527935" y="4186555"/>
                </a:moveTo>
                <a:lnTo>
                  <a:pt x="2470785" y="4186555"/>
                </a:lnTo>
                <a:lnTo>
                  <a:pt x="2470785" y="4129405"/>
                </a:lnTo>
                <a:lnTo>
                  <a:pt x="2527935" y="4129405"/>
                </a:lnTo>
                <a:lnTo>
                  <a:pt x="2527935" y="4186555"/>
                </a:lnTo>
                <a:close/>
              </a:path>
              <a:path w="8607425" h="4186554">
                <a:moveTo>
                  <a:pt x="2413635" y="4186555"/>
                </a:moveTo>
                <a:lnTo>
                  <a:pt x="2356485" y="4186555"/>
                </a:lnTo>
                <a:lnTo>
                  <a:pt x="2356485" y="4129405"/>
                </a:lnTo>
                <a:lnTo>
                  <a:pt x="2413635" y="4129405"/>
                </a:lnTo>
                <a:lnTo>
                  <a:pt x="2413635" y="4186555"/>
                </a:lnTo>
                <a:close/>
              </a:path>
              <a:path w="8607425" h="4186554">
                <a:moveTo>
                  <a:pt x="2299335" y="4186555"/>
                </a:moveTo>
                <a:lnTo>
                  <a:pt x="2242185" y="4186555"/>
                </a:lnTo>
                <a:lnTo>
                  <a:pt x="2242185" y="4129405"/>
                </a:lnTo>
                <a:lnTo>
                  <a:pt x="2299335" y="4129405"/>
                </a:lnTo>
                <a:lnTo>
                  <a:pt x="2299335" y="4186555"/>
                </a:lnTo>
                <a:close/>
              </a:path>
              <a:path w="8607425" h="4186554">
                <a:moveTo>
                  <a:pt x="2185035" y="4186555"/>
                </a:moveTo>
                <a:lnTo>
                  <a:pt x="2127885" y="4186555"/>
                </a:lnTo>
                <a:lnTo>
                  <a:pt x="2127885" y="4129405"/>
                </a:lnTo>
                <a:lnTo>
                  <a:pt x="2185035" y="4129405"/>
                </a:lnTo>
                <a:lnTo>
                  <a:pt x="2185035" y="4186555"/>
                </a:lnTo>
                <a:close/>
              </a:path>
              <a:path w="8607425" h="4186554">
                <a:moveTo>
                  <a:pt x="2070734" y="4186555"/>
                </a:moveTo>
                <a:lnTo>
                  <a:pt x="2013584" y="4186555"/>
                </a:lnTo>
                <a:lnTo>
                  <a:pt x="2013584" y="4129405"/>
                </a:lnTo>
                <a:lnTo>
                  <a:pt x="2070734" y="4129405"/>
                </a:lnTo>
                <a:lnTo>
                  <a:pt x="2070734" y="4186555"/>
                </a:lnTo>
                <a:close/>
              </a:path>
              <a:path w="8607425" h="4186554">
                <a:moveTo>
                  <a:pt x="1956434" y="4186555"/>
                </a:moveTo>
                <a:lnTo>
                  <a:pt x="1899284" y="4186555"/>
                </a:lnTo>
                <a:lnTo>
                  <a:pt x="1899284" y="4129405"/>
                </a:lnTo>
                <a:lnTo>
                  <a:pt x="1956434" y="4129405"/>
                </a:lnTo>
                <a:lnTo>
                  <a:pt x="1956434" y="4186555"/>
                </a:lnTo>
                <a:close/>
              </a:path>
              <a:path w="8607425" h="4186554">
                <a:moveTo>
                  <a:pt x="1842134" y="4186555"/>
                </a:moveTo>
                <a:lnTo>
                  <a:pt x="1784984" y="4186555"/>
                </a:lnTo>
                <a:lnTo>
                  <a:pt x="1784984" y="4129405"/>
                </a:lnTo>
                <a:lnTo>
                  <a:pt x="1842134" y="4129405"/>
                </a:lnTo>
                <a:lnTo>
                  <a:pt x="1842134" y="4186555"/>
                </a:lnTo>
                <a:close/>
              </a:path>
              <a:path w="8607425" h="4186554">
                <a:moveTo>
                  <a:pt x="1727834" y="4186555"/>
                </a:moveTo>
                <a:lnTo>
                  <a:pt x="1670684" y="4186555"/>
                </a:lnTo>
                <a:lnTo>
                  <a:pt x="1670684" y="4129405"/>
                </a:lnTo>
                <a:lnTo>
                  <a:pt x="1727834" y="4129405"/>
                </a:lnTo>
                <a:lnTo>
                  <a:pt x="1727834" y="4186555"/>
                </a:lnTo>
                <a:close/>
              </a:path>
              <a:path w="8607425" h="4186554">
                <a:moveTo>
                  <a:pt x="1613535" y="4186555"/>
                </a:moveTo>
                <a:lnTo>
                  <a:pt x="1556385" y="4186555"/>
                </a:lnTo>
                <a:lnTo>
                  <a:pt x="1556385" y="4129405"/>
                </a:lnTo>
                <a:lnTo>
                  <a:pt x="1613535" y="4129405"/>
                </a:lnTo>
                <a:lnTo>
                  <a:pt x="1613535" y="4186555"/>
                </a:lnTo>
                <a:close/>
              </a:path>
              <a:path w="8607425" h="4186554">
                <a:moveTo>
                  <a:pt x="1499235" y="4186555"/>
                </a:moveTo>
                <a:lnTo>
                  <a:pt x="1442085" y="4186555"/>
                </a:lnTo>
                <a:lnTo>
                  <a:pt x="1442085" y="4129405"/>
                </a:lnTo>
                <a:lnTo>
                  <a:pt x="1499235" y="4129405"/>
                </a:lnTo>
                <a:lnTo>
                  <a:pt x="1499235" y="4186555"/>
                </a:lnTo>
                <a:close/>
              </a:path>
              <a:path w="8607425" h="4186554">
                <a:moveTo>
                  <a:pt x="1384935" y="4186555"/>
                </a:moveTo>
                <a:lnTo>
                  <a:pt x="1327785" y="4186555"/>
                </a:lnTo>
                <a:lnTo>
                  <a:pt x="1327785" y="4129405"/>
                </a:lnTo>
                <a:lnTo>
                  <a:pt x="1384935" y="4129405"/>
                </a:lnTo>
                <a:lnTo>
                  <a:pt x="1384935" y="4186555"/>
                </a:lnTo>
                <a:close/>
              </a:path>
              <a:path w="8607425" h="4186554">
                <a:moveTo>
                  <a:pt x="1270635" y="4186555"/>
                </a:moveTo>
                <a:lnTo>
                  <a:pt x="1213485" y="4186555"/>
                </a:lnTo>
                <a:lnTo>
                  <a:pt x="1213485" y="4129405"/>
                </a:lnTo>
                <a:lnTo>
                  <a:pt x="1270635" y="4129405"/>
                </a:lnTo>
                <a:lnTo>
                  <a:pt x="1270635" y="4186555"/>
                </a:lnTo>
                <a:close/>
              </a:path>
              <a:path w="8607425" h="4186554">
                <a:moveTo>
                  <a:pt x="1156335" y="4186555"/>
                </a:moveTo>
                <a:lnTo>
                  <a:pt x="1099185" y="4186555"/>
                </a:lnTo>
                <a:lnTo>
                  <a:pt x="1099185" y="4129405"/>
                </a:lnTo>
                <a:lnTo>
                  <a:pt x="1156335" y="4129405"/>
                </a:lnTo>
                <a:lnTo>
                  <a:pt x="1156335" y="4186555"/>
                </a:lnTo>
                <a:close/>
              </a:path>
              <a:path w="8607425" h="4186554">
                <a:moveTo>
                  <a:pt x="1042035" y="4186555"/>
                </a:moveTo>
                <a:lnTo>
                  <a:pt x="984885" y="4186555"/>
                </a:lnTo>
                <a:lnTo>
                  <a:pt x="984885" y="4129405"/>
                </a:lnTo>
                <a:lnTo>
                  <a:pt x="1042035" y="4129405"/>
                </a:lnTo>
                <a:lnTo>
                  <a:pt x="1042035" y="4186555"/>
                </a:lnTo>
                <a:close/>
              </a:path>
              <a:path w="8607425" h="4186554">
                <a:moveTo>
                  <a:pt x="927735" y="4186555"/>
                </a:moveTo>
                <a:lnTo>
                  <a:pt x="870585" y="4186555"/>
                </a:lnTo>
                <a:lnTo>
                  <a:pt x="870585" y="4129405"/>
                </a:lnTo>
                <a:lnTo>
                  <a:pt x="927735" y="4129405"/>
                </a:lnTo>
                <a:lnTo>
                  <a:pt x="927735" y="4186555"/>
                </a:lnTo>
                <a:close/>
              </a:path>
              <a:path w="8607425" h="4186554">
                <a:moveTo>
                  <a:pt x="813435" y="4186555"/>
                </a:moveTo>
                <a:lnTo>
                  <a:pt x="756285" y="4186555"/>
                </a:lnTo>
                <a:lnTo>
                  <a:pt x="756285" y="4129405"/>
                </a:lnTo>
                <a:lnTo>
                  <a:pt x="813435" y="4129405"/>
                </a:lnTo>
                <a:lnTo>
                  <a:pt x="813435" y="4186555"/>
                </a:lnTo>
                <a:close/>
              </a:path>
              <a:path w="8607425" h="4186554">
                <a:moveTo>
                  <a:pt x="699135" y="4186555"/>
                </a:moveTo>
                <a:lnTo>
                  <a:pt x="641985" y="4186555"/>
                </a:lnTo>
                <a:lnTo>
                  <a:pt x="641985" y="4129405"/>
                </a:lnTo>
                <a:lnTo>
                  <a:pt x="699135" y="4129405"/>
                </a:lnTo>
                <a:lnTo>
                  <a:pt x="699135" y="4186555"/>
                </a:lnTo>
                <a:close/>
              </a:path>
              <a:path w="8607425" h="4186554">
                <a:moveTo>
                  <a:pt x="584835" y="4186555"/>
                </a:moveTo>
                <a:lnTo>
                  <a:pt x="527685" y="4186555"/>
                </a:lnTo>
                <a:lnTo>
                  <a:pt x="527685" y="4129405"/>
                </a:lnTo>
                <a:lnTo>
                  <a:pt x="584835" y="4129405"/>
                </a:lnTo>
                <a:lnTo>
                  <a:pt x="584835" y="4186555"/>
                </a:lnTo>
                <a:close/>
              </a:path>
              <a:path w="8607425" h="4186554">
                <a:moveTo>
                  <a:pt x="470534" y="4186555"/>
                </a:moveTo>
                <a:lnTo>
                  <a:pt x="413384" y="4186555"/>
                </a:lnTo>
                <a:lnTo>
                  <a:pt x="413384" y="4129405"/>
                </a:lnTo>
                <a:lnTo>
                  <a:pt x="470534" y="4129405"/>
                </a:lnTo>
                <a:lnTo>
                  <a:pt x="470534" y="4186555"/>
                </a:lnTo>
                <a:close/>
              </a:path>
              <a:path w="8607425" h="4186554">
                <a:moveTo>
                  <a:pt x="356235" y="4186555"/>
                </a:moveTo>
                <a:lnTo>
                  <a:pt x="299085" y="4186555"/>
                </a:lnTo>
                <a:lnTo>
                  <a:pt x="299085" y="4129405"/>
                </a:lnTo>
                <a:lnTo>
                  <a:pt x="356235" y="4129405"/>
                </a:lnTo>
                <a:lnTo>
                  <a:pt x="356235" y="4186555"/>
                </a:lnTo>
                <a:close/>
              </a:path>
              <a:path w="8607425" h="4186554">
                <a:moveTo>
                  <a:pt x="241935" y="4186555"/>
                </a:moveTo>
                <a:lnTo>
                  <a:pt x="184785" y="4186555"/>
                </a:lnTo>
                <a:lnTo>
                  <a:pt x="184785" y="4129405"/>
                </a:lnTo>
                <a:lnTo>
                  <a:pt x="241935" y="4129405"/>
                </a:lnTo>
                <a:lnTo>
                  <a:pt x="241935" y="4186555"/>
                </a:lnTo>
                <a:close/>
              </a:path>
              <a:path w="8607425" h="4186554">
                <a:moveTo>
                  <a:pt x="127635" y="4186555"/>
                </a:moveTo>
                <a:lnTo>
                  <a:pt x="70485" y="4186555"/>
                </a:lnTo>
                <a:lnTo>
                  <a:pt x="70485" y="4129405"/>
                </a:lnTo>
                <a:lnTo>
                  <a:pt x="127635" y="4129405"/>
                </a:lnTo>
                <a:lnTo>
                  <a:pt x="127635" y="41865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4500" y="1420367"/>
            <a:ext cx="833564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marR="5080" indent="-447675">
              <a:lnSpc>
                <a:spcPct val="150000"/>
              </a:lnSpc>
              <a:spcBef>
                <a:spcPts val="100"/>
              </a:spcBef>
              <a:buClr>
                <a:srgbClr val="CC9900"/>
              </a:buClr>
              <a:buSzPct val="70000"/>
              <a:buFont typeface="Wingdings" panose="05000000000000000000"/>
              <a:buChar char="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民族精神为时代精神提供生长根基和发展动力，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时代精神形成的重要基础和依托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>
              <a:lnSpc>
                <a:spcPct val="150000"/>
              </a:lnSpc>
              <a:buClr>
                <a:srgbClr val="CC9900"/>
              </a:buClr>
              <a:buSzPct val="70000"/>
              <a:buFont typeface="Wingdings" panose="05000000000000000000"/>
              <a:buChar char="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时代精神则是民族精神的时代性体现，牵引着民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族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精神的发展方向，并赋予民族精神以时代内涵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>
              <a:lnSpc>
                <a:spcPct val="150000"/>
              </a:lnSpc>
              <a:buClr>
                <a:srgbClr val="CC9900"/>
              </a:buClr>
              <a:buSzPct val="70000"/>
              <a:buFont typeface="Wingdings" panose="05000000000000000000"/>
              <a:buChar char="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民族精神曾经也是时代精神，时代精神终有一日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沉淀为民族精神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740" y="1834514"/>
            <a:ext cx="443039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0" indent="-324485">
              <a:lnSpc>
                <a:spcPct val="100000"/>
              </a:lnSpc>
              <a:spcBef>
                <a:spcPts val="105"/>
              </a:spcBef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民族精神的基本内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容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F2F9F"/>
              </a:buClr>
              <a:buFont typeface="Wingdings" panose="05000000000000000000"/>
              <a:buChar char=""/>
            </a:pPr>
            <a:endParaRPr sz="3300">
              <a:latin typeface="Times New Roman" panose="02020503050405090304"/>
              <a:cs typeface="Times New Roman" panose="02020503050405090304"/>
            </a:endParaRPr>
          </a:p>
          <a:p>
            <a:pPr marL="336550" indent="-324485">
              <a:lnSpc>
                <a:spcPct val="100000"/>
              </a:lnSpc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爱国主义及其时代价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值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F2F9F"/>
              </a:buClr>
              <a:buFont typeface="Wingdings" panose="05000000000000000000"/>
              <a:buChar char=""/>
            </a:pPr>
            <a:endParaRPr sz="3300">
              <a:latin typeface="Times New Roman" panose="02020503050405090304"/>
              <a:cs typeface="Times New Roman" panose="02020503050405090304"/>
            </a:endParaRPr>
          </a:p>
          <a:p>
            <a:pPr marL="336550" indent="-324485">
              <a:lnSpc>
                <a:spcPct val="100000"/>
              </a:lnSpc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新时期的爱国主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义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F2F9F"/>
              </a:buClr>
              <a:buFont typeface="Wingdings" panose="05000000000000000000"/>
              <a:buChar char=""/>
            </a:pPr>
            <a:endParaRPr sz="3300">
              <a:latin typeface="Times New Roman" panose="02020503050405090304"/>
              <a:cs typeface="Times New Roman" panose="02020503050405090304"/>
            </a:endParaRPr>
          </a:p>
          <a:p>
            <a:pPr marL="336550" indent="-324485">
              <a:lnSpc>
                <a:spcPct val="100000"/>
              </a:lnSpc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做忠诚的爱国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者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7280" y="320040"/>
            <a:ext cx="7863840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21105" y="385444"/>
            <a:ext cx="592264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第二</a:t>
            </a:r>
            <a:r>
              <a:rPr sz="2800" spc="-20" dirty="0">
                <a:solidFill>
                  <a:srgbClr val="000000"/>
                </a:solidFill>
              </a:rPr>
              <a:t>节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以</a:t>
            </a:r>
            <a:r>
              <a:rPr sz="2800" dirty="0"/>
              <a:t>爱国主义</a:t>
            </a:r>
            <a:r>
              <a:rPr sz="2800" dirty="0">
                <a:solidFill>
                  <a:srgbClr val="000000"/>
                </a:solidFill>
              </a:rPr>
              <a:t>为核心的</a:t>
            </a:r>
            <a:r>
              <a:rPr sz="2800" dirty="0"/>
              <a:t>民族精</a:t>
            </a:r>
            <a:r>
              <a:rPr sz="2800" spc="-20" dirty="0"/>
              <a:t>神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5274564" y="2075688"/>
            <a:ext cx="3496055" cy="304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5869" y="199390"/>
            <a:ext cx="5073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一、民族精神的基本内</a:t>
            </a:r>
            <a:r>
              <a:rPr spc="-15" dirty="0">
                <a:solidFill>
                  <a:srgbClr val="292929"/>
                </a:solidFill>
              </a:rPr>
              <a:t>容</a:t>
            </a:r>
            <a:endParaRPr spc="-15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2879" y="1391411"/>
            <a:ext cx="1886712" cy="1886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1459" y="3563111"/>
            <a:ext cx="1908810" cy="433070"/>
          </a:xfrm>
          <a:custGeom>
            <a:avLst/>
            <a:gdLst/>
            <a:ahLst/>
            <a:cxnLst/>
            <a:rect l="l" t="t" r="r" b="b"/>
            <a:pathLst>
              <a:path w="1908810" h="433070">
                <a:moveTo>
                  <a:pt x="1693164" y="432815"/>
                </a:moveTo>
                <a:lnTo>
                  <a:pt x="216408" y="432815"/>
                </a:lnTo>
                <a:lnTo>
                  <a:pt x="166704" y="427059"/>
                </a:lnTo>
                <a:lnTo>
                  <a:pt x="121099" y="410753"/>
                </a:lnTo>
                <a:lnTo>
                  <a:pt x="80890" y="385192"/>
                </a:lnTo>
                <a:lnTo>
                  <a:pt x="47377" y="351675"/>
                </a:lnTo>
                <a:lnTo>
                  <a:pt x="21858" y="311497"/>
                </a:lnTo>
                <a:lnTo>
                  <a:pt x="5634" y="265954"/>
                </a:lnTo>
                <a:lnTo>
                  <a:pt x="0" y="216408"/>
                </a:lnTo>
                <a:lnTo>
                  <a:pt x="5653" y="166734"/>
                </a:lnTo>
                <a:lnTo>
                  <a:pt x="21881" y="121194"/>
                </a:lnTo>
                <a:lnTo>
                  <a:pt x="47396" y="81023"/>
                </a:lnTo>
                <a:lnTo>
                  <a:pt x="80903" y="47519"/>
                </a:lnTo>
                <a:lnTo>
                  <a:pt x="121105" y="21982"/>
                </a:lnTo>
                <a:lnTo>
                  <a:pt x="166706" y="5709"/>
                </a:lnTo>
                <a:lnTo>
                  <a:pt x="216408" y="0"/>
                </a:lnTo>
                <a:lnTo>
                  <a:pt x="1693164" y="0"/>
                </a:lnTo>
                <a:lnTo>
                  <a:pt x="1742492" y="5709"/>
                </a:lnTo>
                <a:lnTo>
                  <a:pt x="1787831" y="21983"/>
                </a:lnTo>
                <a:lnTo>
                  <a:pt x="1827871" y="47524"/>
                </a:lnTo>
                <a:lnTo>
                  <a:pt x="1861296" y="81035"/>
                </a:lnTo>
                <a:lnTo>
                  <a:pt x="1886795" y="121217"/>
                </a:lnTo>
                <a:lnTo>
                  <a:pt x="1903052" y="166774"/>
                </a:lnTo>
                <a:lnTo>
                  <a:pt x="1908759" y="216344"/>
                </a:lnTo>
                <a:lnTo>
                  <a:pt x="1903033" y="265994"/>
                </a:lnTo>
                <a:lnTo>
                  <a:pt x="1886772" y="311520"/>
                </a:lnTo>
                <a:lnTo>
                  <a:pt x="1861277" y="351687"/>
                </a:lnTo>
                <a:lnTo>
                  <a:pt x="1827858" y="385197"/>
                </a:lnTo>
                <a:lnTo>
                  <a:pt x="1787825" y="410754"/>
                </a:lnTo>
                <a:lnTo>
                  <a:pt x="1742490" y="427059"/>
                </a:lnTo>
                <a:lnTo>
                  <a:pt x="1693164" y="432815"/>
                </a:lnTo>
                <a:close/>
              </a:path>
            </a:pathLst>
          </a:custGeom>
          <a:solidFill>
            <a:srgbClr val="AC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2282" y="3599802"/>
            <a:ext cx="10458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团结统</a:t>
            </a:r>
            <a:r>
              <a:rPr sz="20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30496" y="1391411"/>
            <a:ext cx="1728216" cy="1885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07920" y="1391411"/>
            <a:ext cx="1879092" cy="1885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47331" y="1406652"/>
            <a:ext cx="1888235" cy="1853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68879" y="3563111"/>
            <a:ext cx="1908810" cy="433070"/>
          </a:xfrm>
          <a:custGeom>
            <a:avLst/>
            <a:gdLst/>
            <a:ahLst/>
            <a:cxnLst/>
            <a:rect l="l" t="t" r="r" b="b"/>
            <a:pathLst>
              <a:path w="1908810" h="433070">
                <a:moveTo>
                  <a:pt x="1693164" y="432815"/>
                </a:moveTo>
                <a:lnTo>
                  <a:pt x="216407" y="432815"/>
                </a:lnTo>
                <a:lnTo>
                  <a:pt x="166699" y="426824"/>
                </a:lnTo>
                <a:lnTo>
                  <a:pt x="121075" y="410349"/>
                </a:lnTo>
                <a:lnTo>
                  <a:pt x="80895" y="384731"/>
                </a:lnTo>
                <a:lnTo>
                  <a:pt x="47384" y="351220"/>
                </a:lnTo>
                <a:lnTo>
                  <a:pt x="21866" y="311131"/>
                </a:lnTo>
                <a:lnTo>
                  <a:pt x="5639" y="265761"/>
                </a:lnTo>
                <a:lnTo>
                  <a:pt x="0" y="216408"/>
                </a:lnTo>
                <a:lnTo>
                  <a:pt x="5639" y="166541"/>
                </a:lnTo>
                <a:lnTo>
                  <a:pt x="21866" y="120829"/>
                </a:lnTo>
                <a:lnTo>
                  <a:pt x="47384" y="80568"/>
                </a:lnTo>
                <a:lnTo>
                  <a:pt x="80895" y="47058"/>
                </a:lnTo>
                <a:lnTo>
                  <a:pt x="121147" y="21578"/>
                </a:lnTo>
                <a:lnTo>
                  <a:pt x="166723" y="5474"/>
                </a:lnTo>
                <a:lnTo>
                  <a:pt x="216407" y="0"/>
                </a:lnTo>
                <a:lnTo>
                  <a:pt x="1693164" y="0"/>
                </a:lnTo>
                <a:lnTo>
                  <a:pt x="1742497" y="5476"/>
                </a:lnTo>
                <a:lnTo>
                  <a:pt x="1787855" y="21594"/>
                </a:lnTo>
                <a:lnTo>
                  <a:pt x="1827866" y="47003"/>
                </a:lnTo>
                <a:lnTo>
                  <a:pt x="1861289" y="80438"/>
                </a:lnTo>
                <a:lnTo>
                  <a:pt x="1886786" y="120574"/>
                </a:lnTo>
                <a:lnTo>
                  <a:pt x="1903047" y="166101"/>
                </a:lnTo>
                <a:lnTo>
                  <a:pt x="1908759" y="215709"/>
                </a:lnTo>
                <a:lnTo>
                  <a:pt x="1903047" y="265321"/>
                </a:lnTo>
                <a:lnTo>
                  <a:pt x="1886786" y="310876"/>
                </a:lnTo>
                <a:lnTo>
                  <a:pt x="1861289" y="351090"/>
                </a:lnTo>
                <a:lnTo>
                  <a:pt x="1827866" y="384676"/>
                </a:lnTo>
                <a:lnTo>
                  <a:pt x="1787784" y="410365"/>
                </a:lnTo>
                <a:lnTo>
                  <a:pt x="1742474" y="426826"/>
                </a:lnTo>
                <a:lnTo>
                  <a:pt x="1693164" y="432815"/>
                </a:lnTo>
                <a:close/>
              </a:path>
            </a:pathLst>
          </a:custGeom>
          <a:solidFill>
            <a:srgbClr val="AC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899702" y="3599167"/>
            <a:ext cx="10458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爱好和</a:t>
            </a:r>
            <a:r>
              <a:rPr sz="20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平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30496" y="3563111"/>
            <a:ext cx="1910080" cy="433070"/>
          </a:xfrm>
          <a:custGeom>
            <a:avLst/>
            <a:gdLst/>
            <a:ahLst/>
            <a:cxnLst/>
            <a:rect l="l" t="t" r="r" b="b"/>
            <a:pathLst>
              <a:path w="1910079" h="433070">
                <a:moveTo>
                  <a:pt x="1693164" y="432815"/>
                </a:moveTo>
                <a:lnTo>
                  <a:pt x="216407" y="432815"/>
                </a:lnTo>
                <a:lnTo>
                  <a:pt x="167025" y="426824"/>
                </a:lnTo>
                <a:lnTo>
                  <a:pt x="121620" y="410349"/>
                </a:lnTo>
                <a:lnTo>
                  <a:pt x="81548" y="384731"/>
                </a:lnTo>
                <a:lnTo>
                  <a:pt x="48037" y="351220"/>
                </a:lnTo>
                <a:lnTo>
                  <a:pt x="22411" y="311131"/>
                </a:lnTo>
                <a:lnTo>
                  <a:pt x="5966" y="265761"/>
                </a:lnTo>
                <a:lnTo>
                  <a:pt x="0" y="216408"/>
                </a:lnTo>
                <a:lnTo>
                  <a:pt x="5966" y="166541"/>
                </a:lnTo>
                <a:lnTo>
                  <a:pt x="22411" y="120829"/>
                </a:lnTo>
                <a:lnTo>
                  <a:pt x="48037" y="80568"/>
                </a:lnTo>
                <a:lnTo>
                  <a:pt x="81548" y="47058"/>
                </a:lnTo>
                <a:lnTo>
                  <a:pt x="121691" y="21578"/>
                </a:lnTo>
                <a:lnTo>
                  <a:pt x="167049" y="5474"/>
                </a:lnTo>
                <a:lnTo>
                  <a:pt x="216407" y="0"/>
                </a:lnTo>
                <a:lnTo>
                  <a:pt x="1693164" y="0"/>
                </a:lnTo>
                <a:lnTo>
                  <a:pt x="1742826" y="5476"/>
                </a:lnTo>
                <a:lnTo>
                  <a:pt x="1788420" y="21594"/>
                </a:lnTo>
                <a:lnTo>
                  <a:pt x="1828589" y="47003"/>
                </a:lnTo>
                <a:lnTo>
                  <a:pt x="1862108" y="80438"/>
                </a:lnTo>
                <a:lnTo>
                  <a:pt x="1887655" y="120574"/>
                </a:lnTo>
                <a:lnTo>
                  <a:pt x="1903933" y="166101"/>
                </a:lnTo>
                <a:lnTo>
                  <a:pt x="1909648" y="215709"/>
                </a:lnTo>
                <a:lnTo>
                  <a:pt x="1903933" y="265321"/>
                </a:lnTo>
                <a:lnTo>
                  <a:pt x="1887655" y="310876"/>
                </a:lnTo>
                <a:lnTo>
                  <a:pt x="1862108" y="351090"/>
                </a:lnTo>
                <a:lnTo>
                  <a:pt x="1828589" y="384676"/>
                </a:lnTo>
                <a:lnTo>
                  <a:pt x="1788349" y="410365"/>
                </a:lnTo>
                <a:lnTo>
                  <a:pt x="1742803" y="426826"/>
                </a:lnTo>
                <a:lnTo>
                  <a:pt x="1693164" y="432815"/>
                </a:lnTo>
                <a:close/>
              </a:path>
            </a:pathLst>
          </a:custGeom>
          <a:solidFill>
            <a:srgbClr val="AC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162206" y="3599167"/>
            <a:ext cx="10458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勤劳勇</a:t>
            </a:r>
            <a:r>
              <a:rPr sz="20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敢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15911" y="3563111"/>
            <a:ext cx="1909445" cy="433070"/>
          </a:xfrm>
          <a:custGeom>
            <a:avLst/>
            <a:gdLst/>
            <a:ahLst/>
            <a:cxnLst/>
            <a:rect l="l" t="t" r="r" b="b"/>
            <a:pathLst>
              <a:path w="1909445" h="433070">
                <a:moveTo>
                  <a:pt x="1693164" y="432815"/>
                </a:moveTo>
                <a:lnTo>
                  <a:pt x="216408" y="432815"/>
                </a:lnTo>
                <a:lnTo>
                  <a:pt x="166885" y="426824"/>
                </a:lnTo>
                <a:lnTo>
                  <a:pt x="121386" y="410349"/>
                </a:lnTo>
                <a:lnTo>
                  <a:pt x="81268" y="384731"/>
                </a:lnTo>
                <a:lnTo>
                  <a:pt x="47758" y="351220"/>
                </a:lnTo>
                <a:lnTo>
                  <a:pt x="22177" y="311131"/>
                </a:lnTo>
                <a:lnTo>
                  <a:pt x="5826" y="265761"/>
                </a:lnTo>
                <a:lnTo>
                  <a:pt x="0" y="216408"/>
                </a:lnTo>
                <a:lnTo>
                  <a:pt x="5826" y="166541"/>
                </a:lnTo>
                <a:lnTo>
                  <a:pt x="22177" y="120829"/>
                </a:lnTo>
                <a:lnTo>
                  <a:pt x="47758" y="80568"/>
                </a:lnTo>
                <a:lnTo>
                  <a:pt x="81268" y="47058"/>
                </a:lnTo>
                <a:lnTo>
                  <a:pt x="121458" y="21578"/>
                </a:lnTo>
                <a:lnTo>
                  <a:pt x="166909" y="5474"/>
                </a:lnTo>
                <a:lnTo>
                  <a:pt x="216408" y="0"/>
                </a:lnTo>
                <a:lnTo>
                  <a:pt x="1693164" y="0"/>
                </a:lnTo>
                <a:lnTo>
                  <a:pt x="1742685" y="5476"/>
                </a:lnTo>
                <a:lnTo>
                  <a:pt x="1788178" y="21594"/>
                </a:lnTo>
                <a:lnTo>
                  <a:pt x="1828279" y="47003"/>
                </a:lnTo>
                <a:lnTo>
                  <a:pt x="1861757" y="80438"/>
                </a:lnTo>
                <a:lnTo>
                  <a:pt x="1887282" y="120574"/>
                </a:lnTo>
                <a:lnTo>
                  <a:pt x="1903553" y="166101"/>
                </a:lnTo>
                <a:lnTo>
                  <a:pt x="1909267" y="215709"/>
                </a:lnTo>
                <a:lnTo>
                  <a:pt x="1903553" y="265321"/>
                </a:lnTo>
                <a:lnTo>
                  <a:pt x="1887282" y="310876"/>
                </a:lnTo>
                <a:lnTo>
                  <a:pt x="1861757" y="351090"/>
                </a:lnTo>
                <a:lnTo>
                  <a:pt x="1828279" y="384676"/>
                </a:lnTo>
                <a:lnTo>
                  <a:pt x="1788107" y="410365"/>
                </a:lnTo>
                <a:lnTo>
                  <a:pt x="1742662" y="426826"/>
                </a:lnTo>
                <a:lnTo>
                  <a:pt x="1693164" y="432815"/>
                </a:lnTo>
                <a:close/>
              </a:path>
            </a:pathLst>
          </a:custGeom>
          <a:solidFill>
            <a:srgbClr val="AC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347242" y="3599167"/>
            <a:ext cx="10458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自强不</a:t>
            </a:r>
            <a:r>
              <a:rPr sz="20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息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42570" y="4257897"/>
          <a:ext cx="8439150" cy="178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0560"/>
                <a:gridCol w="2286000"/>
                <a:gridCol w="2279015"/>
                <a:gridCol w="1933575"/>
              </a:tblGrid>
              <a:tr h="283857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根植于中华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大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2135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中华各民族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间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35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贯穿于中华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民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2125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中华民族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地，深深印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在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以和为贵、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携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族社会生活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各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229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生不息的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力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中国人的民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族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手共进，与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世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个领域，鲜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明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229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量源泉，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体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意识中，是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界其他民族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友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体现了中华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民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229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现了中华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民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华民族的立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身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好交往、休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戚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30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族的民族性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格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2290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族勇于进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取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283857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之本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2135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与共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35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和道德精神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ts val="2135"/>
                        </a:lnSpc>
                      </a:pPr>
                      <a:r>
                        <a:rPr sz="2000" b="1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的精神境界</a:t>
                      </a:r>
                      <a:r>
                        <a:rPr sz="2000" b="1" spc="-5" dirty="0">
                          <a:solidFill>
                            <a:srgbClr val="292929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0300" y="254634"/>
            <a:ext cx="5532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二、爱国主义及其时代价</a:t>
            </a:r>
            <a:r>
              <a:rPr spc="-15" dirty="0">
                <a:solidFill>
                  <a:srgbClr val="292929"/>
                </a:solidFill>
              </a:rPr>
              <a:t>值</a:t>
            </a:r>
            <a:endParaRPr spc="-15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852" y="1533144"/>
            <a:ext cx="5602605" cy="584200"/>
          </a:xfrm>
          <a:prstGeom prst="rect">
            <a:avLst/>
          </a:prstGeom>
          <a:solidFill>
            <a:srgbClr val="B8B889"/>
          </a:solidFill>
        </p:spPr>
        <p:txBody>
          <a:bodyPr vert="horz" wrap="square" lIns="0" tIns="2222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75"/>
              </a:spcBef>
            </a:pPr>
            <a:r>
              <a:rPr sz="32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（一）爱国主义的科学内</a:t>
            </a:r>
            <a:r>
              <a:rPr sz="3200" b="1" spc="-1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涵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830" y="2592704"/>
            <a:ext cx="768350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0000FF"/>
                </a:solidFill>
                <a:latin typeface="新宋体" panose="02010609030101010101" charset="-122"/>
                <a:cs typeface="新宋体" panose="02010609030101010101" charset="-122"/>
              </a:rPr>
              <a:t>爱国主义体现了人民群众对自己祖国的深厚感情，反映 了个人对祖国的依存关系，是人们对自己故土家园、种 族和文化的归属感、认同感、尊严感与荣誉感的统一。</a:t>
            </a:r>
            <a:endParaRPr sz="2400">
              <a:latin typeface="新宋体" panose="02010609030101010101" charset="-122"/>
              <a:cs typeface="新宋体" panose="02010609030101010101" charset="-122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0000FF"/>
                </a:solidFill>
                <a:latin typeface="新宋体" panose="02010609030101010101" charset="-122"/>
                <a:cs typeface="新宋体" panose="02010609030101010101" charset="-122"/>
              </a:rPr>
              <a:t>爱国主义是调节个人与祖国之间关系的重要道德要求、 政治原则和法律规范，也是民族精神的核心。</a:t>
            </a:r>
            <a:endParaRPr sz="2400">
              <a:latin typeface="新宋体" panose="02010609030101010101" charset="-122"/>
              <a:cs typeface="新宋体" panose="02010609030101010101" charset="-122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0000FF"/>
                </a:solidFill>
                <a:latin typeface="新宋体" panose="02010609030101010101" charset="-122"/>
                <a:cs typeface="新宋体" panose="02010609030101010101" charset="-122"/>
              </a:rPr>
              <a:t>爱国主义是历史的、具体的，不同历史条件和文化背景 下所形成的爱国主义，具有不同的内涵和特点。</a:t>
            </a:r>
            <a:endParaRPr sz="2400">
              <a:latin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45169" y="6276975"/>
            <a:ext cx="2635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92929"/>
                </a:solidFill>
                <a:latin typeface="Arial Black" panose="020B0A04020102020204"/>
                <a:cs typeface="Arial Black" panose="020B0A04020102020204"/>
              </a:rPr>
              <a:t>1</a:t>
            </a:r>
            <a:r>
              <a:rPr sz="1400" dirty="0">
                <a:solidFill>
                  <a:srgbClr val="292929"/>
                </a:solidFill>
                <a:latin typeface="Arial Black" panose="020B0A04020102020204"/>
                <a:cs typeface="Arial Black" panose="020B0A04020102020204"/>
              </a:rPr>
              <a:t>8</a:t>
            </a:r>
            <a:endParaRPr sz="1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1372" y="286014"/>
            <a:ext cx="6633972" cy="832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61882" y="364172"/>
            <a:ext cx="4155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爱国主义的具体表</a:t>
            </a:r>
            <a:r>
              <a:rPr spc="-15" dirty="0"/>
              <a:t>现</a:t>
            </a:r>
            <a:endParaRPr spc="-15" dirty="0"/>
          </a:p>
        </p:txBody>
      </p:sp>
      <p:sp>
        <p:nvSpPr>
          <p:cNvPr id="9" name="object 9"/>
          <p:cNvSpPr/>
          <p:nvPr/>
        </p:nvSpPr>
        <p:spPr>
          <a:xfrm>
            <a:off x="1587730" y="2103120"/>
            <a:ext cx="5623559" cy="2140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01164" y="2127758"/>
            <a:ext cx="5385435" cy="1945639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①爱祖国的大好河山（基本要求</a:t>
            </a:r>
            <a:r>
              <a:rPr sz="2800" b="1" spc="-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②爱自己的骨肉同胞（核心要求</a:t>
            </a:r>
            <a:r>
              <a:rPr sz="2800" b="1" spc="-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③爱祖国的灿烂文化（素质要求</a:t>
            </a:r>
            <a:r>
              <a:rPr sz="2800" b="1" spc="-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2879" y="5029200"/>
            <a:ext cx="8545483" cy="631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68525" y="3862482"/>
            <a:ext cx="2684974" cy="2057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2919" y="1691639"/>
            <a:ext cx="5715000" cy="2606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8494" y="2052320"/>
            <a:ext cx="244474" cy="244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8494" y="2905760"/>
            <a:ext cx="244474" cy="244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8494" y="3759200"/>
            <a:ext cx="244474" cy="244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90269" y="1929130"/>
            <a:ext cx="5027930" cy="2158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维护祖国统一和民族团结的纽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带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363220">
              <a:lnSpc>
                <a:spcPct val="200000"/>
              </a:lnSpc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实现中华民族伟大复兴的动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力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实现人生价值的力量源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泉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36319" y="301752"/>
            <a:ext cx="6431280" cy="645160"/>
          </a:xfrm>
          <a:prstGeom prst="rect">
            <a:avLst/>
          </a:prstGeom>
          <a:solidFill>
            <a:srgbClr val="B8B889">
              <a:alpha val="74099"/>
            </a:srgbClr>
          </a:solidFill>
        </p:spPr>
        <p:txBody>
          <a:bodyPr vert="horz" wrap="square" lIns="0" tIns="190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"/>
              </a:spcBef>
            </a:pPr>
            <a:r>
              <a:rPr dirty="0">
                <a:solidFill>
                  <a:srgbClr val="292929"/>
                </a:solidFill>
              </a:rPr>
              <a:t>（二）爱国主义的时代价</a:t>
            </a:r>
            <a:r>
              <a:rPr spc="-15" dirty="0">
                <a:solidFill>
                  <a:srgbClr val="292929"/>
                </a:solidFill>
              </a:rPr>
              <a:t>值</a:t>
            </a:r>
            <a:endParaRPr spc="-15"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1372" y="911491"/>
            <a:ext cx="332231" cy="580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40878" y="2048700"/>
            <a:ext cx="559371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第一</a:t>
            </a:r>
            <a:r>
              <a:rPr sz="3200" b="1" spc="-10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节</a:t>
            </a:r>
            <a:r>
              <a:rPr sz="3200" b="1" spc="495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中国精神的传承与价</a:t>
            </a:r>
            <a:r>
              <a:rPr sz="3200" spc="5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值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7810" y="3427590"/>
            <a:ext cx="68256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第二</a:t>
            </a:r>
            <a:r>
              <a:rPr sz="3200" b="1" spc="-10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节</a:t>
            </a:r>
            <a:r>
              <a:rPr sz="3200" b="1" spc="600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以爱国主义为核心的民族精</a:t>
            </a:r>
            <a:r>
              <a:rPr sz="3200" spc="5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神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7810" y="4807077"/>
            <a:ext cx="68256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第三</a:t>
            </a:r>
            <a:r>
              <a:rPr sz="3200" b="1" spc="-10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节</a:t>
            </a:r>
            <a:r>
              <a:rPr sz="3200" b="1" spc="600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以改革创新为核心的时代精</a:t>
            </a:r>
            <a:r>
              <a:rPr sz="3200" spc="5" dirty="0">
                <a:solidFill>
                  <a:srgbClr val="1B577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神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0489" y="1369060"/>
            <a:ext cx="114236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4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目</a:t>
            </a:r>
            <a:endParaRPr sz="8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489" y="4044950"/>
            <a:ext cx="114236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4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录</a:t>
            </a:r>
            <a:endParaRPr sz="8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0664" y="226695"/>
            <a:ext cx="4614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三、新时期的爱国主</a:t>
            </a:r>
            <a:r>
              <a:rPr spc="-15" dirty="0">
                <a:solidFill>
                  <a:srgbClr val="292929"/>
                </a:solidFill>
              </a:rPr>
              <a:t>义</a:t>
            </a:r>
            <a:endParaRPr spc="-15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097280"/>
            <a:ext cx="9144000" cy="5120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0960" y="1159510"/>
            <a:ext cx="9270365" cy="4158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（一）爱国主义与经济全球</a:t>
            </a:r>
            <a:r>
              <a:rPr sz="3200" b="1" spc="-1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 panose="02020503050405090304"/>
              <a:cs typeface="Times New Roman" panose="02020503050405090304"/>
            </a:endParaRPr>
          </a:p>
          <a:p>
            <a:pPr marL="12700" marR="360680" algn="just">
              <a:lnSpc>
                <a:spcPct val="100000"/>
              </a:lnSpc>
            </a:pPr>
            <a:r>
              <a:rPr sz="24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经济全球化是当今时代发展的重要趋势。它的发展</a:t>
            </a:r>
            <a:r>
              <a:rPr sz="2800" spc="-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使 </a:t>
            </a:r>
            <a:r>
              <a:rPr sz="2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世界各国在经济上的联系日益密切，同时影响到世界各</a:t>
            </a:r>
            <a:r>
              <a:rPr sz="2800" spc="-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 </a:t>
            </a:r>
            <a:r>
              <a:rPr sz="2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的政治和文化，对爱国主义也提出了挑战</a:t>
            </a:r>
            <a:r>
              <a:rPr sz="2800" spc="-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在经济全球化条件下，要大力弘扬爱国主义，以宽广 </a:t>
            </a:r>
            <a:r>
              <a:rPr sz="2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的眼界观察世界，以积极理性的姿态参与经济全球化进程</a:t>
            </a:r>
            <a:r>
              <a:rPr sz="2800" spc="-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 </a:t>
            </a:r>
            <a:r>
              <a:rPr sz="2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同时要正确处理爱祖国与关爱世界、为祖国服务与尽国</a:t>
            </a:r>
            <a:r>
              <a:rPr sz="2800" spc="-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际 </a:t>
            </a:r>
            <a:r>
              <a:rPr sz="2800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义务、维护世界和平与促进共同发展的关系</a:t>
            </a:r>
            <a:r>
              <a:rPr sz="2800" spc="-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3450" y="316230"/>
            <a:ext cx="69653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92929"/>
                </a:solidFill>
              </a:rPr>
              <a:t>正确把握经济全球化与爱国主义的关</a:t>
            </a:r>
            <a:r>
              <a:rPr sz="3200" spc="-10" dirty="0">
                <a:solidFill>
                  <a:srgbClr val="292929"/>
                </a:solidFill>
              </a:rPr>
              <a:t>系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266700" y="1981200"/>
            <a:ext cx="8600440" cy="919480"/>
          </a:xfrm>
          <a:custGeom>
            <a:avLst/>
            <a:gdLst/>
            <a:ahLst/>
            <a:cxnLst/>
            <a:rect l="l" t="t" r="r" b="b"/>
            <a:pathLst>
              <a:path w="8600440" h="919480">
                <a:moveTo>
                  <a:pt x="0" y="0"/>
                </a:moveTo>
                <a:lnTo>
                  <a:pt x="8599932" y="0"/>
                </a:lnTo>
                <a:lnTo>
                  <a:pt x="8599932" y="918972"/>
                </a:lnTo>
                <a:lnTo>
                  <a:pt x="0" y="918972"/>
                </a:lnTo>
                <a:lnTo>
                  <a:pt x="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040" y="1965960"/>
            <a:ext cx="8412480" cy="96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6700" y="3092195"/>
            <a:ext cx="8600440" cy="917575"/>
          </a:xfrm>
          <a:custGeom>
            <a:avLst/>
            <a:gdLst/>
            <a:ahLst/>
            <a:cxnLst/>
            <a:rect l="l" t="t" r="r" b="b"/>
            <a:pathLst>
              <a:path w="8600440" h="917575">
                <a:moveTo>
                  <a:pt x="0" y="0"/>
                </a:moveTo>
                <a:lnTo>
                  <a:pt x="8599932" y="0"/>
                </a:lnTo>
                <a:lnTo>
                  <a:pt x="8599932" y="917447"/>
                </a:lnTo>
                <a:lnTo>
                  <a:pt x="0" y="917447"/>
                </a:lnTo>
                <a:lnTo>
                  <a:pt x="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0040" y="3291840"/>
            <a:ext cx="5532120" cy="502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6700" y="4201667"/>
            <a:ext cx="8600440" cy="1163320"/>
          </a:xfrm>
          <a:custGeom>
            <a:avLst/>
            <a:gdLst/>
            <a:ahLst/>
            <a:cxnLst/>
            <a:rect l="l" t="t" r="r" b="b"/>
            <a:pathLst>
              <a:path w="8600440" h="1163320">
                <a:moveTo>
                  <a:pt x="0" y="0"/>
                </a:moveTo>
                <a:lnTo>
                  <a:pt x="8599932" y="0"/>
                </a:lnTo>
                <a:lnTo>
                  <a:pt x="8599932" y="1162812"/>
                </a:lnTo>
                <a:lnTo>
                  <a:pt x="0" y="1162812"/>
                </a:lnTo>
                <a:lnTo>
                  <a:pt x="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0040" y="4297679"/>
            <a:ext cx="8412480" cy="960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2672" y="1874520"/>
            <a:ext cx="7693429" cy="3424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10565" y="1894078"/>
            <a:ext cx="738060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0">
              <a:lnSpc>
                <a:spcPct val="150000"/>
              </a:lnSpc>
              <a:spcBef>
                <a:spcPts val="100"/>
              </a:spcBef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爱国主义与爱社会主义具有一致性。在当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中国，爱国主义体现在对社会主义中国的热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上，这是每一个公民必须坚持的立场和态度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爱国主义与爱社会主义的统一是中国历史发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展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的必然结果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95985" y="298450"/>
            <a:ext cx="5991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（二）爱国主义与爱社会主</a:t>
            </a:r>
            <a:r>
              <a:rPr spc="-15" dirty="0">
                <a:solidFill>
                  <a:srgbClr val="000000"/>
                </a:solidFill>
              </a:rPr>
              <a:t>义</a:t>
            </a:r>
            <a:endParaRPr spc="-1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3207" y="1982585"/>
            <a:ext cx="7710054" cy="2763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0739" y="1967738"/>
            <a:ext cx="7172959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爱国主义与拥护祖国统一也是一致的，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不仅是对生活在中国大陆的中国公民的要求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而且是对全体中华儿女包括港澳台同胞以及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海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外侨胞的基本要求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9440" y="272415"/>
            <a:ext cx="645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（三）爱国主义与拥护祖国统</a:t>
            </a:r>
            <a:r>
              <a:rPr spc="-15" dirty="0">
                <a:solidFill>
                  <a:srgbClr val="000000"/>
                </a:solidFill>
              </a:rPr>
              <a:t>一</a:t>
            </a:r>
            <a:endParaRPr spc="-1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0664" y="335279"/>
            <a:ext cx="4155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四、做忠诚的爱国</a:t>
            </a:r>
            <a:r>
              <a:rPr spc="-15" dirty="0">
                <a:solidFill>
                  <a:srgbClr val="292929"/>
                </a:solidFill>
              </a:rPr>
              <a:t>者</a:t>
            </a:r>
            <a:endParaRPr spc="-15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61408" y="2461069"/>
            <a:ext cx="1261110" cy="1595755"/>
          </a:xfrm>
          <a:custGeom>
            <a:avLst/>
            <a:gdLst/>
            <a:ahLst/>
            <a:cxnLst/>
            <a:rect l="l" t="t" r="r" b="b"/>
            <a:pathLst>
              <a:path w="1261110" h="1595754">
                <a:moveTo>
                  <a:pt x="1100924" y="1262253"/>
                </a:moveTo>
                <a:lnTo>
                  <a:pt x="644258" y="1262253"/>
                </a:lnTo>
                <a:lnTo>
                  <a:pt x="641890" y="1213993"/>
                </a:lnTo>
                <a:lnTo>
                  <a:pt x="636799" y="1166254"/>
                </a:lnTo>
                <a:lnTo>
                  <a:pt x="629043" y="1119133"/>
                </a:lnTo>
                <a:lnTo>
                  <a:pt x="618677" y="1072728"/>
                </a:lnTo>
                <a:lnTo>
                  <a:pt x="605757" y="1027136"/>
                </a:lnTo>
                <a:lnTo>
                  <a:pt x="590338" y="982456"/>
                </a:lnTo>
                <a:lnTo>
                  <a:pt x="572478" y="938785"/>
                </a:lnTo>
                <a:lnTo>
                  <a:pt x="552231" y="896222"/>
                </a:lnTo>
                <a:lnTo>
                  <a:pt x="529655" y="854863"/>
                </a:lnTo>
                <a:lnTo>
                  <a:pt x="504804" y="814808"/>
                </a:lnTo>
                <a:lnTo>
                  <a:pt x="477735" y="776154"/>
                </a:lnTo>
                <a:lnTo>
                  <a:pt x="448504" y="738998"/>
                </a:lnTo>
                <a:lnTo>
                  <a:pt x="417167" y="703440"/>
                </a:lnTo>
                <a:lnTo>
                  <a:pt x="383779" y="669575"/>
                </a:lnTo>
                <a:lnTo>
                  <a:pt x="348397" y="637503"/>
                </a:lnTo>
                <a:lnTo>
                  <a:pt x="311078" y="607322"/>
                </a:lnTo>
                <a:lnTo>
                  <a:pt x="271876" y="579128"/>
                </a:lnTo>
                <a:lnTo>
                  <a:pt x="230847" y="553021"/>
                </a:lnTo>
                <a:lnTo>
                  <a:pt x="186570" y="528347"/>
                </a:lnTo>
                <a:lnTo>
                  <a:pt x="141231" y="506541"/>
                </a:lnTo>
                <a:lnTo>
                  <a:pt x="94947" y="487655"/>
                </a:lnTo>
                <a:lnTo>
                  <a:pt x="47831" y="471741"/>
                </a:lnTo>
                <a:lnTo>
                  <a:pt x="0" y="458851"/>
                </a:lnTo>
                <a:lnTo>
                  <a:pt x="208445" y="224269"/>
                </a:lnTo>
                <a:lnTo>
                  <a:pt x="25209" y="0"/>
                </a:lnTo>
                <a:lnTo>
                  <a:pt x="76053" y="9511"/>
                </a:lnTo>
                <a:lnTo>
                  <a:pt x="126524" y="21191"/>
                </a:lnTo>
                <a:lnTo>
                  <a:pt x="176562" y="35021"/>
                </a:lnTo>
                <a:lnTo>
                  <a:pt x="226109" y="50982"/>
                </a:lnTo>
                <a:lnTo>
                  <a:pt x="275106" y="69056"/>
                </a:lnTo>
                <a:lnTo>
                  <a:pt x="323495" y="89222"/>
                </a:lnTo>
                <a:lnTo>
                  <a:pt x="371217" y="111463"/>
                </a:lnTo>
                <a:lnTo>
                  <a:pt x="418214" y="135758"/>
                </a:lnTo>
                <a:lnTo>
                  <a:pt x="464426" y="162090"/>
                </a:lnTo>
                <a:lnTo>
                  <a:pt x="507072" y="188673"/>
                </a:lnTo>
                <a:lnTo>
                  <a:pt x="548463" y="216728"/>
                </a:lnTo>
                <a:lnTo>
                  <a:pt x="588575" y="246207"/>
                </a:lnTo>
                <a:lnTo>
                  <a:pt x="627382" y="277065"/>
                </a:lnTo>
                <a:lnTo>
                  <a:pt x="664857" y="309256"/>
                </a:lnTo>
                <a:lnTo>
                  <a:pt x="700976" y="342735"/>
                </a:lnTo>
                <a:lnTo>
                  <a:pt x="735713" y="377456"/>
                </a:lnTo>
                <a:lnTo>
                  <a:pt x="769043" y="413374"/>
                </a:lnTo>
                <a:lnTo>
                  <a:pt x="800939" y="450441"/>
                </a:lnTo>
                <a:lnTo>
                  <a:pt x="831377" y="488614"/>
                </a:lnTo>
                <a:lnTo>
                  <a:pt x="860331" y="527845"/>
                </a:lnTo>
                <a:lnTo>
                  <a:pt x="887775" y="568089"/>
                </a:lnTo>
                <a:lnTo>
                  <a:pt x="913684" y="609301"/>
                </a:lnTo>
                <a:lnTo>
                  <a:pt x="938032" y="651435"/>
                </a:lnTo>
                <a:lnTo>
                  <a:pt x="960795" y="694445"/>
                </a:lnTo>
                <a:lnTo>
                  <a:pt x="981945" y="738286"/>
                </a:lnTo>
                <a:lnTo>
                  <a:pt x="1001458" y="782910"/>
                </a:lnTo>
                <a:lnTo>
                  <a:pt x="1019309" y="828274"/>
                </a:lnTo>
                <a:lnTo>
                  <a:pt x="1035471" y="874331"/>
                </a:lnTo>
                <a:lnTo>
                  <a:pt x="1049919" y="921035"/>
                </a:lnTo>
                <a:lnTo>
                  <a:pt x="1062628" y="968342"/>
                </a:lnTo>
                <a:lnTo>
                  <a:pt x="1073572" y="1016204"/>
                </a:lnTo>
                <a:lnTo>
                  <a:pt x="1082725" y="1064576"/>
                </a:lnTo>
                <a:lnTo>
                  <a:pt x="1090063" y="1113412"/>
                </a:lnTo>
                <a:lnTo>
                  <a:pt x="1095559" y="1162668"/>
                </a:lnTo>
                <a:lnTo>
                  <a:pt x="1099188" y="1212297"/>
                </a:lnTo>
                <a:lnTo>
                  <a:pt x="1100924" y="1262253"/>
                </a:lnTo>
                <a:close/>
              </a:path>
              <a:path w="1261110" h="1595754">
                <a:moveTo>
                  <a:pt x="849579" y="1595399"/>
                </a:moveTo>
                <a:lnTo>
                  <a:pt x="473798" y="1262253"/>
                </a:lnTo>
                <a:lnTo>
                  <a:pt x="1260602" y="1262253"/>
                </a:lnTo>
                <a:lnTo>
                  <a:pt x="849579" y="1595399"/>
                </a:lnTo>
                <a:close/>
              </a:path>
            </a:pathLst>
          </a:custGeom>
          <a:solidFill>
            <a:srgbClr val="FFD1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34513" y="2220315"/>
            <a:ext cx="1598930" cy="1261110"/>
          </a:xfrm>
          <a:custGeom>
            <a:avLst/>
            <a:gdLst/>
            <a:ahLst/>
            <a:cxnLst/>
            <a:rect l="l" t="t" r="r" b="b"/>
            <a:pathLst>
              <a:path w="1598929" h="1261110">
                <a:moveTo>
                  <a:pt x="0" y="1235849"/>
                </a:moveTo>
                <a:lnTo>
                  <a:pt x="9803" y="1184964"/>
                </a:lnTo>
                <a:lnTo>
                  <a:pt x="21723" y="1134434"/>
                </a:lnTo>
                <a:lnTo>
                  <a:pt x="35749" y="1084319"/>
                </a:lnTo>
                <a:lnTo>
                  <a:pt x="51870" y="1034682"/>
                </a:lnTo>
                <a:lnTo>
                  <a:pt x="70076" y="985585"/>
                </a:lnTo>
                <a:lnTo>
                  <a:pt x="90357" y="937088"/>
                </a:lnTo>
                <a:lnTo>
                  <a:pt x="112701" y="889254"/>
                </a:lnTo>
                <a:lnTo>
                  <a:pt x="137098" y="842144"/>
                </a:lnTo>
                <a:lnTo>
                  <a:pt x="163537" y="795820"/>
                </a:lnTo>
                <a:lnTo>
                  <a:pt x="190153" y="753192"/>
                </a:lnTo>
                <a:lnTo>
                  <a:pt x="218241" y="711818"/>
                </a:lnTo>
                <a:lnTo>
                  <a:pt x="247755" y="671724"/>
                </a:lnTo>
                <a:lnTo>
                  <a:pt x="278650" y="632934"/>
                </a:lnTo>
                <a:lnTo>
                  <a:pt x="310880" y="595476"/>
                </a:lnTo>
                <a:lnTo>
                  <a:pt x="344399" y="559373"/>
                </a:lnTo>
                <a:lnTo>
                  <a:pt x="379162" y="524651"/>
                </a:lnTo>
                <a:lnTo>
                  <a:pt x="415122" y="491337"/>
                </a:lnTo>
                <a:lnTo>
                  <a:pt x="452233" y="459455"/>
                </a:lnTo>
                <a:lnTo>
                  <a:pt x="490451" y="429032"/>
                </a:lnTo>
                <a:lnTo>
                  <a:pt x="529729" y="400091"/>
                </a:lnTo>
                <a:lnTo>
                  <a:pt x="570021" y="372660"/>
                </a:lnTo>
                <a:lnTo>
                  <a:pt x="611282" y="346763"/>
                </a:lnTo>
                <a:lnTo>
                  <a:pt x="653465" y="322427"/>
                </a:lnTo>
                <a:lnTo>
                  <a:pt x="696526" y="299675"/>
                </a:lnTo>
                <a:lnTo>
                  <a:pt x="740418" y="278535"/>
                </a:lnTo>
                <a:lnTo>
                  <a:pt x="785095" y="259032"/>
                </a:lnTo>
                <a:lnTo>
                  <a:pt x="830512" y="241190"/>
                </a:lnTo>
                <a:lnTo>
                  <a:pt x="876623" y="225036"/>
                </a:lnTo>
                <a:lnTo>
                  <a:pt x="923382" y="210595"/>
                </a:lnTo>
                <a:lnTo>
                  <a:pt x="970743" y="197892"/>
                </a:lnTo>
                <a:lnTo>
                  <a:pt x="1018661" y="186953"/>
                </a:lnTo>
                <a:lnTo>
                  <a:pt x="1067090" y="177804"/>
                </a:lnTo>
                <a:lnTo>
                  <a:pt x="1115983" y="170470"/>
                </a:lnTo>
                <a:lnTo>
                  <a:pt x="1165296" y="164977"/>
                </a:lnTo>
                <a:lnTo>
                  <a:pt x="1214982" y="161349"/>
                </a:lnTo>
                <a:lnTo>
                  <a:pt x="1264996" y="159613"/>
                </a:lnTo>
                <a:lnTo>
                  <a:pt x="1264996" y="0"/>
                </a:lnTo>
                <a:lnTo>
                  <a:pt x="1598549" y="410845"/>
                </a:lnTo>
                <a:lnTo>
                  <a:pt x="1416304" y="616064"/>
                </a:lnTo>
                <a:lnTo>
                  <a:pt x="1264996" y="616064"/>
                </a:lnTo>
                <a:lnTo>
                  <a:pt x="1216680" y="618431"/>
                </a:lnTo>
                <a:lnTo>
                  <a:pt x="1168884" y="623520"/>
                </a:lnTo>
                <a:lnTo>
                  <a:pt x="1121708" y="631273"/>
                </a:lnTo>
                <a:lnTo>
                  <a:pt x="1075248" y="641635"/>
                </a:lnTo>
                <a:lnTo>
                  <a:pt x="1029602" y="654550"/>
                </a:lnTo>
                <a:lnTo>
                  <a:pt x="984869" y="669962"/>
                </a:lnTo>
                <a:lnTo>
                  <a:pt x="941147" y="687815"/>
                </a:lnTo>
                <a:lnTo>
                  <a:pt x="898534" y="708053"/>
                </a:lnTo>
                <a:lnTo>
                  <a:pt x="857127" y="730619"/>
                </a:lnTo>
                <a:lnTo>
                  <a:pt x="817025" y="755459"/>
                </a:lnTo>
                <a:lnTo>
                  <a:pt x="778326" y="782516"/>
                </a:lnTo>
                <a:lnTo>
                  <a:pt x="741127" y="811733"/>
                </a:lnTo>
                <a:lnTo>
                  <a:pt x="705527" y="843056"/>
                </a:lnTo>
                <a:lnTo>
                  <a:pt x="671624" y="876427"/>
                </a:lnTo>
                <a:lnTo>
                  <a:pt x="639516" y="911792"/>
                </a:lnTo>
                <a:lnTo>
                  <a:pt x="609300" y="949093"/>
                </a:lnTo>
                <a:lnTo>
                  <a:pt x="581075" y="988276"/>
                </a:lnTo>
                <a:lnTo>
                  <a:pt x="554939" y="1029284"/>
                </a:lnTo>
                <a:lnTo>
                  <a:pt x="542437" y="1051687"/>
                </a:lnTo>
                <a:lnTo>
                  <a:pt x="225793" y="1051687"/>
                </a:lnTo>
                <a:lnTo>
                  <a:pt x="0" y="1235849"/>
                </a:lnTo>
                <a:close/>
              </a:path>
              <a:path w="1598929" h="1261110">
                <a:moveTo>
                  <a:pt x="1264996" y="786447"/>
                </a:moveTo>
                <a:lnTo>
                  <a:pt x="1264996" y="616064"/>
                </a:lnTo>
                <a:lnTo>
                  <a:pt x="1416304" y="616064"/>
                </a:lnTo>
                <a:lnTo>
                  <a:pt x="1264996" y="786447"/>
                </a:lnTo>
                <a:close/>
              </a:path>
              <a:path w="1598929" h="1261110">
                <a:moveTo>
                  <a:pt x="461302" y="1260602"/>
                </a:moveTo>
                <a:lnTo>
                  <a:pt x="225793" y="1051687"/>
                </a:lnTo>
                <a:lnTo>
                  <a:pt x="542437" y="1051687"/>
                </a:lnTo>
                <a:lnTo>
                  <a:pt x="530195" y="1073625"/>
                </a:lnTo>
                <a:lnTo>
                  <a:pt x="508370" y="1119036"/>
                </a:lnTo>
                <a:lnTo>
                  <a:pt x="489555" y="1165409"/>
                </a:lnTo>
                <a:lnTo>
                  <a:pt x="473835" y="1212633"/>
                </a:lnTo>
                <a:lnTo>
                  <a:pt x="461302" y="1260602"/>
                </a:lnTo>
                <a:close/>
              </a:path>
            </a:pathLst>
          </a:custGeom>
          <a:solidFill>
            <a:srgbClr val="FFD1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88983" y="3434029"/>
            <a:ext cx="1261110" cy="1598930"/>
          </a:xfrm>
          <a:custGeom>
            <a:avLst/>
            <a:gdLst/>
            <a:ahLst/>
            <a:cxnLst/>
            <a:rect l="l" t="t" r="r" b="b"/>
            <a:pathLst>
              <a:path w="1261110" h="1598929">
                <a:moveTo>
                  <a:pt x="786739" y="333463"/>
                </a:moveTo>
                <a:lnTo>
                  <a:pt x="0" y="333463"/>
                </a:lnTo>
                <a:lnTo>
                  <a:pt x="410997" y="0"/>
                </a:lnTo>
                <a:lnTo>
                  <a:pt x="786739" y="333463"/>
                </a:lnTo>
                <a:close/>
              </a:path>
              <a:path w="1261110" h="1598929">
                <a:moveTo>
                  <a:pt x="1236675" y="1598549"/>
                </a:moveTo>
                <a:lnTo>
                  <a:pt x="1185723" y="1588639"/>
                </a:lnTo>
                <a:lnTo>
                  <a:pt x="1135128" y="1576636"/>
                </a:lnTo>
                <a:lnTo>
                  <a:pt x="1084950" y="1562547"/>
                </a:lnTo>
                <a:lnTo>
                  <a:pt x="1035252" y="1546380"/>
                </a:lnTo>
                <a:lnTo>
                  <a:pt x="986095" y="1528141"/>
                </a:lnTo>
                <a:lnTo>
                  <a:pt x="937541" y="1507838"/>
                </a:lnTo>
                <a:lnTo>
                  <a:pt x="889651" y="1485478"/>
                </a:lnTo>
                <a:lnTo>
                  <a:pt x="842487" y="1461068"/>
                </a:lnTo>
                <a:lnTo>
                  <a:pt x="796112" y="1434617"/>
                </a:lnTo>
                <a:lnTo>
                  <a:pt x="753469" y="1408009"/>
                </a:lnTo>
                <a:lnTo>
                  <a:pt x="712080" y="1379928"/>
                </a:lnTo>
                <a:lnTo>
                  <a:pt x="671971" y="1350422"/>
                </a:lnTo>
                <a:lnTo>
                  <a:pt x="633167" y="1319535"/>
                </a:lnTo>
                <a:lnTo>
                  <a:pt x="595694" y="1287314"/>
                </a:lnTo>
                <a:lnTo>
                  <a:pt x="559578" y="1253804"/>
                </a:lnTo>
                <a:lnTo>
                  <a:pt x="524844" y="1219052"/>
                </a:lnTo>
                <a:lnTo>
                  <a:pt x="491517" y="1183101"/>
                </a:lnTo>
                <a:lnTo>
                  <a:pt x="459623" y="1146000"/>
                </a:lnTo>
                <a:lnTo>
                  <a:pt x="429187" y="1107793"/>
                </a:lnTo>
                <a:lnTo>
                  <a:pt x="400236" y="1068526"/>
                </a:lnTo>
                <a:lnTo>
                  <a:pt x="372794" y="1028245"/>
                </a:lnTo>
                <a:lnTo>
                  <a:pt x="346887" y="986995"/>
                </a:lnTo>
                <a:lnTo>
                  <a:pt x="322541" y="944823"/>
                </a:lnTo>
                <a:lnTo>
                  <a:pt x="299781" y="901775"/>
                </a:lnTo>
                <a:lnTo>
                  <a:pt x="278632" y="857895"/>
                </a:lnTo>
                <a:lnTo>
                  <a:pt x="259121" y="813230"/>
                </a:lnTo>
                <a:lnTo>
                  <a:pt x="241272" y="767826"/>
                </a:lnTo>
                <a:lnTo>
                  <a:pt x="225112" y="721727"/>
                </a:lnTo>
                <a:lnTo>
                  <a:pt x="210665" y="674981"/>
                </a:lnTo>
                <a:lnTo>
                  <a:pt x="197957" y="627633"/>
                </a:lnTo>
                <a:lnTo>
                  <a:pt x="187014" y="579729"/>
                </a:lnTo>
                <a:lnTo>
                  <a:pt x="177862" y="531314"/>
                </a:lnTo>
                <a:lnTo>
                  <a:pt x="170525" y="482434"/>
                </a:lnTo>
                <a:lnTo>
                  <a:pt x="165029" y="433135"/>
                </a:lnTo>
                <a:lnTo>
                  <a:pt x="161400" y="383463"/>
                </a:lnTo>
                <a:lnTo>
                  <a:pt x="159664" y="333463"/>
                </a:lnTo>
                <a:lnTo>
                  <a:pt x="616292" y="333463"/>
                </a:lnTo>
                <a:lnTo>
                  <a:pt x="618660" y="381765"/>
                </a:lnTo>
                <a:lnTo>
                  <a:pt x="623750" y="429546"/>
                </a:lnTo>
                <a:lnTo>
                  <a:pt x="631506" y="476708"/>
                </a:lnTo>
                <a:lnTo>
                  <a:pt x="641871" y="523154"/>
                </a:lnTo>
                <a:lnTo>
                  <a:pt x="654791" y="568786"/>
                </a:lnTo>
                <a:lnTo>
                  <a:pt x="670208" y="613506"/>
                </a:lnTo>
                <a:lnTo>
                  <a:pt x="688067" y="657215"/>
                </a:lnTo>
                <a:lnTo>
                  <a:pt x="708311" y="699816"/>
                </a:lnTo>
                <a:lnTo>
                  <a:pt x="730886" y="741211"/>
                </a:lnTo>
                <a:lnTo>
                  <a:pt x="755735" y="781302"/>
                </a:lnTo>
                <a:lnTo>
                  <a:pt x="782801" y="819990"/>
                </a:lnTo>
                <a:lnTo>
                  <a:pt x="812030" y="857178"/>
                </a:lnTo>
                <a:lnTo>
                  <a:pt x="843364" y="892769"/>
                </a:lnTo>
                <a:lnTo>
                  <a:pt x="876748" y="926662"/>
                </a:lnTo>
                <a:lnTo>
                  <a:pt x="912126" y="958762"/>
                </a:lnTo>
                <a:lnTo>
                  <a:pt x="949442" y="988970"/>
                </a:lnTo>
                <a:lnTo>
                  <a:pt x="988641" y="1017188"/>
                </a:lnTo>
                <a:lnTo>
                  <a:pt x="1029665" y="1043317"/>
                </a:lnTo>
                <a:lnTo>
                  <a:pt x="1073945" y="1068025"/>
                </a:lnTo>
                <a:lnTo>
                  <a:pt x="1119294" y="1089852"/>
                </a:lnTo>
                <a:lnTo>
                  <a:pt x="1165596" y="1108740"/>
                </a:lnTo>
                <a:lnTo>
                  <a:pt x="1212737" y="1124629"/>
                </a:lnTo>
                <a:lnTo>
                  <a:pt x="1260602" y="1137462"/>
                </a:lnTo>
                <a:lnTo>
                  <a:pt x="1052068" y="1372387"/>
                </a:lnTo>
                <a:lnTo>
                  <a:pt x="1236675" y="1598549"/>
                </a:lnTo>
                <a:close/>
              </a:path>
            </a:pathLst>
          </a:custGeom>
          <a:solidFill>
            <a:srgbClr val="FFD1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45852" y="3951160"/>
            <a:ext cx="1595755" cy="1261110"/>
          </a:xfrm>
          <a:custGeom>
            <a:avLst/>
            <a:gdLst/>
            <a:ahLst/>
            <a:cxnLst/>
            <a:rect l="l" t="t" r="r" b="b"/>
            <a:pathLst>
              <a:path w="1595754" h="1261110">
                <a:moveTo>
                  <a:pt x="1302837" y="644512"/>
                </a:moveTo>
                <a:lnTo>
                  <a:pt x="332892" y="644512"/>
                </a:lnTo>
                <a:lnTo>
                  <a:pt x="381115" y="642142"/>
                </a:lnTo>
                <a:lnTo>
                  <a:pt x="428819" y="637052"/>
                </a:lnTo>
                <a:lnTo>
                  <a:pt x="475905" y="629297"/>
                </a:lnTo>
                <a:lnTo>
                  <a:pt x="522275" y="618933"/>
                </a:lnTo>
                <a:lnTo>
                  <a:pt x="567833" y="606017"/>
                </a:lnTo>
                <a:lnTo>
                  <a:pt x="612479" y="590604"/>
                </a:lnTo>
                <a:lnTo>
                  <a:pt x="656117" y="572749"/>
                </a:lnTo>
                <a:lnTo>
                  <a:pt x="698648" y="552510"/>
                </a:lnTo>
                <a:lnTo>
                  <a:pt x="739975" y="529942"/>
                </a:lnTo>
                <a:lnTo>
                  <a:pt x="779999" y="505101"/>
                </a:lnTo>
                <a:lnTo>
                  <a:pt x="818623" y="478042"/>
                </a:lnTo>
                <a:lnTo>
                  <a:pt x="855750" y="448823"/>
                </a:lnTo>
                <a:lnTo>
                  <a:pt x="891281" y="417498"/>
                </a:lnTo>
                <a:lnTo>
                  <a:pt x="925118" y="384124"/>
                </a:lnTo>
                <a:lnTo>
                  <a:pt x="957165" y="348756"/>
                </a:lnTo>
                <a:lnTo>
                  <a:pt x="987322" y="311452"/>
                </a:lnTo>
                <a:lnTo>
                  <a:pt x="1015492" y="272265"/>
                </a:lnTo>
                <a:lnTo>
                  <a:pt x="1041577" y="231254"/>
                </a:lnTo>
                <a:lnTo>
                  <a:pt x="1066272" y="186926"/>
                </a:lnTo>
                <a:lnTo>
                  <a:pt x="1088058" y="141524"/>
                </a:lnTo>
                <a:lnTo>
                  <a:pt x="1106851" y="95161"/>
                </a:lnTo>
                <a:lnTo>
                  <a:pt x="1122568" y="47949"/>
                </a:lnTo>
                <a:lnTo>
                  <a:pt x="1135126" y="0"/>
                </a:lnTo>
                <a:lnTo>
                  <a:pt x="1370088" y="208864"/>
                </a:lnTo>
                <a:lnTo>
                  <a:pt x="1549173" y="208864"/>
                </a:lnTo>
                <a:lnTo>
                  <a:pt x="1543659" y="225881"/>
                </a:lnTo>
                <a:lnTo>
                  <a:pt x="1525491" y="274978"/>
                </a:lnTo>
                <a:lnTo>
                  <a:pt x="1505251" y="323475"/>
                </a:lnTo>
                <a:lnTo>
                  <a:pt x="1482952" y="371309"/>
                </a:lnTo>
                <a:lnTo>
                  <a:pt x="1458603" y="418419"/>
                </a:lnTo>
                <a:lnTo>
                  <a:pt x="1432217" y="464743"/>
                </a:lnTo>
                <a:lnTo>
                  <a:pt x="1405653" y="507373"/>
                </a:lnTo>
                <a:lnTo>
                  <a:pt x="1377620" y="548748"/>
                </a:lnTo>
                <a:lnTo>
                  <a:pt x="1348164" y="588844"/>
                </a:lnTo>
                <a:lnTo>
                  <a:pt x="1317329" y="627635"/>
                </a:lnTo>
                <a:lnTo>
                  <a:pt x="1302837" y="644512"/>
                </a:lnTo>
                <a:close/>
              </a:path>
              <a:path w="1595754" h="1261110">
                <a:moveTo>
                  <a:pt x="1549173" y="208864"/>
                </a:moveTo>
                <a:lnTo>
                  <a:pt x="1370088" y="208864"/>
                </a:lnTo>
                <a:lnTo>
                  <a:pt x="1595399" y="24714"/>
                </a:lnTo>
                <a:lnTo>
                  <a:pt x="1585625" y="75598"/>
                </a:lnTo>
                <a:lnTo>
                  <a:pt x="1573737" y="126129"/>
                </a:lnTo>
                <a:lnTo>
                  <a:pt x="1559744" y="176244"/>
                </a:lnTo>
                <a:lnTo>
                  <a:pt x="1549173" y="208864"/>
                </a:lnTo>
                <a:close/>
              </a:path>
              <a:path w="1595754" h="1261110">
                <a:moveTo>
                  <a:pt x="332892" y="1260602"/>
                </a:moveTo>
                <a:lnTo>
                  <a:pt x="0" y="849744"/>
                </a:lnTo>
                <a:lnTo>
                  <a:pt x="332892" y="474116"/>
                </a:lnTo>
                <a:lnTo>
                  <a:pt x="332892" y="644512"/>
                </a:lnTo>
                <a:lnTo>
                  <a:pt x="1302837" y="644512"/>
                </a:lnTo>
                <a:lnTo>
                  <a:pt x="1251709" y="701200"/>
                </a:lnTo>
                <a:lnTo>
                  <a:pt x="1217014" y="735923"/>
                </a:lnTo>
                <a:lnTo>
                  <a:pt x="1181124" y="769239"/>
                </a:lnTo>
                <a:lnTo>
                  <a:pt x="1144085" y="801123"/>
                </a:lnTo>
                <a:lnTo>
                  <a:pt x="1105942" y="831549"/>
                </a:lnTo>
                <a:lnTo>
                  <a:pt x="1066740" y="860491"/>
                </a:lnTo>
                <a:lnTo>
                  <a:pt x="1026527" y="887924"/>
                </a:lnTo>
                <a:lnTo>
                  <a:pt x="985346" y="913822"/>
                </a:lnTo>
                <a:lnTo>
                  <a:pt x="943244" y="938161"/>
                </a:lnTo>
                <a:lnTo>
                  <a:pt x="900267" y="960914"/>
                </a:lnTo>
                <a:lnTo>
                  <a:pt x="856460" y="982056"/>
                </a:lnTo>
                <a:lnTo>
                  <a:pt x="811869" y="1001561"/>
                </a:lnTo>
                <a:lnTo>
                  <a:pt x="766540" y="1019404"/>
                </a:lnTo>
                <a:lnTo>
                  <a:pt x="720518" y="1035560"/>
                </a:lnTo>
                <a:lnTo>
                  <a:pt x="673849" y="1050002"/>
                </a:lnTo>
                <a:lnTo>
                  <a:pt x="626579" y="1062706"/>
                </a:lnTo>
                <a:lnTo>
                  <a:pt x="578754" y="1073645"/>
                </a:lnTo>
                <a:lnTo>
                  <a:pt x="530418" y="1082795"/>
                </a:lnTo>
                <a:lnTo>
                  <a:pt x="481619" y="1090130"/>
                </a:lnTo>
                <a:lnTo>
                  <a:pt x="432401" y="1095624"/>
                </a:lnTo>
                <a:lnTo>
                  <a:pt x="382810" y="1099252"/>
                </a:lnTo>
                <a:lnTo>
                  <a:pt x="332892" y="1100988"/>
                </a:lnTo>
                <a:lnTo>
                  <a:pt x="332892" y="1260602"/>
                </a:lnTo>
                <a:close/>
              </a:path>
            </a:pathLst>
          </a:custGeom>
          <a:solidFill>
            <a:srgbClr val="FFD1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2594" y="2629979"/>
            <a:ext cx="2472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坚持一个中国原</a:t>
            </a:r>
            <a:r>
              <a:rPr sz="2400" b="1" spc="-1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则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7554" y="3041015"/>
            <a:ext cx="185991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910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推</a:t>
            </a:r>
            <a:r>
              <a:rPr sz="36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进 </a:t>
            </a:r>
            <a:r>
              <a:rPr sz="36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祖国统</a:t>
            </a:r>
            <a:r>
              <a:rPr sz="36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4265" y="4340860"/>
            <a:ext cx="1554480" cy="111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50000"/>
              </a:lnSpc>
              <a:spcBef>
                <a:spcPts val="100"/>
              </a:spcBef>
            </a:pPr>
            <a:r>
              <a:rPr sz="2400" b="1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反对</a:t>
            </a:r>
            <a:r>
              <a:rPr sz="2400" b="1" dirty="0">
                <a:solidFill>
                  <a:srgbClr val="333333"/>
                </a:solidFill>
                <a:latin typeface="Arial" panose="020B0604020202090204"/>
                <a:cs typeface="Arial" panose="020B0604020202090204"/>
              </a:rPr>
              <a:t>“</a:t>
            </a:r>
            <a:r>
              <a:rPr sz="2400" b="1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台独</a:t>
            </a:r>
            <a:r>
              <a:rPr sz="2400" b="1" dirty="0">
                <a:solidFill>
                  <a:srgbClr val="333333"/>
                </a:solidFill>
                <a:latin typeface="Arial" panose="020B0604020202090204"/>
                <a:cs typeface="Arial" panose="020B0604020202090204"/>
              </a:rPr>
              <a:t>” </a:t>
            </a:r>
            <a:r>
              <a:rPr sz="2400" b="1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分裂图</a:t>
            </a:r>
            <a:r>
              <a:rPr sz="2400" b="1" spc="-1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谋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3928" y="2630296"/>
            <a:ext cx="2472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推进两岸交流合</a:t>
            </a:r>
            <a:r>
              <a:rPr sz="2400" b="1" spc="-1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300" y="4337050"/>
            <a:ext cx="18605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135" marR="5080" indent="-306070">
              <a:lnSpc>
                <a:spcPct val="150000"/>
              </a:lnSpc>
              <a:spcBef>
                <a:spcPts val="100"/>
              </a:spcBef>
            </a:pPr>
            <a:r>
              <a:rPr sz="2400" b="1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促进两岸同</a:t>
            </a:r>
            <a:r>
              <a:rPr sz="2400" b="1" spc="-1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胞 </a:t>
            </a:r>
            <a:r>
              <a:rPr sz="2400" b="1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团结奋</a:t>
            </a:r>
            <a:r>
              <a:rPr sz="2400" b="1" spc="-1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斗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5305" y="1479665"/>
            <a:ext cx="3528752" cy="428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759" y="1280160"/>
            <a:ext cx="8412480" cy="4937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7630" y="334009"/>
            <a:ext cx="4155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（二）促进民族团</a:t>
            </a:r>
            <a:r>
              <a:rPr spc="-15" dirty="0">
                <a:solidFill>
                  <a:srgbClr val="000000"/>
                </a:solidFill>
              </a:rPr>
              <a:t>结</a:t>
            </a:r>
            <a:endParaRPr spc="-1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7670" y="384175"/>
            <a:ext cx="4155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（二）促进民族团</a:t>
            </a:r>
            <a:r>
              <a:rPr spc="-15" dirty="0">
                <a:solidFill>
                  <a:srgbClr val="000000"/>
                </a:solidFill>
              </a:rPr>
              <a:t>结</a:t>
            </a:r>
            <a:endParaRPr spc="-15" dirty="0">
              <a:solidFill>
                <a:srgbClr val="00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350" y="1675909"/>
            <a:ext cx="4076700" cy="397446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 algn="just">
              <a:lnSpc>
                <a:spcPct val="151000"/>
              </a:lnSpc>
              <a:spcBef>
                <a:spcPts val="785"/>
              </a:spcBef>
            </a:pPr>
            <a:r>
              <a:rPr sz="2800" spc="-5" dirty="0">
                <a:solidFill>
                  <a:srgbClr val="0D0D0D"/>
                </a:solidFill>
                <a:latin typeface="新宋体" panose="02010609030101010101" charset="-122"/>
                <a:cs typeface="新宋体" panose="02010609030101010101" charset="-122"/>
              </a:rPr>
              <a:t>   </a:t>
            </a:r>
            <a:r>
              <a:rPr sz="2400" spc="-5" dirty="0">
                <a:solidFill>
                  <a:srgbClr val="0D0D0D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2400" b="1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认清“藏独”和“疆独</a:t>
            </a:r>
            <a:r>
              <a:rPr sz="2400" b="1" spc="-10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” </a:t>
            </a:r>
            <a:r>
              <a:rPr sz="2400" b="1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等各种分裂主义势力的险恶</a:t>
            </a:r>
            <a:r>
              <a:rPr sz="2400" b="1" spc="-10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用 </a:t>
            </a:r>
            <a:r>
              <a:rPr sz="2400" b="1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心和反动本质，坚持原则、</a:t>
            </a:r>
            <a:r>
              <a:rPr sz="2400" b="1" spc="-10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明 </a:t>
            </a:r>
            <a:r>
              <a:rPr sz="2400" b="1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辨是非，不信谣、不传谣，</a:t>
            </a:r>
            <a:r>
              <a:rPr sz="2400" b="1" spc="-10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不 </a:t>
            </a:r>
            <a:r>
              <a:rPr sz="2400" b="1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受分裂分子挑拨煽动，不参</a:t>
            </a:r>
            <a:r>
              <a:rPr sz="2400" b="1" spc="-10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与 </a:t>
            </a:r>
            <a:r>
              <a:rPr sz="2400" b="1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违法犯罪活动，与破坏民族</a:t>
            </a:r>
            <a:r>
              <a:rPr sz="2400" b="1" spc="-10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团 </a:t>
            </a:r>
            <a:r>
              <a:rPr sz="2400" b="1" dirty="0">
                <a:solidFill>
                  <a:srgbClr val="6F2F9F"/>
                </a:solidFill>
                <a:latin typeface="新宋体" panose="02010609030101010101" charset="-122"/>
                <a:cs typeface="新宋体" panose="02010609030101010101" charset="-122"/>
              </a:rPr>
              <a:t>结的行为作坚决斗争</a:t>
            </a:r>
            <a:r>
              <a:rPr sz="2400" dirty="0">
                <a:solidFill>
                  <a:srgbClr val="0D0D0D"/>
                </a:solidFill>
                <a:latin typeface="新宋体" panose="02010609030101010101" charset="-122"/>
                <a:cs typeface="新宋体" panose="02010609030101010101" charset="-122"/>
              </a:rPr>
              <a:t>。</a:t>
            </a:r>
            <a:endParaRPr sz="24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95671" y="2063495"/>
            <a:ext cx="3794760" cy="3561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1560" y="274320"/>
            <a:ext cx="6172199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1735" y="325754"/>
            <a:ext cx="5073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（三）增强国家安全意</a:t>
            </a:r>
            <a:r>
              <a:rPr spc="-15" dirty="0">
                <a:solidFill>
                  <a:srgbClr val="000000"/>
                </a:solidFill>
              </a:rPr>
              <a:t>识</a:t>
            </a:r>
            <a:endParaRPr spc="-15" dirty="0">
              <a:solidFill>
                <a:srgbClr val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2875" y="5015484"/>
            <a:ext cx="6355080" cy="845819"/>
          </a:xfrm>
          <a:custGeom>
            <a:avLst/>
            <a:gdLst/>
            <a:ahLst/>
            <a:cxnLst/>
            <a:rect l="l" t="t" r="r" b="b"/>
            <a:pathLst>
              <a:path w="6355080" h="845820">
                <a:moveTo>
                  <a:pt x="6292596" y="845819"/>
                </a:moveTo>
                <a:lnTo>
                  <a:pt x="62484" y="845819"/>
                </a:lnTo>
                <a:lnTo>
                  <a:pt x="38199" y="841225"/>
                </a:lnTo>
                <a:lnTo>
                  <a:pt x="18388" y="828136"/>
                </a:lnTo>
                <a:lnTo>
                  <a:pt x="5003" y="808649"/>
                </a:lnTo>
                <a:lnTo>
                  <a:pt x="0" y="784860"/>
                </a:lnTo>
                <a:lnTo>
                  <a:pt x="0" y="62483"/>
                </a:lnTo>
                <a:lnTo>
                  <a:pt x="5003" y="38161"/>
                </a:lnTo>
                <a:lnTo>
                  <a:pt x="18388" y="18335"/>
                </a:lnTo>
                <a:lnTo>
                  <a:pt x="38199" y="4962"/>
                </a:lnTo>
                <a:lnTo>
                  <a:pt x="62484" y="0"/>
                </a:lnTo>
                <a:lnTo>
                  <a:pt x="6292596" y="0"/>
                </a:lnTo>
                <a:lnTo>
                  <a:pt x="6316823" y="4962"/>
                </a:lnTo>
                <a:lnTo>
                  <a:pt x="6336615" y="18335"/>
                </a:lnTo>
                <a:lnTo>
                  <a:pt x="6350019" y="38161"/>
                </a:lnTo>
                <a:lnTo>
                  <a:pt x="6355080" y="62483"/>
                </a:lnTo>
                <a:lnTo>
                  <a:pt x="6355080" y="784860"/>
                </a:lnTo>
                <a:lnTo>
                  <a:pt x="6350019" y="808649"/>
                </a:lnTo>
                <a:lnTo>
                  <a:pt x="6336615" y="828136"/>
                </a:lnTo>
                <a:lnTo>
                  <a:pt x="6316823" y="841225"/>
                </a:lnTo>
                <a:lnTo>
                  <a:pt x="6292596" y="845819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75549" y="3394608"/>
            <a:ext cx="1950720" cy="1413510"/>
          </a:xfrm>
          <a:custGeom>
            <a:avLst/>
            <a:gdLst/>
            <a:ahLst/>
            <a:cxnLst/>
            <a:rect l="l" t="t" r="r" b="b"/>
            <a:pathLst>
              <a:path w="1950720" h="1413510">
                <a:moveTo>
                  <a:pt x="1847151" y="1067866"/>
                </a:moveTo>
                <a:lnTo>
                  <a:pt x="1695869" y="1067866"/>
                </a:lnTo>
                <a:lnTo>
                  <a:pt x="1690560" y="661441"/>
                </a:lnTo>
                <a:lnTo>
                  <a:pt x="1667919" y="588140"/>
                </a:lnTo>
                <a:lnTo>
                  <a:pt x="1612934" y="551199"/>
                </a:lnTo>
                <a:lnTo>
                  <a:pt x="1556954" y="538165"/>
                </a:lnTo>
                <a:lnTo>
                  <a:pt x="1531327" y="536587"/>
                </a:lnTo>
                <a:lnTo>
                  <a:pt x="1013802" y="536587"/>
                </a:lnTo>
                <a:lnTo>
                  <a:pt x="522863" y="468433"/>
                </a:lnTo>
                <a:lnTo>
                  <a:pt x="211316" y="282238"/>
                </a:lnTo>
                <a:lnTo>
                  <a:pt x="47562" y="89071"/>
                </a:lnTo>
                <a:lnTo>
                  <a:pt x="0" y="0"/>
                </a:lnTo>
                <a:lnTo>
                  <a:pt x="183121" y="0"/>
                </a:lnTo>
                <a:lnTo>
                  <a:pt x="209453" y="53252"/>
                </a:lnTo>
                <a:lnTo>
                  <a:pt x="312170" y="174990"/>
                </a:lnTo>
                <a:lnTo>
                  <a:pt x="526851" y="308181"/>
                </a:lnTo>
                <a:lnTo>
                  <a:pt x="889076" y="395795"/>
                </a:lnTo>
                <a:lnTo>
                  <a:pt x="960403" y="397251"/>
                </a:lnTo>
                <a:lnTo>
                  <a:pt x="1629640" y="397522"/>
                </a:lnTo>
                <a:lnTo>
                  <a:pt x="1634832" y="398462"/>
                </a:lnTo>
                <a:lnTo>
                  <a:pt x="1664565" y="405351"/>
                </a:lnTo>
                <a:lnTo>
                  <a:pt x="1731370" y="433655"/>
                </a:lnTo>
                <a:lnTo>
                  <a:pt x="1801659" y="494833"/>
                </a:lnTo>
                <a:lnTo>
                  <a:pt x="1841842" y="600341"/>
                </a:lnTo>
                <a:lnTo>
                  <a:pt x="1847151" y="1067866"/>
                </a:lnTo>
                <a:close/>
              </a:path>
              <a:path w="1950720" h="1413510">
                <a:moveTo>
                  <a:pt x="1629640" y="397522"/>
                </a:moveTo>
                <a:lnTo>
                  <a:pt x="1027989" y="397522"/>
                </a:lnTo>
                <a:lnTo>
                  <a:pt x="1091984" y="396838"/>
                </a:lnTo>
                <a:lnTo>
                  <a:pt x="1152540" y="395432"/>
                </a:lnTo>
                <a:lnTo>
                  <a:pt x="1409010" y="385662"/>
                </a:lnTo>
                <a:lnTo>
                  <a:pt x="1452100" y="384780"/>
                </a:lnTo>
                <a:lnTo>
                  <a:pt x="1492807" y="384796"/>
                </a:lnTo>
                <a:lnTo>
                  <a:pt x="1531283" y="385940"/>
                </a:lnTo>
                <a:lnTo>
                  <a:pt x="1567678" y="388445"/>
                </a:lnTo>
                <a:lnTo>
                  <a:pt x="1602145" y="392542"/>
                </a:lnTo>
                <a:lnTo>
                  <a:pt x="1629640" y="397522"/>
                </a:lnTo>
                <a:close/>
              </a:path>
              <a:path w="1950720" h="1413510">
                <a:moveTo>
                  <a:pt x="1775485" y="1413205"/>
                </a:moveTo>
                <a:lnTo>
                  <a:pt x="1587055" y="1062558"/>
                </a:lnTo>
                <a:lnTo>
                  <a:pt x="1695869" y="1067866"/>
                </a:lnTo>
                <a:lnTo>
                  <a:pt x="1950656" y="1067866"/>
                </a:lnTo>
                <a:lnTo>
                  <a:pt x="1775485" y="1413205"/>
                </a:lnTo>
                <a:close/>
              </a:path>
            </a:pathLst>
          </a:custGeom>
          <a:solidFill>
            <a:srgbClr val="523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08303" y="1767839"/>
            <a:ext cx="1999614" cy="1626235"/>
          </a:xfrm>
          <a:custGeom>
            <a:avLst/>
            <a:gdLst/>
            <a:ahLst/>
            <a:cxnLst/>
            <a:rect l="l" t="t" r="r" b="b"/>
            <a:pathLst>
              <a:path w="1999614" h="1626235">
                <a:moveTo>
                  <a:pt x="1879091" y="1626108"/>
                </a:moveTo>
                <a:lnTo>
                  <a:pt x="120396" y="1626108"/>
                </a:lnTo>
                <a:lnTo>
                  <a:pt x="73702" y="1617114"/>
                </a:lnTo>
                <a:lnTo>
                  <a:pt x="35585" y="1591722"/>
                </a:lnTo>
                <a:lnTo>
                  <a:pt x="9775" y="1553806"/>
                </a:lnTo>
                <a:lnTo>
                  <a:pt x="0" y="1507236"/>
                </a:lnTo>
                <a:lnTo>
                  <a:pt x="0" y="120396"/>
                </a:lnTo>
                <a:lnTo>
                  <a:pt x="9775" y="73550"/>
                </a:lnTo>
                <a:lnTo>
                  <a:pt x="35585" y="35380"/>
                </a:lnTo>
                <a:lnTo>
                  <a:pt x="73702" y="9619"/>
                </a:lnTo>
                <a:lnTo>
                  <a:pt x="120396" y="0"/>
                </a:lnTo>
                <a:lnTo>
                  <a:pt x="1879091" y="0"/>
                </a:lnTo>
                <a:lnTo>
                  <a:pt x="1925871" y="9619"/>
                </a:lnTo>
                <a:lnTo>
                  <a:pt x="1964016" y="35380"/>
                </a:lnTo>
                <a:lnTo>
                  <a:pt x="1989798" y="73550"/>
                </a:lnTo>
                <a:lnTo>
                  <a:pt x="1999488" y="120396"/>
                </a:lnTo>
                <a:lnTo>
                  <a:pt x="1999488" y="1507236"/>
                </a:lnTo>
                <a:lnTo>
                  <a:pt x="1989798" y="1553806"/>
                </a:lnTo>
                <a:lnTo>
                  <a:pt x="1964016" y="1591722"/>
                </a:lnTo>
                <a:lnTo>
                  <a:pt x="1925871" y="1617114"/>
                </a:lnTo>
                <a:lnTo>
                  <a:pt x="1879091" y="1626108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95222" y="1913178"/>
            <a:ext cx="1452880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确立总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体 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国家安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 </a:t>
            </a:r>
            <a:r>
              <a:rPr sz="2800" b="1" spc="-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11472" y="3394608"/>
            <a:ext cx="376555" cy="1413510"/>
          </a:xfrm>
          <a:custGeom>
            <a:avLst/>
            <a:gdLst/>
            <a:ahLst/>
            <a:cxnLst/>
            <a:rect l="l" t="t" r="r" b="b"/>
            <a:pathLst>
              <a:path w="376554" h="1413510">
                <a:moveTo>
                  <a:pt x="190817" y="1413205"/>
                </a:moveTo>
                <a:lnTo>
                  <a:pt x="0" y="1109040"/>
                </a:lnTo>
                <a:lnTo>
                  <a:pt x="119265" y="1104353"/>
                </a:lnTo>
                <a:lnTo>
                  <a:pt x="98056" y="2336"/>
                </a:lnTo>
                <a:lnTo>
                  <a:pt x="262369" y="0"/>
                </a:lnTo>
                <a:lnTo>
                  <a:pt x="265023" y="1109040"/>
                </a:lnTo>
                <a:lnTo>
                  <a:pt x="376326" y="1109040"/>
                </a:lnTo>
                <a:lnTo>
                  <a:pt x="190817" y="1413205"/>
                </a:lnTo>
                <a:close/>
              </a:path>
            </a:pathLst>
          </a:custGeom>
          <a:solidFill>
            <a:srgbClr val="523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3720" y="1767839"/>
            <a:ext cx="1999614" cy="1626235"/>
          </a:xfrm>
          <a:custGeom>
            <a:avLst/>
            <a:gdLst/>
            <a:ahLst/>
            <a:cxnLst/>
            <a:rect l="l" t="t" r="r" b="b"/>
            <a:pathLst>
              <a:path w="1999614" h="1626235">
                <a:moveTo>
                  <a:pt x="1879092" y="1626108"/>
                </a:moveTo>
                <a:lnTo>
                  <a:pt x="120396" y="1626108"/>
                </a:lnTo>
                <a:lnTo>
                  <a:pt x="73621" y="1617114"/>
                </a:lnTo>
                <a:lnTo>
                  <a:pt x="35475" y="1591722"/>
                </a:lnTo>
                <a:lnTo>
                  <a:pt x="9691" y="1553806"/>
                </a:lnTo>
                <a:lnTo>
                  <a:pt x="0" y="1507236"/>
                </a:lnTo>
                <a:lnTo>
                  <a:pt x="0" y="120396"/>
                </a:lnTo>
                <a:lnTo>
                  <a:pt x="9691" y="73550"/>
                </a:lnTo>
                <a:lnTo>
                  <a:pt x="35475" y="35380"/>
                </a:lnTo>
                <a:lnTo>
                  <a:pt x="73621" y="9619"/>
                </a:lnTo>
                <a:lnTo>
                  <a:pt x="120396" y="0"/>
                </a:lnTo>
                <a:lnTo>
                  <a:pt x="1879092" y="0"/>
                </a:lnTo>
                <a:lnTo>
                  <a:pt x="1925844" y="9619"/>
                </a:lnTo>
                <a:lnTo>
                  <a:pt x="1963983" y="35380"/>
                </a:lnTo>
                <a:lnTo>
                  <a:pt x="1989775" y="73550"/>
                </a:lnTo>
                <a:lnTo>
                  <a:pt x="1999488" y="120396"/>
                </a:lnTo>
                <a:lnTo>
                  <a:pt x="1999488" y="1507236"/>
                </a:lnTo>
                <a:lnTo>
                  <a:pt x="1989775" y="1553806"/>
                </a:lnTo>
                <a:lnTo>
                  <a:pt x="1963983" y="1591722"/>
                </a:lnTo>
                <a:lnTo>
                  <a:pt x="1925844" y="1617114"/>
                </a:lnTo>
                <a:lnTo>
                  <a:pt x="1879092" y="1626108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72484" y="2157730"/>
            <a:ext cx="145288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9570" marR="5080" indent="-35750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增强国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防 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意</a:t>
            </a:r>
            <a:r>
              <a:rPr sz="2800" b="1" spc="-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5073" y="3394608"/>
            <a:ext cx="1951989" cy="1413510"/>
          </a:xfrm>
          <a:custGeom>
            <a:avLst/>
            <a:gdLst/>
            <a:ahLst/>
            <a:cxnLst/>
            <a:rect l="l" t="t" r="r" b="b"/>
            <a:pathLst>
              <a:path w="1951990" h="1413510">
                <a:moveTo>
                  <a:pt x="1547261" y="397522"/>
                </a:moveTo>
                <a:lnTo>
                  <a:pt x="923153" y="397522"/>
                </a:lnTo>
                <a:lnTo>
                  <a:pt x="990774" y="397251"/>
                </a:lnTo>
                <a:lnTo>
                  <a:pt x="1062139" y="395795"/>
                </a:lnTo>
                <a:lnTo>
                  <a:pt x="1424557" y="308181"/>
                </a:lnTo>
                <a:lnTo>
                  <a:pt x="1639354" y="174990"/>
                </a:lnTo>
                <a:lnTo>
                  <a:pt x="1742127" y="53252"/>
                </a:lnTo>
                <a:lnTo>
                  <a:pt x="1768475" y="0"/>
                </a:lnTo>
                <a:lnTo>
                  <a:pt x="1951697" y="0"/>
                </a:lnTo>
                <a:lnTo>
                  <a:pt x="1904108" y="89071"/>
                </a:lnTo>
                <a:lnTo>
                  <a:pt x="1740263" y="282238"/>
                </a:lnTo>
                <a:lnTo>
                  <a:pt x="1547261" y="397522"/>
                </a:lnTo>
                <a:close/>
              </a:path>
              <a:path w="1951990" h="1413510">
                <a:moveTo>
                  <a:pt x="254914" y="1067866"/>
                </a:moveTo>
                <a:lnTo>
                  <a:pt x="103555" y="1067866"/>
                </a:lnTo>
                <a:lnTo>
                  <a:pt x="108864" y="600341"/>
                </a:lnTo>
                <a:lnTo>
                  <a:pt x="149071" y="494833"/>
                </a:lnTo>
                <a:lnTo>
                  <a:pt x="219398" y="433655"/>
                </a:lnTo>
                <a:lnTo>
                  <a:pt x="286240" y="405351"/>
                </a:lnTo>
                <a:lnTo>
                  <a:pt x="348692" y="392542"/>
                </a:lnTo>
                <a:lnTo>
                  <a:pt x="419590" y="385940"/>
                </a:lnTo>
                <a:lnTo>
                  <a:pt x="458086" y="384796"/>
                </a:lnTo>
                <a:lnTo>
                  <a:pt x="498815" y="384780"/>
                </a:lnTo>
                <a:lnTo>
                  <a:pt x="541927" y="385662"/>
                </a:lnTo>
                <a:lnTo>
                  <a:pt x="798536" y="395432"/>
                </a:lnTo>
                <a:lnTo>
                  <a:pt x="859124" y="396838"/>
                </a:lnTo>
                <a:lnTo>
                  <a:pt x="923153" y="397522"/>
                </a:lnTo>
                <a:lnTo>
                  <a:pt x="1547261" y="397522"/>
                </a:lnTo>
                <a:lnTo>
                  <a:pt x="1428545" y="468433"/>
                </a:lnTo>
                <a:lnTo>
                  <a:pt x="937336" y="536587"/>
                </a:lnTo>
                <a:lnTo>
                  <a:pt x="419544" y="536587"/>
                </a:lnTo>
                <a:lnTo>
                  <a:pt x="393903" y="538165"/>
                </a:lnTo>
                <a:lnTo>
                  <a:pt x="337893" y="551199"/>
                </a:lnTo>
                <a:lnTo>
                  <a:pt x="282877" y="588140"/>
                </a:lnTo>
                <a:lnTo>
                  <a:pt x="260223" y="661441"/>
                </a:lnTo>
                <a:lnTo>
                  <a:pt x="254914" y="1067866"/>
                </a:lnTo>
                <a:close/>
              </a:path>
              <a:path w="1951990" h="1413510">
                <a:moveTo>
                  <a:pt x="175247" y="1413205"/>
                </a:moveTo>
                <a:lnTo>
                  <a:pt x="0" y="1067866"/>
                </a:lnTo>
                <a:lnTo>
                  <a:pt x="254914" y="1067866"/>
                </a:lnTo>
                <a:lnTo>
                  <a:pt x="363778" y="1062558"/>
                </a:lnTo>
                <a:lnTo>
                  <a:pt x="175247" y="1413205"/>
                </a:lnTo>
                <a:close/>
              </a:path>
            </a:pathLst>
          </a:custGeom>
          <a:solidFill>
            <a:srgbClr val="523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69991" y="1767839"/>
            <a:ext cx="1995170" cy="1626235"/>
          </a:xfrm>
          <a:custGeom>
            <a:avLst/>
            <a:gdLst/>
            <a:ahLst/>
            <a:cxnLst/>
            <a:rect l="l" t="t" r="r" b="b"/>
            <a:pathLst>
              <a:path w="1995170" h="1626235">
                <a:moveTo>
                  <a:pt x="1876043" y="1626108"/>
                </a:moveTo>
                <a:lnTo>
                  <a:pt x="118872" y="1626108"/>
                </a:lnTo>
                <a:lnTo>
                  <a:pt x="72787" y="1617114"/>
                </a:lnTo>
                <a:lnTo>
                  <a:pt x="35032" y="1591722"/>
                </a:lnTo>
                <a:lnTo>
                  <a:pt x="9479" y="1553806"/>
                </a:lnTo>
                <a:lnTo>
                  <a:pt x="0" y="1507236"/>
                </a:lnTo>
                <a:lnTo>
                  <a:pt x="0" y="120396"/>
                </a:lnTo>
                <a:lnTo>
                  <a:pt x="9479" y="73550"/>
                </a:lnTo>
                <a:lnTo>
                  <a:pt x="35032" y="35380"/>
                </a:lnTo>
                <a:lnTo>
                  <a:pt x="72787" y="9619"/>
                </a:lnTo>
                <a:lnTo>
                  <a:pt x="118872" y="0"/>
                </a:lnTo>
                <a:lnTo>
                  <a:pt x="1876043" y="0"/>
                </a:lnTo>
                <a:lnTo>
                  <a:pt x="1922621" y="9619"/>
                </a:lnTo>
                <a:lnTo>
                  <a:pt x="1960540" y="35380"/>
                </a:lnTo>
                <a:lnTo>
                  <a:pt x="1985929" y="73550"/>
                </a:lnTo>
                <a:lnTo>
                  <a:pt x="1994915" y="120396"/>
                </a:lnTo>
                <a:lnTo>
                  <a:pt x="1994915" y="1507236"/>
                </a:lnTo>
                <a:lnTo>
                  <a:pt x="1985929" y="1553806"/>
                </a:lnTo>
                <a:lnTo>
                  <a:pt x="1960540" y="1591722"/>
                </a:lnTo>
                <a:lnTo>
                  <a:pt x="1922621" y="1617114"/>
                </a:lnTo>
                <a:lnTo>
                  <a:pt x="1876043" y="1626108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542889" y="1913178"/>
            <a:ext cx="1452880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履行维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护 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国家安</a:t>
            </a:r>
            <a:r>
              <a:rPr sz="28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 </a:t>
            </a:r>
            <a:r>
              <a:rPr sz="2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的义</a:t>
            </a:r>
            <a:r>
              <a:rPr sz="2800" b="1" spc="-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务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94254" y="5091429"/>
            <a:ext cx="3696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增强国家安全意</a:t>
            </a:r>
            <a:r>
              <a:rPr sz="36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11580" y="2157094"/>
            <a:ext cx="524700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0" indent="-324485">
              <a:lnSpc>
                <a:spcPct val="100000"/>
              </a:lnSpc>
              <a:spcBef>
                <a:spcPts val="105"/>
              </a:spcBef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一、时代精神及其主要体</a:t>
            </a:r>
            <a:r>
              <a:rPr sz="3200" b="1" spc="-1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AF50"/>
              </a:buClr>
              <a:buFont typeface="Wingdings" panose="05000000000000000000"/>
              <a:buChar char=""/>
            </a:pPr>
            <a:endParaRPr sz="3300">
              <a:latin typeface="Times New Roman" panose="02020503050405090304"/>
              <a:cs typeface="Times New Roman" panose="02020503050405090304"/>
            </a:endParaRPr>
          </a:p>
          <a:p>
            <a:pPr marL="336550" indent="-324485">
              <a:lnSpc>
                <a:spcPct val="100000"/>
              </a:lnSpc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二、改革创新的重要意</a:t>
            </a:r>
            <a:r>
              <a:rPr sz="3200" b="1" spc="-1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义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AF50"/>
              </a:buClr>
              <a:buFont typeface="Wingdings" panose="05000000000000000000"/>
              <a:buChar char=""/>
            </a:pPr>
            <a:endParaRPr sz="3300">
              <a:latin typeface="Times New Roman" panose="02020503050405090304"/>
              <a:cs typeface="Times New Roman" panose="02020503050405090304"/>
            </a:endParaRPr>
          </a:p>
          <a:p>
            <a:pPr marL="336550" indent="-324485">
              <a:lnSpc>
                <a:spcPct val="100000"/>
              </a:lnSpc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三、做改革创新的实践</a:t>
            </a:r>
            <a:r>
              <a:rPr sz="3200" b="1" spc="-1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者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7925" y="14604"/>
            <a:ext cx="1400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黑体" panose="02010609060101010101" charset="-122"/>
                <a:cs typeface="黑体" panose="02010609060101010101" charset="-122"/>
              </a:rPr>
              <a:t>第三</a:t>
            </a:r>
            <a:r>
              <a:rPr sz="3600" b="1" spc="-15" dirty="0">
                <a:latin typeface="黑体" panose="02010609060101010101" charset="-122"/>
                <a:cs typeface="黑体" panose="02010609060101010101" charset="-122"/>
              </a:rPr>
              <a:t>节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以</a:t>
            </a:r>
            <a:r>
              <a:rPr dirty="0"/>
              <a:t>改革创新</a:t>
            </a:r>
            <a:r>
              <a:rPr dirty="0">
                <a:solidFill>
                  <a:srgbClr val="000000"/>
                </a:solidFill>
              </a:rPr>
              <a:t>为核心的</a:t>
            </a:r>
            <a:r>
              <a:rPr dirty="0"/>
              <a:t>时代精</a:t>
            </a:r>
            <a:r>
              <a:rPr spc="-15" dirty="0"/>
              <a:t>神</a:t>
            </a:r>
            <a:endParaRPr spc="-1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4430" y="212725"/>
            <a:ext cx="5532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一、时代精神及其主要体</a:t>
            </a:r>
            <a:r>
              <a:rPr spc="-15" dirty="0">
                <a:solidFill>
                  <a:srgbClr val="292929"/>
                </a:solidFill>
              </a:rPr>
              <a:t>现</a:t>
            </a:r>
            <a:endParaRPr spc="-15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417319"/>
            <a:ext cx="8686800" cy="480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4490" y="1680210"/>
            <a:ext cx="244475" cy="244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4490" y="3591559"/>
            <a:ext cx="244475" cy="244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08990" y="1449577"/>
            <a:ext cx="7847965" cy="460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2800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时代精神是民族精神的时代性表达，体现了社会</a:t>
            </a:r>
            <a:r>
              <a:rPr sz="2800" spc="-5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在 </a:t>
            </a:r>
            <a:r>
              <a:rPr sz="2800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一定历史时期的思想观念、价值取向、精神风貌</a:t>
            </a:r>
            <a:r>
              <a:rPr sz="2800" spc="-5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和 </a:t>
            </a:r>
            <a:r>
              <a:rPr sz="2800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社会风尚</a:t>
            </a:r>
            <a:r>
              <a:rPr sz="2800" spc="-5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。</a:t>
            </a:r>
            <a:endParaRPr sz="2800">
              <a:latin typeface="楷体" panose="02010609060101010101" charset="-122"/>
              <a:cs typeface="楷体" panose="02010609060101010101" charset="-122"/>
            </a:endParaRPr>
          </a:p>
          <a:p>
            <a:pPr marL="12700" marR="5080" algn="just">
              <a:lnSpc>
                <a:spcPct val="125000"/>
              </a:lnSpc>
              <a:spcBef>
                <a:spcPts val="2450"/>
              </a:spcBef>
            </a:pPr>
            <a:r>
              <a:rPr sz="2800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改革创新精神既是对中华民族革故鼎新优良传统</a:t>
            </a:r>
            <a:r>
              <a:rPr sz="2800" spc="-5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的 </a:t>
            </a:r>
            <a:r>
              <a:rPr sz="2800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继承弘扬，也是中国人民在改革开放伟大实践中</a:t>
            </a:r>
            <a:r>
              <a:rPr sz="2800" spc="-5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体 </a:t>
            </a:r>
            <a:r>
              <a:rPr sz="2800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现出来的精神品格和精神特征。改革是破除社会</a:t>
            </a:r>
            <a:r>
              <a:rPr sz="2800" spc="-5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主 </a:t>
            </a:r>
            <a:r>
              <a:rPr sz="2800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义发展障碍、激发社会发展活力的引擎，创新则</a:t>
            </a:r>
            <a:r>
              <a:rPr sz="2800" spc="-5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是 </a:t>
            </a:r>
            <a:r>
              <a:rPr sz="2800" dirty="0">
                <a:solidFill>
                  <a:srgbClr val="C00000"/>
                </a:solidFill>
                <a:latin typeface="楷体" panose="02010609060101010101" charset="-122"/>
                <a:cs typeface="楷体" panose="02010609060101010101" charset="-122"/>
              </a:rPr>
              <a:t>民族进步的灵魂、国家兴旺发达的动力</a:t>
            </a:r>
            <a:r>
              <a:rPr sz="2800" spc="-5" dirty="0">
                <a:solidFill>
                  <a:srgbClr val="0D0D0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1254" y="1877060"/>
            <a:ext cx="483870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重精神是中华民族的优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秀 </a:t>
            </a: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传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统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F2F9F"/>
              </a:buClr>
              <a:buFont typeface="Wingdings" panose="05000000000000000000"/>
              <a:buChar char=""/>
            </a:pPr>
            <a:endParaRPr sz="3300">
              <a:latin typeface="Times New Roman" panose="02020503050405090304"/>
              <a:cs typeface="Times New Roman" panose="02020503050405090304"/>
            </a:endParaRPr>
          </a:p>
          <a:p>
            <a:pPr marL="336550" indent="-324485">
              <a:lnSpc>
                <a:spcPct val="100000"/>
              </a:lnSpc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中国精神是兴国强国之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魂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F2F9F"/>
              </a:buClr>
              <a:buFont typeface="Wingdings" panose="05000000000000000000"/>
              <a:buChar char=""/>
            </a:pPr>
            <a:endParaRPr sz="3300">
              <a:latin typeface="Times New Roman" panose="02020503050405090304"/>
              <a:cs typeface="Times New Roman" panose="02020503050405090304"/>
            </a:endParaRPr>
          </a:p>
          <a:p>
            <a:pPr marL="12700" marR="5080">
              <a:lnSpc>
                <a:spcPct val="100000"/>
              </a:lnSpc>
              <a:buSzPct val="97000"/>
              <a:buFont typeface="Wingdings" panose="05000000000000000000"/>
              <a:buChar char=""/>
              <a:tabLst>
                <a:tab pos="337185" algn="l"/>
              </a:tabLst>
            </a:pP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中国精神是民族精神和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 </a:t>
            </a: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代精神的统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2960" y="274320"/>
            <a:ext cx="7498080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5039" y="297179"/>
            <a:ext cx="6222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第一</a:t>
            </a:r>
            <a:r>
              <a:rPr spc="-15" dirty="0">
                <a:solidFill>
                  <a:srgbClr val="000000"/>
                </a:solidFill>
              </a:rPr>
              <a:t>节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中国精神的传承与价</a:t>
            </a:r>
            <a:r>
              <a:rPr spc="-15" dirty="0">
                <a:solidFill>
                  <a:srgbClr val="000000"/>
                </a:solidFill>
              </a:rPr>
              <a:t>值</a:t>
            </a:r>
            <a:endParaRPr spc="-15" dirty="0">
              <a:solidFill>
                <a:srgbClr val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7800" y="1447800"/>
            <a:ext cx="3640836" cy="4224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5569" y="333375"/>
            <a:ext cx="4155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时代精神的具体体</a:t>
            </a:r>
            <a:r>
              <a:rPr spc="-15" dirty="0"/>
              <a:t>现</a:t>
            </a:r>
            <a:endParaRPr spc="-15" dirty="0"/>
          </a:p>
        </p:txBody>
      </p:sp>
      <p:sp>
        <p:nvSpPr>
          <p:cNvPr id="7" name="object 7"/>
          <p:cNvSpPr/>
          <p:nvPr/>
        </p:nvSpPr>
        <p:spPr>
          <a:xfrm>
            <a:off x="685800" y="1529541"/>
            <a:ext cx="4522123" cy="4123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58140" y="2197607"/>
            <a:ext cx="3258050" cy="241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1739" y="280670"/>
            <a:ext cx="5073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二、改革创新的重要意</a:t>
            </a:r>
            <a:r>
              <a:rPr spc="-15" dirty="0">
                <a:solidFill>
                  <a:srgbClr val="292929"/>
                </a:solidFill>
              </a:rPr>
              <a:t>义</a:t>
            </a:r>
            <a:endParaRPr spc="-15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54480" y="1371600"/>
            <a:ext cx="5523807" cy="470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94814" y="1415922"/>
            <a:ext cx="5127625" cy="447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进一步解放和发展生产力的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必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然要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 marR="5080" indent="-457200">
              <a:lnSpc>
                <a:spcPct val="150000"/>
              </a:lnSpc>
              <a:spcBef>
                <a:spcPts val="2400"/>
              </a:spcBef>
              <a:buFont typeface="Wingdings" panose="05000000000000000000"/>
              <a:buChar char="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全面深化改革、推动经济社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全面发展的重要条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件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 marR="5080" indent="-457200">
              <a:lnSpc>
                <a:spcPct val="150000"/>
              </a:lnSpc>
              <a:spcBef>
                <a:spcPts val="2400"/>
              </a:spcBef>
              <a:buFont typeface="Wingdings" panose="05000000000000000000"/>
              <a:buChar char="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建设社会主义创新型国家的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迫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切需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7130" y="307975"/>
            <a:ext cx="5073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三、做改革创新的实践</a:t>
            </a:r>
            <a:r>
              <a:rPr spc="-15" dirty="0">
                <a:solidFill>
                  <a:srgbClr val="292929"/>
                </a:solidFill>
              </a:rPr>
              <a:t>者</a:t>
            </a:r>
            <a:endParaRPr spc="-15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59" y="1737360"/>
            <a:ext cx="7680959" cy="3611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95959" y="1762124"/>
            <a:ext cx="574040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（一）树立改革创新的自觉意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503050405090304"/>
              <a:cs typeface="Times New Roman" panose="0202050305040509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 panose="02020503050405090304"/>
              <a:cs typeface="Times New Roman" panose="02020503050405090304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（二）培养改革创新的责任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感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503050405090304"/>
              <a:cs typeface="Times New Roman" panose="020205030504050903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Times New Roman" panose="02020503050405090304"/>
              <a:cs typeface="Times New Roman" panose="02020503050405090304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（三）增强改革创新的能力本</a:t>
            </a:r>
            <a:r>
              <a:rPr sz="3200" b="1" spc="-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领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3584" y="233045"/>
            <a:ext cx="645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D0D0D"/>
                </a:solidFill>
              </a:rPr>
              <a:t>（一）树立改革创新的自觉意</a:t>
            </a:r>
            <a:r>
              <a:rPr spc="-15" dirty="0">
                <a:solidFill>
                  <a:srgbClr val="0D0D0D"/>
                </a:solidFill>
              </a:rPr>
              <a:t>识</a:t>
            </a:r>
            <a:endParaRPr spc="-15" dirty="0">
              <a:solidFill>
                <a:srgbClr val="0D0D0D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2875" y="5015484"/>
            <a:ext cx="6355080" cy="845819"/>
          </a:xfrm>
          <a:custGeom>
            <a:avLst/>
            <a:gdLst/>
            <a:ahLst/>
            <a:cxnLst/>
            <a:rect l="l" t="t" r="r" b="b"/>
            <a:pathLst>
              <a:path w="6355080" h="845820">
                <a:moveTo>
                  <a:pt x="6292596" y="845819"/>
                </a:moveTo>
                <a:lnTo>
                  <a:pt x="62484" y="845819"/>
                </a:lnTo>
                <a:lnTo>
                  <a:pt x="38199" y="841225"/>
                </a:lnTo>
                <a:lnTo>
                  <a:pt x="18388" y="828136"/>
                </a:lnTo>
                <a:lnTo>
                  <a:pt x="5003" y="808649"/>
                </a:lnTo>
                <a:lnTo>
                  <a:pt x="0" y="784860"/>
                </a:lnTo>
                <a:lnTo>
                  <a:pt x="0" y="62483"/>
                </a:lnTo>
                <a:lnTo>
                  <a:pt x="5003" y="38161"/>
                </a:lnTo>
                <a:lnTo>
                  <a:pt x="18388" y="18335"/>
                </a:lnTo>
                <a:lnTo>
                  <a:pt x="38199" y="4962"/>
                </a:lnTo>
                <a:lnTo>
                  <a:pt x="62484" y="0"/>
                </a:lnTo>
                <a:lnTo>
                  <a:pt x="6292596" y="0"/>
                </a:lnTo>
                <a:lnTo>
                  <a:pt x="6316823" y="4962"/>
                </a:lnTo>
                <a:lnTo>
                  <a:pt x="6336615" y="18335"/>
                </a:lnTo>
                <a:lnTo>
                  <a:pt x="6350019" y="38161"/>
                </a:lnTo>
                <a:lnTo>
                  <a:pt x="6355080" y="62483"/>
                </a:lnTo>
                <a:lnTo>
                  <a:pt x="6355080" y="784860"/>
                </a:lnTo>
                <a:lnTo>
                  <a:pt x="6350019" y="808649"/>
                </a:lnTo>
                <a:lnTo>
                  <a:pt x="6336615" y="828136"/>
                </a:lnTo>
                <a:lnTo>
                  <a:pt x="6316823" y="841225"/>
                </a:lnTo>
                <a:lnTo>
                  <a:pt x="6292596" y="845819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75549" y="3394608"/>
            <a:ext cx="1950720" cy="1413510"/>
          </a:xfrm>
          <a:custGeom>
            <a:avLst/>
            <a:gdLst/>
            <a:ahLst/>
            <a:cxnLst/>
            <a:rect l="l" t="t" r="r" b="b"/>
            <a:pathLst>
              <a:path w="1950720" h="1413510">
                <a:moveTo>
                  <a:pt x="1847151" y="1067866"/>
                </a:moveTo>
                <a:lnTo>
                  <a:pt x="1695869" y="1067866"/>
                </a:lnTo>
                <a:lnTo>
                  <a:pt x="1690560" y="661441"/>
                </a:lnTo>
                <a:lnTo>
                  <a:pt x="1667919" y="588140"/>
                </a:lnTo>
                <a:lnTo>
                  <a:pt x="1612934" y="551199"/>
                </a:lnTo>
                <a:lnTo>
                  <a:pt x="1556954" y="538165"/>
                </a:lnTo>
                <a:lnTo>
                  <a:pt x="1531327" y="536587"/>
                </a:lnTo>
                <a:lnTo>
                  <a:pt x="1013802" y="536587"/>
                </a:lnTo>
                <a:lnTo>
                  <a:pt x="522863" y="468433"/>
                </a:lnTo>
                <a:lnTo>
                  <a:pt x="211316" y="282238"/>
                </a:lnTo>
                <a:lnTo>
                  <a:pt x="47562" y="89071"/>
                </a:lnTo>
                <a:lnTo>
                  <a:pt x="0" y="0"/>
                </a:lnTo>
                <a:lnTo>
                  <a:pt x="183121" y="0"/>
                </a:lnTo>
                <a:lnTo>
                  <a:pt x="209453" y="53252"/>
                </a:lnTo>
                <a:lnTo>
                  <a:pt x="312170" y="174990"/>
                </a:lnTo>
                <a:lnTo>
                  <a:pt x="526851" y="308181"/>
                </a:lnTo>
                <a:lnTo>
                  <a:pt x="889076" y="395795"/>
                </a:lnTo>
                <a:lnTo>
                  <a:pt x="960403" y="397251"/>
                </a:lnTo>
                <a:lnTo>
                  <a:pt x="1629640" y="397522"/>
                </a:lnTo>
                <a:lnTo>
                  <a:pt x="1634832" y="398462"/>
                </a:lnTo>
                <a:lnTo>
                  <a:pt x="1664565" y="405351"/>
                </a:lnTo>
                <a:lnTo>
                  <a:pt x="1731370" y="433655"/>
                </a:lnTo>
                <a:lnTo>
                  <a:pt x="1801659" y="494833"/>
                </a:lnTo>
                <a:lnTo>
                  <a:pt x="1841842" y="600341"/>
                </a:lnTo>
                <a:lnTo>
                  <a:pt x="1847151" y="1067866"/>
                </a:lnTo>
                <a:close/>
              </a:path>
              <a:path w="1950720" h="1413510">
                <a:moveTo>
                  <a:pt x="1629640" y="397522"/>
                </a:moveTo>
                <a:lnTo>
                  <a:pt x="1027989" y="397522"/>
                </a:lnTo>
                <a:lnTo>
                  <a:pt x="1091984" y="396838"/>
                </a:lnTo>
                <a:lnTo>
                  <a:pt x="1152540" y="395432"/>
                </a:lnTo>
                <a:lnTo>
                  <a:pt x="1409010" y="385662"/>
                </a:lnTo>
                <a:lnTo>
                  <a:pt x="1452100" y="384780"/>
                </a:lnTo>
                <a:lnTo>
                  <a:pt x="1492807" y="384796"/>
                </a:lnTo>
                <a:lnTo>
                  <a:pt x="1531283" y="385940"/>
                </a:lnTo>
                <a:lnTo>
                  <a:pt x="1567678" y="388445"/>
                </a:lnTo>
                <a:lnTo>
                  <a:pt x="1602145" y="392542"/>
                </a:lnTo>
                <a:lnTo>
                  <a:pt x="1629640" y="397522"/>
                </a:lnTo>
                <a:close/>
              </a:path>
              <a:path w="1950720" h="1413510">
                <a:moveTo>
                  <a:pt x="1775485" y="1413205"/>
                </a:moveTo>
                <a:lnTo>
                  <a:pt x="1587055" y="1062558"/>
                </a:lnTo>
                <a:lnTo>
                  <a:pt x="1695869" y="1067866"/>
                </a:lnTo>
                <a:lnTo>
                  <a:pt x="1950656" y="1067866"/>
                </a:lnTo>
                <a:lnTo>
                  <a:pt x="1775485" y="1413205"/>
                </a:lnTo>
                <a:close/>
              </a:path>
            </a:pathLst>
          </a:custGeom>
          <a:solidFill>
            <a:srgbClr val="523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8303" y="1767839"/>
            <a:ext cx="1999614" cy="1626235"/>
          </a:xfrm>
          <a:custGeom>
            <a:avLst/>
            <a:gdLst/>
            <a:ahLst/>
            <a:cxnLst/>
            <a:rect l="l" t="t" r="r" b="b"/>
            <a:pathLst>
              <a:path w="1999614" h="1626235">
                <a:moveTo>
                  <a:pt x="1879091" y="1626108"/>
                </a:moveTo>
                <a:lnTo>
                  <a:pt x="120396" y="1626108"/>
                </a:lnTo>
                <a:lnTo>
                  <a:pt x="73702" y="1617114"/>
                </a:lnTo>
                <a:lnTo>
                  <a:pt x="35585" y="1591722"/>
                </a:lnTo>
                <a:lnTo>
                  <a:pt x="9775" y="1553806"/>
                </a:lnTo>
                <a:lnTo>
                  <a:pt x="0" y="1507236"/>
                </a:lnTo>
                <a:lnTo>
                  <a:pt x="0" y="120396"/>
                </a:lnTo>
                <a:lnTo>
                  <a:pt x="9775" y="73550"/>
                </a:lnTo>
                <a:lnTo>
                  <a:pt x="35585" y="35380"/>
                </a:lnTo>
                <a:lnTo>
                  <a:pt x="73702" y="9619"/>
                </a:lnTo>
                <a:lnTo>
                  <a:pt x="120396" y="0"/>
                </a:lnTo>
                <a:lnTo>
                  <a:pt x="1879091" y="0"/>
                </a:lnTo>
                <a:lnTo>
                  <a:pt x="1925871" y="9619"/>
                </a:lnTo>
                <a:lnTo>
                  <a:pt x="1964016" y="35380"/>
                </a:lnTo>
                <a:lnTo>
                  <a:pt x="1989798" y="73550"/>
                </a:lnTo>
                <a:lnTo>
                  <a:pt x="1999488" y="120396"/>
                </a:lnTo>
                <a:lnTo>
                  <a:pt x="1999488" y="1507236"/>
                </a:lnTo>
                <a:lnTo>
                  <a:pt x="1989798" y="1553806"/>
                </a:lnTo>
                <a:lnTo>
                  <a:pt x="1964016" y="1591722"/>
                </a:lnTo>
                <a:lnTo>
                  <a:pt x="1925871" y="1617114"/>
                </a:lnTo>
                <a:lnTo>
                  <a:pt x="1879091" y="1626108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11472" y="3394608"/>
            <a:ext cx="376555" cy="1413510"/>
          </a:xfrm>
          <a:custGeom>
            <a:avLst/>
            <a:gdLst/>
            <a:ahLst/>
            <a:cxnLst/>
            <a:rect l="l" t="t" r="r" b="b"/>
            <a:pathLst>
              <a:path w="376554" h="1413510">
                <a:moveTo>
                  <a:pt x="190817" y="1413205"/>
                </a:moveTo>
                <a:lnTo>
                  <a:pt x="0" y="1109040"/>
                </a:lnTo>
                <a:lnTo>
                  <a:pt x="119265" y="1104353"/>
                </a:lnTo>
                <a:lnTo>
                  <a:pt x="98056" y="2336"/>
                </a:lnTo>
                <a:lnTo>
                  <a:pt x="262369" y="0"/>
                </a:lnTo>
                <a:lnTo>
                  <a:pt x="265023" y="1109040"/>
                </a:lnTo>
                <a:lnTo>
                  <a:pt x="376326" y="1109040"/>
                </a:lnTo>
                <a:lnTo>
                  <a:pt x="190817" y="1413205"/>
                </a:lnTo>
                <a:close/>
              </a:path>
            </a:pathLst>
          </a:custGeom>
          <a:solidFill>
            <a:srgbClr val="523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3720" y="1767839"/>
            <a:ext cx="1999614" cy="1626235"/>
          </a:xfrm>
          <a:custGeom>
            <a:avLst/>
            <a:gdLst/>
            <a:ahLst/>
            <a:cxnLst/>
            <a:rect l="l" t="t" r="r" b="b"/>
            <a:pathLst>
              <a:path w="1999614" h="1626235">
                <a:moveTo>
                  <a:pt x="1879092" y="1626108"/>
                </a:moveTo>
                <a:lnTo>
                  <a:pt x="120396" y="1626108"/>
                </a:lnTo>
                <a:lnTo>
                  <a:pt x="73621" y="1617114"/>
                </a:lnTo>
                <a:lnTo>
                  <a:pt x="35475" y="1591722"/>
                </a:lnTo>
                <a:lnTo>
                  <a:pt x="9691" y="1553806"/>
                </a:lnTo>
                <a:lnTo>
                  <a:pt x="0" y="1507236"/>
                </a:lnTo>
                <a:lnTo>
                  <a:pt x="0" y="120396"/>
                </a:lnTo>
                <a:lnTo>
                  <a:pt x="9691" y="73550"/>
                </a:lnTo>
                <a:lnTo>
                  <a:pt x="35475" y="35380"/>
                </a:lnTo>
                <a:lnTo>
                  <a:pt x="73621" y="9619"/>
                </a:lnTo>
                <a:lnTo>
                  <a:pt x="120396" y="0"/>
                </a:lnTo>
                <a:lnTo>
                  <a:pt x="1879092" y="0"/>
                </a:lnTo>
                <a:lnTo>
                  <a:pt x="1925844" y="9619"/>
                </a:lnTo>
                <a:lnTo>
                  <a:pt x="1963983" y="35380"/>
                </a:lnTo>
                <a:lnTo>
                  <a:pt x="1989775" y="73550"/>
                </a:lnTo>
                <a:lnTo>
                  <a:pt x="1999488" y="120396"/>
                </a:lnTo>
                <a:lnTo>
                  <a:pt x="1999488" y="1507236"/>
                </a:lnTo>
                <a:lnTo>
                  <a:pt x="1989775" y="1553806"/>
                </a:lnTo>
                <a:lnTo>
                  <a:pt x="1963983" y="1591722"/>
                </a:lnTo>
                <a:lnTo>
                  <a:pt x="1925844" y="1617114"/>
                </a:lnTo>
                <a:lnTo>
                  <a:pt x="1879092" y="1626108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5073" y="3394608"/>
            <a:ext cx="1951989" cy="1413510"/>
          </a:xfrm>
          <a:custGeom>
            <a:avLst/>
            <a:gdLst/>
            <a:ahLst/>
            <a:cxnLst/>
            <a:rect l="l" t="t" r="r" b="b"/>
            <a:pathLst>
              <a:path w="1951990" h="1413510">
                <a:moveTo>
                  <a:pt x="1547261" y="397522"/>
                </a:moveTo>
                <a:lnTo>
                  <a:pt x="923153" y="397522"/>
                </a:lnTo>
                <a:lnTo>
                  <a:pt x="990774" y="397251"/>
                </a:lnTo>
                <a:lnTo>
                  <a:pt x="1062139" y="395795"/>
                </a:lnTo>
                <a:lnTo>
                  <a:pt x="1424557" y="308181"/>
                </a:lnTo>
                <a:lnTo>
                  <a:pt x="1639354" y="174990"/>
                </a:lnTo>
                <a:lnTo>
                  <a:pt x="1742127" y="53252"/>
                </a:lnTo>
                <a:lnTo>
                  <a:pt x="1768475" y="0"/>
                </a:lnTo>
                <a:lnTo>
                  <a:pt x="1951697" y="0"/>
                </a:lnTo>
                <a:lnTo>
                  <a:pt x="1904108" y="89071"/>
                </a:lnTo>
                <a:lnTo>
                  <a:pt x="1740263" y="282238"/>
                </a:lnTo>
                <a:lnTo>
                  <a:pt x="1547261" y="397522"/>
                </a:lnTo>
                <a:close/>
              </a:path>
              <a:path w="1951990" h="1413510">
                <a:moveTo>
                  <a:pt x="254914" y="1067866"/>
                </a:moveTo>
                <a:lnTo>
                  <a:pt x="103555" y="1067866"/>
                </a:lnTo>
                <a:lnTo>
                  <a:pt x="108864" y="600341"/>
                </a:lnTo>
                <a:lnTo>
                  <a:pt x="149071" y="494833"/>
                </a:lnTo>
                <a:lnTo>
                  <a:pt x="219398" y="433655"/>
                </a:lnTo>
                <a:lnTo>
                  <a:pt x="286240" y="405351"/>
                </a:lnTo>
                <a:lnTo>
                  <a:pt x="348692" y="392542"/>
                </a:lnTo>
                <a:lnTo>
                  <a:pt x="419590" y="385940"/>
                </a:lnTo>
                <a:lnTo>
                  <a:pt x="458086" y="384796"/>
                </a:lnTo>
                <a:lnTo>
                  <a:pt x="498815" y="384780"/>
                </a:lnTo>
                <a:lnTo>
                  <a:pt x="541927" y="385662"/>
                </a:lnTo>
                <a:lnTo>
                  <a:pt x="798536" y="395432"/>
                </a:lnTo>
                <a:lnTo>
                  <a:pt x="859124" y="396838"/>
                </a:lnTo>
                <a:lnTo>
                  <a:pt x="923153" y="397522"/>
                </a:lnTo>
                <a:lnTo>
                  <a:pt x="1547261" y="397522"/>
                </a:lnTo>
                <a:lnTo>
                  <a:pt x="1428545" y="468433"/>
                </a:lnTo>
                <a:lnTo>
                  <a:pt x="937336" y="536587"/>
                </a:lnTo>
                <a:lnTo>
                  <a:pt x="419544" y="536587"/>
                </a:lnTo>
                <a:lnTo>
                  <a:pt x="393903" y="538165"/>
                </a:lnTo>
                <a:lnTo>
                  <a:pt x="337893" y="551199"/>
                </a:lnTo>
                <a:lnTo>
                  <a:pt x="282877" y="588140"/>
                </a:lnTo>
                <a:lnTo>
                  <a:pt x="260223" y="661441"/>
                </a:lnTo>
                <a:lnTo>
                  <a:pt x="254914" y="1067866"/>
                </a:lnTo>
                <a:close/>
              </a:path>
              <a:path w="1951990" h="1413510">
                <a:moveTo>
                  <a:pt x="175247" y="1413205"/>
                </a:moveTo>
                <a:lnTo>
                  <a:pt x="0" y="1067866"/>
                </a:lnTo>
                <a:lnTo>
                  <a:pt x="254914" y="1067866"/>
                </a:lnTo>
                <a:lnTo>
                  <a:pt x="363778" y="1062558"/>
                </a:lnTo>
                <a:lnTo>
                  <a:pt x="175247" y="1413205"/>
                </a:lnTo>
                <a:close/>
              </a:path>
            </a:pathLst>
          </a:custGeom>
          <a:solidFill>
            <a:srgbClr val="523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69991" y="1767839"/>
            <a:ext cx="1995170" cy="1626235"/>
          </a:xfrm>
          <a:custGeom>
            <a:avLst/>
            <a:gdLst/>
            <a:ahLst/>
            <a:cxnLst/>
            <a:rect l="l" t="t" r="r" b="b"/>
            <a:pathLst>
              <a:path w="1995170" h="1626235">
                <a:moveTo>
                  <a:pt x="1876043" y="1626108"/>
                </a:moveTo>
                <a:lnTo>
                  <a:pt x="118872" y="1626108"/>
                </a:lnTo>
                <a:lnTo>
                  <a:pt x="72787" y="1617114"/>
                </a:lnTo>
                <a:lnTo>
                  <a:pt x="35032" y="1591722"/>
                </a:lnTo>
                <a:lnTo>
                  <a:pt x="9479" y="1553806"/>
                </a:lnTo>
                <a:lnTo>
                  <a:pt x="0" y="1507236"/>
                </a:lnTo>
                <a:lnTo>
                  <a:pt x="0" y="120396"/>
                </a:lnTo>
                <a:lnTo>
                  <a:pt x="9479" y="73550"/>
                </a:lnTo>
                <a:lnTo>
                  <a:pt x="35032" y="35380"/>
                </a:lnTo>
                <a:lnTo>
                  <a:pt x="72787" y="9619"/>
                </a:lnTo>
                <a:lnTo>
                  <a:pt x="118872" y="0"/>
                </a:lnTo>
                <a:lnTo>
                  <a:pt x="1876043" y="0"/>
                </a:lnTo>
                <a:lnTo>
                  <a:pt x="1922621" y="9619"/>
                </a:lnTo>
                <a:lnTo>
                  <a:pt x="1960540" y="35380"/>
                </a:lnTo>
                <a:lnTo>
                  <a:pt x="1985929" y="73550"/>
                </a:lnTo>
                <a:lnTo>
                  <a:pt x="1994915" y="120396"/>
                </a:lnTo>
                <a:lnTo>
                  <a:pt x="1994915" y="1507236"/>
                </a:lnTo>
                <a:lnTo>
                  <a:pt x="1985929" y="1553806"/>
                </a:lnTo>
                <a:lnTo>
                  <a:pt x="1960540" y="1591722"/>
                </a:lnTo>
                <a:lnTo>
                  <a:pt x="1922621" y="1617114"/>
                </a:lnTo>
                <a:lnTo>
                  <a:pt x="1876043" y="1626108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99032" y="1913178"/>
            <a:ext cx="5795010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突破陈</a:t>
            </a:r>
            <a:r>
              <a:rPr sz="28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规</a:t>
            </a:r>
            <a:r>
              <a:rPr sz="2800" spc="3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大胆探索</a:t>
            </a:r>
            <a:r>
              <a:rPr sz="28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未</a:t>
            </a:r>
            <a:r>
              <a:rPr sz="2800" spc="254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以创新</a:t>
            </a:r>
            <a:r>
              <a:rPr sz="28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创 </a:t>
            </a: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陋习的</a:t>
            </a:r>
            <a:r>
              <a:rPr sz="28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自</a:t>
            </a:r>
            <a:r>
              <a:rPr sz="2800" spc="3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知领域的</a:t>
            </a:r>
            <a:r>
              <a:rPr sz="28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信</a:t>
            </a:r>
            <a:r>
              <a:rPr sz="2800" spc="254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造为目</a:t>
            </a:r>
            <a:r>
              <a:rPr sz="28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 </a:t>
            </a: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觉意</a:t>
            </a:r>
            <a:r>
              <a:rPr sz="28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</a:t>
            </a:r>
            <a:r>
              <a:rPr sz="2800" spc="3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心和勇</a:t>
            </a:r>
            <a:r>
              <a:rPr sz="28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r>
              <a:rPr sz="2800" spc="27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的志</a:t>
            </a:r>
            <a:r>
              <a:rPr sz="28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向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2789" y="5091429"/>
            <a:ext cx="4155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改革创新的自觉意</a:t>
            </a:r>
            <a:r>
              <a:rPr sz="36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6150" y="309879"/>
            <a:ext cx="5991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D0D0D"/>
                </a:solidFill>
              </a:rPr>
              <a:t>（二）培养改革创新的责任</a:t>
            </a:r>
            <a:r>
              <a:rPr spc="-15" dirty="0">
                <a:solidFill>
                  <a:srgbClr val="0D0D0D"/>
                </a:solidFill>
              </a:rPr>
              <a:t>感</a:t>
            </a:r>
            <a:endParaRPr spc="-15" dirty="0">
              <a:solidFill>
                <a:srgbClr val="0D0D0D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825" y="1691639"/>
            <a:ext cx="8017625" cy="4189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78777" y="1725167"/>
            <a:ext cx="763206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25000"/>
              </a:lnSpc>
              <a:spcBef>
                <a:spcPts val="100"/>
              </a:spcBef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改革创新表现为一种不甘落后、奋勇争先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追求进步的责任感和使命感，是推动社会发展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进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步的动力源泉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indent="457200" algn="just">
              <a:lnSpc>
                <a:spcPct val="125000"/>
              </a:lnSpc>
              <a:spcBef>
                <a:spcPts val="1800"/>
              </a:spcBef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当代大学生政治创新创造的人生时期，理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当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培养起以改革创新推动社会进步，在改革创新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奉献服务社会、实现人生价值的崇高责任感和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使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命感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400" y="271779"/>
            <a:ext cx="645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D0D0D"/>
                </a:solidFill>
              </a:rPr>
              <a:t>（三）增强改革创新的能力本</a:t>
            </a:r>
            <a:r>
              <a:rPr spc="-15" dirty="0">
                <a:solidFill>
                  <a:srgbClr val="0D0D0D"/>
                </a:solidFill>
              </a:rPr>
              <a:t>领</a:t>
            </a:r>
            <a:endParaRPr spc="-15" dirty="0">
              <a:solidFill>
                <a:srgbClr val="0D0D0D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5994" y="2363000"/>
            <a:ext cx="1043305" cy="1114425"/>
          </a:xfrm>
          <a:custGeom>
            <a:avLst/>
            <a:gdLst/>
            <a:ahLst/>
            <a:cxnLst/>
            <a:rect l="l" t="t" r="r" b="b"/>
            <a:pathLst>
              <a:path w="1043305" h="1114425">
                <a:moveTo>
                  <a:pt x="68868" y="1090333"/>
                </a:moveTo>
                <a:lnTo>
                  <a:pt x="46405" y="1090333"/>
                </a:lnTo>
                <a:lnTo>
                  <a:pt x="68072" y="1067117"/>
                </a:lnTo>
                <a:lnTo>
                  <a:pt x="44873" y="1045455"/>
                </a:lnTo>
                <a:lnTo>
                  <a:pt x="67310" y="1044689"/>
                </a:lnTo>
                <a:lnTo>
                  <a:pt x="68868" y="1090333"/>
                </a:lnTo>
                <a:close/>
              </a:path>
              <a:path w="1043305" h="1114425">
                <a:moveTo>
                  <a:pt x="46405" y="1090333"/>
                </a:moveTo>
                <a:lnTo>
                  <a:pt x="23202" y="1068654"/>
                </a:lnTo>
                <a:lnTo>
                  <a:pt x="44873" y="1045455"/>
                </a:lnTo>
                <a:lnTo>
                  <a:pt x="68072" y="1067117"/>
                </a:lnTo>
                <a:lnTo>
                  <a:pt x="46405" y="1090333"/>
                </a:lnTo>
                <a:close/>
              </a:path>
              <a:path w="1043305" h="1114425">
                <a:moveTo>
                  <a:pt x="2298" y="1114298"/>
                </a:moveTo>
                <a:lnTo>
                  <a:pt x="0" y="1046988"/>
                </a:lnTo>
                <a:lnTo>
                  <a:pt x="44864" y="1045455"/>
                </a:lnTo>
                <a:lnTo>
                  <a:pt x="23202" y="1068654"/>
                </a:lnTo>
                <a:lnTo>
                  <a:pt x="46405" y="1090333"/>
                </a:lnTo>
                <a:lnTo>
                  <a:pt x="68868" y="1090333"/>
                </a:lnTo>
                <a:lnTo>
                  <a:pt x="69608" y="1111999"/>
                </a:lnTo>
                <a:lnTo>
                  <a:pt x="2298" y="1114298"/>
                </a:lnTo>
                <a:close/>
              </a:path>
              <a:path w="1043305" h="1114425">
                <a:moveTo>
                  <a:pt x="1012672" y="102108"/>
                </a:moveTo>
                <a:lnTo>
                  <a:pt x="943051" y="37109"/>
                </a:lnTo>
                <a:lnTo>
                  <a:pt x="1042873" y="0"/>
                </a:lnTo>
                <a:lnTo>
                  <a:pt x="1030635" y="41376"/>
                </a:lnTo>
                <a:lnTo>
                  <a:pt x="982510" y="41376"/>
                </a:lnTo>
                <a:lnTo>
                  <a:pt x="976668" y="47625"/>
                </a:lnTo>
                <a:lnTo>
                  <a:pt x="999871" y="69291"/>
                </a:lnTo>
                <a:lnTo>
                  <a:pt x="1022378" y="69291"/>
                </a:lnTo>
                <a:lnTo>
                  <a:pt x="1012672" y="102108"/>
                </a:lnTo>
                <a:close/>
              </a:path>
              <a:path w="1043305" h="1114425">
                <a:moveTo>
                  <a:pt x="999871" y="69291"/>
                </a:moveTo>
                <a:lnTo>
                  <a:pt x="976668" y="47625"/>
                </a:lnTo>
                <a:lnTo>
                  <a:pt x="982510" y="41376"/>
                </a:lnTo>
                <a:lnTo>
                  <a:pt x="1005713" y="63042"/>
                </a:lnTo>
                <a:lnTo>
                  <a:pt x="999871" y="69291"/>
                </a:lnTo>
                <a:close/>
              </a:path>
              <a:path w="1043305" h="1114425">
                <a:moveTo>
                  <a:pt x="1022378" y="69291"/>
                </a:moveTo>
                <a:lnTo>
                  <a:pt x="999871" y="69291"/>
                </a:lnTo>
                <a:lnTo>
                  <a:pt x="1005713" y="63042"/>
                </a:lnTo>
                <a:lnTo>
                  <a:pt x="982510" y="41376"/>
                </a:lnTo>
                <a:lnTo>
                  <a:pt x="1030635" y="41376"/>
                </a:lnTo>
                <a:lnTo>
                  <a:pt x="1022378" y="69291"/>
                </a:lnTo>
                <a:close/>
              </a:path>
              <a:path w="1043305" h="1114425">
                <a:moveTo>
                  <a:pt x="956538" y="115709"/>
                </a:moveTo>
                <a:lnTo>
                  <a:pt x="933322" y="94030"/>
                </a:lnTo>
                <a:lnTo>
                  <a:pt x="955001" y="70827"/>
                </a:lnTo>
                <a:lnTo>
                  <a:pt x="978204" y="92494"/>
                </a:lnTo>
                <a:lnTo>
                  <a:pt x="956538" y="115709"/>
                </a:lnTo>
                <a:close/>
              </a:path>
              <a:path w="1043305" h="1114425">
                <a:moveTo>
                  <a:pt x="89750" y="1043914"/>
                </a:moveTo>
                <a:lnTo>
                  <a:pt x="66548" y="1022248"/>
                </a:lnTo>
                <a:lnTo>
                  <a:pt x="88214" y="999045"/>
                </a:lnTo>
                <a:lnTo>
                  <a:pt x="111417" y="1020711"/>
                </a:lnTo>
                <a:lnTo>
                  <a:pt x="89750" y="1043914"/>
                </a:lnTo>
                <a:close/>
              </a:path>
              <a:path w="1043305" h="1114425">
                <a:moveTo>
                  <a:pt x="133083" y="997508"/>
                </a:moveTo>
                <a:lnTo>
                  <a:pt x="109880" y="975842"/>
                </a:lnTo>
                <a:lnTo>
                  <a:pt x="131546" y="952626"/>
                </a:lnTo>
                <a:lnTo>
                  <a:pt x="154762" y="974305"/>
                </a:lnTo>
                <a:lnTo>
                  <a:pt x="133083" y="997508"/>
                </a:lnTo>
                <a:close/>
              </a:path>
              <a:path w="1043305" h="1114425">
                <a:moveTo>
                  <a:pt x="176428" y="951090"/>
                </a:moveTo>
                <a:lnTo>
                  <a:pt x="153225" y="929424"/>
                </a:lnTo>
                <a:lnTo>
                  <a:pt x="174891" y="906221"/>
                </a:lnTo>
                <a:lnTo>
                  <a:pt x="198094" y="927887"/>
                </a:lnTo>
                <a:lnTo>
                  <a:pt x="176428" y="951090"/>
                </a:lnTo>
                <a:close/>
              </a:path>
              <a:path w="1043305" h="1114425">
                <a:moveTo>
                  <a:pt x="219760" y="904684"/>
                </a:moveTo>
                <a:lnTo>
                  <a:pt x="196557" y="883018"/>
                </a:lnTo>
                <a:lnTo>
                  <a:pt x="218224" y="859815"/>
                </a:lnTo>
                <a:lnTo>
                  <a:pt x="241439" y="881481"/>
                </a:lnTo>
                <a:lnTo>
                  <a:pt x="219760" y="904684"/>
                </a:lnTo>
                <a:close/>
              </a:path>
              <a:path w="1043305" h="1114425">
                <a:moveTo>
                  <a:pt x="263105" y="858278"/>
                </a:moveTo>
                <a:lnTo>
                  <a:pt x="239903" y="836599"/>
                </a:lnTo>
                <a:lnTo>
                  <a:pt x="261569" y="813396"/>
                </a:lnTo>
                <a:lnTo>
                  <a:pt x="284772" y="835075"/>
                </a:lnTo>
                <a:lnTo>
                  <a:pt x="263105" y="858278"/>
                </a:lnTo>
                <a:close/>
              </a:path>
              <a:path w="1043305" h="1114425">
                <a:moveTo>
                  <a:pt x="306438" y="811860"/>
                </a:moveTo>
                <a:lnTo>
                  <a:pt x="283235" y="790194"/>
                </a:lnTo>
                <a:lnTo>
                  <a:pt x="304914" y="766991"/>
                </a:lnTo>
                <a:lnTo>
                  <a:pt x="328117" y="788657"/>
                </a:lnTo>
                <a:lnTo>
                  <a:pt x="306438" y="811860"/>
                </a:lnTo>
                <a:close/>
              </a:path>
              <a:path w="1043305" h="1114425">
                <a:moveTo>
                  <a:pt x="349783" y="765454"/>
                </a:moveTo>
                <a:lnTo>
                  <a:pt x="326580" y="743788"/>
                </a:lnTo>
                <a:lnTo>
                  <a:pt x="348246" y="720572"/>
                </a:lnTo>
                <a:lnTo>
                  <a:pt x="371449" y="742251"/>
                </a:lnTo>
                <a:lnTo>
                  <a:pt x="349783" y="765454"/>
                </a:lnTo>
                <a:close/>
              </a:path>
              <a:path w="1043305" h="1114425">
                <a:moveTo>
                  <a:pt x="393128" y="719048"/>
                </a:moveTo>
                <a:lnTo>
                  <a:pt x="369912" y="697369"/>
                </a:lnTo>
                <a:lnTo>
                  <a:pt x="391591" y="674166"/>
                </a:lnTo>
                <a:lnTo>
                  <a:pt x="414794" y="695833"/>
                </a:lnTo>
                <a:lnTo>
                  <a:pt x="393128" y="719048"/>
                </a:lnTo>
                <a:close/>
              </a:path>
              <a:path w="1043305" h="1114425">
                <a:moveTo>
                  <a:pt x="436460" y="672630"/>
                </a:moveTo>
                <a:lnTo>
                  <a:pt x="413258" y="650963"/>
                </a:lnTo>
                <a:lnTo>
                  <a:pt x="434924" y="627761"/>
                </a:lnTo>
                <a:lnTo>
                  <a:pt x="458127" y="649427"/>
                </a:lnTo>
                <a:lnTo>
                  <a:pt x="436460" y="672630"/>
                </a:lnTo>
                <a:close/>
              </a:path>
              <a:path w="1043305" h="1114425">
                <a:moveTo>
                  <a:pt x="479806" y="626224"/>
                </a:moveTo>
                <a:lnTo>
                  <a:pt x="456590" y="604558"/>
                </a:lnTo>
                <a:lnTo>
                  <a:pt x="478269" y="581342"/>
                </a:lnTo>
                <a:lnTo>
                  <a:pt x="501472" y="603021"/>
                </a:lnTo>
                <a:lnTo>
                  <a:pt x="479806" y="626224"/>
                </a:lnTo>
                <a:close/>
              </a:path>
              <a:path w="1043305" h="1114425">
                <a:moveTo>
                  <a:pt x="523138" y="579805"/>
                </a:moveTo>
                <a:lnTo>
                  <a:pt x="499935" y="558139"/>
                </a:lnTo>
                <a:lnTo>
                  <a:pt x="521601" y="534936"/>
                </a:lnTo>
                <a:lnTo>
                  <a:pt x="544804" y="556602"/>
                </a:lnTo>
                <a:lnTo>
                  <a:pt x="523138" y="579805"/>
                </a:lnTo>
                <a:close/>
              </a:path>
              <a:path w="1043305" h="1114425">
                <a:moveTo>
                  <a:pt x="566483" y="533400"/>
                </a:moveTo>
                <a:lnTo>
                  <a:pt x="543280" y="511733"/>
                </a:lnTo>
                <a:lnTo>
                  <a:pt x="564946" y="488530"/>
                </a:lnTo>
                <a:lnTo>
                  <a:pt x="588149" y="510197"/>
                </a:lnTo>
                <a:lnTo>
                  <a:pt x="566483" y="533400"/>
                </a:lnTo>
                <a:close/>
              </a:path>
              <a:path w="1043305" h="1114425">
                <a:moveTo>
                  <a:pt x="609815" y="486994"/>
                </a:moveTo>
                <a:lnTo>
                  <a:pt x="586613" y="465315"/>
                </a:lnTo>
                <a:lnTo>
                  <a:pt x="608279" y="442112"/>
                </a:lnTo>
                <a:lnTo>
                  <a:pt x="631494" y="463778"/>
                </a:lnTo>
                <a:lnTo>
                  <a:pt x="609815" y="486994"/>
                </a:lnTo>
                <a:close/>
              </a:path>
              <a:path w="1043305" h="1114425">
                <a:moveTo>
                  <a:pt x="653160" y="440575"/>
                </a:moveTo>
                <a:lnTo>
                  <a:pt x="629958" y="418909"/>
                </a:lnTo>
                <a:lnTo>
                  <a:pt x="651624" y="395706"/>
                </a:lnTo>
                <a:lnTo>
                  <a:pt x="674827" y="417372"/>
                </a:lnTo>
                <a:lnTo>
                  <a:pt x="653160" y="440575"/>
                </a:lnTo>
                <a:close/>
              </a:path>
              <a:path w="1043305" h="1114425">
                <a:moveTo>
                  <a:pt x="696493" y="394169"/>
                </a:moveTo>
                <a:lnTo>
                  <a:pt x="673290" y="372503"/>
                </a:lnTo>
                <a:lnTo>
                  <a:pt x="694956" y="349288"/>
                </a:lnTo>
                <a:lnTo>
                  <a:pt x="718172" y="370967"/>
                </a:lnTo>
                <a:lnTo>
                  <a:pt x="696493" y="394169"/>
                </a:lnTo>
                <a:close/>
              </a:path>
              <a:path w="1043305" h="1114425">
                <a:moveTo>
                  <a:pt x="739838" y="347764"/>
                </a:moveTo>
                <a:lnTo>
                  <a:pt x="716635" y="326085"/>
                </a:lnTo>
                <a:lnTo>
                  <a:pt x="738301" y="302882"/>
                </a:lnTo>
                <a:lnTo>
                  <a:pt x="761504" y="324548"/>
                </a:lnTo>
                <a:lnTo>
                  <a:pt x="739838" y="347764"/>
                </a:lnTo>
                <a:close/>
              </a:path>
              <a:path w="1043305" h="1114425">
                <a:moveTo>
                  <a:pt x="783170" y="301345"/>
                </a:moveTo>
                <a:lnTo>
                  <a:pt x="759968" y="279679"/>
                </a:lnTo>
                <a:lnTo>
                  <a:pt x="781646" y="256476"/>
                </a:lnTo>
                <a:lnTo>
                  <a:pt x="804849" y="278142"/>
                </a:lnTo>
                <a:lnTo>
                  <a:pt x="783170" y="301345"/>
                </a:lnTo>
                <a:close/>
              </a:path>
              <a:path w="1043305" h="1114425">
                <a:moveTo>
                  <a:pt x="826516" y="254939"/>
                </a:moveTo>
                <a:lnTo>
                  <a:pt x="803313" y="233260"/>
                </a:lnTo>
                <a:lnTo>
                  <a:pt x="824979" y="210058"/>
                </a:lnTo>
                <a:lnTo>
                  <a:pt x="848182" y="231736"/>
                </a:lnTo>
                <a:lnTo>
                  <a:pt x="826516" y="254939"/>
                </a:lnTo>
                <a:close/>
              </a:path>
              <a:path w="1043305" h="1114425">
                <a:moveTo>
                  <a:pt x="869861" y="208521"/>
                </a:moveTo>
                <a:lnTo>
                  <a:pt x="846645" y="186855"/>
                </a:lnTo>
                <a:lnTo>
                  <a:pt x="868324" y="163652"/>
                </a:lnTo>
                <a:lnTo>
                  <a:pt x="891527" y="185318"/>
                </a:lnTo>
                <a:lnTo>
                  <a:pt x="869861" y="208521"/>
                </a:lnTo>
                <a:close/>
              </a:path>
              <a:path w="1043305" h="1114425">
                <a:moveTo>
                  <a:pt x="913193" y="162115"/>
                </a:moveTo>
                <a:lnTo>
                  <a:pt x="889990" y="140449"/>
                </a:lnTo>
                <a:lnTo>
                  <a:pt x="911656" y="117246"/>
                </a:lnTo>
                <a:lnTo>
                  <a:pt x="934859" y="138912"/>
                </a:lnTo>
                <a:lnTo>
                  <a:pt x="913193" y="162115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76426" y="4344746"/>
            <a:ext cx="991869" cy="1033144"/>
          </a:xfrm>
          <a:custGeom>
            <a:avLst/>
            <a:gdLst/>
            <a:ahLst/>
            <a:cxnLst/>
            <a:rect l="l" t="t" r="r" b="b"/>
            <a:pathLst>
              <a:path w="991869" h="1033145">
                <a:moveTo>
                  <a:pt x="67335" y="68757"/>
                </a:moveTo>
                <a:lnTo>
                  <a:pt x="0" y="67335"/>
                </a:lnTo>
                <a:lnTo>
                  <a:pt x="1409" y="0"/>
                </a:lnTo>
                <a:lnTo>
                  <a:pt x="68757" y="1409"/>
                </a:lnTo>
                <a:lnTo>
                  <a:pt x="68293" y="23380"/>
                </a:lnTo>
                <a:lnTo>
                  <a:pt x="45834" y="23380"/>
                </a:lnTo>
                <a:lnTo>
                  <a:pt x="22910" y="45364"/>
                </a:lnTo>
                <a:lnTo>
                  <a:pt x="44881" y="68275"/>
                </a:lnTo>
                <a:lnTo>
                  <a:pt x="67345" y="68275"/>
                </a:lnTo>
                <a:lnTo>
                  <a:pt x="67335" y="68757"/>
                </a:lnTo>
                <a:close/>
              </a:path>
              <a:path w="991869" h="1033145">
                <a:moveTo>
                  <a:pt x="44881" y="68275"/>
                </a:moveTo>
                <a:lnTo>
                  <a:pt x="22910" y="45364"/>
                </a:lnTo>
                <a:lnTo>
                  <a:pt x="45834" y="23380"/>
                </a:lnTo>
                <a:lnTo>
                  <a:pt x="67805" y="46304"/>
                </a:lnTo>
                <a:lnTo>
                  <a:pt x="44881" y="68275"/>
                </a:lnTo>
                <a:close/>
              </a:path>
              <a:path w="991869" h="1033145">
                <a:moveTo>
                  <a:pt x="67345" y="68275"/>
                </a:moveTo>
                <a:lnTo>
                  <a:pt x="44881" y="68275"/>
                </a:lnTo>
                <a:lnTo>
                  <a:pt x="67805" y="46304"/>
                </a:lnTo>
                <a:lnTo>
                  <a:pt x="45834" y="23380"/>
                </a:lnTo>
                <a:lnTo>
                  <a:pt x="68293" y="23380"/>
                </a:lnTo>
                <a:lnTo>
                  <a:pt x="67345" y="68275"/>
                </a:lnTo>
                <a:close/>
              </a:path>
              <a:path w="991869" h="1033145">
                <a:moveTo>
                  <a:pt x="879817" y="939215"/>
                </a:moveTo>
                <a:lnTo>
                  <a:pt x="857846" y="916292"/>
                </a:lnTo>
                <a:lnTo>
                  <a:pt x="880770" y="894321"/>
                </a:lnTo>
                <a:lnTo>
                  <a:pt x="902741" y="917244"/>
                </a:lnTo>
                <a:lnTo>
                  <a:pt x="879817" y="939215"/>
                </a:lnTo>
                <a:close/>
              </a:path>
              <a:path w="991869" h="1033145">
                <a:moveTo>
                  <a:pt x="976797" y="985050"/>
                </a:moveTo>
                <a:lnTo>
                  <a:pt x="923759" y="985050"/>
                </a:lnTo>
                <a:lnTo>
                  <a:pt x="946683" y="963079"/>
                </a:lnTo>
                <a:lnTo>
                  <a:pt x="937178" y="953161"/>
                </a:lnTo>
                <a:lnTo>
                  <a:pt x="960094" y="931189"/>
                </a:lnTo>
                <a:lnTo>
                  <a:pt x="976797" y="985050"/>
                </a:lnTo>
                <a:close/>
              </a:path>
              <a:path w="991869" h="1033145">
                <a:moveTo>
                  <a:pt x="914258" y="975137"/>
                </a:moveTo>
                <a:lnTo>
                  <a:pt x="901788" y="962126"/>
                </a:lnTo>
                <a:lnTo>
                  <a:pt x="924712" y="940155"/>
                </a:lnTo>
                <a:lnTo>
                  <a:pt x="937178" y="953161"/>
                </a:lnTo>
                <a:lnTo>
                  <a:pt x="914258" y="975137"/>
                </a:lnTo>
                <a:close/>
              </a:path>
              <a:path w="991869" h="1033145">
                <a:moveTo>
                  <a:pt x="923759" y="985050"/>
                </a:moveTo>
                <a:lnTo>
                  <a:pt x="914258" y="975137"/>
                </a:lnTo>
                <a:lnTo>
                  <a:pt x="937178" y="953161"/>
                </a:lnTo>
                <a:lnTo>
                  <a:pt x="946683" y="963079"/>
                </a:lnTo>
                <a:lnTo>
                  <a:pt x="923759" y="985050"/>
                </a:lnTo>
                <a:close/>
              </a:path>
              <a:path w="991869" h="1033145">
                <a:moveTo>
                  <a:pt x="991641" y="1032916"/>
                </a:moveTo>
                <a:lnTo>
                  <a:pt x="891336" y="997115"/>
                </a:lnTo>
                <a:lnTo>
                  <a:pt x="914258" y="975137"/>
                </a:lnTo>
                <a:lnTo>
                  <a:pt x="923759" y="985050"/>
                </a:lnTo>
                <a:lnTo>
                  <a:pt x="976797" y="985050"/>
                </a:lnTo>
                <a:lnTo>
                  <a:pt x="991641" y="1032916"/>
                </a:lnTo>
                <a:close/>
              </a:path>
              <a:path w="991869" h="1033145">
                <a:moveTo>
                  <a:pt x="88823" y="114122"/>
                </a:moveTo>
                <a:lnTo>
                  <a:pt x="66852" y="91198"/>
                </a:lnTo>
                <a:lnTo>
                  <a:pt x="89776" y="69227"/>
                </a:lnTo>
                <a:lnTo>
                  <a:pt x="111747" y="92151"/>
                </a:lnTo>
                <a:lnTo>
                  <a:pt x="88823" y="114122"/>
                </a:lnTo>
                <a:close/>
              </a:path>
              <a:path w="991869" h="1033145">
                <a:moveTo>
                  <a:pt x="132778" y="159956"/>
                </a:moveTo>
                <a:lnTo>
                  <a:pt x="110807" y="137033"/>
                </a:lnTo>
                <a:lnTo>
                  <a:pt x="133718" y="115062"/>
                </a:lnTo>
                <a:lnTo>
                  <a:pt x="155689" y="137985"/>
                </a:lnTo>
                <a:lnTo>
                  <a:pt x="132778" y="159956"/>
                </a:lnTo>
                <a:close/>
              </a:path>
              <a:path w="991869" h="1033145">
                <a:moveTo>
                  <a:pt x="176720" y="205790"/>
                </a:moveTo>
                <a:lnTo>
                  <a:pt x="154749" y="182879"/>
                </a:lnTo>
                <a:lnTo>
                  <a:pt x="177660" y="160909"/>
                </a:lnTo>
                <a:lnTo>
                  <a:pt x="199631" y="183819"/>
                </a:lnTo>
                <a:lnTo>
                  <a:pt x="176720" y="205790"/>
                </a:lnTo>
                <a:close/>
              </a:path>
              <a:path w="991869" h="1033145">
                <a:moveTo>
                  <a:pt x="220662" y="251637"/>
                </a:moveTo>
                <a:lnTo>
                  <a:pt x="198691" y="228714"/>
                </a:lnTo>
                <a:lnTo>
                  <a:pt x="221615" y="206743"/>
                </a:lnTo>
                <a:lnTo>
                  <a:pt x="243586" y="229666"/>
                </a:lnTo>
                <a:lnTo>
                  <a:pt x="220662" y="251637"/>
                </a:lnTo>
                <a:close/>
              </a:path>
              <a:path w="991869" h="1033145">
                <a:moveTo>
                  <a:pt x="264604" y="297472"/>
                </a:moveTo>
                <a:lnTo>
                  <a:pt x="242633" y="274548"/>
                </a:lnTo>
                <a:lnTo>
                  <a:pt x="265556" y="252577"/>
                </a:lnTo>
                <a:lnTo>
                  <a:pt x="287528" y="275501"/>
                </a:lnTo>
                <a:lnTo>
                  <a:pt x="264604" y="297472"/>
                </a:lnTo>
                <a:close/>
              </a:path>
              <a:path w="991869" h="1033145">
                <a:moveTo>
                  <a:pt x="308546" y="343306"/>
                </a:moveTo>
                <a:lnTo>
                  <a:pt x="286575" y="320395"/>
                </a:lnTo>
                <a:lnTo>
                  <a:pt x="309499" y="298424"/>
                </a:lnTo>
                <a:lnTo>
                  <a:pt x="331469" y="321335"/>
                </a:lnTo>
                <a:lnTo>
                  <a:pt x="308546" y="343306"/>
                </a:lnTo>
                <a:close/>
              </a:path>
              <a:path w="991869" h="1033145">
                <a:moveTo>
                  <a:pt x="352488" y="389153"/>
                </a:moveTo>
                <a:lnTo>
                  <a:pt x="330517" y="366229"/>
                </a:lnTo>
                <a:lnTo>
                  <a:pt x="353441" y="344258"/>
                </a:lnTo>
                <a:lnTo>
                  <a:pt x="375412" y="367182"/>
                </a:lnTo>
                <a:lnTo>
                  <a:pt x="352488" y="389153"/>
                </a:lnTo>
                <a:close/>
              </a:path>
              <a:path w="991869" h="1033145">
                <a:moveTo>
                  <a:pt x="396443" y="434987"/>
                </a:moveTo>
                <a:lnTo>
                  <a:pt x="374459" y="412064"/>
                </a:lnTo>
                <a:lnTo>
                  <a:pt x="397382" y="390093"/>
                </a:lnTo>
                <a:lnTo>
                  <a:pt x="419354" y="413016"/>
                </a:lnTo>
                <a:lnTo>
                  <a:pt x="396443" y="434987"/>
                </a:lnTo>
                <a:close/>
              </a:path>
              <a:path w="991869" h="1033145">
                <a:moveTo>
                  <a:pt x="440385" y="480822"/>
                </a:moveTo>
                <a:lnTo>
                  <a:pt x="418414" y="457911"/>
                </a:lnTo>
                <a:lnTo>
                  <a:pt x="441325" y="435940"/>
                </a:lnTo>
                <a:lnTo>
                  <a:pt x="463295" y="458850"/>
                </a:lnTo>
                <a:lnTo>
                  <a:pt x="440385" y="480822"/>
                </a:lnTo>
                <a:close/>
              </a:path>
              <a:path w="991869" h="1033145">
                <a:moveTo>
                  <a:pt x="484327" y="526669"/>
                </a:moveTo>
                <a:lnTo>
                  <a:pt x="462356" y="503745"/>
                </a:lnTo>
                <a:lnTo>
                  <a:pt x="485267" y="481774"/>
                </a:lnTo>
                <a:lnTo>
                  <a:pt x="507250" y="504698"/>
                </a:lnTo>
                <a:lnTo>
                  <a:pt x="484327" y="526669"/>
                </a:lnTo>
                <a:close/>
              </a:path>
              <a:path w="991869" h="1033145">
                <a:moveTo>
                  <a:pt x="528269" y="572503"/>
                </a:moveTo>
                <a:lnTo>
                  <a:pt x="506298" y="549579"/>
                </a:lnTo>
                <a:lnTo>
                  <a:pt x="529221" y="527608"/>
                </a:lnTo>
                <a:lnTo>
                  <a:pt x="551192" y="550532"/>
                </a:lnTo>
                <a:lnTo>
                  <a:pt x="528269" y="572503"/>
                </a:lnTo>
                <a:close/>
              </a:path>
              <a:path w="991869" h="1033145">
                <a:moveTo>
                  <a:pt x="572211" y="618337"/>
                </a:moveTo>
                <a:lnTo>
                  <a:pt x="550240" y="595426"/>
                </a:lnTo>
                <a:lnTo>
                  <a:pt x="573163" y="573455"/>
                </a:lnTo>
                <a:lnTo>
                  <a:pt x="595134" y="596366"/>
                </a:lnTo>
                <a:lnTo>
                  <a:pt x="572211" y="618337"/>
                </a:lnTo>
                <a:close/>
              </a:path>
              <a:path w="991869" h="1033145">
                <a:moveTo>
                  <a:pt x="616153" y="664184"/>
                </a:moveTo>
                <a:lnTo>
                  <a:pt x="594182" y="641261"/>
                </a:lnTo>
                <a:lnTo>
                  <a:pt x="617105" y="619290"/>
                </a:lnTo>
                <a:lnTo>
                  <a:pt x="639076" y="642213"/>
                </a:lnTo>
                <a:lnTo>
                  <a:pt x="616153" y="664184"/>
                </a:lnTo>
                <a:close/>
              </a:path>
              <a:path w="991869" h="1033145">
                <a:moveTo>
                  <a:pt x="660095" y="710018"/>
                </a:moveTo>
                <a:lnTo>
                  <a:pt x="638124" y="687095"/>
                </a:lnTo>
                <a:lnTo>
                  <a:pt x="661047" y="665124"/>
                </a:lnTo>
                <a:lnTo>
                  <a:pt x="683018" y="688047"/>
                </a:lnTo>
                <a:lnTo>
                  <a:pt x="660095" y="710018"/>
                </a:lnTo>
                <a:close/>
              </a:path>
              <a:path w="991869" h="1033145">
                <a:moveTo>
                  <a:pt x="704049" y="755853"/>
                </a:moveTo>
                <a:lnTo>
                  <a:pt x="682078" y="732942"/>
                </a:lnTo>
                <a:lnTo>
                  <a:pt x="704989" y="710971"/>
                </a:lnTo>
                <a:lnTo>
                  <a:pt x="726960" y="733882"/>
                </a:lnTo>
                <a:lnTo>
                  <a:pt x="704049" y="755853"/>
                </a:lnTo>
                <a:close/>
              </a:path>
              <a:path w="991869" h="1033145">
                <a:moveTo>
                  <a:pt x="747991" y="801700"/>
                </a:moveTo>
                <a:lnTo>
                  <a:pt x="726020" y="778776"/>
                </a:lnTo>
                <a:lnTo>
                  <a:pt x="748931" y="756805"/>
                </a:lnTo>
                <a:lnTo>
                  <a:pt x="770902" y="779729"/>
                </a:lnTo>
                <a:lnTo>
                  <a:pt x="747991" y="801700"/>
                </a:lnTo>
                <a:close/>
              </a:path>
              <a:path w="991869" h="1033145">
                <a:moveTo>
                  <a:pt x="791933" y="847534"/>
                </a:moveTo>
                <a:lnTo>
                  <a:pt x="769962" y="824611"/>
                </a:lnTo>
                <a:lnTo>
                  <a:pt x="792873" y="802639"/>
                </a:lnTo>
                <a:lnTo>
                  <a:pt x="814857" y="825563"/>
                </a:lnTo>
                <a:lnTo>
                  <a:pt x="791933" y="847534"/>
                </a:lnTo>
                <a:close/>
              </a:path>
              <a:path w="991869" h="1033145">
                <a:moveTo>
                  <a:pt x="835875" y="893368"/>
                </a:moveTo>
                <a:lnTo>
                  <a:pt x="813904" y="870458"/>
                </a:lnTo>
                <a:lnTo>
                  <a:pt x="836828" y="848487"/>
                </a:lnTo>
                <a:lnTo>
                  <a:pt x="858799" y="871397"/>
                </a:lnTo>
                <a:lnTo>
                  <a:pt x="835875" y="893368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7642" y="3826674"/>
            <a:ext cx="911225" cy="97155"/>
          </a:xfrm>
          <a:custGeom>
            <a:avLst/>
            <a:gdLst/>
            <a:ahLst/>
            <a:cxnLst/>
            <a:rect l="l" t="t" r="r" b="b"/>
            <a:pathLst>
              <a:path w="911225" h="97154">
                <a:moveTo>
                  <a:pt x="47536" y="95250"/>
                </a:moveTo>
                <a:lnTo>
                  <a:pt x="0" y="47536"/>
                </a:lnTo>
                <a:lnTo>
                  <a:pt x="47701" y="0"/>
                </a:lnTo>
                <a:lnTo>
                  <a:pt x="79349" y="31750"/>
                </a:lnTo>
                <a:lnTo>
                  <a:pt x="47650" y="31750"/>
                </a:lnTo>
                <a:lnTo>
                  <a:pt x="47586" y="63500"/>
                </a:lnTo>
                <a:lnTo>
                  <a:pt x="79336" y="63550"/>
                </a:lnTo>
                <a:lnTo>
                  <a:pt x="47536" y="95250"/>
                </a:lnTo>
                <a:close/>
              </a:path>
              <a:path w="911225" h="97154">
                <a:moveTo>
                  <a:pt x="79336" y="63550"/>
                </a:moveTo>
                <a:lnTo>
                  <a:pt x="47586" y="63500"/>
                </a:lnTo>
                <a:lnTo>
                  <a:pt x="47650" y="31750"/>
                </a:lnTo>
                <a:lnTo>
                  <a:pt x="79400" y="31800"/>
                </a:lnTo>
                <a:lnTo>
                  <a:pt x="79336" y="63550"/>
                </a:lnTo>
                <a:close/>
              </a:path>
              <a:path w="911225" h="97154">
                <a:moveTo>
                  <a:pt x="79400" y="31800"/>
                </a:moveTo>
                <a:lnTo>
                  <a:pt x="47650" y="31750"/>
                </a:lnTo>
                <a:lnTo>
                  <a:pt x="79349" y="31750"/>
                </a:lnTo>
                <a:close/>
              </a:path>
              <a:path w="911225" h="97154">
                <a:moveTo>
                  <a:pt x="79345" y="63550"/>
                </a:moveTo>
                <a:lnTo>
                  <a:pt x="79400" y="31800"/>
                </a:lnTo>
                <a:lnTo>
                  <a:pt x="95250" y="47701"/>
                </a:lnTo>
                <a:lnTo>
                  <a:pt x="79345" y="63550"/>
                </a:lnTo>
                <a:close/>
              </a:path>
              <a:path w="911225" h="97154">
                <a:moveTo>
                  <a:pt x="879606" y="64947"/>
                </a:moveTo>
                <a:lnTo>
                  <a:pt x="839749" y="64947"/>
                </a:lnTo>
                <a:lnTo>
                  <a:pt x="839812" y="33197"/>
                </a:lnTo>
                <a:lnTo>
                  <a:pt x="815996" y="33157"/>
                </a:lnTo>
                <a:lnTo>
                  <a:pt x="816051" y="1409"/>
                </a:lnTo>
                <a:lnTo>
                  <a:pt x="911225" y="49212"/>
                </a:lnTo>
                <a:lnTo>
                  <a:pt x="879606" y="64947"/>
                </a:lnTo>
                <a:close/>
              </a:path>
              <a:path w="911225" h="97154">
                <a:moveTo>
                  <a:pt x="815941" y="64907"/>
                </a:moveTo>
                <a:lnTo>
                  <a:pt x="809586" y="64897"/>
                </a:lnTo>
                <a:lnTo>
                  <a:pt x="809650" y="33147"/>
                </a:lnTo>
                <a:lnTo>
                  <a:pt x="815996" y="33157"/>
                </a:lnTo>
                <a:lnTo>
                  <a:pt x="815941" y="64907"/>
                </a:lnTo>
                <a:close/>
              </a:path>
              <a:path w="911225" h="97154">
                <a:moveTo>
                  <a:pt x="839749" y="64947"/>
                </a:moveTo>
                <a:lnTo>
                  <a:pt x="815941" y="64907"/>
                </a:lnTo>
                <a:lnTo>
                  <a:pt x="815996" y="33157"/>
                </a:lnTo>
                <a:lnTo>
                  <a:pt x="839812" y="33197"/>
                </a:lnTo>
                <a:lnTo>
                  <a:pt x="839749" y="64947"/>
                </a:lnTo>
                <a:close/>
              </a:path>
              <a:path w="911225" h="97154">
                <a:moveTo>
                  <a:pt x="815886" y="96659"/>
                </a:moveTo>
                <a:lnTo>
                  <a:pt x="815941" y="64907"/>
                </a:lnTo>
                <a:lnTo>
                  <a:pt x="879606" y="64947"/>
                </a:lnTo>
                <a:lnTo>
                  <a:pt x="815886" y="96659"/>
                </a:lnTo>
                <a:close/>
              </a:path>
              <a:path w="911225" h="97154">
                <a:moveTo>
                  <a:pt x="142836" y="63665"/>
                </a:moveTo>
                <a:lnTo>
                  <a:pt x="111086" y="63614"/>
                </a:lnTo>
                <a:lnTo>
                  <a:pt x="111150" y="31864"/>
                </a:lnTo>
                <a:lnTo>
                  <a:pt x="142900" y="31915"/>
                </a:lnTo>
                <a:lnTo>
                  <a:pt x="142836" y="63665"/>
                </a:lnTo>
                <a:close/>
              </a:path>
              <a:path w="911225" h="97154">
                <a:moveTo>
                  <a:pt x="206336" y="63792"/>
                </a:moveTo>
                <a:lnTo>
                  <a:pt x="174586" y="63728"/>
                </a:lnTo>
                <a:lnTo>
                  <a:pt x="174650" y="31978"/>
                </a:lnTo>
                <a:lnTo>
                  <a:pt x="206400" y="32042"/>
                </a:lnTo>
                <a:lnTo>
                  <a:pt x="206336" y="63792"/>
                </a:lnTo>
                <a:close/>
              </a:path>
              <a:path w="911225" h="97154">
                <a:moveTo>
                  <a:pt x="269836" y="63906"/>
                </a:moveTo>
                <a:lnTo>
                  <a:pt x="238086" y="63842"/>
                </a:lnTo>
                <a:lnTo>
                  <a:pt x="238150" y="32092"/>
                </a:lnTo>
                <a:lnTo>
                  <a:pt x="269900" y="32156"/>
                </a:lnTo>
                <a:lnTo>
                  <a:pt x="269836" y="63906"/>
                </a:lnTo>
                <a:close/>
              </a:path>
              <a:path w="911225" h="97154">
                <a:moveTo>
                  <a:pt x="333336" y="64020"/>
                </a:moveTo>
                <a:lnTo>
                  <a:pt x="301586" y="63957"/>
                </a:lnTo>
                <a:lnTo>
                  <a:pt x="301650" y="32207"/>
                </a:lnTo>
                <a:lnTo>
                  <a:pt x="333400" y="32270"/>
                </a:lnTo>
                <a:lnTo>
                  <a:pt x="333336" y="64020"/>
                </a:lnTo>
                <a:close/>
              </a:path>
              <a:path w="911225" h="97154">
                <a:moveTo>
                  <a:pt x="396836" y="64135"/>
                </a:moveTo>
                <a:lnTo>
                  <a:pt x="365086" y="64071"/>
                </a:lnTo>
                <a:lnTo>
                  <a:pt x="365150" y="32321"/>
                </a:lnTo>
                <a:lnTo>
                  <a:pt x="396900" y="32385"/>
                </a:lnTo>
                <a:lnTo>
                  <a:pt x="396836" y="64135"/>
                </a:lnTo>
                <a:close/>
              </a:path>
              <a:path w="911225" h="97154">
                <a:moveTo>
                  <a:pt x="460336" y="64249"/>
                </a:moveTo>
                <a:lnTo>
                  <a:pt x="428586" y="64198"/>
                </a:lnTo>
                <a:lnTo>
                  <a:pt x="428650" y="32448"/>
                </a:lnTo>
                <a:lnTo>
                  <a:pt x="460400" y="32499"/>
                </a:lnTo>
                <a:lnTo>
                  <a:pt x="460336" y="64249"/>
                </a:lnTo>
                <a:close/>
              </a:path>
              <a:path w="911225" h="97154">
                <a:moveTo>
                  <a:pt x="523836" y="64363"/>
                </a:moveTo>
                <a:lnTo>
                  <a:pt x="492086" y="64312"/>
                </a:lnTo>
                <a:lnTo>
                  <a:pt x="492150" y="32562"/>
                </a:lnTo>
                <a:lnTo>
                  <a:pt x="523900" y="32613"/>
                </a:lnTo>
                <a:lnTo>
                  <a:pt x="523836" y="64363"/>
                </a:lnTo>
                <a:close/>
              </a:path>
              <a:path w="911225" h="97154">
                <a:moveTo>
                  <a:pt x="587336" y="64490"/>
                </a:moveTo>
                <a:lnTo>
                  <a:pt x="555586" y="64427"/>
                </a:lnTo>
                <a:lnTo>
                  <a:pt x="555650" y="32677"/>
                </a:lnTo>
                <a:lnTo>
                  <a:pt x="587400" y="32740"/>
                </a:lnTo>
                <a:lnTo>
                  <a:pt x="587336" y="64490"/>
                </a:lnTo>
                <a:close/>
              </a:path>
              <a:path w="911225" h="97154">
                <a:moveTo>
                  <a:pt x="650836" y="64604"/>
                </a:moveTo>
                <a:lnTo>
                  <a:pt x="619086" y="64541"/>
                </a:lnTo>
                <a:lnTo>
                  <a:pt x="619150" y="32791"/>
                </a:lnTo>
                <a:lnTo>
                  <a:pt x="650900" y="32854"/>
                </a:lnTo>
                <a:lnTo>
                  <a:pt x="650836" y="64604"/>
                </a:lnTo>
                <a:close/>
              </a:path>
              <a:path w="911225" h="97154">
                <a:moveTo>
                  <a:pt x="714336" y="64719"/>
                </a:moveTo>
                <a:lnTo>
                  <a:pt x="682586" y="64655"/>
                </a:lnTo>
                <a:lnTo>
                  <a:pt x="682650" y="32905"/>
                </a:lnTo>
                <a:lnTo>
                  <a:pt x="714400" y="32969"/>
                </a:lnTo>
                <a:lnTo>
                  <a:pt x="714336" y="64719"/>
                </a:lnTo>
                <a:close/>
              </a:path>
              <a:path w="911225" h="97154">
                <a:moveTo>
                  <a:pt x="777836" y="64833"/>
                </a:moveTo>
                <a:lnTo>
                  <a:pt x="746086" y="64782"/>
                </a:lnTo>
                <a:lnTo>
                  <a:pt x="746150" y="33032"/>
                </a:lnTo>
                <a:lnTo>
                  <a:pt x="777900" y="33083"/>
                </a:lnTo>
                <a:lnTo>
                  <a:pt x="777836" y="64833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06167" y="2061375"/>
            <a:ext cx="1884680" cy="622300"/>
          </a:xfrm>
          <a:custGeom>
            <a:avLst/>
            <a:gdLst/>
            <a:ahLst/>
            <a:cxnLst/>
            <a:rect l="l" t="t" r="r" b="b"/>
            <a:pathLst>
              <a:path w="1884679" h="622300">
                <a:moveTo>
                  <a:pt x="1587334" y="622300"/>
                </a:moveTo>
                <a:lnTo>
                  <a:pt x="0" y="622300"/>
                </a:lnTo>
                <a:lnTo>
                  <a:pt x="0" y="0"/>
                </a:lnTo>
                <a:lnTo>
                  <a:pt x="1587334" y="0"/>
                </a:lnTo>
                <a:lnTo>
                  <a:pt x="1599462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96900"/>
                </a:lnTo>
                <a:lnTo>
                  <a:pt x="12700" y="596900"/>
                </a:lnTo>
                <a:lnTo>
                  <a:pt x="25400" y="609600"/>
                </a:lnTo>
                <a:lnTo>
                  <a:pt x="1599462" y="609600"/>
                </a:lnTo>
                <a:lnTo>
                  <a:pt x="1587334" y="622300"/>
                </a:lnTo>
                <a:close/>
              </a:path>
              <a:path w="1884679" h="6223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1884679" h="622300">
                <a:moveTo>
                  <a:pt x="1576476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1599462" y="12700"/>
                </a:lnTo>
                <a:lnTo>
                  <a:pt x="1607829" y="21462"/>
                </a:lnTo>
                <a:lnTo>
                  <a:pt x="1572717" y="21462"/>
                </a:lnTo>
                <a:lnTo>
                  <a:pt x="1576476" y="25400"/>
                </a:lnTo>
                <a:close/>
              </a:path>
              <a:path w="1884679" h="622300">
                <a:moveTo>
                  <a:pt x="1849331" y="311143"/>
                </a:moveTo>
                <a:lnTo>
                  <a:pt x="1572717" y="21462"/>
                </a:lnTo>
                <a:lnTo>
                  <a:pt x="1581899" y="25400"/>
                </a:lnTo>
                <a:lnTo>
                  <a:pt x="1611589" y="25400"/>
                </a:lnTo>
                <a:lnTo>
                  <a:pt x="1876071" y="302374"/>
                </a:lnTo>
                <a:lnTo>
                  <a:pt x="1857705" y="302374"/>
                </a:lnTo>
                <a:lnTo>
                  <a:pt x="1849331" y="311143"/>
                </a:lnTo>
                <a:close/>
              </a:path>
              <a:path w="1884679" h="622300">
                <a:moveTo>
                  <a:pt x="1611589" y="25400"/>
                </a:moveTo>
                <a:lnTo>
                  <a:pt x="1581899" y="25400"/>
                </a:lnTo>
                <a:lnTo>
                  <a:pt x="1572717" y="21462"/>
                </a:lnTo>
                <a:lnTo>
                  <a:pt x="1607829" y="21462"/>
                </a:lnTo>
                <a:lnTo>
                  <a:pt x="1611589" y="25400"/>
                </a:lnTo>
                <a:close/>
              </a:path>
              <a:path w="1884679" h="622300">
                <a:moveTo>
                  <a:pt x="1857705" y="319913"/>
                </a:moveTo>
                <a:lnTo>
                  <a:pt x="1849331" y="311143"/>
                </a:lnTo>
                <a:lnTo>
                  <a:pt x="1857705" y="302374"/>
                </a:lnTo>
                <a:lnTo>
                  <a:pt x="1857705" y="319913"/>
                </a:lnTo>
                <a:close/>
              </a:path>
              <a:path w="1884679" h="622300">
                <a:moveTo>
                  <a:pt x="1876083" y="319913"/>
                </a:moveTo>
                <a:lnTo>
                  <a:pt x="1857705" y="319913"/>
                </a:lnTo>
                <a:lnTo>
                  <a:pt x="1857705" y="302374"/>
                </a:lnTo>
                <a:lnTo>
                  <a:pt x="1876071" y="302374"/>
                </a:lnTo>
                <a:lnTo>
                  <a:pt x="1884451" y="311150"/>
                </a:lnTo>
                <a:lnTo>
                  <a:pt x="1876083" y="319913"/>
                </a:lnTo>
                <a:close/>
              </a:path>
              <a:path w="1884679" h="622300">
                <a:moveTo>
                  <a:pt x="1572717" y="600824"/>
                </a:moveTo>
                <a:lnTo>
                  <a:pt x="1849331" y="311143"/>
                </a:lnTo>
                <a:lnTo>
                  <a:pt x="1857705" y="319913"/>
                </a:lnTo>
                <a:lnTo>
                  <a:pt x="1876083" y="319913"/>
                </a:lnTo>
                <a:lnTo>
                  <a:pt x="1611589" y="596900"/>
                </a:lnTo>
                <a:lnTo>
                  <a:pt x="1581899" y="596900"/>
                </a:lnTo>
                <a:lnTo>
                  <a:pt x="1572717" y="600824"/>
                </a:lnTo>
                <a:close/>
              </a:path>
              <a:path w="1884679" h="622300">
                <a:moveTo>
                  <a:pt x="25400" y="609600"/>
                </a:moveTo>
                <a:lnTo>
                  <a:pt x="12700" y="596900"/>
                </a:lnTo>
                <a:lnTo>
                  <a:pt x="25400" y="596900"/>
                </a:lnTo>
                <a:lnTo>
                  <a:pt x="25400" y="609600"/>
                </a:lnTo>
                <a:close/>
              </a:path>
              <a:path w="1884679" h="622300">
                <a:moveTo>
                  <a:pt x="1599462" y="609600"/>
                </a:moveTo>
                <a:lnTo>
                  <a:pt x="25400" y="609600"/>
                </a:lnTo>
                <a:lnTo>
                  <a:pt x="25400" y="596900"/>
                </a:lnTo>
                <a:lnTo>
                  <a:pt x="1576464" y="596900"/>
                </a:lnTo>
                <a:lnTo>
                  <a:pt x="1572717" y="600824"/>
                </a:lnTo>
                <a:lnTo>
                  <a:pt x="1607842" y="600824"/>
                </a:lnTo>
                <a:lnTo>
                  <a:pt x="1599462" y="609600"/>
                </a:lnTo>
                <a:close/>
              </a:path>
              <a:path w="1884679" h="622300">
                <a:moveTo>
                  <a:pt x="1607842" y="600824"/>
                </a:moveTo>
                <a:lnTo>
                  <a:pt x="1572717" y="600824"/>
                </a:lnTo>
                <a:lnTo>
                  <a:pt x="1581899" y="596900"/>
                </a:lnTo>
                <a:lnTo>
                  <a:pt x="1611589" y="596900"/>
                </a:lnTo>
                <a:lnTo>
                  <a:pt x="1607842" y="600824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53207" y="2092489"/>
            <a:ext cx="840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9CAF84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基</a:t>
            </a:r>
            <a:r>
              <a:rPr sz="3200" b="1" spc="-10" dirty="0">
                <a:solidFill>
                  <a:srgbClr val="9CAF84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础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98230" y="3583775"/>
            <a:ext cx="1884680" cy="619125"/>
          </a:xfrm>
          <a:custGeom>
            <a:avLst/>
            <a:gdLst/>
            <a:ahLst/>
            <a:cxnLst/>
            <a:rect l="l" t="t" r="r" b="b"/>
            <a:pathLst>
              <a:path w="1884679" h="619125">
                <a:moveTo>
                  <a:pt x="1588185" y="619125"/>
                </a:moveTo>
                <a:lnTo>
                  <a:pt x="0" y="619125"/>
                </a:lnTo>
                <a:lnTo>
                  <a:pt x="0" y="0"/>
                </a:lnTo>
                <a:lnTo>
                  <a:pt x="1588185" y="0"/>
                </a:lnTo>
                <a:lnTo>
                  <a:pt x="1600341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93725"/>
                </a:lnTo>
                <a:lnTo>
                  <a:pt x="12700" y="593725"/>
                </a:lnTo>
                <a:lnTo>
                  <a:pt x="25400" y="606425"/>
                </a:lnTo>
                <a:lnTo>
                  <a:pt x="1600341" y="606425"/>
                </a:lnTo>
                <a:lnTo>
                  <a:pt x="1588185" y="619125"/>
                </a:lnTo>
                <a:close/>
              </a:path>
              <a:path w="1884679" h="61912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1884679" h="619125">
                <a:moveTo>
                  <a:pt x="1577324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1600341" y="12700"/>
                </a:lnTo>
                <a:lnTo>
                  <a:pt x="1608752" y="21488"/>
                </a:lnTo>
                <a:lnTo>
                  <a:pt x="1573580" y="21488"/>
                </a:lnTo>
                <a:lnTo>
                  <a:pt x="1577324" y="25400"/>
                </a:lnTo>
                <a:close/>
              </a:path>
              <a:path w="1884679" h="619125">
                <a:moveTo>
                  <a:pt x="1849312" y="309568"/>
                </a:moveTo>
                <a:lnTo>
                  <a:pt x="1573580" y="21488"/>
                </a:lnTo>
                <a:lnTo>
                  <a:pt x="1582750" y="25400"/>
                </a:lnTo>
                <a:lnTo>
                  <a:pt x="1612496" y="25400"/>
                </a:lnTo>
                <a:lnTo>
                  <a:pt x="1876077" y="300786"/>
                </a:lnTo>
                <a:lnTo>
                  <a:pt x="1857717" y="300786"/>
                </a:lnTo>
                <a:lnTo>
                  <a:pt x="1849312" y="309568"/>
                </a:lnTo>
                <a:close/>
              </a:path>
              <a:path w="1884679" h="619125">
                <a:moveTo>
                  <a:pt x="1612496" y="25400"/>
                </a:moveTo>
                <a:lnTo>
                  <a:pt x="1582750" y="25400"/>
                </a:lnTo>
                <a:lnTo>
                  <a:pt x="1573580" y="21488"/>
                </a:lnTo>
                <a:lnTo>
                  <a:pt x="1608752" y="21488"/>
                </a:lnTo>
                <a:lnTo>
                  <a:pt x="1612496" y="25400"/>
                </a:lnTo>
                <a:close/>
              </a:path>
              <a:path w="1884679" h="619125">
                <a:moveTo>
                  <a:pt x="1857717" y="318350"/>
                </a:moveTo>
                <a:lnTo>
                  <a:pt x="1849318" y="309562"/>
                </a:lnTo>
                <a:lnTo>
                  <a:pt x="1857717" y="300786"/>
                </a:lnTo>
                <a:lnTo>
                  <a:pt x="1857717" y="318350"/>
                </a:lnTo>
                <a:close/>
              </a:path>
              <a:path w="1884679" h="619125">
                <a:moveTo>
                  <a:pt x="1876065" y="318350"/>
                </a:moveTo>
                <a:lnTo>
                  <a:pt x="1857717" y="318350"/>
                </a:lnTo>
                <a:lnTo>
                  <a:pt x="1857717" y="300786"/>
                </a:lnTo>
                <a:lnTo>
                  <a:pt x="1876077" y="300786"/>
                </a:lnTo>
                <a:lnTo>
                  <a:pt x="1884470" y="309568"/>
                </a:lnTo>
                <a:lnTo>
                  <a:pt x="1876065" y="318350"/>
                </a:lnTo>
                <a:close/>
              </a:path>
              <a:path w="1884679" h="619125">
                <a:moveTo>
                  <a:pt x="1573580" y="597649"/>
                </a:moveTo>
                <a:lnTo>
                  <a:pt x="1849312" y="309568"/>
                </a:lnTo>
                <a:lnTo>
                  <a:pt x="1857717" y="318350"/>
                </a:lnTo>
                <a:lnTo>
                  <a:pt x="1876065" y="318350"/>
                </a:lnTo>
                <a:lnTo>
                  <a:pt x="1612496" y="593725"/>
                </a:lnTo>
                <a:lnTo>
                  <a:pt x="1582750" y="593725"/>
                </a:lnTo>
                <a:lnTo>
                  <a:pt x="1573580" y="597649"/>
                </a:lnTo>
                <a:close/>
              </a:path>
              <a:path w="1884679" h="619125">
                <a:moveTo>
                  <a:pt x="25400" y="606425"/>
                </a:moveTo>
                <a:lnTo>
                  <a:pt x="12700" y="593725"/>
                </a:lnTo>
                <a:lnTo>
                  <a:pt x="25400" y="593725"/>
                </a:lnTo>
                <a:lnTo>
                  <a:pt x="25400" y="606425"/>
                </a:lnTo>
                <a:close/>
              </a:path>
              <a:path w="1884679" h="619125">
                <a:moveTo>
                  <a:pt x="1600341" y="606425"/>
                </a:moveTo>
                <a:lnTo>
                  <a:pt x="25400" y="606425"/>
                </a:lnTo>
                <a:lnTo>
                  <a:pt x="25400" y="593725"/>
                </a:lnTo>
                <a:lnTo>
                  <a:pt x="1577336" y="593725"/>
                </a:lnTo>
                <a:lnTo>
                  <a:pt x="1573580" y="597649"/>
                </a:lnTo>
                <a:lnTo>
                  <a:pt x="1608740" y="597649"/>
                </a:lnTo>
                <a:lnTo>
                  <a:pt x="1600341" y="606425"/>
                </a:lnTo>
                <a:close/>
              </a:path>
              <a:path w="1884679" h="619125">
                <a:moveTo>
                  <a:pt x="1608740" y="597649"/>
                </a:moveTo>
                <a:lnTo>
                  <a:pt x="1573580" y="597649"/>
                </a:lnTo>
                <a:lnTo>
                  <a:pt x="1582750" y="593725"/>
                </a:lnTo>
                <a:lnTo>
                  <a:pt x="1612496" y="593725"/>
                </a:lnTo>
                <a:lnTo>
                  <a:pt x="1608740" y="597649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796705" y="3647274"/>
            <a:ext cx="73787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CAF84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前</a:t>
            </a:r>
            <a:r>
              <a:rPr sz="2800" b="1" spc="-20" dirty="0">
                <a:solidFill>
                  <a:srgbClr val="9CAF84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88705" y="5007774"/>
            <a:ext cx="1884680" cy="619125"/>
          </a:xfrm>
          <a:custGeom>
            <a:avLst/>
            <a:gdLst/>
            <a:ahLst/>
            <a:cxnLst/>
            <a:rect l="l" t="t" r="r" b="b"/>
            <a:pathLst>
              <a:path w="1884679" h="619125">
                <a:moveTo>
                  <a:pt x="1588185" y="619125"/>
                </a:moveTo>
                <a:lnTo>
                  <a:pt x="0" y="619125"/>
                </a:lnTo>
                <a:lnTo>
                  <a:pt x="0" y="0"/>
                </a:lnTo>
                <a:lnTo>
                  <a:pt x="1588185" y="0"/>
                </a:lnTo>
                <a:lnTo>
                  <a:pt x="1600341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93725"/>
                </a:lnTo>
                <a:lnTo>
                  <a:pt x="12700" y="593725"/>
                </a:lnTo>
                <a:lnTo>
                  <a:pt x="25400" y="606425"/>
                </a:lnTo>
                <a:lnTo>
                  <a:pt x="1600341" y="606425"/>
                </a:lnTo>
                <a:lnTo>
                  <a:pt x="1588185" y="619125"/>
                </a:lnTo>
                <a:close/>
              </a:path>
              <a:path w="1884679" h="61912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1884679" h="619125">
                <a:moveTo>
                  <a:pt x="1577336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1600341" y="12700"/>
                </a:lnTo>
                <a:lnTo>
                  <a:pt x="1608740" y="21475"/>
                </a:lnTo>
                <a:lnTo>
                  <a:pt x="1573580" y="21475"/>
                </a:lnTo>
                <a:lnTo>
                  <a:pt x="1577336" y="25400"/>
                </a:lnTo>
                <a:close/>
              </a:path>
              <a:path w="1884679" h="619125">
                <a:moveTo>
                  <a:pt x="1849312" y="309556"/>
                </a:moveTo>
                <a:lnTo>
                  <a:pt x="1573580" y="21475"/>
                </a:lnTo>
                <a:lnTo>
                  <a:pt x="1582750" y="25400"/>
                </a:lnTo>
                <a:lnTo>
                  <a:pt x="1612496" y="25400"/>
                </a:lnTo>
                <a:lnTo>
                  <a:pt x="1876065" y="300774"/>
                </a:lnTo>
                <a:lnTo>
                  <a:pt x="1857717" y="300774"/>
                </a:lnTo>
                <a:lnTo>
                  <a:pt x="1849312" y="309556"/>
                </a:lnTo>
                <a:close/>
              </a:path>
              <a:path w="1884679" h="619125">
                <a:moveTo>
                  <a:pt x="1612496" y="25400"/>
                </a:moveTo>
                <a:lnTo>
                  <a:pt x="1582750" y="25400"/>
                </a:lnTo>
                <a:lnTo>
                  <a:pt x="1573580" y="21475"/>
                </a:lnTo>
                <a:lnTo>
                  <a:pt x="1608740" y="21475"/>
                </a:lnTo>
                <a:lnTo>
                  <a:pt x="1612496" y="25400"/>
                </a:lnTo>
                <a:close/>
              </a:path>
              <a:path w="1884679" h="619125">
                <a:moveTo>
                  <a:pt x="1857717" y="318338"/>
                </a:moveTo>
                <a:lnTo>
                  <a:pt x="1849312" y="309556"/>
                </a:lnTo>
                <a:lnTo>
                  <a:pt x="1857717" y="300774"/>
                </a:lnTo>
                <a:lnTo>
                  <a:pt x="1857717" y="318338"/>
                </a:lnTo>
                <a:close/>
              </a:path>
              <a:path w="1884679" h="619125">
                <a:moveTo>
                  <a:pt x="1876077" y="318338"/>
                </a:moveTo>
                <a:lnTo>
                  <a:pt x="1857717" y="318338"/>
                </a:lnTo>
                <a:lnTo>
                  <a:pt x="1857717" y="300774"/>
                </a:lnTo>
                <a:lnTo>
                  <a:pt x="1876065" y="300774"/>
                </a:lnTo>
                <a:lnTo>
                  <a:pt x="1884476" y="309562"/>
                </a:lnTo>
                <a:lnTo>
                  <a:pt x="1876077" y="318338"/>
                </a:lnTo>
                <a:close/>
              </a:path>
              <a:path w="1884679" h="619125">
                <a:moveTo>
                  <a:pt x="1573580" y="597636"/>
                </a:moveTo>
                <a:lnTo>
                  <a:pt x="1849312" y="309556"/>
                </a:lnTo>
                <a:lnTo>
                  <a:pt x="1857717" y="318338"/>
                </a:lnTo>
                <a:lnTo>
                  <a:pt x="1876077" y="318338"/>
                </a:lnTo>
                <a:lnTo>
                  <a:pt x="1612496" y="593725"/>
                </a:lnTo>
                <a:lnTo>
                  <a:pt x="1582750" y="593725"/>
                </a:lnTo>
                <a:lnTo>
                  <a:pt x="1573580" y="597636"/>
                </a:lnTo>
                <a:close/>
              </a:path>
              <a:path w="1884679" h="619125">
                <a:moveTo>
                  <a:pt x="25400" y="606425"/>
                </a:moveTo>
                <a:lnTo>
                  <a:pt x="12700" y="593725"/>
                </a:lnTo>
                <a:lnTo>
                  <a:pt x="25400" y="593725"/>
                </a:lnTo>
                <a:lnTo>
                  <a:pt x="25400" y="606425"/>
                </a:lnTo>
                <a:close/>
              </a:path>
              <a:path w="1884679" h="619125">
                <a:moveTo>
                  <a:pt x="1600341" y="606425"/>
                </a:moveTo>
                <a:lnTo>
                  <a:pt x="25400" y="606425"/>
                </a:lnTo>
                <a:lnTo>
                  <a:pt x="25400" y="593725"/>
                </a:lnTo>
                <a:lnTo>
                  <a:pt x="1577324" y="593725"/>
                </a:lnTo>
                <a:lnTo>
                  <a:pt x="1573580" y="597636"/>
                </a:lnTo>
                <a:lnTo>
                  <a:pt x="1608752" y="597636"/>
                </a:lnTo>
                <a:lnTo>
                  <a:pt x="1600341" y="606425"/>
                </a:lnTo>
                <a:close/>
              </a:path>
              <a:path w="1884679" h="619125">
                <a:moveTo>
                  <a:pt x="1608752" y="597636"/>
                </a:moveTo>
                <a:lnTo>
                  <a:pt x="1573580" y="597636"/>
                </a:lnTo>
                <a:lnTo>
                  <a:pt x="1582750" y="593725"/>
                </a:lnTo>
                <a:lnTo>
                  <a:pt x="1612496" y="593725"/>
                </a:lnTo>
                <a:lnTo>
                  <a:pt x="1608752" y="597636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787180" y="5071262"/>
            <a:ext cx="73787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CAF84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关</a:t>
            </a:r>
            <a:r>
              <a:rPr sz="2800" b="1" spc="-20" dirty="0">
                <a:solidFill>
                  <a:srgbClr val="9CAF84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键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68" y="3144050"/>
            <a:ext cx="1387475" cy="1450975"/>
          </a:xfrm>
          <a:custGeom>
            <a:avLst/>
            <a:gdLst/>
            <a:ahLst/>
            <a:cxnLst/>
            <a:rect l="l" t="t" r="r" b="b"/>
            <a:pathLst>
              <a:path w="1387475" h="1450975">
                <a:moveTo>
                  <a:pt x="693712" y="1450975"/>
                </a:moveTo>
                <a:lnTo>
                  <a:pt x="646213" y="1449301"/>
                </a:lnTo>
                <a:lnTo>
                  <a:pt x="599574" y="1444352"/>
                </a:lnTo>
                <a:lnTo>
                  <a:pt x="553898" y="1436235"/>
                </a:lnTo>
                <a:lnTo>
                  <a:pt x="509287" y="1425059"/>
                </a:lnTo>
                <a:lnTo>
                  <a:pt x="465845" y="1410931"/>
                </a:lnTo>
                <a:lnTo>
                  <a:pt x="423676" y="1393960"/>
                </a:lnTo>
                <a:lnTo>
                  <a:pt x="382882" y="1374254"/>
                </a:lnTo>
                <a:lnTo>
                  <a:pt x="343567" y="1351920"/>
                </a:lnTo>
                <a:lnTo>
                  <a:pt x="305835" y="1327066"/>
                </a:lnTo>
                <a:lnTo>
                  <a:pt x="269789" y="1299802"/>
                </a:lnTo>
                <a:lnTo>
                  <a:pt x="235531" y="1270234"/>
                </a:lnTo>
                <a:lnTo>
                  <a:pt x="203166" y="1238470"/>
                </a:lnTo>
                <a:lnTo>
                  <a:pt x="172797" y="1204619"/>
                </a:lnTo>
                <a:lnTo>
                  <a:pt x="144526" y="1168789"/>
                </a:lnTo>
                <a:lnTo>
                  <a:pt x="118458" y="1131088"/>
                </a:lnTo>
                <a:lnTo>
                  <a:pt x="94696" y="1091623"/>
                </a:lnTo>
                <a:lnTo>
                  <a:pt x="73342" y="1050503"/>
                </a:lnTo>
                <a:lnTo>
                  <a:pt x="54501" y="1007835"/>
                </a:lnTo>
                <a:lnTo>
                  <a:pt x="38276" y="963728"/>
                </a:lnTo>
                <a:lnTo>
                  <a:pt x="24769" y="918290"/>
                </a:lnTo>
                <a:lnTo>
                  <a:pt x="14085" y="871629"/>
                </a:lnTo>
                <a:lnTo>
                  <a:pt x="6327" y="823852"/>
                </a:lnTo>
                <a:lnTo>
                  <a:pt x="1597" y="775069"/>
                </a:lnTo>
                <a:lnTo>
                  <a:pt x="0" y="725385"/>
                </a:lnTo>
                <a:lnTo>
                  <a:pt x="1597" y="675725"/>
                </a:lnTo>
                <a:lnTo>
                  <a:pt x="6327" y="626962"/>
                </a:lnTo>
                <a:lnTo>
                  <a:pt x="14085" y="579205"/>
                </a:lnTo>
                <a:lnTo>
                  <a:pt x="24769" y="532562"/>
                </a:lnTo>
                <a:lnTo>
                  <a:pt x="38276" y="487140"/>
                </a:lnTo>
                <a:lnTo>
                  <a:pt x="54501" y="443048"/>
                </a:lnTo>
                <a:lnTo>
                  <a:pt x="73342" y="400394"/>
                </a:lnTo>
                <a:lnTo>
                  <a:pt x="94696" y="359285"/>
                </a:lnTo>
                <a:lnTo>
                  <a:pt x="118458" y="319831"/>
                </a:lnTo>
                <a:lnTo>
                  <a:pt x="144526" y="282139"/>
                </a:lnTo>
                <a:lnTo>
                  <a:pt x="172797" y="246317"/>
                </a:lnTo>
                <a:lnTo>
                  <a:pt x="203166" y="212474"/>
                </a:lnTo>
                <a:lnTo>
                  <a:pt x="235531" y="180716"/>
                </a:lnTo>
                <a:lnTo>
                  <a:pt x="269789" y="151154"/>
                </a:lnTo>
                <a:lnTo>
                  <a:pt x="305835" y="123894"/>
                </a:lnTo>
                <a:lnTo>
                  <a:pt x="343567" y="99044"/>
                </a:lnTo>
                <a:lnTo>
                  <a:pt x="382882" y="76713"/>
                </a:lnTo>
                <a:lnTo>
                  <a:pt x="423676" y="57009"/>
                </a:lnTo>
                <a:lnTo>
                  <a:pt x="465845" y="40040"/>
                </a:lnTo>
                <a:lnTo>
                  <a:pt x="509287" y="25913"/>
                </a:lnTo>
                <a:lnTo>
                  <a:pt x="553898" y="14738"/>
                </a:lnTo>
                <a:lnTo>
                  <a:pt x="599574" y="6622"/>
                </a:lnTo>
                <a:lnTo>
                  <a:pt x="646213" y="1673"/>
                </a:lnTo>
                <a:lnTo>
                  <a:pt x="693712" y="0"/>
                </a:lnTo>
                <a:lnTo>
                  <a:pt x="741208" y="1673"/>
                </a:lnTo>
                <a:lnTo>
                  <a:pt x="787846" y="6622"/>
                </a:lnTo>
                <a:lnTo>
                  <a:pt x="833522" y="14738"/>
                </a:lnTo>
                <a:lnTo>
                  <a:pt x="878132" y="25914"/>
                </a:lnTo>
                <a:lnTo>
                  <a:pt x="921573" y="40041"/>
                </a:lnTo>
                <a:lnTo>
                  <a:pt x="963743" y="57011"/>
                </a:lnTo>
                <a:lnTo>
                  <a:pt x="1004536" y="76716"/>
                </a:lnTo>
                <a:lnTo>
                  <a:pt x="1043851" y="99048"/>
                </a:lnTo>
                <a:lnTo>
                  <a:pt x="1081584" y="123899"/>
                </a:lnTo>
                <a:lnTo>
                  <a:pt x="1117631" y="151161"/>
                </a:lnTo>
                <a:lnTo>
                  <a:pt x="1151889" y="180726"/>
                </a:lnTo>
                <a:lnTo>
                  <a:pt x="1184255" y="212486"/>
                </a:lnTo>
                <a:lnTo>
                  <a:pt x="1214626" y="246333"/>
                </a:lnTo>
                <a:lnTo>
                  <a:pt x="1242898" y="282159"/>
                </a:lnTo>
                <a:lnTo>
                  <a:pt x="1268968" y="319856"/>
                </a:lnTo>
                <a:lnTo>
                  <a:pt x="1292732" y="359315"/>
                </a:lnTo>
                <a:lnTo>
                  <a:pt x="1314087" y="400430"/>
                </a:lnTo>
                <a:lnTo>
                  <a:pt x="1332931" y="443091"/>
                </a:lnTo>
                <a:lnTo>
                  <a:pt x="1349159" y="487190"/>
                </a:lnTo>
                <a:lnTo>
                  <a:pt x="1362668" y="532620"/>
                </a:lnTo>
                <a:lnTo>
                  <a:pt x="1373355" y="579273"/>
                </a:lnTo>
                <a:lnTo>
                  <a:pt x="1381116" y="627041"/>
                </a:lnTo>
                <a:lnTo>
                  <a:pt x="1385849" y="675815"/>
                </a:lnTo>
                <a:lnTo>
                  <a:pt x="1387449" y="725487"/>
                </a:lnTo>
                <a:lnTo>
                  <a:pt x="1385849" y="775158"/>
                </a:lnTo>
                <a:lnTo>
                  <a:pt x="1381116" y="823931"/>
                </a:lnTo>
                <a:lnTo>
                  <a:pt x="1373355" y="871697"/>
                </a:lnTo>
                <a:lnTo>
                  <a:pt x="1362668" y="918349"/>
                </a:lnTo>
                <a:lnTo>
                  <a:pt x="1349159" y="963779"/>
                </a:lnTo>
                <a:lnTo>
                  <a:pt x="1332931" y="1007878"/>
                </a:lnTo>
                <a:lnTo>
                  <a:pt x="1314087" y="1050539"/>
                </a:lnTo>
                <a:lnTo>
                  <a:pt x="1292732" y="1091653"/>
                </a:lnTo>
                <a:lnTo>
                  <a:pt x="1268968" y="1131112"/>
                </a:lnTo>
                <a:lnTo>
                  <a:pt x="1242898" y="1168809"/>
                </a:lnTo>
                <a:lnTo>
                  <a:pt x="1214626" y="1204635"/>
                </a:lnTo>
                <a:lnTo>
                  <a:pt x="1184255" y="1238483"/>
                </a:lnTo>
                <a:lnTo>
                  <a:pt x="1151889" y="1270243"/>
                </a:lnTo>
                <a:lnTo>
                  <a:pt x="1117631" y="1299809"/>
                </a:lnTo>
                <a:lnTo>
                  <a:pt x="1081584" y="1327072"/>
                </a:lnTo>
                <a:lnTo>
                  <a:pt x="1043851" y="1351923"/>
                </a:lnTo>
                <a:lnTo>
                  <a:pt x="1004536" y="1374256"/>
                </a:lnTo>
                <a:lnTo>
                  <a:pt x="963743" y="1393962"/>
                </a:lnTo>
                <a:lnTo>
                  <a:pt x="921573" y="1410932"/>
                </a:lnTo>
                <a:lnTo>
                  <a:pt x="878132" y="1425059"/>
                </a:lnTo>
                <a:lnTo>
                  <a:pt x="833522" y="1436235"/>
                </a:lnTo>
                <a:lnTo>
                  <a:pt x="787846" y="1444352"/>
                </a:lnTo>
                <a:lnTo>
                  <a:pt x="741208" y="1449301"/>
                </a:lnTo>
                <a:lnTo>
                  <a:pt x="693712" y="1450975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61479" y="3473374"/>
            <a:ext cx="636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</a:t>
            </a:r>
            <a:r>
              <a:rPr sz="24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力 </a:t>
            </a:r>
            <a:r>
              <a:rPr sz="2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本</a:t>
            </a:r>
            <a:r>
              <a:rPr sz="24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领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91000" y="1857755"/>
            <a:ext cx="4752340" cy="1080770"/>
          </a:xfrm>
          <a:custGeom>
            <a:avLst/>
            <a:gdLst/>
            <a:ahLst/>
            <a:cxnLst/>
            <a:rect l="l" t="t" r="r" b="b"/>
            <a:pathLst>
              <a:path w="4752340" h="1080770">
                <a:moveTo>
                  <a:pt x="4572000" y="1080516"/>
                </a:moveTo>
                <a:lnTo>
                  <a:pt x="179832" y="1080516"/>
                </a:lnTo>
                <a:lnTo>
                  <a:pt x="131840" y="1073840"/>
                </a:lnTo>
                <a:lnTo>
                  <a:pt x="88767" y="1055556"/>
                </a:lnTo>
                <a:lnTo>
                  <a:pt x="52330" y="1027380"/>
                </a:lnTo>
                <a:lnTo>
                  <a:pt x="24245" y="991031"/>
                </a:lnTo>
                <a:lnTo>
                  <a:pt x="6230" y="948226"/>
                </a:lnTo>
                <a:lnTo>
                  <a:pt x="0" y="900684"/>
                </a:lnTo>
                <a:lnTo>
                  <a:pt x="0" y="179832"/>
                </a:lnTo>
                <a:lnTo>
                  <a:pt x="6230" y="132210"/>
                </a:lnTo>
                <a:lnTo>
                  <a:pt x="24245" y="89360"/>
                </a:lnTo>
                <a:lnTo>
                  <a:pt x="52330" y="52997"/>
                </a:lnTo>
                <a:lnTo>
                  <a:pt x="88767" y="24838"/>
                </a:lnTo>
                <a:lnTo>
                  <a:pt x="131840" y="6600"/>
                </a:lnTo>
                <a:lnTo>
                  <a:pt x="179832" y="0"/>
                </a:lnTo>
                <a:lnTo>
                  <a:pt x="4572000" y="0"/>
                </a:lnTo>
                <a:lnTo>
                  <a:pt x="4620072" y="6600"/>
                </a:lnTo>
                <a:lnTo>
                  <a:pt x="4663194" y="24838"/>
                </a:lnTo>
                <a:lnTo>
                  <a:pt x="4699649" y="52997"/>
                </a:lnTo>
                <a:lnTo>
                  <a:pt x="4727718" y="89360"/>
                </a:lnTo>
                <a:lnTo>
                  <a:pt x="4745685" y="132210"/>
                </a:lnTo>
                <a:lnTo>
                  <a:pt x="4751832" y="179832"/>
                </a:lnTo>
                <a:lnTo>
                  <a:pt x="4751832" y="900684"/>
                </a:lnTo>
                <a:lnTo>
                  <a:pt x="4745685" y="948226"/>
                </a:lnTo>
                <a:lnTo>
                  <a:pt x="4727718" y="991031"/>
                </a:lnTo>
                <a:lnTo>
                  <a:pt x="4699649" y="1027380"/>
                </a:lnTo>
                <a:lnTo>
                  <a:pt x="4663194" y="1055556"/>
                </a:lnTo>
                <a:lnTo>
                  <a:pt x="4620072" y="1073840"/>
                </a:lnTo>
                <a:lnTo>
                  <a:pt x="4572000" y="1080516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91000" y="3371088"/>
            <a:ext cx="4752340" cy="1079500"/>
          </a:xfrm>
          <a:custGeom>
            <a:avLst/>
            <a:gdLst/>
            <a:ahLst/>
            <a:cxnLst/>
            <a:rect l="l" t="t" r="r" b="b"/>
            <a:pathLst>
              <a:path w="4752340" h="1079500">
                <a:moveTo>
                  <a:pt x="4572000" y="1078991"/>
                </a:moveTo>
                <a:lnTo>
                  <a:pt x="179832" y="1078991"/>
                </a:lnTo>
                <a:lnTo>
                  <a:pt x="131840" y="1072761"/>
                </a:lnTo>
                <a:lnTo>
                  <a:pt x="88767" y="1054746"/>
                </a:lnTo>
                <a:lnTo>
                  <a:pt x="52330" y="1026661"/>
                </a:lnTo>
                <a:lnTo>
                  <a:pt x="24245" y="990224"/>
                </a:lnTo>
                <a:lnTo>
                  <a:pt x="6230" y="947151"/>
                </a:lnTo>
                <a:lnTo>
                  <a:pt x="0" y="899160"/>
                </a:lnTo>
                <a:lnTo>
                  <a:pt x="0" y="179832"/>
                </a:lnTo>
                <a:lnTo>
                  <a:pt x="6230" y="132024"/>
                </a:lnTo>
                <a:lnTo>
                  <a:pt x="24245" y="89060"/>
                </a:lnTo>
                <a:lnTo>
                  <a:pt x="52330" y="52658"/>
                </a:lnTo>
                <a:lnTo>
                  <a:pt x="88767" y="24536"/>
                </a:lnTo>
                <a:lnTo>
                  <a:pt x="131840" y="6410"/>
                </a:lnTo>
                <a:lnTo>
                  <a:pt x="179832" y="0"/>
                </a:lnTo>
                <a:lnTo>
                  <a:pt x="4572000" y="0"/>
                </a:lnTo>
                <a:lnTo>
                  <a:pt x="4620072" y="6410"/>
                </a:lnTo>
                <a:lnTo>
                  <a:pt x="4663194" y="24536"/>
                </a:lnTo>
                <a:lnTo>
                  <a:pt x="4699649" y="52658"/>
                </a:lnTo>
                <a:lnTo>
                  <a:pt x="4727718" y="89060"/>
                </a:lnTo>
                <a:lnTo>
                  <a:pt x="4745685" y="132024"/>
                </a:lnTo>
                <a:lnTo>
                  <a:pt x="4751832" y="179832"/>
                </a:lnTo>
                <a:lnTo>
                  <a:pt x="4751832" y="899160"/>
                </a:lnTo>
                <a:lnTo>
                  <a:pt x="4745685" y="947151"/>
                </a:lnTo>
                <a:lnTo>
                  <a:pt x="4727718" y="990224"/>
                </a:lnTo>
                <a:lnTo>
                  <a:pt x="4699649" y="1026661"/>
                </a:lnTo>
                <a:lnTo>
                  <a:pt x="4663194" y="1054746"/>
                </a:lnTo>
                <a:lnTo>
                  <a:pt x="4620072" y="1072761"/>
                </a:lnTo>
                <a:lnTo>
                  <a:pt x="4572000" y="1078991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91000" y="4738115"/>
            <a:ext cx="4752340" cy="1079500"/>
          </a:xfrm>
          <a:custGeom>
            <a:avLst/>
            <a:gdLst/>
            <a:ahLst/>
            <a:cxnLst/>
            <a:rect l="l" t="t" r="r" b="b"/>
            <a:pathLst>
              <a:path w="4752340" h="1079500">
                <a:moveTo>
                  <a:pt x="4572000" y="1078992"/>
                </a:moveTo>
                <a:lnTo>
                  <a:pt x="179832" y="1078992"/>
                </a:lnTo>
                <a:lnTo>
                  <a:pt x="131840" y="1072686"/>
                </a:lnTo>
                <a:lnTo>
                  <a:pt x="88767" y="1054624"/>
                </a:lnTo>
                <a:lnTo>
                  <a:pt x="52330" y="1026523"/>
                </a:lnTo>
                <a:lnTo>
                  <a:pt x="24245" y="990100"/>
                </a:lnTo>
                <a:lnTo>
                  <a:pt x="6230" y="947073"/>
                </a:lnTo>
                <a:lnTo>
                  <a:pt x="0" y="899160"/>
                </a:lnTo>
                <a:lnTo>
                  <a:pt x="0" y="179832"/>
                </a:lnTo>
                <a:lnTo>
                  <a:pt x="6230" y="131945"/>
                </a:lnTo>
                <a:lnTo>
                  <a:pt x="24245" y="88936"/>
                </a:lnTo>
                <a:lnTo>
                  <a:pt x="52330" y="52520"/>
                </a:lnTo>
                <a:lnTo>
                  <a:pt x="88767" y="24415"/>
                </a:lnTo>
                <a:lnTo>
                  <a:pt x="131840" y="6335"/>
                </a:lnTo>
                <a:lnTo>
                  <a:pt x="179832" y="0"/>
                </a:lnTo>
                <a:lnTo>
                  <a:pt x="4572000" y="0"/>
                </a:lnTo>
                <a:lnTo>
                  <a:pt x="4620072" y="6335"/>
                </a:lnTo>
                <a:lnTo>
                  <a:pt x="4663194" y="24415"/>
                </a:lnTo>
                <a:lnTo>
                  <a:pt x="4699649" y="52520"/>
                </a:lnTo>
                <a:lnTo>
                  <a:pt x="4727718" y="88936"/>
                </a:lnTo>
                <a:lnTo>
                  <a:pt x="4745685" y="131945"/>
                </a:lnTo>
                <a:lnTo>
                  <a:pt x="4751832" y="179832"/>
                </a:lnTo>
                <a:lnTo>
                  <a:pt x="4751832" y="899160"/>
                </a:lnTo>
                <a:lnTo>
                  <a:pt x="4745685" y="947073"/>
                </a:lnTo>
                <a:lnTo>
                  <a:pt x="4727718" y="990100"/>
                </a:lnTo>
                <a:lnTo>
                  <a:pt x="4699649" y="1026523"/>
                </a:lnTo>
                <a:lnTo>
                  <a:pt x="4663194" y="1054624"/>
                </a:lnTo>
                <a:lnTo>
                  <a:pt x="4620072" y="1072686"/>
                </a:lnTo>
                <a:lnTo>
                  <a:pt x="4572000" y="1078992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724400" y="2065655"/>
            <a:ext cx="3683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扎实系统的专业知</a:t>
            </a:r>
            <a:r>
              <a:rPr sz="32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4400" y="3564254"/>
            <a:ext cx="3683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培养创新型思维方</a:t>
            </a:r>
            <a:r>
              <a:rPr sz="32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式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81600" y="4914900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积极投身实践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493259" y="6336347"/>
            <a:ext cx="1568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ndara" panose="020E0502030303020204"/>
                <a:cs typeface="Candara" panose="020E0502030303020204"/>
              </a:rPr>
              <a:t>36</a:t>
            </a:r>
            <a:endParaRPr sz="10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29" y="1694722"/>
            <a:ext cx="8078664" cy="4134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50240" y="1813750"/>
            <a:ext cx="7670165" cy="3484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" indent="337185">
              <a:lnSpc>
                <a:spcPct val="105000"/>
              </a:lnSpc>
              <a:spcBef>
                <a:spcPts val="100"/>
              </a:spcBef>
            </a:pP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．中国精神的主要内容是什么？如何弘扬中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 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精神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2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．在经济全球化条件下为什么要弘扬爱国主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义 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精神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3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．新时期的爱国主义有哪些主要内容？如何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做 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一个忠诚的爱国者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4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．结合自身实际，谈谈大学生应如何真正成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 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改革创新的生力军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06052" y="411797"/>
            <a:ext cx="32448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宋体" panose="02010600030101010101" pitchFamily="2" charset="-122"/>
                <a:cs typeface="宋体" panose="02010600030101010101" pitchFamily="2" charset="-122"/>
              </a:rPr>
              <a:t>思 考</a:t>
            </a:r>
            <a:r>
              <a:rPr spc="-15" dirty="0">
                <a:latin typeface="宋体" panose="02010600030101010101" pitchFamily="2" charset="-122"/>
                <a:cs typeface="宋体" panose="02010600030101010101" pitchFamily="2" charset="-122"/>
              </a:rPr>
              <a:t>题</a:t>
            </a:r>
            <a:endParaRPr spc="-15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2072" y="3448367"/>
            <a:ext cx="12490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重精</a:t>
            </a:r>
            <a:r>
              <a:rPr sz="3200" b="1" spc="-1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神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280" y="1645602"/>
            <a:ext cx="3580765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对物质生活与精神生</a:t>
            </a:r>
            <a:r>
              <a:rPr sz="2800" spc="-5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活 </a:t>
            </a:r>
            <a:r>
              <a:rPr sz="2800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的相互关系有独到的</a:t>
            </a:r>
            <a:r>
              <a:rPr sz="2800" spc="-5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理 解</a:t>
            </a:r>
            <a:endParaRPr sz="28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0462" y="1726247"/>
            <a:ext cx="358076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中国古人对理想的不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懈 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追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1882" y="4586604"/>
            <a:ext cx="358076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重视人生境界和理想</a:t>
            </a:r>
            <a:r>
              <a:rPr sz="2800" spc="-5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人 格</a:t>
            </a:r>
            <a:endParaRPr sz="28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667" y="4586287"/>
            <a:ext cx="358076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对道德修养和道德教</a:t>
            </a:r>
            <a:r>
              <a:rPr sz="2800" spc="-5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化 </a:t>
            </a:r>
            <a:r>
              <a:rPr sz="2800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的重</a:t>
            </a:r>
            <a:r>
              <a:rPr sz="2800" spc="-5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视</a:t>
            </a:r>
            <a:endParaRPr sz="28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4400" y="209550"/>
            <a:ext cx="691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929"/>
                </a:solidFill>
              </a:rPr>
              <a:t>一、重精神是中华民族的优秀传</a:t>
            </a:r>
            <a:r>
              <a:rPr spc="-15" dirty="0">
                <a:solidFill>
                  <a:srgbClr val="292929"/>
                </a:solidFill>
              </a:rPr>
              <a:t>统</a:t>
            </a:r>
            <a:endParaRPr spc="-15"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60090" y="1354455"/>
            <a:ext cx="5477510" cy="4149725"/>
          </a:xfrm>
          <a:custGeom>
            <a:avLst/>
            <a:gdLst/>
            <a:ahLst/>
            <a:cxnLst/>
            <a:rect l="l" t="t" r="r" b="b"/>
            <a:pathLst>
              <a:path w="5477509" h="4149725">
                <a:moveTo>
                  <a:pt x="28575" y="4121150"/>
                </a:moveTo>
                <a:lnTo>
                  <a:pt x="0" y="4121150"/>
                </a:lnTo>
                <a:lnTo>
                  <a:pt x="0" y="3949700"/>
                </a:lnTo>
                <a:lnTo>
                  <a:pt x="57150" y="3949700"/>
                </a:lnTo>
                <a:lnTo>
                  <a:pt x="57150" y="4092575"/>
                </a:lnTo>
                <a:lnTo>
                  <a:pt x="28575" y="4092575"/>
                </a:lnTo>
                <a:lnTo>
                  <a:pt x="28575" y="4121150"/>
                </a:lnTo>
                <a:close/>
              </a:path>
              <a:path w="5477509" h="4149725">
                <a:moveTo>
                  <a:pt x="80645" y="4149725"/>
                </a:moveTo>
                <a:lnTo>
                  <a:pt x="28575" y="4149725"/>
                </a:lnTo>
                <a:lnTo>
                  <a:pt x="28575" y="4092575"/>
                </a:lnTo>
                <a:lnTo>
                  <a:pt x="57150" y="4092575"/>
                </a:lnTo>
                <a:lnTo>
                  <a:pt x="57150" y="4121150"/>
                </a:lnTo>
                <a:lnTo>
                  <a:pt x="80645" y="4121150"/>
                </a:lnTo>
                <a:lnTo>
                  <a:pt x="80645" y="4149725"/>
                </a:lnTo>
                <a:close/>
              </a:path>
              <a:path w="5477509" h="4149725">
                <a:moveTo>
                  <a:pt x="80645" y="4121150"/>
                </a:moveTo>
                <a:lnTo>
                  <a:pt x="57150" y="4121150"/>
                </a:lnTo>
                <a:lnTo>
                  <a:pt x="57150" y="4092575"/>
                </a:lnTo>
                <a:lnTo>
                  <a:pt x="80645" y="4092575"/>
                </a:lnTo>
                <a:lnTo>
                  <a:pt x="80645" y="4121150"/>
                </a:lnTo>
                <a:close/>
              </a:path>
              <a:path w="5477509" h="4149725">
                <a:moveTo>
                  <a:pt x="57150" y="3892550"/>
                </a:moveTo>
                <a:lnTo>
                  <a:pt x="0" y="3892550"/>
                </a:lnTo>
                <a:lnTo>
                  <a:pt x="0" y="3721100"/>
                </a:lnTo>
                <a:lnTo>
                  <a:pt x="57150" y="3721100"/>
                </a:lnTo>
                <a:lnTo>
                  <a:pt x="57150" y="3892550"/>
                </a:lnTo>
                <a:close/>
              </a:path>
              <a:path w="5477509" h="4149725">
                <a:moveTo>
                  <a:pt x="57150" y="3663950"/>
                </a:moveTo>
                <a:lnTo>
                  <a:pt x="0" y="3663950"/>
                </a:lnTo>
                <a:lnTo>
                  <a:pt x="0" y="3492500"/>
                </a:lnTo>
                <a:lnTo>
                  <a:pt x="57150" y="3492500"/>
                </a:lnTo>
                <a:lnTo>
                  <a:pt x="57150" y="3663950"/>
                </a:lnTo>
                <a:close/>
              </a:path>
              <a:path w="5477509" h="4149725">
                <a:moveTo>
                  <a:pt x="57150" y="3435350"/>
                </a:moveTo>
                <a:lnTo>
                  <a:pt x="0" y="3435350"/>
                </a:lnTo>
                <a:lnTo>
                  <a:pt x="0" y="3263900"/>
                </a:lnTo>
                <a:lnTo>
                  <a:pt x="57150" y="3263900"/>
                </a:lnTo>
                <a:lnTo>
                  <a:pt x="57150" y="3435350"/>
                </a:lnTo>
                <a:close/>
              </a:path>
              <a:path w="5477509" h="4149725">
                <a:moveTo>
                  <a:pt x="57150" y="3206750"/>
                </a:moveTo>
                <a:lnTo>
                  <a:pt x="0" y="3206750"/>
                </a:lnTo>
                <a:lnTo>
                  <a:pt x="0" y="3035300"/>
                </a:lnTo>
                <a:lnTo>
                  <a:pt x="57150" y="3035300"/>
                </a:lnTo>
                <a:lnTo>
                  <a:pt x="57150" y="3206750"/>
                </a:lnTo>
                <a:close/>
              </a:path>
              <a:path w="5477509" h="4149725">
                <a:moveTo>
                  <a:pt x="57150" y="2978150"/>
                </a:moveTo>
                <a:lnTo>
                  <a:pt x="0" y="2978150"/>
                </a:lnTo>
                <a:lnTo>
                  <a:pt x="0" y="2806700"/>
                </a:lnTo>
                <a:lnTo>
                  <a:pt x="57150" y="2806700"/>
                </a:lnTo>
                <a:lnTo>
                  <a:pt x="57150" y="2978150"/>
                </a:lnTo>
                <a:close/>
              </a:path>
              <a:path w="5477509" h="4149725">
                <a:moveTo>
                  <a:pt x="57150" y="2749550"/>
                </a:moveTo>
                <a:lnTo>
                  <a:pt x="0" y="2749550"/>
                </a:lnTo>
                <a:lnTo>
                  <a:pt x="0" y="2578100"/>
                </a:lnTo>
                <a:lnTo>
                  <a:pt x="57150" y="2578100"/>
                </a:lnTo>
                <a:lnTo>
                  <a:pt x="57150" y="2749550"/>
                </a:lnTo>
                <a:close/>
              </a:path>
              <a:path w="5477509" h="4149725">
                <a:moveTo>
                  <a:pt x="57150" y="2520950"/>
                </a:moveTo>
                <a:lnTo>
                  <a:pt x="0" y="2520950"/>
                </a:lnTo>
                <a:lnTo>
                  <a:pt x="0" y="2349500"/>
                </a:lnTo>
                <a:lnTo>
                  <a:pt x="57150" y="2349500"/>
                </a:lnTo>
                <a:lnTo>
                  <a:pt x="57150" y="2520950"/>
                </a:lnTo>
                <a:close/>
              </a:path>
              <a:path w="5477509" h="4149725">
                <a:moveTo>
                  <a:pt x="57150" y="2292350"/>
                </a:moveTo>
                <a:lnTo>
                  <a:pt x="0" y="2292350"/>
                </a:lnTo>
                <a:lnTo>
                  <a:pt x="0" y="2120900"/>
                </a:lnTo>
                <a:lnTo>
                  <a:pt x="57150" y="2120900"/>
                </a:lnTo>
                <a:lnTo>
                  <a:pt x="57150" y="2292350"/>
                </a:lnTo>
                <a:close/>
              </a:path>
              <a:path w="5477509" h="4149725">
                <a:moveTo>
                  <a:pt x="57150" y="2063750"/>
                </a:moveTo>
                <a:lnTo>
                  <a:pt x="0" y="2063750"/>
                </a:lnTo>
                <a:lnTo>
                  <a:pt x="0" y="1892300"/>
                </a:lnTo>
                <a:lnTo>
                  <a:pt x="57150" y="1892300"/>
                </a:lnTo>
                <a:lnTo>
                  <a:pt x="57150" y="2063750"/>
                </a:lnTo>
                <a:close/>
              </a:path>
              <a:path w="5477509" h="4149725">
                <a:moveTo>
                  <a:pt x="57150" y="1835150"/>
                </a:moveTo>
                <a:lnTo>
                  <a:pt x="0" y="1835150"/>
                </a:lnTo>
                <a:lnTo>
                  <a:pt x="0" y="1663700"/>
                </a:lnTo>
                <a:lnTo>
                  <a:pt x="57150" y="1663700"/>
                </a:lnTo>
                <a:lnTo>
                  <a:pt x="57150" y="1835150"/>
                </a:lnTo>
                <a:close/>
              </a:path>
              <a:path w="5477509" h="4149725">
                <a:moveTo>
                  <a:pt x="57150" y="1606550"/>
                </a:moveTo>
                <a:lnTo>
                  <a:pt x="0" y="1606550"/>
                </a:lnTo>
                <a:lnTo>
                  <a:pt x="0" y="1435100"/>
                </a:lnTo>
                <a:lnTo>
                  <a:pt x="57150" y="1435100"/>
                </a:lnTo>
                <a:lnTo>
                  <a:pt x="57150" y="1606550"/>
                </a:lnTo>
                <a:close/>
              </a:path>
              <a:path w="5477509" h="4149725">
                <a:moveTo>
                  <a:pt x="57150" y="1377950"/>
                </a:moveTo>
                <a:lnTo>
                  <a:pt x="0" y="1377950"/>
                </a:lnTo>
                <a:lnTo>
                  <a:pt x="0" y="1206500"/>
                </a:lnTo>
                <a:lnTo>
                  <a:pt x="57150" y="1206500"/>
                </a:lnTo>
                <a:lnTo>
                  <a:pt x="57150" y="1377950"/>
                </a:lnTo>
                <a:close/>
              </a:path>
              <a:path w="5477509" h="4149725">
                <a:moveTo>
                  <a:pt x="57150" y="1149350"/>
                </a:moveTo>
                <a:lnTo>
                  <a:pt x="0" y="1149350"/>
                </a:lnTo>
                <a:lnTo>
                  <a:pt x="0" y="977900"/>
                </a:lnTo>
                <a:lnTo>
                  <a:pt x="57150" y="977900"/>
                </a:lnTo>
                <a:lnTo>
                  <a:pt x="57150" y="1149350"/>
                </a:lnTo>
                <a:close/>
              </a:path>
              <a:path w="5477509" h="4149725">
                <a:moveTo>
                  <a:pt x="57150" y="920750"/>
                </a:moveTo>
                <a:lnTo>
                  <a:pt x="0" y="920750"/>
                </a:lnTo>
                <a:lnTo>
                  <a:pt x="0" y="749300"/>
                </a:lnTo>
                <a:lnTo>
                  <a:pt x="57150" y="749300"/>
                </a:lnTo>
                <a:lnTo>
                  <a:pt x="57150" y="920750"/>
                </a:lnTo>
                <a:close/>
              </a:path>
              <a:path w="5477509" h="4149725">
                <a:moveTo>
                  <a:pt x="57150" y="692150"/>
                </a:moveTo>
                <a:lnTo>
                  <a:pt x="0" y="692150"/>
                </a:lnTo>
                <a:lnTo>
                  <a:pt x="0" y="520700"/>
                </a:lnTo>
                <a:lnTo>
                  <a:pt x="57150" y="520700"/>
                </a:lnTo>
                <a:lnTo>
                  <a:pt x="57150" y="692150"/>
                </a:lnTo>
                <a:close/>
              </a:path>
              <a:path w="5477509" h="4149725">
                <a:moveTo>
                  <a:pt x="57150" y="463550"/>
                </a:moveTo>
                <a:lnTo>
                  <a:pt x="0" y="463550"/>
                </a:lnTo>
                <a:lnTo>
                  <a:pt x="0" y="292100"/>
                </a:lnTo>
                <a:lnTo>
                  <a:pt x="57150" y="292100"/>
                </a:lnTo>
                <a:lnTo>
                  <a:pt x="57150" y="463550"/>
                </a:lnTo>
                <a:close/>
              </a:path>
              <a:path w="5477509" h="4149725">
                <a:moveTo>
                  <a:pt x="57150" y="234950"/>
                </a:moveTo>
                <a:lnTo>
                  <a:pt x="0" y="234950"/>
                </a:lnTo>
                <a:lnTo>
                  <a:pt x="0" y="63500"/>
                </a:lnTo>
                <a:lnTo>
                  <a:pt x="57150" y="63500"/>
                </a:lnTo>
                <a:lnTo>
                  <a:pt x="57150" y="234950"/>
                </a:lnTo>
                <a:close/>
              </a:path>
              <a:path w="5477509" h="4149725">
                <a:moveTo>
                  <a:pt x="222250" y="57150"/>
                </a:moveTo>
                <a:lnTo>
                  <a:pt x="50800" y="57150"/>
                </a:lnTo>
                <a:lnTo>
                  <a:pt x="50800" y="0"/>
                </a:lnTo>
                <a:lnTo>
                  <a:pt x="222250" y="0"/>
                </a:lnTo>
                <a:lnTo>
                  <a:pt x="222250" y="57150"/>
                </a:lnTo>
                <a:close/>
              </a:path>
              <a:path w="5477509" h="4149725">
                <a:moveTo>
                  <a:pt x="450850" y="57150"/>
                </a:moveTo>
                <a:lnTo>
                  <a:pt x="279400" y="57150"/>
                </a:lnTo>
                <a:lnTo>
                  <a:pt x="279400" y="0"/>
                </a:lnTo>
                <a:lnTo>
                  <a:pt x="450850" y="0"/>
                </a:lnTo>
                <a:lnTo>
                  <a:pt x="450850" y="57150"/>
                </a:lnTo>
                <a:close/>
              </a:path>
              <a:path w="5477509" h="4149725">
                <a:moveTo>
                  <a:pt x="679450" y="57150"/>
                </a:moveTo>
                <a:lnTo>
                  <a:pt x="508000" y="57150"/>
                </a:lnTo>
                <a:lnTo>
                  <a:pt x="508000" y="0"/>
                </a:lnTo>
                <a:lnTo>
                  <a:pt x="679450" y="0"/>
                </a:lnTo>
                <a:lnTo>
                  <a:pt x="679450" y="57150"/>
                </a:lnTo>
                <a:close/>
              </a:path>
              <a:path w="5477509" h="4149725">
                <a:moveTo>
                  <a:pt x="908050" y="57150"/>
                </a:moveTo>
                <a:lnTo>
                  <a:pt x="736600" y="57150"/>
                </a:lnTo>
                <a:lnTo>
                  <a:pt x="736600" y="0"/>
                </a:lnTo>
                <a:lnTo>
                  <a:pt x="908050" y="0"/>
                </a:lnTo>
                <a:lnTo>
                  <a:pt x="908050" y="57150"/>
                </a:lnTo>
                <a:close/>
              </a:path>
              <a:path w="5477509" h="4149725">
                <a:moveTo>
                  <a:pt x="1136650" y="57150"/>
                </a:moveTo>
                <a:lnTo>
                  <a:pt x="965200" y="57150"/>
                </a:lnTo>
                <a:lnTo>
                  <a:pt x="965200" y="0"/>
                </a:lnTo>
                <a:lnTo>
                  <a:pt x="1136650" y="0"/>
                </a:lnTo>
                <a:lnTo>
                  <a:pt x="1136650" y="57150"/>
                </a:lnTo>
                <a:close/>
              </a:path>
              <a:path w="5477509" h="4149725">
                <a:moveTo>
                  <a:pt x="1365250" y="57150"/>
                </a:moveTo>
                <a:lnTo>
                  <a:pt x="1193800" y="57150"/>
                </a:lnTo>
                <a:lnTo>
                  <a:pt x="1193800" y="0"/>
                </a:lnTo>
                <a:lnTo>
                  <a:pt x="1365250" y="0"/>
                </a:lnTo>
                <a:lnTo>
                  <a:pt x="1365250" y="57150"/>
                </a:lnTo>
                <a:close/>
              </a:path>
              <a:path w="5477509" h="4149725">
                <a:moveTo>
                  <a:pt x="1593850" y="57150"/>
                </a:moveTo>
                <a:lnTo>
                  <a:pt x="1422400" y="57150"/>
                </a:lnTo>
                <a:lnTo>
                  <a:pt x="1422400" y="0"/>
                </a:lnTo>
                <a:lnTo>
                  <a:pt x="1593850" y="0"/>
                </a:lnTo>
                <a:lnTo>
                  <a:pt x="1593850" y="57150"/>
                </a:lnTo>
                <a:close/>
              </a:path>
              <a:path w="5477509" h="4149725">
                <a:moveTo>
                  <a:pt x="1822450" y="57150"/>
                </a:moveTo>
                <a:lnTo>
                  <a:pt x="1651000" y="57150"/>
                </a:lnTo>
                <a:lnTo>
                  <a:pt x="1651000" y="0"/>
                </a:lnTo>
                <a:lnTo>
                  <a:pt x="1822450" y="0"/>
                </a:lnTo>
                <a:lnTo>
                  <a:pt x="1822450" y="57150"/>
                </a:lnTo>
                <a:close/>
              </a:path>
              <a:path w="5477509" h="4149725">
                <a:moveTo>
                  <a:pt x="2051050" y="57150"/>
                </a:moveTo>
                <a:lnTo>
                  <a:pt x="1879600" y="57150"/>
                </a:lnTo>
                <a:lnTo>
                  <a:pt x="1879600" y="0"/>
                </a:lnTo>
                <a:lnTo>
                  <a:pt x="2051050" y="0"/>
                </a:lnTo>
                <a:lnTo>
                  <a:pt x="2051050" y="57150"/>
                </a:lnTo>
                <a:close/>
              </a:path>
              <a:path w="5477509" h="4149725">
                <a:moveTo>
                  <a:pt x="2279650" y="57150"/>
                </a:moveTo>
                <a:lnTo>
                  <a:pt x="2108200" y="57150"/>
                </a:lnTo>
                <a:lnTo>
                  <a:pt x="2108200" y="0"/>
                </a:lnTo>
                <a:lnTo>
                  <a:pt x="2279650" y="0"/>
                </a:lnTo>
                <a:lnTo>
                  <a:pt x="2279650" y="57150"/>
                </a:lnTo>
                <a:close/>
              </a:path>
              <a:path w="5477509" h="4149725">
                <a:moveTo>
                  <a:pt x="2508250" y="57150"/>
                </a:moveTo>
                <a:lnTo>
                  <a:pt x="2336800" y="57150"/>
                </a:lnTo>
                <a:lnTo>
                  <a:pt x="2336800" y="0"/>
                </a:lnTo>
                <a:lnTo>
                  <a:pt x="2508250" y="0"/>
                </a:lnTo>
                <a:lnTo>
                  <a:pt x="2508250" y="57150"/>
                </a:lnTo>
                <a:close/>
              </a:path>
              <a:path w="5477509" h="4149725">
                <a:moveTo>
                  <a:pt x="2736850" y="57150"/>
                </a:moveTo>
                <a:lnTo>
                  <a:pt x="2565400" y="57150"/>
                </a:lnTo>
                <a:lnTo>
                  <a:pt x="2565400" y="0"/>
                </a:lnTo>
                <a:lnTo>
                  <a:pt x="2736850" y="0"/>
                </a:lnTo>
                <a:lnTo>
                  <a:pt x="2736850" y="57150"/>
                </a:lnTo>
                <a:close/>
              </a:path>
              <a:path w="5477509" h="4149725">
                <a:moveTo>
                  <a:pt x="2965450" y="57150"/>
                </a:moveTo>
                <a:lnTo>
                  <a:pt x="2794000" y="57150"/>
                </a:lnTo>
                <a:lnTo>
                  <a:pt x="2794000" y="0"/>
                </a:lnTo>
                <a:lnTo>
                  <a:pt x="2965450" y="0"/>
                </a:lnTo>
                <a:lnTo>
                  <a:pt x="2965450" y="57150"/>
                </a:lnTo>
                <a:close/>
              </a:path>
              <a:path w="5477509" h="4149725">
                <a:moveTo>
                  <a:pt x="3194050" y="57150"/>
                </a:moveTo>
                <a:lnTo>
                  <a:pt x="3022600" y="57150"/>
                </a:lnTo>
                <a:lnTo>
                  <a:pt x="3022600" y="0"/>
                </a:lnTo>
                <a:lnTo>
                  <a:pt x="3194050" y="0"/>
                </a:lnTo>
                <a:lnTo>
                  <a:pt x="3194050" y="57150"/>
                </a:lnTo>
                <a:close/>
              </a:path>
              <a:path w="5477509" h="4149725">
                <a:moveTo>
                  <a:pt x="3422650" y="57150"/>
                </a:moveTo>
                <a:lnTo>
                  <a:pt x="3251200" y="57150"/>
                </a:lnTo>
                <a:lnTo>
                  <a:pt x="3251200" y="0"/>
                </a:lnTo>
                <a:lnTo>
                  <a:pt x="3422650" y="0"/>
                </a:lnTo>
                <a:lnTo>
                  <a:pt x="3422650" y="57150"/>
                </a:lnTo>
                <a:close/>
              </a:path>
              <a:path w="5477509" h="4149725">
                <a:moveTo>
                  <a:pt x="3651250" y="57150"/>
                </a:moveTo>
                <a:lnTo>
                  <a:pt x="3479800" y="57150"/>
                </a:lnTo>
                <a:lnTo>
                  <a:pt x="3479800" y="0"/>
                </a:lnTo>
                <a:lnTo>
                  <a:pt x="3651250" y="0"/>
                </a:lnTo>
                <a:lnTo>
                  <a:pt x="3651250" y="57150"/>
                </a:lnTo>
                <a:close/>
              </a:path>
              <a:path w="5477509" h="4149725">
                <a:moveTo>
                  <a:pt x="3879850" y="57150"/>
                </a:moveTo>
                <a:lnTo>
                  <a:pt x="3708400" y="57150"/>
                </a:lnTo>
                <a:lnTo>
                  <a:pt x="3708400" y="0"/>
                </a:lnTo>
                <a:lnTo>
                  <a:pt x="3879850" y="0"/>
                </a:lnTo>
                <a:lnTo>
                  <a:pt x="3879850" y="57150"/>
                </a:lnTo>
                <a:close/>
              </a:path>
              <a:path w="5477509" h="4149725">
                <a:moveTo>
                  <a:pt x="4108450" y="57150"/>
                </a:moveTo>
                <a:lnTo>
                  <a:pt x="3937000" y="57150"/>
                </a:lnTo>
                <a:lnTo>
                  <a:pt x="3937000" y="0"/>
                </a:lnTo>
                <a:lnTo>
                  <a:pt x="4108450" y="0"/>
                </a:lnTo>
                <a:lnTo>
                  <a:pt x="4108450" y="57150"/>
                </a:lnTo>
                <a:close/>
              </a:path>
              <a:path w="5477509" h="4149725">
                <a:moveTo>
                  <a:pt x="4337050" y="57150"/>
                </a:moveTo>
                <a:lnTo>
                  <a:pt x="4165600" y="57150"/>
                </a:lnTo>
                <a:lnTo>
                  <a:pt x="4165600" y="0"/>
                </a:lnTo>
                <a:lnTo>
                  <a:pt x="4337050" y="0"/>
                </a:lnTo>
                <a:lnTo>
                  <a:pt x="4337050" y="57150"/>
                </a:lnTo>
                <a:close/>
              </a:path>
              <a:path w="5477509" h="4149725">
                <a:moveTo>
                  <a:pt x="4565650" y="57150"/>
                </a:moveTo>
                <a:lnTo>
                  <a:pt x="4394200" y="57150"/>
                </a:lnTo>
                <a:lnTo>
                  <a:pt x="4394200" y="0"/>
                </a:lnTo>
                <a:lnTo>
                  <a:pt x="4565650" y="0"/>
                </a:lnTo>
                <a:lnTo>
                  <a:pt x="4565650" y="57150"/>
                </a:lnTo>
                <a:close/>
              </a:path>
              <a:path w="5477509" h="4149725">
                <a:moveTo>
                  <a:pt x="4794250" y="57150"/>
                </a:moveTo>
                <a:lnTo>
                  <a:pt x="4622800" y="57150"/>
                </a:lnTo>
                <a:lnTo>
                  <a:pt x="4622800" y="0"/>
                </a:lnTo>
                <a:lnTo>
                  <a:pt x="4794250" y="0"/>
                </a:lnTo>
                <a:lnTo>
                  <a:pt x="4794250" y="57150"/>
                </a:lnTo>
                <a:close/>
              </a:path>
              <a:path w="5477509" h="4149725">
                <a:moveTo>
                  <a:pt x="5022850" y="57150"/>
                </a:moveTo>
                <a:lnTo>
                  <a:pt x="4851400" y="57150"/>
                </a:lnTo>
                <a:lnTo>
                  <a:pt x="4851400" y="0"/>
                </a:lnTo>
                <a:lnTo>
                  <a:pt x="5022850" y="0"/>
                </a:lnTo>
                <a:lnTo>
                  <a:pt x="5022850" y="57150"/>
                </a:lnTo>
                <a:close/>
              </a:path>
              <a:path w="5477509" h="4149725">
                <a:moveTo>
                  <a:pt x="5251450" y="57150"/>
                </a:moveTo>
                <a:lnTo>
                  <a:pt x="5080000" y="57150"/>
                </a:lnTo>
                <a:lnTo>
                  <a:pt x="5080000" y="0"/>
                </a:lnTo>
                <a:lnTo>
                  <a:pt x="5251450" y="0"/>
                </a:lnTo>
                <a:lnTo>
                  <a:pt x="5251450" y="57150"/>
                </a:lnTo>
                <a:close/>
              </a:path>
              <a:path w="5477509" h="4149725">
                <a:moveTo>
                  <a:pt x="5420360" y="57150"/>
                </a:moveTo>
                <a:lnTo>
                  <a:pt x="5308600" y="57150"/>
                </a:lnTo>
                <a:lnTo>
                  <a:pt x="5308600" y="0"/>
                </a:lnTo>
                <a:lnTo>
                  <a:pt x="5448935" y="0"/>
                </a:lnTo>
                <a:lnTo>
                  <a:pt x="5452999" y="292"/>
                </a:lnTo>
                <a:lnTo>
                  <a:pt x="5477510" y="28575"/>
                </a:lnTo>
                <a:lnTo>
                  <a:pt x="5420360" y="28575"/>
                </a:lnTo>
                <a:lnTo>
                  <a:pt x="5420360" y="57150"/>
                </a:lnTo>
                <a:close/>
              </a:path>
              <a:path w="5477509" h="4149725">
                <a:moveTo>
                  <a:pt x="5477510" y="59690"/>
                </a:moveTo>
                <a:lnTo>
                  <a:pt x="5420360" y="59690"/>
                </a:lnTo>
                <a:lnTo>
                  <a:pt x="5420360" y="28575"/>
                </a:lnTo>
                <a:lnTo>
                  <a:pt x="5448935" y="57150"/>
                </a:lnTo>
                <a:lnTo>
                  <a:pt x="5477510" y="57150"/>
                </a:lnTo>
                <a:lnTo>
                  <a:pt x="5477510" y="59690"/>
                </a:lnTo>
                <a:close/>
              </a:path>
              <a:path w="5477509" h="4149725">
                <a:moveTo>
                  <a:pt x="5477510" y="57150"/>
                </a:moveTo>
                <a:lnTo>
                  <a:pt x="5448935" y="57150"/>
                </a:lnTo>
                <a:lnTo>
                  <a:pt x="5420360" y="28575"/>
                </a:lnTo>
                <a:lnTo>
                  <a:pt x="5477510" y="28575"/>
                </a:lnTo>
                <a:lnTo>
                  <a:pt x="5477510" y="57150"/>
                </a:lnTo>
                <a:close/>
              </a:path>
              <a:path w="5477509" h="4149725">
                <a:moveTo>
                  <a:pt x="5477510" y="288290"/>
                </a:moveTo>
                <a:lnTo>
                  <a:pt x="5420360" y="288290"/>
                </a:lnTo>
                <a:lnTo>
                  <a:pt x="5420360" y="116840"/>
                </a:lnTo>
                <a:lnTo>
                  <a:pt x="5477510" y="116840"/>
                </a:lnTo>
                <a:lnTo>
                  <a:pt x="5477510" y="288290"/>
                </a:lnTo>
                <a:close/>
              </a:path>
              <a:path w="5477509" h="4149725">
                <a:moveTo>
                  <a:pt x="5477510" y="516890"/>
                </a:moveTo>
                <a:lnTo>
                  <a:pt x="5420360" y="516890"/>
                </a:lnTo>
                <a:lnTo>
                  <a:pt x="5420360" y="345440"/>
                </a:lnTo>
                <a:lnTo>
                  <a:pt x="5477510" y="345440"/>
                </a:lnTo>
                <a:lnTo>
                  <a:pt x="5477510" y="516890"/>
                </a:lnTo>
                <a:close/>
              </a:path>
              <a:path w="5477509" h="4149725">
                <a:moveTo>
                  <a:pt x="5477510" y="745490"/>
                </a:moveTo>
                <a:lnTo>
                  <a:pt x="5420360" y="745490"/>
                </a:lnTo>
                <a:lnTo>
                  <a:pt x="5420360" y="574040"/>
                </a:lnTo>
                <a:lnTo>
                  <a:pt x="5477510" y="574040"/>
                </a:lnTo>
                <a:lnTo>
                  <a:pt x="5477510" y="745490"/>
                </a:lnTo>
                <a:close/>
              </a:path>
              <a:path w="5477509" h="4149725">
                <a:moveTo>
                  <a:pt x="5477510" y="974090"/>
                </a:moveTo>
                <a:lnTo>
                  <a:pt x="5420360" y="974090"/>
                </a:lnTo>
                <a:lnTo>
                  <a:pt x="5420360" y="802640"/>
                </a:lnTo>
                <a:lnTo>
                  <a:pt x="5477510" y="802640"/>
                </a:lnTo>
                <a:lnTo>
                  <a:pt x="5477510" y="974090"/>
                </a:lnTo>
                <a:close/>
              </a:path>
              <a:path w="5477509" h="4149725">
                <a:moveTo>
                  <a:pt x="5477510" y="1202690"/>
                </a:moveTo>
                <a:lnTo>
                  <a:pt x="5420360" y="1202690"/>
                </a:lnTo>
                <a:lnTo>
                  <a:pt x="5420360" y="1031240"/>
                </a:lnTo>
                <a:lnTo>
                  <a:pt x="5477510" y="1031240"/>
                </a:lnTo>
                <a:lnTo>
                  <a:pt x="5477510" y="1202690"/>
                </a:lnTo>
                <a:close/>
              </a:path>
              <a:path w="5477509" h="4149725">
                <a:moveTo>
                  <a:pt x="5477510" y="1431290"/>
                </a:moveTo>
                <a:lnTo>
                  <a:pt x="5420360" y="1431290"/>
                </a:lnTo>
                <a:lnTo>
                  <a:pt x="5420360" y="1259840"/>
                </a:lnTo>
                <a:lnTo>
                  <a:pt x="5477510" y="1259840"/>
                </a:lnTo>
                <a:lnTo>
                  <a:pt x="5477510" y="1431290"/>
                </a:lnTo>
                <a:close/>
              </a:path>
              <a:path w="5477509" h="4149725">
                <a:moveTo>
                  <a:pt x="5477510" y="1659890"/>
                </a:moveTo>
                <a:lnTo>
                  <a:pt x="5420360" y="1659890"/>
                </a:lnTo>
                <a:lnTo>
                  <a:pt x="5420360" y="1488440"/>
                </a:lnTo>
                <a:lnTo>
                  <a:pt x="5477510" y="1488440"/>
                </a:lnTo>
                <a:lnTo>
                  <a:pt x="5477510" y="1659890"/>
                </a:lnTo>
                <a:close/>
              </a:path>
              <a:path w="5477509" h="4149725">
                <a:moveTo>
                  <a:pt x="5477510" y="1888490"/>
                </a:moveTo>
                <a:lnTo>
                  <a:pt x="5420360" y="1888490"/>
                </a:lnTo>
                <a:lnTo>
                  <a:pt x="5420360" y="1717040"/>
                </a:lnTo>
                <a:lnTo>
                  <a:pt x="5477510" y="1717040"/>
                </a:lnTo>
                <a:lnTo>
                  <a:pt x="5477510" y="1888490"/>
                </a:lnTo>
                <a:close/>
              </a:path>
              <a:path w="5477509" h="4149725">
                <a:moveTo>
                  <a:pt x="5477510" y="2117090"/>
                </a:moveTo>
                <a:lnTo>
                  <a:pt x="5420360" y="2117090"/>
                </a:lnTo>
                <a:lnTo>
                  <a:pt x="5420360" y="1945640"/>
                </a:lnTo>
                <a:lnTo>
                  <a:pt x="5477510" y="1945640"/>
                </a:lnTo>
                <a:lnTo>
                  <a:pt x="5477510" y="2117090"/>
                </a:lnTo>
                <a:close/>
              </a:path>
              <a:path w="5477509" h="4149725">
                <a:moveTo>
                  <a:pt x="5477510" y="2345690"/>
                </a:moveTo>
                <a:lnTo>
                  <a:pt x="5420360" y="2345690"/>
                </a:lnTo>
                <a:lnTo>
                  <a:pt x="5420360" y="2174240"/>
                </a:lnTo>
                <a:lnTo>
                  <a:pt x="5477510" y="2174240"/>
                </a:lnTo>
                <a:lnTo>
                  <a:pt x="5477510" y="2345690"/>
                </a:lnTo>
                <a:close/>
              </a:path>
              <a:path w="5477509" h="4149725">
                <a:moveTo>
                  <a:pt x="5477510" y="2574290"/>
                </a:moveTo>
                <a:lnTo>
                  <a:pt x="5420360" y="2574290"/>
                </a:lnTo>
                <a:lnTo>
                  <a:pt x="5420360" y="2402840"/>
                </a:lnTo>
                <a:lnTo>
                  <a:pt x="5477510" y="2402840"/>
                </a:lnTo>
                <a:lnTo>
                  <a:pt x="5477510" y="2574290"/>
                </a:lnTo>
                <a:close/>
              </a:path>
              <a:path w="5477509" h="4149725">
                <a:moveTo>
                  <a:pt x="5477510" y="2802890"/>
                </a:moveTo>
                <a:lnTo>
                  <a:pt x="5420360" y="2802890"/>
                </a:lnTo>
                <a:lnTo>
                  <a:pt x="5420360" y="2631440"/>
                </a:lnTo>
                <a:lnTo>
                  <a:pt x="5477510" y="2631440"/>
                </a:lnTo>
                <a:lnTo>
                  <a:pt x="5477510" y="2802890"/>
                </a:lnTo>
                <a:close/>
              </a:path>
              <a:path w="5477509" h="4149725">
                <a:moveTo>
                  <a:pt x="5477510" y="3031490"/>
                </a:moveTo>
                <a:lnTo>
                  <a:pt x="5420360" y="3031490"/>
                </a:lnTo>
                <a:lnTo>
                  <a:pt x="5420360" y="2860040"/>
                </a:lnTo>
                <a:lnTo>
                  <a:pt x="5477510" y="2860040"/>
                </a:lnTo>
                <a:lnTo>
                  <a:pt x="5477510" y="3031490"/>
                </a:lnTo>
                <a:close/>
              </a:path>
              <a:path w="5477509" h="4149725">
                <a:moveTo>
                  <a:pt x="5477510" y="3260090"/>
                </a:moveTo>
                <a:lnTo>
                  <a:pt x="5420360" y="3260090"/>
                </a:lnTo>
                <a:lnTo>
                  <a:pt x="5420360" y="3088640"/>
                </a:lnTo>
                <a:lnTo>
                  <a:pt x="5477510" y="3088640"/>
                </a:lnTo>
                <a:lnTo>
                  <a:pt x="5477510" y="3260090"/>
                </a:lnTo>
                <a:close/>
              </a:path>
              <a:path w="5477509" h="4149725">
                <a:moveTo>
                  <a:pt x="5477510" y="3488690"/>
                </a:moveTo>
                <a:lnTo>
                  <a:pt x="5420360" y="3488690"/>
                </a:lnTo>
                <a:lnTo>
                  <a:pt x="5420360" y="3317240"/>
                </a:lnTo>
                <a:lnTo>
                  <a:pt x="5477510" y="3317240"/>
                </a:lnTo>
                <a:lnTo>
                  <a:pt x="5477510" y="3488690"/>
                </a:lnTo>
                <a:close/>
              </a:path>
              <a:path w="5477509" h="4149725">
                <a:moveTo>
                  <a:pt x="5477510" y="3717290"/>
                </a:moveTo>
                <a:lnTo>
                  <a:pt x="5420360" y="3717290"/>
                </a:lnTo>
                <a:lnTo>
                  <a:pt x="5420360" y="3545840"/>
                </a:lnTo>
                <a:lnTo>
                  <a:pt x="5477510" y="3545840"/>
                </a:lnTo>
                <a:lnTo>
                  <a:pt x="5477510" y="3717290"/>
                </a:lnTo>
                <a:close/>
              </a:path>
              <a:path w="5477509" h="4149725">
                <a:moveTo>
                  <a:pt x="5477510" y="3945890"/>
                </a:moveTo>
                <a:lnTo>
                  <a:pt x="5420360" y="3945890"/>
                </a:lnTo>
                <a:lnTo>
                  <a:pt x="5420360" y="3774440"/>
                </a:lnTo>
                <a:lnTo>
                  <a:pt x="5477510" y="3774440"/>
                </a:lnTo>
                <a:lnTo>
                  <a:pt x="5477510" y="3945890"/>
                </a:lnTo>
                <a:close/>
              </a:path>
              <a:path w="5477509" h="4149725">
                <a:moveTo>
                  <a:pt x="5420360" y="4121150"/>
                </a:moveTo>
                <a:lnTo>
                  <a:pt x="5420360" y="4003040"/>
                </a:lnTo>
                <a:lnTo>
                  <a:pt x="5477510" y="4003040"/>
                </a:lnTo>
                <a:lnTo>
                  <a:pt x="5477510" y="4092575"/>
                </a:lnTo>
                <a:lnTo>
                  <a:pt x="5448935" y="4092575"/>
                </a:lnTo>
                <a:lnTo>
                  <a:pt x="5420360" y="4121150"/>
                </a:lnTo>
                <a:close/>
              </a:path>
              <a:path w="5477509" h="4149725">
                <a:moveTo>
                  <a:pt x="5448935" y="4149725"/>
                </a:moveTo>
                <a:lnTo>
                  <a:pt x="5395595" y="4149725"/>
                </a:lnTo>
                <a:lnTo>
                  <a:pt x="5395595" y="4092575"/>
                </a:lnTo>
                <a:lnTo>
                  <a:pt x="5420360" y="4092575"/>
                </a:lnTo>
                <a:lnTo>
                  <a:pt x="5420360" y="4121150"/>
                </a:lnTo>
                <a:lnTo>
                  <a:pt x="5477510" y="4121150"/>
                </a:lnTo>
                <a:lnTo>
                  <a:pt x="5452999" y="4149432"/>
                </a:lnTo>
                <a:lnTo>
                  <a:pt x="5448935" y="4149725"/>
                </a:lnTo>
                <a:close/>
              </a:path>
              <a:path w="5477509" h="4149725">
                <a:moveTo>
                  <a:pt x="5477510" y="4121150"/>
                </a:moveTo>
                <a:lnTo>
                  <a:pt x="5420360" y="4121150"/>
                </a:lnTo>
                <a:lnTo>
                  <a:pt x="5448935" y="4092575"/>
                </a:lnTo>
                <a:lnTo>
                  <a:pt x="5477510" y="4092575"/>
                </a:lnTo>
                <a:lnTo>
                  <a:pt x="5477510" y="4121150"/>
                </a:lnTo>
                <a:close/>
              </a:path>
              <a:path w="5477509" h="4149725">
                <a:moveTo>
                  <a:pt x="5338445" y="4149725"/>
                </a:moveTo>
                <a:lnTo>
                  <a:pt x="5166995" y="4149725"/>
                </a:lnTo>
                <a:lnTo>
                  <a:pt x="5166995" y="4092575"/>
                </a:lnTo>
                <a:lnTo>
                  <a:pt x="5338445" y="4092575"/>
                </a:lnTo>
                <a:lnTo>
                  <a:pt x="5338445" y="4149725"/>
                </a:lnTo>
                <a:close/>
              </a:path>
              <a:path w="5477509" h="4149725">
                <a:moveTo>
                  <a:pt x="5109845" y="4149725"/>
                </a:moveTo>
                <a:lnTo>
                  <a:pt x="4938395" y="4149725"/>
                </a:lnTo>
                <a:lnTo>
                  <a:pt x="4938395" y="4092575"/>
                </a:lnTo>
                <a:lnTo>
                  <a:pt x="5109845" y="4092575"/>
                </a:lnTo>
                <a:lnTo>
                  <a:pt x="5109845" y="4149725"/>
                </a:lnTo>
                <a:close/>
              </a:path>
              <a:path w="5477509" h="4149725">
                <a:moveTo>
                  <a:pt x="4881245" y="4149725"/>
                </a:moveTo>
                <a:lnTo>
                  <a:pt x="4709795" y="4149725"/>
                </a:lnTo>
                <a:lnTo>
                  <a:pt x="4709795" y="4092575"/>
                </a:lnTo>
                <a:lnTo>
                  <a:pt x="4881245" y="4092575"/>
                </a:lnTo>
                <a:lnTo>
                  <a:pt x="4881245" y="4149725"/>
                </a:lnTo>
                <a:close/>
              </a:path>
              <a:path w="5477509" h="4149725">
                <a:moveTo>
                  <a:pt x="4652645" y="4149725"/>
                </a:moveTo>
                <a:lnTo>
                  <a:pt x="4481195" y="4149725"/>
                </a:lnTo>
                <a:lnTo>
                  <a:pt x="4481195" y="4092575"/>
                </a:lnTo>
                <a:lnTo>
                  <a:pt x="4652645" y="4092575"/>
                </a:lnTo>
                <a:lnTo>
                  <a:pt x="4652645" y="4149725"/>
                </a:lnTo>
                <a:close/>
              </a:path>
              <a:path w="5477509" h="4149725">
                <a:moveTo>
                  <a:pt x="4424045" y="4149725"/>
                </a:moveTo>
                <a:lnTo>
                  <a:pt x="4252595" y="4149725"/>
                </a:lnTo>
                <a:lnTo>
                  <a:pt x="4252595" y="4092575"/>
                </a:lnTo>
                <a:lnTo>
                  <a:pt x="4424045" y="4092575"/>
                </a:lnTo>
                <a:lnTo>
                  <a:pt x="4424045" y="4149725"/>
                </a:lnTo>
                <a:close/>
              </a:path>
              <a:path w="5477509" h="4149725">
                <a:moveTo>
                  <a:pt x="4195445" y="4149725"/>
                </a:moveTo>
                <a:lnTo>
                  <a:pt x="4023994" y="4149725"/>
                </a:lnTo>
                <a:lnTo>
                  <a:pt x="4023994" y="4092575"/>
                </a:lnTo>
                <a:lnTo>
                  <a:pt x="4195445" y="4092575"/>
                </a:lnTo>
                <a:lnTo>
                  <a:pt x="4195445" y="4149725"/>
                </a:lnTo>
                <a:close/>
              </a:path>
              <a:path w="5477509" h="4149725">
                <a:moveTo>
                  <a:pt x="3966844" y="4149725"/>
                </a:moveTo>
                <a:lnTo>
                  <a:pt x="3795394" y="4149725"/>
                </a:lnTo>
                <a:lnTo>
                  <a:pt x="3795394" y="4092575"/>
                </a:lnTo>
                <a:lnTo>
                  <a:pt x="3966844" y="4092575"/>
                </a:lnTo>
                <a:lnTo>
                  <a:pt x="3966844" y="4149725"/>
                </a:lnTo>
                <a:close/>
              </a:path>
              <a:path w="5477509" h="4149725">
                <a:moveTo>
                  <a:pt x="3738244" y="4149725"/>
                </a:moveTo>
                <a:lnTo>
                  <a:pt x="3566794" y="4149725"/>
                </a:lnTo>
                <a:lnTo>
                  <a:pt x="3566794" y="4092575"/>
                </a:lnTo>
                <a:lnTo>
                  <a:pt x="3738244" y="4092575"/>
                </a:lnTo>
                <a:lnTo>
                  <a:pt x="3738244" y="4149725"/>
                </a:lnTo>
                <a:close/>
              </a:path>
              <a:path w="5477509" h="4149725">
                <a:moveTo>
                  <a:pt x="3509644" y="4149725"/>
                </a:moveTo>
                <a:lnTo>
                  <a:pt x="3338194" y="4149725"/>
                </a:lnTo>
                <a:lnTo>
                  <a:pt x="3338194" y="4092575"/>
                </a:lnTo>
                <a:lnTo>
                  <a:pt x="3509644" y="4092575"/>
                </a:lnTo>
                <a:lnTo>
                  <a:pt x="3509644" y="4149725"/>
                </a:lnTo>
                <a:close/>
              </a:path>
              <a:path w="5477509" h="4149725">
                <a:moveTo>
                  <a:pt x="3281044" y="4149725"/>
                </a:moveTo>
                <a:lnTo>
                  <a:pt x="3109595" y="4149725"/>
                </a:lnTo>
                <a:lnTo>
                  <a:pt x="3109595" y="4092575"/>
                </a:lnTo>
                <a:lnTo>
                  <a:pt x="3281044" y="4092575"/>
                </a:lnTo>
                <a:lnTo>
                  <a:pt x="3281044" y="4149725"/>
                </a:lnTo>
                <a:close/>
              </a:path>
              <a:path w="5477509" h="4149725">
                <a:moveTo>
                  <a:pt x="3052445" y="4149725"/>
                </a:moveTo>
                <a:lnTo>
                  <a:pt x="2880995" y="4149725"/>
                </a:lnTo>
                <a:lnTo>
                  <a:pt x="2880995" y="4092575"/>
                </a:lnTo>
                <a:lnTo>
                  <a:pt x="3052445" y="4092575"/>
                </a:lnTo>
                <a:lnTo>
                  <a:pt x="3052445" y="4149725"/>
                </a:lnTo>
                <a:close/>
              </a:path>
              <a:path w="5477509" h="4149725">
                <a:moveTo>
                  <a:pt x="2823845" y="4149725"/>
                </a:moveTo>
                <a:lnTo>
                  <a:pt x="2652395" y="4149725"/>
                </a:lnTo>
                <a:lnTo>
                  <a:pt x="2652395" y="4092575"/>
                </a:lnTo>
                <a:lnTo>
                  <a:pt x="2823845" y="4092575"/>
                </a:lnTo>
                <a:lnTo>
                  <a:pt x="2823845" y="4149725"/>
                </a:lnTo>
                <a:close/>
              </a:path>
              <a:path w="5477509" h="4149725">
                <a:moveTo>
                  <a:pt x="2595245" y="4149725"/>
                </a:moveTo>
                <a:lnTo>
                  <a:pt x="2423795" y="4149725"/>
                </a:lnTo>
                <a:lnTo>
                  <a:pt x="2423795" y="4092575"/>
                </a:lnTo>
                <a:lnTo>
                  <a:pt x="2595245" y="4092575"/>
                </a:lnTo>
                <a:lnTo>
                  <a:pt x="2595245" y="4149725"/>
                </a:lnTo>
                <a:close/>
              </a:path>
              <a:path w="5477509" h="4149725">
                <a:moveTo>
                  <a:pt x="2366645" y="4149725"/>
                </a:moveTo>
                <a:lnTo>
                  <a:pt x="2195195" y="4149725"/>
                </a:lnTo>
                <a:lnTo>
                  <a:pt x="2195195" y="4092575"/>
                </a:lnTo>
                <a:lnTo>
                  <a:pt x="2366645" y="4092575"/>
                </a:lnTo>
                <a:lnTo>
                  <a:pt x="2366645" y="4149725"/>
                </a:lnTo>
                <a:close/>
              </a:path>
              <a:path w="5477509" h="4149725">
                <a:moveTo>
                  <a:pt x="2138045" y="4149725"/>
                </a:moveTo>
                <a:lnTo>
                  <a:pt x="1966595" y="4149725"/>
                </a:lnTo>
                <a:lnTo>
                  <a:pt x="1966595" y="4092575"/>
                </a:lnTo>
                <a:lnTo>
                  <a:pt x="2138045" y="4092575"/>
                </a:lnTo>
                <a:lnTo>
                  <a:pt x="2138045" y="4149725"/>
                </a:lnTo>
                <a:close/>
              </a:path>
              <a:path w="5477509" h="4149725">
                <a:moveTo>
                  <a:pt x="1909445" y="4149725"/>
                </a:moveTo>
                <a:lnTo>
                  <a:pt x="1737995" y="4149725"/>
                </a:lnTo>
                <a:lnTo>
                  <a:pt x="1737995" y="4092575"/>
                </a:lnTo>
                <a:lnTo>
                  <a:pt x="1909445" y="4092575"/>
                </a:lnTo>
                <a:lnTo>
                  <a:pt x="1909445" y="4149725"/>
                </a:lnTo>
                <a:close/>
              </a:path>
              <a:path w="5477509" h="4149725">
                <a:moveTo>
                  <a:pt x="1680845" y="4149725"/>
                </a:moveTo>
                <a:lnTo>
                  <a:pt x="1509395" y="4149725"/>
                </a:lnTo>
                <a:lnTo>
                  <a:pt x="1509395" y="4092575"/>
                </a:lnTo>
                <a:lnTo>
                  <a:pt x="1680845" y="4092575"/>
                </a:lnTo>
                <a:lnTo>
                  <a:pt x="1680845" y="4149725"/>
                </a:lnTo>
                <a:close/>
              </a:path>
              <a:path w="5477509" h="4149725">
                <a:moveTo>
                  <a:pt x="1452245" y="4149725"/>
                </a:moveTo>
                <a:lnTo>
                  <a:pt x="1280795" y="4149725"/>
                </a:lnTo>
                <a:lnTo>
                  <a:pt x="1280795" y="4092575"/>
                </a:lnTo>
                <a:lnTo>
                  <a:pt x="1452245" y="4092575"/>
                </a:lnTo>
                <a:lnTo>
                  <a:pt x="1452245" y="4149725"/>
                </a:lnTo>
                <a:close/>
              </a:path>
              <a:path w="5477509" h="4149725">
                <a:moveTo>
                  <a:pt x="1223645" y="4149725"/>
                </a:moveTo>
                <a:lnTo>
                  <a:pt x="1052195" y="4149725"/>
                </a:lnTo>
                <a:lnTo>
                  <a:pt x="1052195" y="4092575"/>
                </a:lnTo>
                <a:lnTo>
                  <a:pt x="1223645" y="4092575"/>
                </a:lnTo>
                <a:lnTo>
                  <a:pt x="1223645" y="4149725"/>
                </a:lnTo>
                <a:close/>
              </a:path>
              <a:path w="5477509" h="4149725">
                <a:moveTo>
                  <a:pt x="995045" y="4149725"/>
                </a:moveTo>
                <a:lnTo>
                  <a:pt x="823595" y="4149725"/>
                </a:lnTo>
                <a:lnTo>
                  <a:pt x="823595" y="4092575"/>
                </a:lnTo>
                <a:lnTo>
                  <a:pt x="995045" y="4092575"/>
                </a:lnTo>
                <a:lnTo>
                  <a:pt x="995045" y="4149725"/>
                </a:lnTo>
                <a:close/>
              </a:path>
              <a:path w="5477509" h="4149725">
                <a:moveTo>
                  <a:pt x="766445" y="4149725"/>
                </a:moveTo>
                <a:lnTo>
                  <a:pt x="594995" y="4149725"/>
                </a:lnTo>
                <a:lnTo>
                  <a:pt x="594995" y="4092575"/>
                </a:lnTo>
                <a:lnTo>
                  <a:pt x="766445" y="4092575"/>
                </a:lnTo>
                <a:lnTo>
                  <a:pt x="766445" y="4149725"/>
                </a:lnTo>
                <a:close/>
              </a:path>
              <a:path w="5477509" h="4149725">
                <a:moveTo>
                  <a:pt x="537845" y="4149725"/>
                </a:moveTo>
                <a:lnTo>
                  <a:pt x="366395" y="4149725"/>
                </a:lnTo>
                <a:lnTo>
                  <a:pt x="366395" y="4092575"/>
                </a:lnTo>
                <a:lnTo>
                  <a:pt x="537845" y="4092575"/>
                </a:lnTo>
                <a:lnTo>
                  <a:pt x="537845" y="4149725"/>
                </a:lnTo>
                <a:close/>
              </a:path>
              <a:path w="5477509" h="4149725">
                <a:moveTo>
                  <a:pt x="309245" y="4149725"/>
                </a:moveTo>
                <a:lnTo>
                  <a:pt x="137795" y="4149725"/>
                </a:lnTo>
                <a:lnTo>
                  <a:pt x="137795" y="4092575"/>
                </a:lnTo>
                <a:lnTo>
                  <a:pt x="309245" y="4092575"/>
                </a:lnTo>
                <a:lnTo>
                  <a:pt x="309245" y="414972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367404" y="1360042"/>
            <a:ext cx="5118100" cy="3865879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60375" indent="-447675">
              <a:lnSpc>
                <a:spcPct val="100000"/>
              </a:lnSpc>
              <a:spcBef>
                <a:spcPts val="1780"/>
              </a:spcBef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不义而富且贵，于我如浮云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>
              <a:lnSpc>
                <a:spcPct val="150000"/>
              </a:lnSpc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一箪食，一瓢饮，在陋巷，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不堪其忧，回也不改其乐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>
              <a:lnSpc>
                <a:spcPct val="150000"/>
              </a:lnSpc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见利思义、以义制利、先义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后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利的义利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indent="-447675">
              <a:lnSpc>
                <a:spcPct val="100000"/>
              </a:lnSpc>
              <a:spcBef>
                <a:spcPts val="1680"/>
              </a:spcBef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导欲、节欲的理欲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1375" y="1905000"/>
            <a:ext cx="2566670" cy="3232785"/>
          </a:xfrm>
          <a:custGeom>
            <a:avLst/>
            <a:gdLst/>
            <a:ahLst/>
            <a:cxnLst/>
            <a:rect l="l" t="t" r="r" b="b"/>
            <a:pathLst>
              <a:path w="2566670" h="3232785">
                <a:moveTo>
                  <a:pt x="0" y="0"/>
                </a:moveTo>
                <a:lnTo>
                  <a:pt x="2566416" y="0"/>
                </a:lnTo>
                <a:lnTo>
                  <a:pt x="2566416" y="3232404"/>
                </a:lnTo>
                <a:lnTo>
                  <a:pt x="0" y="3232404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2331720"/>
            <a:ext cx="2331720" cy="2788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17091" y="406908"/>
            <a:ext cx="6358255" cy="584200"/>
          </a:xfrm>
          <a:prstGeom prst="rect">
            <a:avLst/>
          </a:prstGeom>
          <a:solidFill>
            <a:srgbClr val="CCCC99"/>
          </a:solidFill>
        </p:spPr>
        <p:txBody>
          <a:bodyPr vert="horz" wrap="square" lIns="0" tIns="2286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80"/>
              </a:spcBef>
            </a:pPr>
            <a:r>
              <a:rPr sz="32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（一）中华民族重精神的具体表</a:t>
            </a:r>
            <a:r>
              <a:rPr sz="3200" spc="-1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6900" y="2503170"/>
            <a:ext cx="2684145" cy="185102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133350" rIns="0" bIns="0" rtlCol="0">
            <a:spAutoFit/>
          </a:bodyPr>
          <a:lstStyle/>
          <a:p>
            <a:pPr marL="194310" marR="189230" algn="ctr">
              <a:lnSpc>
                <a:spcPct val="100000"/>
              </a:lnSpc>
              <a:spcBef>
                <a:spcPts val="1050"/>
              </a:spcBef>
            </a:pPr>
            <a:r>
              <a:rPr sz="3600" b="1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2、中国</a:t>
            </a:r>
            <a:r>
              <a:rPr sz="3600" b="1" spc="-15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古 </a:t>
            </a:r>
            <a:r>
              <a:rPr sz="3600" b="1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人对理想</a:t>
            </a:r>
            <a:r>
              <a:rPr sz="3600" b="1" spc="-15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的 </a:t>
            </a:r>
            <a:r>
              <a:rPr sz="3600" b="1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不懈追</a:t>
            </a:r>
            <a:r>
              <a:rPr sz="3600" b="1" spc="-15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6975" y="1546225"/>
            <a:ext cx="3974465" cy="4344035"/>
          </a:xfrm>
          <a:custGeom>
            <a:avLst/>
            <a:gdLst/>
            <a:ahLst/>
            <a:cxnLst/>
            <a:rect l="l" t="t" r="r" b="b"/>
            <a:pathLst>
              <a:path w="3974465" h="4344035">
                <a:moveTo>
                  <a:pt x="34925" y="4315460"/>
                </a:moveTo>
                <a:lnTo>
                  <a:pt x="0" y="4315460"/>
                </a:lnTo>
                <a:lnTo>
                  <a:pt x="0" y="4258310"/>
                </a:lnTo>
                <a:lnTo>
                  <a:pt x="57150" y="4258310"/>
                </a:lnTo>
                <a:lnTo>
                  <a:pt x="57150" y="4286885"/>
                </a:lnTo>
                <a:lnTo>
                  <a:pt x="34925" y="4286885"/>
                </a:lnTo>
                <a:lnTo>
                  <a:pt x="34925" y="4315460"/>
                </a:lnTo>
                <a:close/>
              </a:path>
              <a:path w="3974465" h="4344035">
                <a:moveTo>
                  <a:pt x="92075" y="4344035"/>
                </a:moveTo>
                <a:lnTo>
                  <a:pt x="34925" y="4344035"/>
                </a:lnTo>
                <a:lnTo>
                  <a:pt x="34925" y="4286885"/>
                </a:lnTo>
                <a:lnTo>
                  <a:pt x="57150" y="4286885"/>
                </a:lnTo>
                <a:lnTo>
                  <a:pt x="57150" y="4315460"/>
                </a:lnTo>
                <a:lnTo>
                  <a:pt x="92075" y="4315460"/>
                </a:lnTo>
                <a:lnTo>
                  <a:pt x="92075" y="4344035"/>
                </a:lnTo>
                <a:close/>
              </a:path>
              <a:path w="3974465" h="4344035">
                <a:moveTo>
                  <a:pt x="92075" y="4315460"/>
                </a:moveTo>
                <a:lnTo>
                  <a:pt x="57150" y="4315460"/>
                </a:lnTo>
                <a:lnTo>
                  <a:pt x="57150" y="4286885"/>
                </a:lnTo>
                <a:lnTo>
                  <a:pt x="92075" y="4286885"/>
                </a:lnTo>
                <a:lnTo>
                  <a:pt x="92075" y="4315460"/>
                </a:lnTo>
                <a:close/>
              </a:path>
              <a:path w="3974465" h="4344035">
                <a:moveTo>
                  <a:pt x="57150" y="4201160"/>
                </a:moveTo>
                <a:lnTo>
                  <a:pt x="0" y="4201160"/>
                </a:lnTo>
                <a:lnTo>
                  <a:pt x="0" y="4144010"/>
                </a:lnTo>
                <a:lnTo>
                  <a:pt x="57150" y="4144010"/>
                </a:lnTo>
                <a:lnTo>
                  <a:pt x="57150" y="4201160"/>
                </a:lnTo>
                <a:close/>
              </a:path>
              <a:path w="3974465" h="4344035">
                <a:moveTo>
                  <a:pt x="57150" y="4086860"/>
                </a:moveTo>
                <a:lnTo>
                  <a:pt x="0" y="4086860"/>
                </a:lnTo>
                <a:lnTo>
                  <a:pt x="0" y="4029710"/>
                </a:lnTo>
                <a:lnTo>
                  <a:pt x="57150" y="4029710"/>
                </a:lnTo>
                <a:lnTo>
                  <a:pt x="57150" y="4086860"/>
                </a:lnTo>
                <a:close/>
              </a:path>
              <a:path w="3974465" h="4344035">
                <a:moveTo>
                  <a:pt x="57150" y="3972560"/>
                </a:moveTo>
                <a:lnTo>
                  <a:pt x="0" y="3972560"/>
                </a:lnTo>
                <a:lnTo>
                  <a:pt x="0" y="3915410"/>
                </a:lnTo>
                <a:lnTo>
                  <a:pt x="57150" y="3915410"/>
                </a:lnTo>
                <a:lnTo>
                  <a:pt x="57150" y="3972560"/>
                </a:lnTo>
                <a:close/>
              </a:path>
              <a:path w="3974465" h="4344035">
                <a:moveTo>
                  <a:pt x="57150" y="3858260"/>
                </a:moveTo>
                <a:lnTo>
                  <a:pt x="0" y="3858260"/>
                </a:lnTo>
                <a:lnTo>
                  <a:pt x="0" y="3801110"/>
                </a:lnTo>
                <a:lnTo>
                  <a:pt x="57150" y="3801110"/>
                </a:lnTo>
                <a:lnTo>
                  <a:pt x="57150" y="3858260"/>
                </a:lnTo>
                <a:close/>
              </a:path>
              <a:path w="3974465" h="4344035">
                <a:moveTo>
                  <a:pt x="57150" y="3743960"/>
                </a:moveTo>
                <a:lnTo>
                  <a:pt x="0" y="3743960"/>
                </a:lnTo>
                <a:lnTo>
                  <a:pt x="0" y="3686810"/>
                </a:lnTo>
                <a:lnTo>
                  <a:pt x="57150" y="3686810"/>
                </a:lnTo>
                <a:lnTo>
                  <a:pt x="57150" y="3743960"/>
                </a:lnTo>
                <a:close/>
              </a:path>
              <a:path w="3974465" h="4344035">
                <a:moveTo>
                  <a:pt x="57150" y="3629660"/>
                </a:moveTo>
                <a:lnTo>
                  <a:pt x="0" y="3629660"/>
                </a:lnTo>
                <a:lnTo>
                  <a:pt x="0" y="3572510"/>
                </a:lnTo>
                <a:lnTo>
                  <a:pt x="57150" y="3572510"/>
                </a:lnTo>
                <a:lnTo>
                  <a:pt x="57150" y="3629660"/>
                </a:lnTo>
                <a:close/>
              </a:path>
              <a:path w="3974465" h="4344035">
                <a:moveTo>
                  <a:pt x="57150" y="3515360"/>
                </a:moveTo>
                <a:lnTo>
                  <a:pt x="0" y="3515360"/>
                </a:lnTo>
                <a:lnTo>
                  <a:pt x="0" y="3458210"/>
                </a:lnTo>
                <a:lnTo>
                  <a:pt x="57150" y="3458210"/>
                </a:lnTo>
                <a:lnTo>
                  <a:pt x="57150" y="3515360"/>
                </a:lnTo>
                <a:close/>
              </a:path>
              <a:path w="3974465" h="4344035">
                <a:moveTo>
                  <a:pt x="57150" y="3401060"/>
                </a:moveTo>
                <a:lnTo>
                  <a:pt x="0" y="3401060"/>
                </a:lnTo>
                <a:lnTo>
                  <a:pt x="0" y="3343910"/>
                </a:lnTo>
                <a:lnTo>
                  <a:pt x="57150" y="3343910"/>
                </a:lnTo>
                <a:lnTo>
                  <a:pt x="57150" y="3401060"/>
                </a:lnTo>
                <a:close/>
              </a:path>
              <a:path w="3974465" h="4344035">
                <a:moveTo>
                  <a:pt x="57150" y="3286760"/>
                </a:moveTo>
                <a:lnTo>
                  <a:pt x="0" y="3286760"/>
                </a:lnTo>
                <a:lnTo>
                  <a:pt x="0" y="3229610"/>
                </a:lnTo>
                <a:lnTo>
                  <a:pt x="57150" y="3229610"/>
                </a:lnTo>
                <a:lnTo>
                  <a:pt x="57150" y="3286760"/>
                </a:lnTo>
                <a:close/>
              </a:path>
              <a:path w="3974465" h="4344035">
                <a:moveTo>
                  <a:pt x="57150" y="3172460"/>
                </a:moveTo>
                <a:lnTo>
                  <a:pt x="0" y="3172460"/>
                </a:lnTo>
                <a:lnTo>
                  <a:pt x="0" y="3115310"/>
                </a:lnTo>
                <a:lnTo>
                  <a:pt x="57150" y="3115310"/>
                </a:lnTo>
                <a:lnTo>
                  <a:pt x="57150" y="3172460"/>
                </a:lnTo>
                <a:close/>
              </a:path>
              <a:path w="3974465" h="4344035">
                <a:moveTo>
                  <a:pt x="57150" y="3058160"/>
                </a:moveTo>
                <a:lnTo>
                  <a:pt x="0" y="3058160"/>
                </a:lnTo>
                <a:lnTo>
                  <a:pt x="0" y="3001010"/>
                </a:lnTo>
                <a:lnTo>
                  <a:pt x="57150" y="3001010"/>
                </a:lnTo>
                <a:lnTo>
                  <a:pt x="57150" y="3058160"/>
                </a:lnTo>
                <a:close/>
              </a:path>
              <a:path w="3974465" h="4344035">
                <a:moveTo>
                  <a:pt x="57150" y="2943860"/>
                </a:moveTo>
                <a:lnTo>
                  <a:pt x="0" y="2943860"/>
                </a:lnTo>
                <a:lnTo>
                  <a:pt x="0" y="2886710"/>
                </a:lnTo>
                <a:lnTo>
                  <a:pt x="57150" y="2886710"/>
                </a:lnTo>
                <a:lnTo>
                  <a:pt x="57150" y="2943860"/>
                </a:lnTo>
                <a:close/>
              </a:path>
              <a:path w="3974465" h="4344035">
                <a:moveTo>
                  <a:pt x="57150" y="2829560"/>
                </a:moveTo>
                <a:lnTo>
                  <a:pt x="0" y="2829560"/>
                </a:lnTo>
                <a:lnTo>
                  <a:pt x="0" y="2772410"/>
                </a:lnTo>
                <a:lnTo>
                  <a:pt x="57150" y="2772410"/>
                </a:lnTo>
                <a:lnTo>
                  <a:pt x="57150" y="2829560"/>
                </a:lnTo>
                <a:close/>
              </a:path>
              <a:path w="3974465" h="4344035">
                <a:moveTo>
                  <a:pt x="57150" y="2715260"/>
                </a:moveTo>
                <a:lnTo>
                  <a:pt x="0" y="2715260"/>
                </a:lnTo>
                <a:lnTo>
                  <a:pt x="0" y="2658110"/>
                </a:lnTo>
                <a:lnTo>
                  <a:pt x="57150" y="2658110"/>
                </a:lnTo>
                <a:lnTo>
                  <a:pt x="57150" y="2715260"/>
                </a:lnTo>
                <a:close/>
              </a:path>
              <a:path w="3974465" h="4344035">
                <a:moveTo>
                  <a:pt x="57150" y="2600960"/>
                </a:moveTo>
                <a:lnTo>
                  <a:pt x="0" y="2600960"/>
                </a:lnTo>
                <a:lnTo>
                  <a:pt x="0" y="2543810"/>
                </a:lnTo>
                <a:lnTo>
                  <a:pt x="57150" y="2543810"/>
                </a:lnTo>
                <a:lnTo>
                  <a:pt x="57150" y="2600960"/>
                </a:lnTo>
                <a:close/>
              </a:path>
              <a:path w="3974465" h="4344035">
                <a:moveTo>
                  <a:pt x="57150" y="2486660"/>
                </a:moveTo>
                <a:lnTo>
                  <a:pt x="0" y="2486660"/>
                </a:lnTo>
                <a:lnTo>
                  <a:pt x="0" y="2429510"/>
                </a:lnTo>
                <a:lnTo>
                  <a:pt x="57150" y="2429510"/>
                </a:lnTo>
                <a:lnTo>
                  <a:pt x="57150" y="2486660"/>
                </a:lnTo>
                <a:close/>
              </a:path>
              <a:path w="3974465" h="4344035">
                <a:moveTo>
                  <a:pt x="57150" y="2372360"/>
                </a:moveTo>
                <a:lnTo>
                  <a:pt x="0" y="2372360"/>
                </a:lnTo>
                <a:lnTo>
                  <a:pt x="0" y="2315210"/>
                </a:lnTo>
                <a:lnTo>
                  <a:pt x="57150" y="2315210"/>
                </a:lnTo>
                <a:lnTo>
                  <a:pt x="57150" y="2372360"/>
                </a:lnTo>
                <a:close/>
              </a:path>
              <a:path w="3974465" h="4344035">
                <a:moveTo>
                  <a:pt x="57150" y="2258060"/>
                </a:moveTo>
                <a:lnTo>
                  <a:pt x="0" y="2258060"/>
                </a:lnTo>
                <a:lnTo>
                  <a:pt x="0" y="2200910"/>
                </a:lnTo>
                <a:lnTo>
                  <a:pt x="57150" y="2200910"/>
                </a:lnTo>
                <a:lnTo>
                  <a:pt x="57150" y="2258060"/>
                </a:lnTo>
                <a:close/>
              </a:path>
              <a:path w="3974465" h="4344035">
                <a:moveTo>
                  <a:pt x="57150" y="2143760"/>
                </a:moveTo>
                <a:lnTo>
                  <a:pt x="0" y="2143760"/>
                </a:lnTo>
                <a:lnTo>
                  <a:pt x="0" y="2086610"/>
                </a:lnTo>
                <a:lnTo>
                  <a:pt x="57150" y="2086610"/>
                </a:lnTo>
                <a:lnTo>
                  <a:pt x="57150" y="2143760"/>
                </a:lnTo>
                <a:close/>
              </a:path>
              <a:path w="3974465" h="4344035">
                <a:moveTo>
                  <a:pt x="57150" y="2029460"/>
                </a:moveTo>
                <a:lnTo>
                  <a:pt x="0" y="2029460"/>
                </a:lnTo>
                <a:lnTo>
                  <a:pt x="0" y="1972310"/>
                </a:lnTo>
                <a:lnTo>
                  <a:pt x="57150" y="1972310"/>
                </a:lnTo>
                <a:lnTo>
                  <a:pt x="57150" y="2029460"/>
                </a:lnTo>
                <a:close/>
              </a:path>
              <a:path w="3974465" h="4344035">
                <a:moveTo>
                  <a:pt x="57150" y="1915160"/>
                </a:moveTo>
                <a:lnTo>
                  <a:pt x="0" y="1915160"/>
                </a:lnTo>
                <a:lnTo>
                  <a:pt x="0" y="1858010"/>
                </a:lnTo>
                <a:lnTo>
                  <a:pt x="57150" y="1858010"/>
                </a:lnTo>
                <a:lnTo>
                  <a:pt x="57150" y="1915160"/>
                </a:lnTo>
                <a:close/>
              </a:path>
              <a:path w="3974465" h="4344035">
                <a:moveTo>
                  <a:pt x="57150" y="1800860"/>
                </a:moveTo>
                <a:lnTo>
                  <a:pt x="0" y="1800860"/>
                </a:lnTo>
                <a:lnTo>
                  <a:pt x="0" y="1743710"/>
                </a:lnTo>
                <a:lnTo>
                  <a:pt x="57150" y="1743710"/>
                </a:lnTo>
                <a:lnTo>
                  <a:pt x="57150" y="1800860"/>
                </a:lnTo>
                <a:close/>
              </a:path>
              <a:path w="3974465" h="4344035">
                <a:moveTo>
                  <a:pt x="57150" y="1686560"/>
                </a:moveTo>
                <a:lnTo>
                  <a:pt x="0" y="1686560"/>
                </a:lnTo>
                <a:lnTo>
                  <a:pt x="0" y="1629410"/>
                </a:lnTo>
                <a:lnTo>
                  <a:pt x="57150" y="1629410"/>
                </a:lnTo>
                <a:lnTo>
                  <a:pt x="57150" y="1686560"/>
                </a:lnTo>
                <a:close/>
              </a:path>
              <a:path w="3974465" h="4344035">
                <a:moveTo>
                  <a:pt x="57150" y="1572260"/>
                </a:moveTo>
                <a:lnTo>
                  <a:pt x="0" y="1572260"/>
                </a:lnTo>
                <a:lnTo>
                  <a:pt x="0" y="1515110"/>
                </a:lnTo>
                <a:lnTo>
                  <a:pt x="57150" y="1515110"/>
                </a:lnTo>
                <a:lnTo>
                  <a:pt x="57150" y="1572260"/>
                </a:lnTo>
                <a:close/>
              </a:path>
              <a:path w="3974465" h="4344035">
                <a:moveTo>
                  <a:pt x="57150" y="1457960"/>
                </a:moveTo>
                <a:lnTo>
                  <a:pt x="0" y="1457960"/>
                </a:lnTo>
                <a:lnTo>
                  <a:pt x="0" y="1400810"/>
                </a:lnTo>
                <a:lnTo>
                  <a:pt x="57150" y="1400810"/>
                </a:lnTo>
                <a:lnTo>
                  <a:pt x="57150" y="1457960"/>
                </a:lnTo>
                <a:close/>
              </a:path>
              <a:path w="3974465" h="4344035">
                <a:moveTo>
                  <a:pt x="57150" y="1343660"/>
                </a:moveTo>
                <a:lnTo>
                  <a:pt x="0" y="1343660"/>
                </a:lnTo>
                <a:lnTo>
                  <a:pt x="0" y="1286510"/>
                </a:lnTo>
                <a:lnTo>
                  <a:pt x="57150" y="1286510"/>
                </a:lnTo>
                <a:lnTo>
                  <a:pt x="57150" y="1343660"/>
                </a:lnTo>
                <a:close/>
              </a:path>
              <a:path w="3974465" h="4344035">
                <a:moveTo>
                  <a:pt x="57150" y="1229360"/>
                </a:moveTo>
                <a:lnTo>
                  <a:pt x="0" y="1229360"/>
                </a:lnTo>
                <a:lnTo>
                  <a:pt x="0" y="1172210"/>
                </a:lnTo>
                <a:lnTo>
                  <a:pt x="57150" y="1172210"/>
                </a:lnTo>
                <a:lnTo>
                  <a:pt x="57150" y="1229360"/>
                </a:lnTo>
                <a:close/>
              </a:path>
              <a:path w="3974465" h="4344035">
                <a:moveTo>
                  <a:pt x="57150" y="1115060"/>
                </a:moveTo>
                <a:lnTo>
                  <a:pt x="0" y="1115060"/>
                </a:lnTo>
                <a:lnTo>
                  <a:pt x="0" y="1057910"/>
                </a:lnTo>
                <a:lnTo>
                  <a:pt x="57150" y="1057910"/>
                </a:lnTo>
                <a:lnTo>
                  <a:pt x="57150" y="1115060"/>
                </a:lnTo>
                <a:close/>
              </a:path>
              <a:path w="3974465" h="4344035">
                <a:moveTo>
                  <a:pt x="57150" y="1000760"/>
                </a:moveTo>
                <a:lnTo>
                  <a:pt x="0" y="1000760"/>
                </a:lnTo>
                <a:lnTo>
                  <a:pt x="0" y="943610"/>
                </a:lnTo>
                <a:lnTo>
                  <a:pt x="57150" y="943610"/>
                </a:lnTo>
                <a:lnTo>
                  <a:pt x="57150" y="1000760"/>
                </a:lnTo>
                <a:close/>
              </a:path>
              <a:path w="3974465" h="4344035">
                <a:moveTo>
                  <a:pt x="57150" y="886460"/>
                </a:moveTo>
                <a:lnTo>
                  <a:pt x="0" y="886460"/>
                </a:lnTo>
                <a:lnTo>
                  <a:pt x="0" y="829310"/>
                </a:lnTo>
                <a:lnTo>
                  <a:pt x="57150" y="829310"/>
                </a:lnTo>
                <a:lnTo>
                  <a:pt x="57150" y="886460"/>
                </a:lnTo>
                <a:close/>
              </a:path>
              <a:path w="3974465" h="4344035">
                <a:moveTo>
                  <a:pt x="57150" y="772160"/>
                </a:moveTo>
                <a:lnTo>
                  <a:pt x="0" y="772160"/>
                </a:lnTo>
                <a:lnTo>
                  <a:pt x="0" y="715010"/>
                </a:lnTo>
                <a:lnTo>
                  <a:pt x="57150" y="715010"/>
                </a:lnTo>
                <a:lnTo>
                  <a:pt x="57150" y="772160"/>
                </a:lnTo>
                <a:close/>
              </a:path>
              <a:path w="3974465" h="4344035">
                <a:moveTo>
                  <a:pt x="57150" y="657860"/>
                </a:moveTo>
                <a:lnTo>
                  <a:pt x="0" y="657860"/>
                </a:lnTo>
                <a:lnTo>
                  <a:pt x="0" y="600710"/>
                </a:lnTo>
                <a:lnTo>
                  <a:pt x="57150" y="600710"/>
                </a:lnTo>
                <a:lnTo>
                  <a:pt x="57150" y="657860"/>
                </a:lnTo>
                <a:close/>
              </a:path>
              <a:path w="3974465" h="4344035">
                <a:moveTo>
                  <a:pt x="57150" y="543560"/>
                </a:moveTo>
                <a:lnTo>
                  <a:pt x="0" y="543560"/>
                </a:lnTo>
                <a:lnTo>
                  <a:pt x="0" y="486410"/>
                </a:lnTo>
                <a:lnTo>
                  <a:pt x="57150" y="486410"/>
                </a:lnTo>
                <a:lnTo>
                  <a:pt x="57150" y="543560"/>
                </a:lnTo>
                <a:close/>
              </a:path>
              <a:path w="3974465" h="4344035">
                <a:moveTo>
                  <a:pt x="57150" y="429260"/>
                </a:moveTo>
                <a:lnTo>
                  <a:pt x="0" y="429260"/>
                </a:lnTo>
                <a:lnTo>
                  <a:pt x="0" y="372110"/>
                </a:lnTo>
                <a:lnTo>
                  <a:pt x="57150" y="372110"/>
                </a:lnTo>
                <a:lnTo>
                  <a:pt x="57150" y="429260"/>
                </a:lnTo>
                <a:close/>
              </a:path>
              <a:path w="3974465" h="4344035">
                <a:moveTo>
                  <a:pt x="57150" y="314960"/>
                </a:moveTo>
                <a:lnTo>
                  <a:pt x="0" y="314960"/>
                </a:lnTo>
                <a:lnTo>
                  <a:pt x="0" y="257810"/>
                </a:lnTo>
                <a:lnTo>
                  <a:pt x="57150" y="257810"/>
                </a:lnTo>
                <a:lnTo>
                  <a:pt x="57150" y="314960"/>
                </a:lnTo>
                <a:close/>
              </a:path>
              <a:path w="3974465" h="4344035">
                <a:moveTo>
                  <a:pt x="57150" y="200660"/>
                </a:moveTo>
                <a:lnTo>
                  <a:pt x="0" y="200660"/>
                </a:lnTo>
                <a:lnTo>
                  <a:pt x="0" y="143510"/>
                </a:lnTo>
                <a:lnTo>
                  <a:pt x="57150" y="143510"/>
                </a:lnTo>
                <a:lnTo>
                  <a:pt x="57150" y="200660"/>
                </a:lnTo>
                <a:close/>
              </a:path>
              <a:path w="3974465" h="4344035">
                <a:moveTo>
                  <a:pt x="57150" y="86360"/>
                </a:moveTo>
                <a:lnTo>
                  <a:pt x="0" y="86360"/>
                </a:lnTo>
                <a:lnTo>
                  <a:pt x="0" y="29209"/>
                </a:lnTo>
                <a:lnTo>
                  <a:pt x="57150" y="29209"/>
                </a:lnTo>
                <a:lnTo>
                  <a:pt x="57150" y="86360"/>
                </a:lnTo>
                <a:close/>
              </a:path>
              <a:path w="3974465" h="4344035">
                <a:moveTo>
                  <a:pt x="142239" y="57150"/>
                </a:moveTo>
                <a:lnTo>
                  <a:pt x="85089" y="57150"/>
                </a:lnTo>
                <a:lnTo>
                  <a:pt x="85089" y="0"/>
                </a:lnTo>
                <a:lnTo>
                  <a:pt x="142239" y="0"/>
                </a:lnTo>
                <a:lnTo>
                  <a:pt x="142239" y="57150"/>
                </a:lnTo>
                <a:close/>
              </a:path>
              <a:path w="3974465" h="4344035">
                <a:moveTo>
                  <a:pt x="256539" y="57150"/>
                </a:moveTo>
                <a:lnTo>
                  <a:pt x="199389" y="57150"/>
                </a:lnTo>
                <a:lnTo>
                  <a:pt x="199389" y="0"/>
                </a:lnTo>
                <a:lnTo>
                  <a:pt x="256539" y="0"/>
                </a:lnTo>
                <a:lnTo>
                  <a:pt x="256539" y="57150"/>
                </a:lnTo>
                <a:close/>
              </a:path>
              <a:path w="3974465" h="4344035">
                <a:moveTo>
                  <a:pt x="370839" y="57150"/>
                </a:moveTo>
                <a:lnTo>
                  <a:pt x="313689" y="57150"/>
                </a:lnTo>
                <a:lnTo>
                  <a:pt x="313689" y="0"/>
                </a:lnTo>
                <a:lnTo>
                  <a:pt x="370839" y="0"/>
                </a:lnTo>
                <a:lnTo>
                  <a:pt x="370839" y="57150"/>
                </a:lnTo>
                <a:close/>
              </a:path>
              <a:path w="3974465" h="4344035">
                <a:moveTo>
                  <a:pt x="485139" y="57150"/>
                </a:moveTo>
                <a:lnTo>
                  <a:pt x="427989" y="57150"/>
                </a:lnTo>
                <a:lnTo>
                  <a:pt x="427989" y="0"/>
                </a:lnTo>
                <a:lnTo>
                  <a:pt x="485139" y="0"/>
                </a:lnTo>
                <a:lnTo>
                  <a:pt x="485139" y="57150"/>
                </a:lnTo>
                <a:close/>
              </a:path>
              <a:path w="3974465" h="4344035">
                <a:moveTo>
                  <a:pt x="599439" y="57150"/>
                </a:moveTo>
                <a:lnTo>
                  <a:pt x="542289" y="57150"/>
                </a:lnTo>
                <a:lnTo>
                  <a:pt x="542289" y="0"/>
                </a:lnTo>
                <a:lnTo>
                  <a:pt x="599439" y="0"/>
                </a:lnTo>
                <a:lnTo>
                  <a:pt x="599439" y="57150"/>
                </a:lnTo>
                <a:close/>
              </a:path>
              <a:path w="3974465" h="4344035">
                <a:moveTo>
                  <a:pt x="713739" y="57150"/>
                </a:moveTo>
                <a:lnTo>
                  <a:pt x="656589" y="57150"/>
                </a:lnTo>
                <a:lnTo>
                  <a:pt x="656589" y="0"/>
                </a:lnTo>
                <a:lnTo>
                  <a:pt x="713739" y="0"/>
                </a:lnTo>
                <a:lnTo>
                  <a:pt x="713739" y="57150"/>
                </a:lnTo>
                <a:close/>
              </a:path>
              <a:path w="3974465" h="4344035">
                <a:moveTo>
                  <a:pt x="828039" y="57150"/>
                </a:moveTo>
                <a:lnTo>
                  <a:pt x="770889" y="57150"/>
                </a:lnTo>
                <a:lnTo>
                  <a:pt x="770889" y="0"/>
                </a:lnTo>
                <a:lnTo>
                  <a:pt x="828039" y="0"/>
                </a:lnTo>
                <a:lnTo>
                  <a:pt x="828039" y="57150"/>
                </a:lnTo>
                <a:close/>
              </a:path>
              <a:path w="3974465" h="4344035">
                <a:moveTo>
                  <a:pt x="942339" y="57150"/>
                </a:moveTo>
                <a:lnTo>
                  <a:pt x="885189" y="57150"/>
                </a:lnTo>
                <a:lnTo>
                  <a:pt x="885189" y="0"/>
                </a:lnTo>
                <a:lnTo>
                  <a:pt x="942339" y="0"/>
                </a:lnTo>
                <a:lnTo>
                  <a:pt x="942339" y="57150"/>
                </a:lnTo>
                <a:close/>
              </a:path>
              <a:path w="3974465" h="4344035">
                <a:moveTo>
                  <a:pt x="1056639" y="57150"/>
                </a:moveTo>
                <a:lnTo>
                  <a:pt x="999489" y="57150"/>
                </a:lnTo>
                <a:lnTo>
                  <a:pt x="999489" y="0"/>
                </a:lnTo>
                <a:lnTo>
                  <a:pt x="1056639" y="0"/>
                </a:lnTo>
                <a:lnTo>
                  <a:pt x="1056639" y="57150"/>
                </a:lnTo>
                <a:close/>
              </a:path>
              <a:path w="3974465" h="4344035">
                <a:moveTo>
                  <a:pt x="1170939" y="57150"/>
                </a:moveTo>
                <a:lnTo>
                  <a:pt x="1113789" y="57150"/>
                </a:lnTo>
                <a:lnTo>
                  <a:pt x="1113789" y="0"/>
                </a:lnTo>
                <a:lnTo>
                  <a:pt x="1170939" y="0"/>
                </a:lnTo>
                <a:lnTo>
                  <a:pt x="1170939" y="57150"/>
                </a:lnTo>
                <a:close/>
              </a:path>
              <a:path w="3974465" h="4344035">
                <a:moveTo>
                  <a:pt x="1285239" y="57150"/>
                </a:moveTo>
                <a:lnTo>
                  <a:pt x="1228089" y="57150"/>
                </a:lnTo>
                <a:lnTo>
                  <a:pt x="1228089" y="0"/>
                </a:lnTo>
                <a:lnTo>
                  <a:pt x="1285239" y="0"/>
                </a:lnTo>
                <a:lnTo>
                  <a:pt x="1285239" y="57150"/>
                </a:lnTo>
                <a:close/>
              </a:path>
              <a:path w="3974465" h="4344035">
                <a:moveTo>
                  <a:pt x="1399539" y="57150"/>
                </a:moveTo>
                <a:lnTo>
                  <a:pt x="1342389" y="57150"/>
                </a:lnTo>
                <a:lnTo>
                  <a:pt x="1342389" y="0"/>
                </a:lnTo>
                <a:lnTo>
                  <a:pt x="1399539" y="0"/>
                </a:lnTo>
                <a:lnTo>
                  <a:pt x="1399539" y="57150"/>
                </a:lnTo>
                <a:close/>
              </a:path>
              <a:path w="3974465" h="4344035">
                <a:moveTo>
                  <a:pt x="1513839" y="57150"/>
                </a:moveTo>
                <a:lnTo>
                  <a:pt x="1456689" y="57150"/>
                </a:lnTo>
                <a:lnTo>
                  <a:pt x="1456689" y="0"/>
                </a:lnTo>
                <a:lnTo>
                  <a:pt x="1513839" y="0"/>
                </a:lnTo>
                <a:lnTo>
                  <a:pt x="1513839" y="57150"/>
                </a:lnTo>
                <a:close/>
              </a:path>
              <a:path w="3974465" h="4344035">
                <a:moveTo>
                  <a:pt x="1628139" y="57150"/>
                </a:moveTo>
                <a:lnTo>
                  <a:pt x="1570989" y="57150"/>
                </a:lnTo>
                <a:lnTo>
                  <a:pt x="1570989" y="0"/>
                </a:lnTo>
                <a:lnTo>
                  <a:pt x="1628139" y="0"/>
                </a:lnTo>
                <a:lnTo>
                  <a:pt x="1628139" y="57150"/>
                </a:lnTo>
                <a:close/>
              </a:path>
              <a:path w="3974465" h="4344035">
                <a:moveTo>
                  <a:pt x="1742439" y="57150"/>
                </a:moveTo>
                <a:lnTo>
                  <a:pt x="1685289" y="57150"/>
                </a:lnTo>
                <a:lnTo>
                  <a:pt x="1685289" y="0"/>
                </a:lnTo>
                <a:lnTo>
                  <a:pt x="1742439" y="0"/>
                </a:lnTo>
                <a:lnTo>
                  <a:pt x="1742439" y="57150"/>
                </a:lnTo>
                <a:close/>
              </a:path>
              <a:path w="3974465" h="4344035">
                <a:moveTo>
                  <a:pt x="1856739" y="57150"/>
                </a:moveTo>
                <a:lnTo>
                  <a:pt x="1799589" y="57150"/>
                </a:lnTo>
                <a:lnTo>
                  <a:pt x="1799589" y="0"/>
                </a:lnTo>
                <a:lnTo>
                  <a:pt x="1856739" y="0"/>
                </a:lnTo>
                <a:lnTo>
                  <a:pt x="1856739" y="57150"/>
                </a:lnTo>
                <a:close/>
              </a:path>
              <a:path w="3974465" h="4344035">
                <a:moveTo>
                  <a:pt x="1971039" y="57150"/>
                </a:moveTo>
                <a:lnTo>
                  <a:pt x="1913889" y="57150"/>
                </a:lnTo>
                <a:lnTo>
                  <a:pt x="1913889" y="0"/>
                </a:lnTo>
                <a:lnTo>
                  <a:pt x="1971039" y="0"/>
                </a:lnTo>
                <a:lnTo>
                  <a:pt x="1971039" y="57150"/>
                </a:lnTo>
                <a:close/>
              </a:path>
              <a:path w="3974465" h="4344035">
                <a:moveTo>
                  <a:pt x="2085339" y="57150"/>
                </a:moveTo>
                <a:lnTo>
                  <a:pt x="2028189" y="57150"/>
                </a:lnTo>
                <a:lnTo>
                  <a:pt x="2028189" y="0"/>
                </a:lnTo>
                <a:lnTo>
                  <a:pt x="2085339" y="0"/>
                </a:lnTo>
                <a:lnTo>
                  <a:pt x="2085339" y="57150"/>
                </a:lnTo>
                <a:close/>
              </a:path>
              <a:path w="3974465" h="4344035">
                <a:moveTo>
                  <a:pt x="2199640" y="57150"/>
                </a:moveTo>
                <a:lnTo>
                  <a:pt x="2142490" y="57150"/>
                </a:lnTo>
                <a:lnTo>
                  <a:pt x="2142490" y="0"/>
                </a:lnTo>
                <a:lnTo>
                  <a:pt x="2199640" y="0"/>
                </a:lnTo>
                <a:lnTo>
                  <a:pt x="2199640" y="57150"/>
                </a:lnTo>
                <a:close/>
              </a:path>
              <a:path w="3974465" h="4344035">
                <a:moveTo>
                  <a:pt x="2313940" y="57150"/>
                </a:moveTo>
                <a:lnTo>
                  <a:pt x="2256790" y="57150"/>
                </a:lnTo>
                <a:lnTo>
                  <a:pt x="2256790" y="0"/>
                </a:lnTo>
                <a:lnTo>
                  <a:pt x="2313940" y="0"/>
                </a:lnTo>
                <a:lnTo>
                  <a:pt x="2313940" y="57150"/>
                </a:lnTo>
                <a:close/>
              </a:path>
              <a:path w="3974465" h="4344035">
                <a:moveTo>
                  <a:pt x="2428240" y="57150"/>
                </a:moveTo>
                <a:lnTo>
                  <a:pt x="2371090" y="57150"/>
                </a:lnTo>
                <a:lnTo>
                  <a:pt x="2371090" y="0"/>
                </a:lnTo>
                <a:lnTo>
                  <a:pt x="2428240" y="0"/>
                </a:lnTo>
                <a:lnTo>
                  <a:pt x="2428240" y="57150"/>
                </a:lnTo>
                <a:close/>
              </a:path>
              <a:path w="3974465" h="4344035">
                <a:moveTo>
                  <a:pt x="2542540" y="57150"/>
                </a:moveTo>
                <a:lnTo>
                  <a:pt x="2485390" y="57150"/>
                </a:lnTo>
                <a:lnTo>
                  <a:pt x="2485390" y="0"/>
                </a:lnTo>
                <a:lnTo>
                  <a:pt x="2542540" y="0"/>
                </a:lnTo>
                <a:lnTo>
                  <a:pt x="2542540" y="57150"/>
                </a:lnTo>
                <a:close/>
              </a:path>
              <a:path w="3974465" h="4344035">
                <a:moveTo>
                  <a:pt x="2656840" y="57150"/>
                </a:moveTo>
                <a:lnTo>
                  <a:pt x="2599690" y="57150"/>
                </a:lnTo>
                <a:lnTo>
                  <a:pt x="2599690" y="0"/>
                </a:lnTo>
                <a:lnTo>
                  <a:pt x="2656840" y="0"/>
                </a:lnTo>
                <a:lnTo>
                  <a:pt x="2656840" y="57150"/>
                </a:lnTo>
                <a:close/>
              </a:path>
              <a:path w="3974465" h="4344035">
                <a:moveTo>
                  <a:pt x="2771140" y="57150"/>
                </a:moveTo>
                <a:lnTo>
                  <a:pt x="2713990" y="57150"/>
                </a:lnTo>
                <a:lnTo>
                  <a:pt x="2713990" y="0"/>
                </a:lnTo>
                <a:lnTo>
                  <a:pt x="2771140" y="0"/>
                </a:lnTo>
                <a:lnTo>
                  <a:pt x="2771140" y="57150"/>
                </a:lnTo>
                <a:close/>
              </a:path>
              <a:path w="3974465" h="4344035">
                <a:moveTo>
                  <a:pt x="2885440" y="57150"/>
                </a:moveTo>
                <a:lnTo>
                  <a:pt x="2828290" y="57150"/>
                </a:lnTo>
                <a:lnTo>
                  <a:pt x="2828290" y="0"/>
                </a:lnTo>
                <a:lnTo>
                  <a:pt x="2885440" y="0"/>
                </a:lnTo>
                <a:lnTo>
                  <a:pt x="2885440" y="57150"/>
                </a:lnTo>
                <a:close/>
              </a:path>
              <a:path w="3974465" h="4344035">
                <a:moveTo>
                  <a:pt x="2999740" y="57150"/>
                </a:moveTo>
                <a:lnTo>
                  <a:pt x="2942590" y="57150"/>
                </a:lnTo>
                <a:lnTo>
                  <a:pt x="2942590" y="0"/>
                </a:lnTo>
                <a:lnTo>
                  <a:pt x="2999740" y="0"/>
                </a:lnTo>
                <a:lnTo>
                  <a:pt x="2999740" y="57150"/>
                </a:lnTo>
                <a:close/>
              </a:path>
              <a:path w="3974465" h="4344035">
                <a:moveTo>
                  <a:pt x="3114040" y="57150"/>
                </a:moveTo>
                <a:lnTo>
                  <a:pt x="3056890" y="57150"/>
                </a:lnTo>
                <a:lnTo>
                  <a:pt x="3056890" y="0"/>
                </a:lnTo>
                <a:lnTo>
                  <a:pt x="3114040" y="0"/>
                </a:lnTo>
                <a:lnTo>
                  <a:pt x="3114040" y="57150"/>
                </a:lnTo>
                <a:close/>
              </a:path>
              <a:path w="3974465" h="4344035">
                <a:moveTo>
                  <a:pt x="3228340" y="57150"/>
                </a:moveTo>
                <a:lnTo>
                  <a:pt x="3171190" y="57150"/>
                </a:lnTo>
                <a:lnTo>
                  <a:pt x="3171190" y="0"/>
                </a:lnTo>
                <a:lnTo>
                  <a:pt x="3228340" y="0"/>
                </a:lnTo>
                <a:lnTo>
                  <a:pt x="3228340" y="57150"/>
                </a:lnTo>
                <a:close/>
              </a:path>
              <a:path w="3974465" h="4344035">
                <a:moveTo>
                  <a:pt x="3342640" y="57150"/>
                </a:moveTo>
                <a:lnTo>
                  <a:pt x="3285490" y="57150"/>
                </a:lnTo>
                <a:lnTo>
                  <a:pt x="3285490" y="0"/>
                </a:lnTo>
                <a:lnTo>
                  <a:pt x="3342640" y="0"/>
                </a:lnTo>
                <a:lnTo>
                  <a:pt x="3342640" y="57150"/>
                </a:lnTo>
                <a:close/>
              </a:path>
              <a:path w="3974465" h="4344035">
                <a:moveTo>
                  <a:pt x="3456940" y="57150"/>
                </a:moveTo>
                <a:lnTo>
                  <a:pt x="3399790" y="57150"/>
                </a:lnTo>
                <a:lnTo>
                  <a:pt x="3399790" y="0"/>
                </a:lnTo>
                <a:lnTo>
                  <a:pt x="3456940" y="0"/>
                </a:lnTo>
                <a:lnTo>
                  <a:pt x="3456940" y="57150"/>
                </a:lnTo>
                <a:close/>
              </a:path>
              <a:path w="3974465" h="4344035">
                <a:moveTo>
                  <a:pt x="3571240" y="57150"/>
                </a:moveTo>
                <a:lnTo>
                  <a:pt x="3514090" y="57150"/>
                </a:lnTo>
                <a:lnTo>
                  <a:pt x="3514090" y="0"/>
                </a:lnTo>
                <a:lnTo>
                  <a:pt x="3571240" y="0"/>
                </a:lnTo>
                <a:lnTo>
                  <a:pt x="3571240" y="57150"/>
                </a:lnTo>
                <a:close/>
              </a:path>
              <a:path w="3974465" h="4344035">
                <a:moveTo>
                  <a:pt x="3685540" y="57150"/>
                </a:moveTo>
                <a:lnTo>
                  <a:pt x="3628390" y="57150"/>
                </a:lnTo>
                <a:lnTo>
                  <a:pt x="3628390" y="0"/>
                </a:lnTo>
                <a:lnTo>
                  <a:pt x="3685540" y="0"/>
                </a:lnTo>
                <a:lnTo>
                  <a:pt x="3685540" y="57150"/>
                </a:lnTo>
                <a:close/>
              </a:path>
              <a:path w="3974465" h="4344035">
                <a:moveTo>
                  <a:pt x="3799840" y="57150"/>
                </a:moveTo>
                <a:lnTo>
                  <a:pt x="3742690" y="57150"/>
                </a:lnTo>
                <a:lnTo>
                  <a:pt x="3742690" y="0"/>
                </a:lnTo>
                <a:lnTo>
                  <a:pt x="3799840" y="0"/>
                </a:lnTo>
                <a:lnTo>
                  <a:pt x="3799840" y="57150"/>
                </a:lnTo>
                <a:close/>
              </a:path>
              <a:path w="3974465" h="4344035">
                <a:moveTo>
                  <a:pt x="3914140" y="57150"/>
                </a:moveTo>
                <a:lnTo>
                  <a:pt x="3856990" y="57150"/>
                </a:lnTo>
                <a:lnTo>
                  <a:pt x="3856990" y="0"/>
                </a:lnTo>
                <a:lnTo>
                  <a:pt x="3914140" y="0"/>
                </a:lnTo>
                <a:lnTo>
                  <a:pt x="3914140" y="57150"/>
                </a:lnTo>
                <a:close/>
              </a:path>
              <a:path w="3974465" h="4344035">
                <a:moveTo>
                  <a:pt x="3974465" y="111125"/>
                </a:moveTo>
                <a:lnTo>
                  <a:pt x="3917315" y="111125"/>
                </a:lnTo>
                <a:lnTo>
                  <a:pt x="3917315" y="53975"/>
                </a:lnTo>
                <a:lnTo>
                  <a:pt x="3974465" y="53975"/>
                </a:lnTo>
                <a:lnTo>
                  <a:pt x="3974465" y="111125"/>
                </a:lnTo>
                <a:close/>
              </a:path>
              <a:path w="3974465" h="4344035">
                <a:moveTo>
                  <a:pt x="3974465" y="225425"/>
                </a:moveTo>
                <a:lnTo>
                  <a:pt x="3917315" y="225425"/>
                </a:lnTo>
                <a:lnTo>
                  <a:pt x="3917315" y="168275"/>
                </a:lnTo>
                <a:lnTo>
                  <a:pt x="3974465" y="168275"/>
                </a:lnTo>
                <a:lnTo>
                  <a:pt x="3974465" y="225425"/>
                </a:lnTo>
                <a:close/>
              </a:path>
              <a:path w="3974465" h="4344035">
                <a:moveTo>
                  <a:pt x="3974465" y="339725"/>
                </a:moveTo>
                <a:lnTo>
                  <a:pt x="3917315" y="339725"/>
                </a:lnTo>
                <a:lnTo>
                  <a:pt x="3917315" y="282575"/>
                </a:lnTo>
                <a:lnTo>
                  <a:pt x="3974465" y="282575"/>
                </a:lnTo>
                <a:lnTo>
                  <a:pt x="3974465" y="339725"/>
                </a:lnTo>
                <a:close/>
              </a:path>
              <a:path w="3974465" h="4344035">
                <a:moveTo>
                  <a:pt x="3974465" y="454025"/>
                </a:moveTo>
                <a:lnTo>
                  <a:pt x="3917315" y="454025"/>
                </a:lnTo>
                <a:lnTo>
                  <a:pt x="3917315" y="396875"/>
                </a:lnTo>
                <a:lnTo>
                  <a:pt x="3974465" y="396875"/>
                </a:lnTo>
                <a:lnTo>
                  <a:pt x="3974465" y="454025"/>
                </a:lnTo>
                <a:close/>
              </a:path>
              <a:path w="3974465" h="4344035">
                <a:moveTo>
                  <a:pt x="3974465" y="568325"/>
                </a:moveTo>
                <a:lnTo>
                  <a:pt x="3917315" y="568325"/>
                </a:lnTo>
                <a:lnTo>
                  <a:pt x="3917315" y="511175"/>
                </a:lnTo>
                <a:lnTo>
                  <a:pt x="3974465" y="511175"/>
                </a:lnTo>
                <a:lnTo>
                  <a:pt x="3974465" y="568325"/>
                </a:lnTo>
                <a:close/>
              </a:path>
              <a:path w="3974465" h="4344035">
                <a:moveTo>
                  <a:pt x="3974465" y="682625"/>
                </a:moveTo>
                <a:lnTo>
                  <a:pt x="3917315" y="682625"/>
                </a:lnTo>
                <a:lnTo>
                  <a:pt x="3917315" y="625475"/>
                </a:lnTo>
                <a:lnTo>
                  <a:pt x="3974465" y="625475"/>
                </a:lnTo>
                <a:lnTo>
                  <a:pt x="3974465" y="682625"/>
                </a:lnTo>
                <a:close/>
              </a:path>
              <a:path w="3974465" h="4344035">
                <a:moveTo>
                  <a:pt x="3974465" y="796925"/>
                </a:moveTo>
                <a:lnTo>
                  <a:pt x="3917315" y="796925"/>
                </a:lnTo>
                <a:lnTo>
                  <a:pt x="3917315" y="739775"/>
                </a:lnTo>
                <a:lnTo>
                  <a:pt x="3974465" y="739775"/>
                </a:lnTo>
                <a:lnTo>
                  <a:pt x="3974465" y="796925"/>
                </a:lnTo>
                <a:close/>
              </a:path>
              <a:path w="3974465" h="4344035">
                <a:moveTo>
                  <a:pt x="3974465" y="911225"/>
                </a:moveTo>
                <a:lnTo>
                  <a:pt x="3917315" y="911225"/>
                </a:lnTo>
                <a:lnTo>
                  <a:pt x="3917315" y="854075"/>
                </a:lnTo>
                <a:lnTo>
                  <a:pt x="3974465" y="854075"/>
                </a:lnTo>
                <a:lnTo>
                  <a:pt x="3974465" y="911225"/>
                </a:lnTo>
                <a:close/>
              </a:path>
              <a:path w="3974465" h="4344035">
                <a:moveTo>
                  <a:pt x="3974465" y="1025525"/>
                </a:moveTo>
                <a:lnTo>
                  <a:pt x="3917315" y="1025525"/>
                </a:lnTo>
                <a:lnTo>
                  <a:pt x="3917315" y="968375"/>
                </a:lnTo>
                <a:lnTo>
                  <a:pt x="3974465" y="968375"/>
                </a:lnTo>
                <a:lnTo>
                  <a:pt x="3974465" y="1025525"/>
                </a:lnTo>
                <a:close/>
              </a:path>
              <a:path w="3974465" h="4344035">
                <a:moveTo>
                  <a:pt x="3974465" y="1139825"/>
                </a:moveTo>
                <a:lnTo>
                  <a:pt x="3917315" y="1139825"/>
                </a:lnTo>
                <a:lnTo>
                  <a:pt x="3917315" y="1082675"/>
                </a:lnTo>
                <a:lnTo>
                  <a:pt x="3974465" y="1082675"/>
                </a:lnTo>
                <a:lnTo>
                  <a:pt x="3974465" y="1139825"/>
                </a:lnTo>
                <a:close/>
              </a:path>
              <a:path w="3974465" h="4344035">
                <a:moveTo>
                  <a:pt x="3974465" y="1254125"/>
                </a:moveTo>
                <a:lnTo>
                  <a:pt x="3917315" y="1254125"/>
                </a:lnTo>
                <a:lnTo>
                  <a:pt x="3917315" y="1196975"/>
                </a:lnTo>
                <a:lnTo>
                  <a:pt x="3974465" y="1196975"/>
                </a:lnTo>
                <a:lnTo>
                  <a:pt x="3974465" y="1254125"/>
                </a:lnTo>
                <a:close/>
              </a:path>
              <a:path w="3974465" h="4344035">
                <a:moveTo>
                  <a:pt x="3974465" y="1368425"/>
                </a:moveTo>
                <a:lnTo>
                  <a:pt x="3917315" y="1368425"/>
                </a:lnTo>
                <a:lnTo>
                  <a:pt x="3917315" y="1311275"/>
                </a:lnTo>
                <a:lnTo>
                  <a:pt x="3974465" y="1311275"/>
                </a:lnTo>
                <a:lnTo>
                  <a:pt x="3974465" y="1368425"/>
                </a:lnTo>
                <a:close/>
              </a:path>
              <a:path w="3974465" h="4344035">
                <a:moveTo>
                  <a:pt x="3974465" y="1482725"/>
                </a:moveTo>
                <a:lnTo>
                  <a:pt x="3917315" y="1482725"/>
                </a:lnTo>
                <a:lnTo>
                  <a:pt x="3917315" y="1425575"/>
                </a:lnTo>
                <a:lnTo>
                  <a:pt x="3974465" y="1425575"/>
                </a:lnTo>
                <a:lnTo>
                  <a:pt x="3974465" y="1482725"/>
                </a:lnTo>
                <a:close/>
              </a:path>
              <a:path w="3974465" h="4344035">
                <a:moveTo>
                  <a:pt x="3974465" y="1597025"/>
                </a:moveTo>
                <a:lnTo>
                  <a:pt x="3917315" y="1597025"/>
                </a:lnTo>
                <a:lnTo>
                  <a:pt x="3917315" y="1539875"/>
                </a:lnTo>
                <a:lnTo>
                  <a:pt x="3974465" y="1539875"/>
                </a:lnTo>
                <a:lnTo>
                  <a:pt x="3974465" y="1597025"/>
                </a:lnTo>
                <a:close/>
              </a:path>
              <a:path w="3974465" h="4344035">
                <a:moveTo>
                  <a:pt x="3974465" y="1711325"/>
                </a:moveTo>
                <a:lnTo>
                  <a:pt x="3917315" y="1711325"/>
                </a:lnTo>
                <a:lnTo>
                  <a:pt x="3917315" y="1654175"/>
                </a:lnTo>
                <a:lnTo>
                  <a:pt x="3974465" y="1654175"/>
                </a:lnTo>
                <a:lnTo>
                  <a:pt x="3974465" y="1711325"/>
                </a:lnTo>
                <a:close/>
              </a:path>
              <a:path w="3974465" h="4344035">
                <a:moveTo>
                  <a:pt x="3974465" y="1825625"/>
                </a:moveTo>
                <a:lnTo>
                  <a:pt x="3917315" y="1825625"/>
                </a:lnTo>
                <a:lnTo>
                  <a:pt x="3917315" y="1768475"/>
                </a:lnTo>
                <a:lnTo>
                  <a:pt x="3974465" y="1768475"/>
                </a:lnTo>
                <a:lnTo>
                  <a:pt x="3974465" y="1825625"/>
                </a:lnTo>
                <a:close/>
              </a:path>
              <a:path w="3974465" h="4344035">
                <a:moveTo>
                  <a:pt x="3974465" y="1939925"/>
                </a:moveTo>
                <a:lnTo>
                  <a:pt x="3917315" y="1939925"/>
                </a:lnTo>
                <a:lnTo>
                  <a:pt x="3917315" y="1882775"/>
                </a:lnTo>
                <a:lnTo>
                  <a:pt x="3974465" y="1882775"/>
                </a:lnTo>
                <a:lnTo>
                  <a:pt x="3974465" y="1939925"/>
                </a:lnTo>
                <a:close/>
              </a:path>
              <a:path w="3974465" h="4344035">
                <a:moveTo>
                  <a:pt x="3974465" y="2054225"/>
                </a:moveTo>
                <a:lnTo>
                  <a:pt x="3917315" y="2054225"/>
                </a:lnTo>
                <a:lnTo>
                  <a:pt x="3917315" y="1997075"/>
                </a:lnTo>
                <a:lnTo>
                  <a:pt x="3974465" y="1997075"/>
                </a:lnTo>
                <a:lnTo>
                  <a:pt x="3974465" y="2054225"/>
                </a:lnTo>
                <a:close/>
              </a:path>
              <a:path w="3974465" h="4344035">
                <a:moveTo>
                  <a:pt x="3974465" y="2168525"/>
                </a:moveTo>
                <a:lnTo>
                  <a:pt x="3917315" y="2168525"/>
                </a:lnTo>
                <a:lnTo>
                  <a:pt x="3917315" y="2111375"/>
                </a:lnTo>
                <a:lnTo>
                  <a:pt x="3974465" y="2111375"/>
                </a:lnTo>
                <a:lnTo>
                  <a:pt x="3974465" y="2168525"/>
                </a:lnTo>
                <a:close/>
              </a:path>
              <a:path w="3974465" h="4344035">
                <a:moveTo>
                  <a:pt x="3974465" y="2282825"/>
                </a:moveTo>
                <a:lnTo>
                  <a:pt x="3917315" y="2282825"/>
                </a:lnTo>
                <a:lnTo>
                  <a:pt x="3917315" y="2225675"/>
                </a:lnTo>
                <a:lnTo>
                  <a:pt x="3974465" y="2225675"/>
                </a:lnTo>
                <a:lnTo>
                  <a:pt x="3974465" y="2282825"/>
                </a:lnTo>
                <a:close/>
              </a:path>
              <a:path w="3974465" h="4344035">
                <a:moveTo>
                  <a:pt x="3974465" y="2397125"/>
                </a:moveTo>
                <a:lnTo>
                  <a:pt x="3917315" y="2397125"/>
                </a:lnTo>
                <a:lnTo>
                  <a:pt x="3917315" y="2339975"/>
                </a:lnTo>
                <a:lnTo>
                  <a:pt x="3974465" y="2339975"/>
                </a:lnTo>
                <a:lnTo>
                  <a:pt x="3974465" y="2397125"/>
                </a:lnTo>
                <a:close/>
              </a:path>
              <a:path w="3974465" h="4344035">
                <a:moveTo>
                  <a:pt x="3974465" y="2511425"/>
                </a:moveTo>
                <a:lnTo>
                  <a:pt x="3917315" y="2511425"/>
                </a:lnTo>
                <a:lnTo>
                  <a:pt x="3917315" y="2454275"/>
                </a:lnTo>
                <a:lnTo>
                  <a:pt x="3974465" y="2454275"/>
                </a:lnTo>
                <a:lnTo>
                  <a:pt x="3974465" y="2511425"/>
                </a:lnTo>
                <a:close/>
              </a:path>
              <a:path w="3974465" h="4344035">
                <a:moveTo>
                  <a:pt x="3974465" y="2625725"/>
                </a:moveTo>
                <a:lnTo>
                  <a:pt x="3917315" y="2625725"/>
                </a:lnTo>
                <a:lnTo>
                  <a:pt x="3917315" y="2568575"/>
                </a:lnTo>
                <a:lnTo>
                  <a:pt x="3974465" y="2568575"/>
                </a:lnTo>
                <a:lnTo>
                  <a:pt x="3974465" y="2625725"/>
                </a:lnTo>
                <a:close/>
              </a:path>
              <a:path w="3974465" h="4344035">
                <a:moveTo>
                  <a:pt x="3974465" y="2740025"/>
                </a:moveTo>
                <a:lnTo>
                  <a:pt x="3917315" y="2740025"/>
                </a:lnTo>
                <a:lnTo>
                  <a:pt x="3917315" y="2682875"/>
                </a:lnTo>
                <a:lnTo>
                  <a:pt x="3974465" y="2682875"/>
                </a:lnTo>
                <a:lnTo>
                  <a:pt x="3974465" y="2740025"/>
                </a:lnTo>
                <a:close/>
              </a:path>
              <a:path w="3974465" h="4344035">
                <a:moveTo>
                  <a:pt x="3974465" y="2854325"/>
                </a:moveTo>
                <a:lnTo>
                  <a:pt x="3917315" y="2854325"/>
                </a:lnTo>
                <a:lnTo>
                  <a:pt x="3917315" y="2797175"/>
                </a:lnTo>
                <a:lnTo>
                  <a:pt x="3974465" y="2797175"/>
                </a:lnTo>
                <a:lnTo>
                  <a:pt x="3974465" y="2854325"/>
                </a:lnTo>
                <a:close/>
              </a:path>
              <a:path w="3974465" h="4344035">
                <a:moveTo>
                  <a:pt x="3974465" y="2968625"/>
                </a:moveTo>
                <a:lnTo>
                  <a:pt x="3917315" y="2968625"/>
                </a:lnTo>
                <a:lnTo>
                  <a:pt x="3917315" y="2911475"/>
                </a:lnTo>
                <a:lnTo>
                  <a:pt x="3974465" y="2911475"/>
                </a:lnTo>
                <a:lnTo>
                  <a:pt x="3974465" y="2968625"/>
                </a:lnTo>
                <a:close/>
              </a:path>
              <a:path w="3974465" h="4344035">
                <a:moveTo>
                  <a:pt x="3974465" y="3082925"/>
                </a:moveTo>
                <a:lnTo>
                  <a:pt x="3917315" y="3082925"/>
                </a:lnTo>
                <a:lnTo>
                  <a:pt x="3917315" y="3025775"/>
                </a:lnTo>
                <a:lnTo>
                  <a:pt x="3974465" y="3025775"/>
                </a:lnTo>
                <a:lnTo>
                  <a:pt x="3974465" y="3082925"/>
                </a:lnTo>
                <a:close/>
              </a:path>
              <a:path w="3974465" h="4344035">
                <a:moveTo>
                  <a:pt x="3974465" y="3197225"/>
                </a:moveTo>
                <a:lnTo>
                  <a:pt x="3917315" y="3197225"/>
                </a:lnTo>
                <a:lnTo>
                  <a:pt x="3917315" y="3140075"/>
                </a:lnTo>
                <a:lnTo>
                  <a:pt x="3974465" y="3140075"/>
                </a:lnTo>
                <a:lnTo>
                  <a:pt x="3974465" y="3197225"/>
                </a:lnTo>
                <a:close/>
              </a:path>
              <a:path w="3974465" h="4344035">
                <a:moveTo>
                  <a:pt x="3974465" y="3311525"/>
                </a:moveTo>
                <a:lnTo>
                  <a:pt x="3917315" y="3311525"/>
                </a:lnTo>
                <a:lnTo>
                  <a:pt x="3917315" y="3254375"/>
                </a:lnTo>
                <a:lnTo>
                  <a:pt x="3974465" y="3254375"/>
                </a:lnTo>
                <a:lnTo>
                  <a:pt x="3974465" y="3311525"/>
                </a:lnTo>
                <a:close/>
              </a:path>
              <a:path w="3974465" h="4344035">
                <a:moveTo>
                  <a:pt x="3974465" y="3425825"/>
                </a:moveTo>
                <a:lnTo>
                  <a:pt x="3917315" y="3425825"/>
                </a:lnTo>
                <a:lnTo>
                  <a:pt x="3917315" y="3368675"/>
                </a:lnTo>
                <a:lnTo>
                  <a:pt x="3974465" y="3368675"/>
                </a:lnTo>
                <a:lnTo>
                  <a:pt x="3974465" y="3425825"/>
                </a:lnTo>
                <a:close/>
              </a:path>
              <a:path w="3974465" h="4344035">
                <a:moveTo>
                  <a:pt x="3974465" y="3540125"/>
                </a:moveTo>
                <a:lnTo>
                  <a:pt x="3917315" y="3540125"/>
                </a:lnTo>
                <a:lnTo>
                  <a:pt x="3917315" y="3482975"/>
                </a:lnTo>
                <a:lnTo>
                  <a:pt x="3974465" y="3482975"/>
                </a:lnTo>
                <a:lnTo>
                  <a:pt x="3974465" y="3540125"/>
                </a:lnTo>
                <a:close/>
              </a:path>
              <a:path w="3974465" h="4344035">
                <a:moveTo>
                  <a:pt x="3974465" y="3654425"/>
                </a:moveTo>
                <a:lnTo>
                  <a:pt x="3917315" y="3654425"/>
                </a:lnTo>
                <a:lnTo>
                  <a:pt x="3917315" y="3597275"/>
                </a:lnTo>
                <a:lnTo>
                  <a:pt x="3974465" y="3597275"/>
                </a:lnTo>
                <a:lnTo>
                  <a:pt x="3974465" y="3654425"/>
                </a:lnTo>
                <a:close/>
              </a:path>
              <a:path w="3974465" h="4344035">
                <a:moveTo>
                  <a:pt x="3974465" y="3768725"/>
                </a:moveTo>
                <a:lnTo>
                  <a:pt x="3917315" y="3768725"/>
                </a:lnTo>
                <a:lnTo>
                  <a:pt x="3917315" y="3711575"/>
                </a:lnTo>
                <a:lnTo>
                  <a:pt x="3974465" y="3711575"/>
                </a:lnTo>
                <a:lnTo>
                  <a:pt x="3974465" y="3768725"/>
                </a:lnTo>
                <a:close/>
              </a:path>
              <a:path w="3974465" h="4344035">
                <a:moveTo>
                  <a:pt x="3974465" y="3883025"/>
                </a:moveTo>
                <a:lnTo>
                  <a:pt x="3917315" y="3883025"/>
                </a:lnTo>
                <a:lnTo>
                  <a:pt x="3917315" y="3825875"/>
                </a:lnTo>
                <a:lnTo>
                  <a:pt x="3974465" y="3825875"/>
                </a:lnTo>
                <a:lnTo>
                  <a:pt x="3974465" y="3883025"/>
                </a:lnTo>
                <a:close/>
              </a:path>
              <a:path w="3974465" h="4344035">
                <a:moveTo>
                  <a:pt x="3974465" y="3997325"/>
                </a:moveTo>
                <a:lnTo>
                  <a:pt x="3917315" y="3997325"/>
                </a:lnTo>
                <a:lnTo>
                  <a:pt x="3917315" y="3940175"/>
                </a:lnTo>
                <a:lnTo>
                  <a:pt x="3974465" y="3940175"/>
                </a:lnTo>
                <a:lnTo>
                  <a:pt x="3974465" y="3997325"/>
                </a:lnTo>
                <a:close/>
              </a:path>
              <a:path w="3974465" h="4344035">
                <a:moveTo>
                  <a:pt x="3974465" y="4111625"/>
                </a:moveTo>
                <a:lnTo>
                  <a:pt x="3917315" y="4111625"/>
                </a:lnTo>
                <a:lnTo>
                  <a:pt x="3917315" y="4054475"/>
                </a:lnTo>
                <a:lnTo>
                  <a:pt x="3974465" y="4054475"/>
                </a:lnTo>
                <a:lnTo>
                  <a:pt x="3974465" y="4111625"/>
                </a:lnTo>
                <a:close/>
              </a:path>
              <a:path w="3974465" h="4344035">
                <a:moveTo>
                  <a:pt x="3974465" y="4225925"/>
                </a:moveTo>
                <a:lnTo>
                  <a:pt x="3917315" y="4225925"/>
                </a:lnTo>
                <a:lnTo>
                  <a:pt x="3917315" y="4168775"/>
                </a:lnTo>
                <a:lnTo>
                  <a:pt x="3974465" y="4168775"/>
                </a:lnTo>
                <a:lnTo>
                  <a:pt x="3974465" y="4225925"/>
                </a:lnTo>
                <a:close/>
              </a:path>
              <a:path w="3974465" h="4344035">
                <a:moveTo>
                  <a:pt x="3917315" y="4315460"/>
                </a:moveTo>
                <a:lnTo>
                  <a:pt x="3917315" y="4283075"/>
                </a:lnTo>
                <a:lnTo>
                  <a:pt x="3974465" y="4283075"/>
                </a:lnTo>
                <a:lnTo>
                  <a:pt x="3974465" y="4286885"/>
                </a:lnTo>
                <a:lnTo>
                  <a:pt x="3921125" y="4286885"/>
                </a:lnTo>
                <a:lnTo>
                  <a:pt x="3921125" y="4311650"/>
                </a:lnTo>
                <a:lnTo>
                  <a:pt x="3917315" y="4315460"/>
                </a:lnTo>
                <a:close/>
              </a:path>
              <a:path w="3974465" h="4344035">
                <a:moveTo>
                  <a:pt x="3921125" y="4311650"/>
                </a:moveTo>
                <a:lnTo>
                  <a:pt x="3921125" y="4286885"/>
                </a:lnTo>
                <a:lnTo>
                  <a:pt x="3945890" y="4286885"/>
                </a:lnTo>
                <a:lnTo>
                  <a:pt x="3921125" y="4311650"/>
                </a:lnTo>
                <a:close/>
              </a:path>
              <a:path w="3974465" h="4344035">
                <a:moveTo>
                  <a:pt x="3945890" y="4344035"/>
                </a:moveTo>
                <a:lnTo>
                  <a:pt x="3921125" y="4344035"/>
                </a:lnTo>
                <a:lnTo>
                  <a:pt x="3921125" y="4311650"/>
                </a:lnTo>
                <a:lnTo>
                  <a:pt x="3945890" y="4286885"/>
                </a:lnTo>
                <a:lnTo>
                  <a:pt x="3974465" y="4286885"/>
                </a:lnTo>
                <a:lnTo>
                  <a:pt x="3974465" y="4315460"/>
                </a:lnTo>
                <a:lnTo>
                  <a:pt x="3974172" y="4319524"/>
                </a:lnTo>
                <a:lnTo>
                  <a:pt x="3945890" y="4344035"/>
                </a:lnTo>
                <a:close/>
              </a:path>
              <a:path w="3974465" h="4344035">
                <a:moveTo>
                  <a:pt x="3863975" y="4344035"/>
                </a:moveTo>
                <a:lnTo>
                  <a:pt x="3806825" y="4344035"/>
                </a:lnTo>
                <a:lnTo>
                  <a:pt x="3806825" y="4286885"/>
                </a:lnTo>
                <a:lnTo>
                  <a:pt x="3863975" y="4286885"/>
                </a:lnTo>
                <a:lnTo>
                  <a:pt x="3863975" y="4344035"/>
                </a:lnTo>
                <a:close/>
              </a:path>
              <a:path w="3974465" h="4344035">
                <a:moveTo>
                  <a:pt x="3749675" y="4344035"/>
                </a:moveTo>
                <a:lnTo>
                  <a:pt x="3692525" y="4344035"/>
                </a:lnTo>
                <a:lnTo>
                  <a:pt x="3692525" y="4286885"/>
                </a:lnTo>
                <a:lnTo>
                  <a:pt x="3749675" y="4286885"/>
                </a:lnTo>
                <a:lnTo>
                  <a:pt x="3749675" y="4344035"/>
                </a:lnTo>
                <a:close/>
              </a:path>
              <a:path w="3974465" h="4344035">
                <a:moveTo>
                  <a:pt x="3635375" y="4344035"/>
                </a:moveTo>
                <a:lnTo>
                  <a:pt x="3578225" y="4344035"/>
                </a:lnTo>
                <a:lnTo>
                  <a:pt x="3578225" y="4286885"/>
                </a:lnTo>
                <a:lnTo>
                  <a:pt x="3635375" y="4286885"/>
                </a:lnTo>
                <a:lnTo>
                  <a:pt x="3635375" y="4344035"/>
                </a:lnTo>
                <a:close/>
              </a:path>
              <a:path w="3974465" h="4344035">
                <a:moveTo>
                  <a:pt x="3521075" y="4344035"/>
                </a:moveTo>
                <a:lnTo>
                  <a:pt x="3463925" y="4344035"/>
                </a:lnTo>
                <a:lnTo>
                  <a:pt x="3463925" y="4286885"/>
                </a:lnTo>
                <a:lnTo>
                  <a:pt x="3521075" y="4286885"/>
                </a:lnTo>
                <a:lnTo>
                  <a:pt x="3521075" y="4344035"/>
                </a:lnTo>
                <a:close/>
              </a:path>
              <a:path w="3974465" h="4344035">
                <a:moveTo>
                  <a:pt x="3406775" y="4344035"/>
                </a:moveTo>
                <a:lnTo>
                  <a:pt x="3349625" y="4344035"/>
                </a:lnTo>
                <a:lnTo>
                  <a:pt x="3349625" y="4286885"/>
                </a:lnTo>
                <a:lnTo>
                  <a:pt x="3406775" y="4286885"/>
                </a:lnTo>
                <a:lnTo>
                  <a:pt x="3406775" y="4344035"/>
                </a:lnTo>
                <a:close/>
              </a:path>
              <a:path w="3974465" h="4344035">
                <a:moveTo>
                  <a:pt x="3292475" y="4344035"/>
                </a:moveTo>
                <a:lnTo>
                  <a:pt x="3235325" y="4344035"/>
                </a:lnTo>
                <a:lnTo>
                  <a:pt x="3235325" y="4286885"/>
                </a:lnTo>
                <a:lnTo>
                  <a:pt x="3292475" y="4286885"/>
                </a:lnTo>
                <a:lnTo>
                  <a:pt x="3292475" y="4344035"/>
                </a:lnTo>
                <a:close/>
              </a:path>
              <a:path w="3974465" h="4344035">
                <a:moveTo>
                  <a:pt x="3178175" y="4344035"/>
                </a:moveTo>
                <a:lnTo>
                  <a:pt x="3121025" y="4344035"/>
                </a:lnTo>
                <a:lnTo>
                  <a:pt x="3121025" y="4286885"/>
                </a:lnTo>
                <a:lnTo>
                  <a:pt x="3178175" y="4286885"/>
                </a:lnTo>
                <a:lnTo>
                  <a:pt x="3178175" y="4344035"/>
                </a:lnTo>
                <a:close/>
              </a:path>
              <a:path w="3974465" h="4344035">
                <a:moveTo>
                  <a:pt x="3063875" y="4344035"/>
                </a:moveTo>
                <a:lnTo>
                  <a:pt x="3006725" y="4344035"/>
                </a:lnTo>
                <a:lnTo>
                  <a:pt x="3006725" y="4286885"/>
                </a:lnTo>
                <a:lnTo>
                  <a:pt x="3063875" y="4286885"/>
                </a:lnTo>
                <a:lnTo>
                  <a:pt x="3063875" y="4344035"/>
                </a:lnTo>
                <a:close/>
              </a:path>
              <a:path w="3974465" h="4344035">
                <a:moveTo>
                  <a:pt x="2949575" y="4344035"/>
                </a:moveTo>
                <a:lnTo>
                  <a:pt x="2892425" y="4344035"/>
                </a:lnTo>
                <a:lnTo>
                  <a:pt x="2892425" y="4286885"/>
                </a:lnTo>
                <a:lnTo>
                  <a:pt x="2949575" y="4286885"/>
                </a:lnTo>
                <a:lnTo>
                  <a:pt x="2949575" y="4344035"/>
                </a:lnTo>
                <a:close/>
              </a:path>
              <a:path w="3974465" h="4344035">
                <a:moveTo>
                  <a:pt x="2835275" y="4344035"/>
                </a:moveTo>
                <a:lnTo>
                  <a:pt x="2778125" y="4344035"/>
                </a:lnTo>
                <a:lnTo>
                  <a:pt x="2778125" y="4286885"/>
                </a:lnTo>
                <a:lnTo>
                  <a:pt x="2835275" y="4286885"/>
                </a:lnTo>
                <a:lnTo>
                  <a:pt x="2835275" y="4344035"/>
                </a:lnTo>
                <a:close/>
              </a:path>
              <a:path w="3974465" h="4344035">
                <a:moveTo>
                  <a:pt x="2720975" y="4344035"/>
                </a:moveTo>
                <a:lnTo>
                  <a:pt x="2663825" y="4344035"/>
                </a:lnTo>
                <a:lnTo>
                  <a:pt x="2663825" y="4286885"/>
                </a:lnTo>
                <a:lnTo>
                  <a:pt x="2720975" y="4286885"/>
                </a:lnTo>
                <a:lnTo>
                  <a:pt x="2720975" y="4344035"/>
                </a:lnTo>
                <a:close/>
              </a:path>
              <a:path w="3974465" h="4344035">
                <a:moveTo>
                  <a:pt x="2606675" y="4344035"/>
                </a:moveTo>
                <a:lnTo>
                  <a:pt x="2549525" y="4344035"/>
                </a:lnTo>
                <a:lnTo>
                  <a:pt x="2549525" y="4286885"/>
                </a:lnTo>
                <a:lnTo>
                  <a:pt x="2606675" y="4286885"/>
                </a:lnTo>
                <a:lnTo>
                  <a:pt x="2606675" y="4344035"/>
                </a:lnTo>
                <a:close/>
              </a:path>
              <a:path w="3974465" h="4344035">
                <a:moveTo>
                  <a:pt x="2492375" y="4344035"/>
                </a:moveTo>
                <a:lnTo>
                  <a:pt x="2435225" y="4344035"/>
                </a:lnTo>
                <a:lnTo>
                  <a:pt x="2435225" y="4286885"/>
                </a:lnTo>
                <a:lnTo>
                  <a:pt x="2492375" y="4286885"/>
                </a:lnTo>
                <a:lnTo>
                  <a:pt x="2492375" y="4344035"/>
                </a:lnTo>
                <a:close/>
              </a:path>
              <a:path w="3974465" h="4344035">
                <a:moveTo>
                  <a:pt x="2378075" y="4344035"/>
                </a:moveTo>
                <a:lnTo>
                  <a:pt x="2320925" y="4344035"/>
                </a:lnTo>
                <a:lnTo>
                  <a:pt x="2320925" y="4286885"/>
                </a:lnTo>
                <a:lnTo>
                  <a:pt x="2378075" y="4286885"/>
                </a:lnTo>
                <a:lnTo>
                  <a:pt x="2378075" y="4344035"/>
                </a:lnTo>
                <a:close/>
              </a:path>
              <a:path w="3974465" h="4344035">
                <a:moveTo>
                  <a:pt x="2263775" y="4344035"/>
                </a:moveTo>
                <a:lnTo>
                  <a:pt x="2206625" y="4344035"/>
                </a:lnTo>
                <a:lnTo>
                  <a:pt x="2206625" y="4286885"/>
                </a:lnTo>
                <a:lnTo>
                  <a:pt x="2263775" y="4286885"/>
                </a:lnTo>
                <a:lnTo>
                  <a:pt x="2263775" y="4344035"/>
                </a:lnTo>
                <a:close/>
              </a:path>
              <a:path w="3974465" h="4344035">
                <a:moveTo>
                  <a:pt x="2149475" y="4344035"/>
                </a:moveTo>
                <a:lnTo>
                  <a:pt x="2092325" y="4344035"/>
                </a:lnTo>
                <a:lnTo>
                  <a:pt x="2092325" y="4286885"/>
                </a:lnTo>
                <a:lnTo>
                  <a:pt x="2149475" y="4286885"/>
                </a:lnTo>
                <a:lnTo>
                  <a:pt x="2149475" y="4344035"/>
                </a:lnTo>
                <a:close/>
              </a:path>
              <a:path w="3974465" h="4344035">
                <a:moveTo>
                  <a:pt x="2035175" y="4344035"/>
                </a:moveTo>
                <a:lnTo>
                  <a:pt x="1978025" y="4344035"/>
                </a:lnTo>
                <a:lnTo>
                  <a:pt x="1978025" y="4286885"/>
                </a:lnTo>
                <a:lnTo>
                  <a:pt x="2035175" y="4286885"/>
                </a:lnTo>
                <a:lnTo>
                  <a:pt x="2035175" y="4344035"/>
                </a:lnTo>
                <a:close/>
              </a:path>
              <a:path w="3974465" h="4344035">
                <a:moveTo>
                  <a:pt x="1920875" y="4344035"/>
                </a:moveTo>
                <a:lnTo>
                  <a:pt x="1863725" y="4344035"/>
                </a:lnTo>
                <a:lnTo>
                  <a:pt x="1863725" y="4286885"/>
                </a:lnTo>
                <a:lnTo>
                  <a:pt x="1920875" y="4286885"/>
                </a:lnTo>
                <a:lnTo>
                  <a:pt x="1920875" y="4344035"/>
                </a:lnTo>
                <a:close/>
              </a:path>
              <a:path w="3974465" h="4344035">
                <a:moveTo>
                  <a:pt x="1806575" y="4344035"/>
                </a:moveTo>
                <a:lnTo>
                  <a:pt x="1749425" y="4344035"/>
                </a:lnTo>
                <a:lnTo>
                  <a:pt x="1749425" y="4286885"/>
                </a:lnTo>
                <a:lnTo>
                  <a:pt x="1806575" y="4286885"/>
                </a:lnTo>
                <a:lnTo>
                  <a:pt x="1806575" y="4344035"/>
                </a:lnTo>
                <a:close/>
              </a:path>
              <a:path w="3974465" h="4344035">
                <a:moveTo>
                  <a:pt x="1692275" y="4344035"/>
                </a:moveTo>
                <a:lnTo>
                  <a:pt x="1635125" y="4344035"/>
                </a:lnTo>
                <a:lnTo>
                  <a:pt x="1635125" y="4286885"/>
                </a:lnTo>
                <a:lnTo>
                  <a:pt x="1692275" y="4286885"/>
                </a:lnTo>
                <a:lnTo>
                  <a:pt x="1692275" y="4344035"/>
                </a:lnTo>
                <a:close/>
              </a:path>
              <a:path w="3974465" h="4344035">
                <a:moveTo>
                  <a:pt x="1577975" y="4344035"/>
                </a:moveTo>
                <a:lnTo>
                  <a:pt x="1520825" y="4344035"/>
                </a:lnTo>
                <a:lnTo>
                  <a:pt x="1520825" y="4286885"/>
                </a:lnTo>
                <a:lnTo>
                  <a:pt x="1577975" y="4286885"/>
                </a:lnTo>
                <a:lnTo>
                  <a:pt x="1577975" y="4344035"/>
                </a:lnTo>
                <a:close/>
              </a:path>
              <a:path w="3974465" h="4344035">
                <a:moveTo>
                  <a:pt x="1463675" y="4344035"/>
                </a:moveTo>
                <a:lnTo>
                  <a:pt x="1406525" y="4344035"/>
                </a:lnTo>
                <a:lnTo>
                  <a:pt x="1406525" y="4286885"/>
                </a:lnTo>
                <a:lnTo>
                  <a:pt x="1463675" y="4286885"/>
                </a:lnTo>
                <a:lnTo>
                  <a:pt x="1463675" y="4344035"/>
                </a:lnTo>
                <a:close/>
              </a:path>
              <a:path w="3974465" h="4344035">
                <a:moveTo>
                  <a:pt x="1349375" y="4344035"/>
                </a:moveTo>
                <a:lnTo>
                  <a:pt x="1292225" y="4344035"/>
                </a:lnTo>
                <a:lnTo>
                  <a:pt x="1292225" y="4286885"/>
                </a:lnTo>
                <a:lnTo>
                  <a:pt x="1349375" y="4286885"/>
                </a:lnTo>
                <a:lnTo>
                  <a:pt x="1349375" y="4344035"/>
                </a:lnTo>
                <a:close/>
              </a:path>
              <a:path w="3974465" h="4344035">
                <a:moveTo>
                  <a:pt x="1235075" y="4344035"/>
                </a:moveTo>
                <a:lnTo>
                  <a:pt x="1177925" y="4344035"/>
                </a:lnTo>
                <a:lnTo>
                  <a:pt x="1177925" y="4286885"/>
                </a:lnTo>
                <a:lnTo>
                  <a:pt x="1235075" y="4286885"/>
                </a:lnTo>
                <a:lnTo>
                  <a:pt x="1235075" y="4344035"/>
                </a:lnTo>
                <a:close/>
              </a:path>
              <a:path w="3974465" h="4344035">
                <a:moveTo>
                  <a:pt x="1120775" y="4344035"/>
                </a:moveTo>
                <a:lnTo>
                  <a:pt x="1063625" y="4344035"/>
                </a:lnTo>
                <a:lnTo>
                  <a:pt x="1063625" y="4286885"/>
                </a:lnTo>
                <a:lnTo>
                  <a:pt x="1120775" y="4286885"/>
                </a:lnTo>
                <a:lnTo>
                  <a:pt x="1120775" y="4344035"/>
                </a:lnTo>
                <a:close/>
              </a:path>
              <a:path w="3974465" h="4344035">
                <a:moveTo>
                  <a:pt x="1006475" y="4344035"/>
                </a:moveTo>
                <a:lnTo>
                  <a:pt x="949325" y="4344035"/>
                </a:lnTo>
                <a:lnTo>
                  <a:pt x="949325" y="4286885"/>
                </a:lnTo>
                <a:lnTo>
                  <a:pt x="1006475" y="4286885"/>
                </a:lnTo>
                <a:lnTo>
                  <a:pt x="1006475" y="4344035"/>
                </a:lnTo>
                <a:close/>
              </a:path>
              <a:path w="3974465" h="4344035">
                <a:moveTo>
                  <a:pt x="892175" y="4344035"/>
                </a:moveTo>
                <a:lnTo>
                  <a:pt x="835025" y="4344035"/>
                </a:lnTo>
                <a:lnTo>
                  <a:pt x="835025" y="4286885"/>
                </a:lnTo>
                <a:lnTo>
                  <a:pt x="892175" y="4286885"/>
                </a:lnTo>
                <a:lnTo>
                  <a:pt x="892175" y="4344035"/>
                </a:lnTo>
                <a:close/>
              </a:path>
              <a:path w="3974465" h="4344035">
                <a:moveTo>
                  <a:pt x="777875" y="4344035"/>
                </a:moveTo>
                <a:lnTo>
                  <a:pt x="720725" y="4344035"/>
                </a:lnTo>
                <a:lnTo>
                  <a:pt x="720725" y="4286885"/>
                </a:lnTo>
                <a:lnTo>
                  <a:pt x="777875" y="4286885"/>
                </a:lnTo>
                <a:lnTo>
                  <a:pt x="777875" y="4344035"/>
                </a:lnTo>
                <a:close/>
              </a:path>
              <a:path w="3974465" h="4344035">
                <a:moveTo>
                  <a:pt x="663575" y="4344035"/>
                </a:moveTo>
                <a:lnTo>
                  <a:pt x="606425" y="4344035"/>
                </a:lnTo>
                <a:lnTo>
                  <a:pt x="606425" y="4286885"/>
                </a:lnTo>
                <a:lnTo>
                  <a:pt x="663575" y="4286885"/>
                </a:lnTo>
                <a:lnTo>
                  <a:pt x="663575" y="4344035"/>
                </a:lnTo>
                <a:close/>
              </a:path>
              <a:path w="3974465" h="4344035">
                <a:moveTo>
                  <a:pt x="549275" y="4344035"/>
                </a:moveTo>
                <a:lnTo>
                  <a:pt x="492125" y="4344035"/>
                </a:lnTo>
                <a:lnTo>
                  <a:pt x="492125" y="4286885"/>
                </a:lnTo>
                <a:lnTo>
                  <a:pt x="549275" y="4286885"/>
                </a:lnTo>
                <a:lnTo>
                  <a:pt x="549275" y="4344035"/>
                </a:lnTo>
                <a:close/>
              </a:path>
              <a:path w="3974465" h="4344035">
                <a:moveTo>
                  <a:pt x="434975" y="4344035"/>
                </a:moveTo>
                <a:lnTo>
                  <a:pt x="377825" y="4344035"/>
                </a:lnTo>
                <a:lnTo>
                  <a:pt x="377825" y="4286885"/>
                </a:lnTo>
                <a:lnTo>
                  <a:pt x="434975" y="4286885"/>
                </a:lnTo>
                <a:lnTo>
                  <a:pt x="434975" y="4344035"/>
                </a:lnTo>
                <a:close/>
              </a:path>
              <a:path w="3974465" h="4344035">
                <a:moveTo>
                  <a:pt x="320675" y="4344035"/>
                </a:moveTo>
                <a:lnTo>
                  <a:pt x="263525" y="4344035"/>
                </a:lnTo>
                <a:lnTo>
                  <a:pt x="263525" y="4286885"/>
                </a:lnTo>
                <a:lnTo>
                  <a:pt x="320675" y="4286885"/>
                </a:lnTo>
                <a:lnTo>
                  <a:pt x="320675" y="4344035"/>
                </a:lnTo>
                <a:close/>
              </a:path>
              <a:path w="3974465" h="4344035">
                <a:moveTo>
                  <a:pt x="206375" y="4344035"/>
                </a:moveTo>
                <a:lnTo>
                  <a:pt x="149225" y="4344035"/>
                </a:lnTo>
                <a:lnTo>
                  <a:pt x="149225" y="4286885"/>
                </a:lnTo>
                <a:lnTo>
                  <a:pt x="206375" y="4286885"/>
                </a:lnTo>
                <a:lnTo>
                  <a:pt x="206375" y="434403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44290" y="1551813"/>
            <a:ext cx="3688079" cy="3865879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60375" indent="-447675" algn="just">
              <a:lnSpc>
                <a:spcPct val="100000"/>
              </a:lnSpc>
              <a:spcBef>
                <a:spcPts val="1780"/>
              </a:spcBef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孔子言“杀身成仁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indent="-447675" algn="just">
              <a:lnSpc>
                <a:spcPct val="100000"/>
              </a:lnSpc>
              <a:spcBef>
                <a:spcPts val="1680"/>
              </a:spcBef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孟子讲“舍生取义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indent="-447675" algn="just">
              <a:lnSpc>
                <a:spcPct val="100000"/>
              </a:lnSpc>
              <a:spcBef>
                <a:spcPts val="1680"/>
              </a:spcBef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墨家崇尚“兼爱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 algn="just">
              <a:lnSpc>
                <a:spcPct val="150000"/>
              </a:lnSpc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“为天地立心，为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民立命，为往圣继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绝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学，为万世开太平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5445" y="2541904"/>
            <a:ext cx="2564130" cy="177482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57150" rIns="0" bIns="0" rtlCol="0">
            <a:spAutoFit/>
          </a:bodyPr>
          <a:lstStyle/>
          <a:p>
            <a:pPr marL="133350" marR="129540" indent="114300" algn="just">
              <a:lnSpc>
                <a:spcPct val="100000"/>
              </a:lnSpc>
              <a:spcBef>
                <a:spcPts val="450"/>
              </a:spcBef>
            </a:pPr>
            <a:r>
              <a:rPr sz="3600" b="1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3、对道</a:t>
            </a:r>
            <a:r>
              <a:rPr sz="3600" b="1" spc="-15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德 </a:t>
            </a:r>
            <a:r>
              <a:rPr sz="3600" b="1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修养和道</a:t>
            </a:r>
            <a:r>
              <a:rPr sz="3600" b="1" spc="-15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德 </a:t>
            </a:r>
            <a:r>
              <a:rPr sz="3600" b="1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教化的重</a:t>
            </a:r>
            <a:r>
              <a:rPr sz="3600" b="1" spc="-15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视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48025" y="1344294"/>
            <a:ext cx="5701665" cy="4646295"/>
          </a:xfrm>
          <a:custGeom>
            <a:avLst/>
            <a:gdLst/>
            <a:ahLst/>
            <a:cxnLst/>
            <a:rect l="l" t="t" r="r" b="b"/>
            <a:pathLst>
              <a:path w="5701665" h="4646295">
                <a:moveTo>
                  <a:pt x="28575" y="4617720"/>
                </a:moveTo>
                <a:lnTo>
                  <a:pt x="0" y="4617720"/>
                </a:lnTo>
                <a:lnTo>
                  <a:pt x="0" y="4560570"/>
                </a:lnTo>
                <a:lnTo>
                  <a:pt x="57150" y="4560570"/>
                </a:lnTo>
                <a:lnTo>
                  <a:pt x="57150" y="4589145"/>
                </a:lnTo>
                <a:lnTo>
                  <a:pt x="28575" y="4589145"/>
                </a:lnTo>
                <a:lnTo>
                  <a:pt x="28575" y="4617720"/>
                </a:lnTo>
                <a:close/>
              </a:path>
              <a:path w="5701665" h="4646295">
                <a:moveTo>
                  <a:pt x="36195" y="4646295"/>
                </a:moveTo>
                <a:lnTo>
                  <a:pt x="28575" y="4646295"/>
                </a:lnTo>
                <a:lnTo>
                  <a:pt x="28575" y="4589145"/>
                </a:lnTo>
                <a:lnTo>
                  <a:pt x="36195" y="4589145"/>
                </a:lnTo>
                <a:lnTo>
                  <a:pt x="36195" y="4646295"/>
                </a:lnTo>
                <a:close/>
              </a:path>
              <a:path w="5701665" h="4646295">
                <a:moveTo>
                  <a:pt x="57150" y="4617720"/>
                </a:moveTo>
                <a:lnTo>
                  <a:pt x="36195" y="4617720"/>
                </a:lnTo>
                <a:lnTo>
                  <a:pt x="36195" y="4589145"/>
                </a:lnTo>
                <a:lnTo>
                  <a:pt x="57150" y="4589145"/>
                </a:lnTo>
                <a:lnTo>
                  <a:pt x="57150" y="4617720"/>
                </a:lnTo>
                <a:close/>
              </a:path>
              <a:path w="5701665" h="4646295">
                <a:moveTo>
                  <a:pt x="57150" y="4503420"/>
                </a:moveTo>
                <a:lnTo>
                  <a:pt x="0" y="4503420"/>
                </a:lnTo>
                <a:lnTo>
                  <a:pt x="0" y="4446270"/>
                </a:lnTo>
                <a:lnTo>
                  <a:pt x="57150" y="4446270"/>
                </a:lnTo>
                <a:lnTo>
                  <a:pt x="57150" y="4503420"/>
                </a:lnTo>
                <a:close/>
              </a:path>
              <a:path w="5701665" h="4646295">
                <a:moveTo>
                  <a:pt x="57150" y="4389120"/>
                </a:moveTo>
                <a:lnTo>
                  <a:pt x="0" y="4389120"/>
                </a:lnTo>
                <a:lnTo>
                  <a:pt x="0" y="4331970"/>
                </a:lnTo>
                <a:lnTo>
                  <a:pt x="57150" y="4331970"/>
                </a:lnTo>
                <a:lnTo>
                  <a:pt x="57150" y="4389120"/>
                </a:lnTo>
                <a:close/>
              </a:path>
              <a:path w="5701665" h="4646295">
                <a:moveTo>
                  <a:pt x="57150" y="4274820"/>
                </a:moveTo>
                <a:lnTo>
                  <a:pt x="0" y="4274820"/>
                </a:lnTo>
                <a:lnTo>
                  <a:pt x="0" y="4217670"/>
                </a:lnTo>
                <a:lnTo>
                  <a:pt x="57150" y="4217670"/>
                </a:lnTo>
                <a:lnTo>
                  <a:pt x="57150" y="4274820"/>
                </a:lnTo>
                <a:close/>
              </a:path>
              <a:path w="5701665" h="4646295">
                <a:moveTo>
                  <a:pt x="57150" y="4160519"/>
                </a:moveTo>
                <a:lnTo>
                  <a:pt x="0" y="4160519"/>
                </a:lnTo>
                <a:lnTo>
                  <a:pt x="0" y="4103369"/>
                </a:lnTo>
                <a:lnTo>
                  <a:pt x="57150" y="4103369"/>
                </a:lnTo>
                <a:lnTo>
                  <a:pt x="57150" y="4160519"/>
                </a:lnTo>
                <a:close/>
              </a:path>
              <a:path w="5701665" h="4646295">
                <a:moveTo>
                  <a:pt x="57150" y="4046219"/>
                </a:moveTo>
                <a:lnTo>
                  <a:pt x="0" y="4046219"/>
                </a:lnTo>
                <a:lnTo>
                  <a:pt x="0" y="3989069"/>
                </a:lnTo>
                <a:lnTo>
                  <a:pt x="57150" y="3989069"/>
                </a:lnTo>
                <a:lnTo>
                  <a:pt x="57150" y="4046219"/>
                </a:lnTo>
                <a:close/>
              </a:path>
              <a:path w="5701665" h="4646295">
                <a:moveTo>
                  <a:pt x="57150" y="3931919"/>
                </a:moveTo>
                <a:lnTo>
                  <a:pt x="0" y="3931919"/>
                </a:lnTo>
                <a:lnTo>
                  <a:pt x="0" y="3874769"/>
                </a:lnTo>
                <a:lnTo>
                  <a:pt x="57150" y="3874769"/>
                </a:lnTo>
                <a:lnTo>
                  <a:pt x="57150" y="3931919"/>
                </a:lnTo>
                <a:close/>
              </a:path>
              <a:path w="5701665" h="4646295">
                <a:moveTo>
                  <a:pt x="57150" y="3817619"/>
                </a:moveTo>
                <a:lnTo>
                  <a:pt x="0" y="3817619"/>
                </a:lnTo>
                <a:lnTo>
                  <a:pt x="0" y="3760469"/>
                </a:lnTo>
                <a:lnTo>
                  <a:pt x="57150" y="3760469"/>
                </a:lnTo>
                <a:lnTo>
                  <a:pt x="57150" y="3817619"/>
                </a:lnTo>
                <a:close/>
              </a:path>
              <a:path w="5701665" h="4646295">
                <a:moveTo>
                  <a:pt x="57150" y="3703319"/>
                </a:moveTo>
                <a:lnTo>
                  <a:pt x="0" y="3703319"/>
                </a:lnTo>
                <a:lnTo>
                  <a:pt x="0" y="3646169"/>
                </a:lnTo>
                <a:lnTo>
                  <a:pt x="57150" y="3646169"/>
                </a:lnTo>
                <a:lnTo>
                  <a:pt x="57150" y="3703319"/>
                </a:lnTo>
                <a:close/>
              </a:path>
              <a:path w="5701665" h="4646295">
                <a:moveTo>
                  <a:pt x="57150" y="3589019"/>
                </a:moveTo>
                <a:lnTo>
                  <a:pt x="0" y="3589019"/>
                </a:lnTo>
                <a:lnTo>
                  <a:pt x="0" y="3531869"/>
                </a:lnTo>
                <a:lnTo>
                  <a:pt x="57150" y="3531869"/>
                </a:lnTo>
                <a:lnTo>
                  <a:pt x="57150" y="3589019"/>
                </a:lnTo>
                <a:close/>
              </a:path>
              <a:path w="5701665" h="4646295">
                <a:moveTo>
                  <a:pt x="57150" y="3474719"/>
                </a:moveTo>
                <a:lnTo>
                  <a:pt x="0" y="3474719"/>
                </a:lnTo>
                <a:lnTo>
                  <a:pt x="0" y="3417569"/>
                </a:lnTo>
                <a:lnTo>
                  <a:pt x="57150" y="3417569"/>
                </a:lnTo>
                <a:lnTo>
                  <a:pt x="57150" y="3474719"/>
                </a:lnTo>
                <a:close/>
              </a:path>
              <a:path w="5701665" h="4646295">
                <a:moveTo>
                  <a:pt x="57150" y="3360419"/>
                </a:moveTo>
                <a:lnTo>
                  <a:pt x="0" y="3360419"/>
                </a:lnTo>
                <a:lnTo>
                  <a:pt x="0" y="3303269"/>
                </a:lnTo>
                <a:lnTo>
                  <a:pt x="57150" y="3303269"/>
                </a:lnTo>
                <a:lnTo>
                  <a:pt x="57150" y="3360419"/>
                </a:lnTo>
                <a:close/>
              </a:path>
              <a:path w="5701665" h="4646295">
                <a:moveTo>
                  <a:pt x="57150" y="3246119"/>
                </a:moveTo>
                <a:lnTo>
                  <a:pt x="0" y="3246119"/>
                </a:lnTo>
                <a:lnTo>
                  <a:pt x="0" y="3188969"/>
                </a:lnTo>
                <a:lnTo>
                  <a:pt x="57150" y="3188969"/>
                </a:lnTo>
                <a:lnTo>
                  <a:pt x="57150" y="3246119"/>
                </a:lnTo>
                <a:close/>
              </a:path>
              <a:path w="5701665" h="4646295">
                <a:moveTo>
                  <a:pt x="57150" y="3131819"/>
                </a:moveTo>
                <a:lnTo>
                  <a:pt x="0" y="3131819"/>
                </a:lnTo>
                <a:lnTo>
                  <a:pt x="0" y="3074669"/>
                </a:lnTo>
                <a:lnTo>
                  <a:pt x="57150" y="3074669"/>
                </a:lnTo>
                <a:lnTo>
                  <a:pt x="57150" y="3131819"/>
                </a:lnTo>
                <a:close/>
              </a:path>
              <a:path w="5701665" h="4646295">
                <a:moveTo>
                  <a:pt x="57150" y="3017519"/>
                </a:moveTo>
                <a:lnTo>
                  <a:pt x="0" y="3017519"/>
                </a:lnTo>
                <a:lnTo>
                  <a:pt x="0" y="2960369"/>
                </a:lnTo>
                <a:lnTo>
                  <a:pt x="57150" y="2960369"/>
                </a:lnTo>
                <a:lnTo>
                  <a:pt x="57150" y="3017519"/>
                </a:lnTo>
                <a:close/>
              </a:path>
              <a:path w="5701665" h="4646295">
                <a:moveTo>
                  <a:pt x="57150" y="2903219"/>
                </a:moveTo>
                <a:lnTo>
                  <a:pt x="0" y="2903219"/>
                </a:lnTo>
                <a:lnTo>
                  <a:pt x="0" y="2846069"/>
                </a:lnTo>
                <a:lnTo>
                  <a:pt x="57150" y="2846069"/>
                </a:lnTo>
                <a:lnTo>
                  <a:pt x="57150" y="2903219"/>
                </a:lnTo>
                <a:close/>
              </a:path>
              <a:path w="5701665" h="4646295">
                <a:moveTo>
                  <a:pt x="57150" y="2788919"/>
                </a:moveTo>
                <a:lnTo>
                  <a:pt x="0" y="2788919"/>
                </a:lnTo>
                <a:lnTo>
                  <a:pt x="0" y="2731769"/>
                </a:lnTo>
                <a:lnTo>
                  <a:pt x="57150" y="2731769"/>
                </a:lnTo>
                <a:lnTo>
                  <a:pt x="57150" y="2788919"/>
                </a:lnTo>
                <a:close/>
              </a:path>
              <a:path w="5701665" h="4646295">
                <a:moveTo>
                  <a:pt x="57150" y="2674619"/>
                </a:moveTo>
                <a:lnTo>
                  <a:pt x="0" y="2674619"/>
                </a:lnTo>
                <a:lnTo>
                  <a:pt x="0" y="2617469"/>
                </a:lnTo>
                <a:lnTo>
                  <a:pt x="57150" y="2617469"/>
                </a:lnTo>
                <a:lnTo>
                  <a:pt x="57150" y="2674619"/>
                </a:lnTo>
                <a:close/>
              </a:path>
              <a:path w="5701665" h="4646295">
                <a:moveTo>
                  <a:pt x="57150" y="2560319"/>
                </a:moveTo>
                <a:lnTo>
                  <a:pt x="0" y="2560319"/>
                </a:lnTo>
                <a:lnTo>
                  <a:pt x="0" y="2503169"/>
                </a:lnTo>
                <a:lnTo>
                  <a:pt x="57150" y="2503169"/>
                </a:lnTo>
                <a:lnTo>
                  <a:pt x="57150" y="2560319"/>
                </a:lnTo>
                <a:close/>
              </a:path>
              <a:path w="5701665" h="4646295">
                <a:moveTo>
                  <a:pt x="57150" y="2446019"/>
                </a:moveTo>
                <a:lnTo>
                  <a:pt x="0" y="2446019"/>
                </a:lnTo>
                <a:lnTo>
                  <a:pt x="0" y="2388869"/>
                </a:lnTo>
                <a:lnTo>
                  <a:pt x="57150" y="2388869"/>
                </a:lnTo>
                <a:lnTo>
                  <a:pt x="57150" y="2446019"/>
                </a:lnTo>
                <a:close/>
              </a:path>
              <a:path w="5701665" h="4646295">
                <a:moveTo>
                  <a:pt x="57150" y="2331719"/>
                </a:moveTo>
                <a:lnTo>
                  <a:pt x="0" y="2331719"/>
                </a:lnTo>
                <a:lnTo>
                  <a:pt x="0" y="2274569"/>
                </a:lnTo>
                <a:lnTo>
                  <a:pt x="57150" y="2274569"/>
                </a:lnTo>
                <a:lnTo>
                  <a:pt x="57150" y="2331719"/>
                </a:lnTo>
                <a:close/>
              </a:path>
              <a:path w="5701665" h="4646295">
                <a:moveTo>
                  <a:pt x="57150" y="2217419"/>
                </a:moveTo>
                <a:lnTo>
                  <a:pt x="0" y="2217419"/>
                </a:lnTo>
                <a:lnTo>
                  <a:pt x="0" y="2160269"/>
                </a:lnTo>
                <a:lnTo>
                  <a:pt x="57150" y="2160269"/>
                </a:lnTo>
                <a:lnTo>
                  <a:pt x="57150" y="2217419"/>
                </a:lnTo>
                <a:close/>
              </a:path>
              <a:path w="5701665" h="4646295">
                <a:moveTo>
                  <a:pt x="57150" y="2103119"/>
                </a:moveTo>
                <a:lnTo>
                  <a:pt x="0" y="2103119"/>
                </a:lnTo>
                <a:lnTo>
                  <a:pt x="0" y="2045969"/>
                </a:lnTo>
                <a:lnTo>
                  <a:pt x="57150" y="2045969"/>
                </a:lnTo>
                <a:lnTo>
                  <a:pt x="57150" y="2103119"/>
                </a:lnTo>
                <a:close/>
              </a:path>
              <a:path w="5701665" h="4646295">
                <a:moveTo>
                  <a:pt x="57150" y="1988819"/>
                </a:moveTo>
                <a:lnTo>
                  <a:pt x="0" y="1988819"/>
                </a:lnTo>
                <a:lnTo>
                  <a:pt x="0" y="1931669"/>
                </a:lnTo>
                <a:lnTo>
                  <a:pt x="57150" y="1931669"/>
                </a:lnTo>
                <a:lnTo>
                  <a:pt x="57150" y="1988819"/>
                </a:lnTo>
                <a:close/>
              </a:path>
              <a:path w="5701665" h="4646295">
                <a:moveTo>
                  <a:pt x="57150" y="1874519"/>
                </a:moveTo>
                <a:lnTo>
                  <a:pt x="0" y="1874519"/>
                </a:lnTo>
                <a:lnTo>
                  <a:pt x="0" y="1817369"/>
                </a:lnTo>
                <a:lnTo>
                  <a:pt x="57150" y="1817369"/>
                </a:lnTo>
                <a:lnTo>
                  <a:pt x="57150" y="1874519"/>
                </a:lnTo>
                <a:close/>
              </a:path>
              <a:path w="5701665" h="4646295">
                <a:moveTo>
                  <a:pt x="57150" y="1760219"/>
                </a:moveTo>
                <a:lnTo>
                  <a:pt x="0" y="1760219"/>
                </a:lnTo>
                <a:lnTo>
                  <a:pt x="0" y="1703069"/>
                </a:lnTo>
                <a:lnTo>
                  <a:pt x="57150" y="1703069"/>
                </a:lnTo>
                <a:lnTo>
                  <a:pt x="57150" y="1760219"/>
                </a:lnTo>
                <a:close/>
              </a:path>
              <a:path w="5701665" h="4646295">
                <a:moveTo>
                  <a:pt x="57150" y="1645919"/>
                </a:moveTo>
                <a:lnTo>
                  <a:pt x="0" y="1645919"/>
                </a:lnTo>
                <a:lnTo>
                  <a:pt x="0" y="1588769"/>
                </a:lnTo>
                <a:lnTo>
                  <a:pt x="57150" y="1588769"/>
                </a:lnTo>
                <a:lnTo>
                  <a:pt x="57150" y="1645919"/>
                </a:lnTo>
                <a:close/>
              </a:path>
              <a:path w="5701665" h="4646295">
                <a:moveTo>
                  <a:pt x="57150" y="1531619"/>
                </a:moveTo>
                <a:lnTo>
                  <a:pt x="0" y="1531619"/>
                </a:lnTo>
                <a:lnTo>
                  <a:pt x="0" y="1474469"/>
                </a:lnTo>
                <a:lnTo>
                  <a:pt x="57150" y="1474469"/>
                </a:lnTo>
                <a:lnTo>
                  <a:pt x="57150" y="1531619"/>
                </a:lnTo>
                <a:close/>
              </a:path>
              <a:path w="5701665" h="4646295">
                <a:moveTo>
                  <a:pt x="57150" y="1417319"/>
                </a:moveTo>
                <a:lnTo>
                  <a:pt x="0" y="1417319"/>
                </a:lnTo>
                <a:lnTo>
                  <a:pt x="0" y="1360169"/>
                </a:lnTo>
                <a:lnTo>
                  <a:pt x="57150" y="1360169"/>
                </a:lnTo>
                <a:lnTo>
                  <a:pt x="57150" y="1417319"/>
                </a:lnTo>
                <a:close/>
              </a:path>
              <a:path w="5701665" h="4646295">
                <a:moveTo>
                  <a:pt x="57150" y="1303019"/>
                </a:moveTo>
                <a:lnTo>
                  <a:pt x="0" y="1303019"/>
                </a:lnTo>
                <a:lnTo>
                  <a:pt x="0" y="1245869"/>
                </a:lnTo>
                <a:lnTo>
                  <a:pt x="57150" y="1245869"/>
                </a:lnTo>
                <a:lnTo>
                  <a:pt x="57150" y="1303019"/>
                </a:lnTo>
                <a:close/>
              </a:path>
              <a:path w="5701665" h="4646295">
                <a:moveTo>
                  <a:pt x="57150" y="1188719"/>
                </a:moveTo>
                <a:lnTo>
                  <a:pt x="0" y="1188719"/>
                </a:lnTo>
                <a:lnTo>
                  <a:pt x="0" y="1131569"/>
                </a:lnTo>
                <a:lnTo>
                  <a:pt x="57150" y="1131569"/>
                </a:lnTo>
                <a:lnTo>
                  <a:pt x="57150" y="1188719"/>
                </a:lnTo>
                <a:close/>
              </a:path>
              <a:path w="5701665" h="4646295">
                <a:moveTo>
                  <a:pt x="57150" y="1074419"/>
                </a:moveTo>
                <a:lnTo>
                  <a:pt x="0" y="1074419"/>
                </a:lnTo>
                <a:lnTo>
                  <a:pt x="0" y="1017269"/>
                </a:lnTo>
                <a:lnTo>
                  <a:pt x="57150" y="1017269"/>
                </a:lnTo>
                <a:lnTo>
                  <a:pt x="57150" y="1074419"/>
                </a:lnTo>
                <a:close/>
              </a:path>
              <a:path w="5701665" h="4646295">
                <a:moveTo>
                  <a:pt x="57150" y="960119"/>
                </a:moveTo>
                <a:lnTo>
                  <a:pt x="0" y="960119"/>
                </a:lnTo>
                <a:lnTo>
                  <a:pt x="0" y="902969"/>
                </a:lnTo>
                <a:lnTo>
                  <a:pt x="57150" y="902969"/>
                </a:lnTo>
                <a:lnTo>
                  <a:pt x="57150" y="960119"/>
                </a:lnTo>
                <a:close/>
              </a:path>
              <a:path w="5701665" h="4646295">
                <a:moveTo>
                  <a:pt x="57150" y="845819"/>
                </a:moveTo>
                <a:lnTo>
                  <a:pt x="0" y="845819"/>
                </a:lnTo>
                <a:lnTo>
                  <a:pt x="0" y="788669"/>
                </a:lnTo>
                <a:lnTo>
                  <a:pt x="57150" y="788669"/>
                </a:lnTo>
                <a:lnTo>
                  <a:pt x="57150" y="845819"/>
                </a:lnTo>
                <a:close/>
              </a:path>
              <a:path w="5701665" h="4646295">
                <a:moveTo>
                  <a:pt x="57150" y="731519"/>
                </a:moveTo>
                <a:lnTo>
                  <a:pt x="0" y="731519"/>
                </a:lnTo>
                <a:lnTo>
                  <a:pt x="0" y="674369"/>
                </a:lnTo>
                <a:lnTo>
                  <a:pt x="57150" y="674369"/>
                </a:lnTo>
                <a:lnTo>
                  <a:pt x="57150" y="731519"/>
                </a:lnTo>
                <a:close/>
              </a:path>
              <a:path w="5701665" h="4646295">
                <a:moveTo>
                  <a:pt x="57150" y="617219"/>
                </a:moveTo>
                <a:lnTo>
                  <a:pt x="0" y="617219"/>
                </a:lnTo>
                <a:lnTo>
                  <a:pt x="0" y="560069"/>
                </a:lnTo>
                <a:lnTo>
                  <a:pt x="57150" y="560069"/>
                </a:lnTo>
                <a:lnTo>
                  <a:pt x="57150" y="617219"/>
                </a:lnTo>
                <a:close/>
              </a:path>
              <a:path w="5701665" h="4646295">
                <a:moveTo>
                  <a:pt x="57150" y="502919"/>
                </a:moveTo>
                <a:lnTo>
                  <a:pt x="0" y="502919"/>
                </a:lnTo>
                <a:lnTo>
                  <a:pt x="0" y="445769"/>
                </a:lnTo>
                <a:lnTo>
                  <a:pt x="57150" y="445769"/>
                </a:lnTo>
                <a:lnTo>
                  <a:pt x="57150" y="502919"/>
                </a:lnTo>
                <a:close/>
              </a:path>
              <a:path w="5701665" h="4646295">
                <a:moveTo>
                  <a:pt x="57150" y="388619"/>
                </a:moveTo>
                <a:lnTo>
                  <a:pt x="0" y="388619"/>
                </a:lnTo>
                <a:lnTo>
                  <a:pt x="0" y="331469"/>
                </a:lnTo>
                <a:lnTo>
                  <a:pt x="57150" y="331469"/>
                </a:lnTo>
                <a:lnTo>
                  <a:pt x="57150" y="388619"/>
                </a:lnTo>
                <a:close/>
              </a:path>
              <a:path w="5701665" h="4646295">
                <a:moveTo>
                  <a:pt x="57150" y="274319"/>
                </a:moveTo>
                <a:lnTo>
                  <a:pt x="0" y="274319"/>
                </a:lnTo>
                <a:lnTo>
                  <a:pt x="0" y="217169"/>
                </a:lnTo>
                <a:lnTo>
                  <a:pt x="57150" y="217169"/>
                </a:lnTo>
                <a:lnTo>
                  <a:pt x="57150" y="274319"/>
                </a:lnTo>
                <a:close/>
              </a:path>
              <a:path w="5701665" h="4646295">
                <a:moveTo>
                  <a:pt x="57150" y="160019"/>
                </a:moveTo>
                <a:lnTo>
                  <a:pt x="0" y="160019"/>
                </a:lnTo>
                <a:lnTo>
                  <a:pt x="0" y="102869"/>
                </a:lnTo>
                <a:lnTo>
                  <a:pt x="57150" y="102869"/>
                </a:lnTo>
                <a:lnTo>
                  <a:pt x="57150" y="160019"/>
                </a:lnTo>
                <a:close/>
              </a:path>
              <a:path w="5701665" h="4646295">
                <a:moveTo>
                  <a:pt x="40004" y="45719"/>
                </a:moveTo>
                <a:lnTo>
                  <a:pt x="0" y="45719"/>
                </a:lnTo>
                <a:lnTo>
                  <a:pt x="0" y="28574"/>
                </a:lnTo>
                <a:lnTo>
                  <a:pt x="28575" y="0"/>
                </a:lnTo>
                <a:lnTo>
                  <a:pt x="68579" y="0"/>
                </a:lnTo>
                <a:lnTo>
                  <a:pt x="68579" y="28574"/>
                </a:lnTo>
                <a:lnTo>
                  <a:pt x="57150" y="28574"/>
                </a:lnTo>
                <a:lnTo>
                  <a:pt x="40004" y="45719"/>
                </a:lnTo>
                <a:close/>
              </a:path>
              <a:path w="5701665" h="4646295">
                <a:moveTo>
                  <a:pt x="57150" y="57149"/>
                </a:moveTo>
                <a:lnTo>
                  <a:pt x="28575" y="57149"/>
                </a:lnTo>
                <a:lnTo>
                  <a:pt x="57150" y="28574"/>
                </a:lnTo>
                <a:lnTo>
                  <a:pt x="57150" y="57149"/>
                </a:lnTo>
                <a:close/>
              </a:path>
              <a:path w="5701665" h="4646295">
                <a:moveTo>
                  <a:pt x="68579" y="57149"/>
                </a:moveTo>
                <a:lnTo>
                  <a:pt x="57150" y="57149"/>
                </a:lnTo>
                <a:lnTo>
                  <a:pt x="57150" y="28574"/>
                </a:lnTo>
                <a:lnTo>
                  <a:pt x="68579" y="28574"/>
                </a:lnTo>
                <a:lnTo>
                  <a:pt x="68579" y="57149"/>
                </a:lnTo>
                <a:close/>
              </a:path>
              <a:path w="5701665" h="4646295">
                <a:moveTo>
                  <a:pt x="182879" y="57149"/>
                </a:moveTo>
                <a:lnTo>
                  <a:pt x="125729" y="57149"/>
                </a:lnTo>
                <a:lnTo>
                  <a:pt x="125729" y="0"/>
                </a:lnTo>
                <a:lnTo>
                  <a:pt x="182879" y="0"/>
                </a:lnTo>
                <a:lnTo>
                  <a:pt x="182879" y="57149"/>
                </a:lnTo>
                <a:close/>
              </a:path>
              <a:path w="5701665" h="4646295">
                <a:moveTo>
                  <a:pt x="297179" y="57149"/>
                </a:moveTo>
                <a:lnTo>
                  <a:pt x="240029" y="57149"/>
                </a:lnTo>
                <a:lnTo>
                  <a:pt x="240029" y="0"/>
                </a:lnTo>
                <a:lnTo>
                  <a:pt x="297179" y="0"/>
                </a:lnTo>
                <a:lnTo>
                  <a:pt x="297179" y="57149"/>
                </a:lnTo>
                <a:close/>
              </a:path>
              <a:path w="5701665" h="4646295">
                <a:moveTo>
                  <a:pt x="411479" y="57149"/>
                </a:moveTo>
                <a:lnTo>
                  <a:pt x="354329" y="57149"/>
                </a:lnTo>
                <a:lnTo>
                  <a:pt x="354329" y="0"/>
                </a:lnTo>
                <a:lnTo>
                  <a:pt x="411479" y="0"/>
                </a:lnTo>
                <a:lnTo>
                  <a:pt x="411479" y="57149"/>
                </a:lnTo>
                <a:close/>
              </a:path>
              <a:path w="5701665" h="4646295">
                <a:moveTo>
                  <a:pt x="525779" y="57149"/>
                </a:moveTo>
                <a:lnTo>
                  <a:pt x="468629" y="57149"/>
                </a:lnTo>
                <a:lnTo>
                  <a:pt x="468629" y="0"/>
                </a:lnTo>
                <a:lnTo>
                  <a:pt x="525779" y="0"/>
                </a:lnTo>
                <a:lnTo>
                  <a:pt x="525779" y="57149"/>
                </a:lnTo>
                <a:close/>
              </a:path>
              <a:path w="5701665" h="4646295">
                <a:moveTo>
                  <a:pt x="640079" y="57149"/>
                </a:moveTo>
                <a:lnTo>
                  <a:pt x="582929" y="57149"/>
                </a:lnTo>
                <a:lnTo>
                  <a:pt x="582929" y="0"/>
                </a:lnTo>
                <a:lnTo>
                  <a:pt x="640079" y="0"/>
                </a:lnTo>
                <a:lnTo>
                  <a:pt x="640079" y="57149"/>
                </a:lnTo>
                <a:close/>
              </a:path>
              <a:path w="5701665" h="4646295">
                <a:moveTo>
                  <a:pt x="754379" y="57149"/>
                </a:moveTo>
                <a:lnTo>
                  <a:pt x="697229" y="57149"/>
                </a:lnTo>
                <a:lnTo>
                  <a:pt x="697229" y="0"/>
                </a:lnTo>
                <a:lnTo>
                  <a:pt x="754379" y="0"/>
                </a:lnTo>
                <a:lnTo>
                  <a:pt x="754379" y="57149"/>
                </a:lnTo>
                <a:close/>
              </a:path>
              <a:path w="5701665" h="4646295">
                <a:moveTo>
                  <a:pt x="868679" y="57149"/>
                </a:moveTo>
                <a:lnTo>
                  <a:pt x="811529" y="57149"/>
                </a:lnTo>
                <a:lnTo>
                  <a:pt x="811529" y="0"/>
                </a:lnTo>
                <a:lnTo>
                  <a:pt x="868679" y="0"/>
                </a:lnTo>
                <a:lnTo>
                  <a:pt x="868679" y="57149"/>
                </a:lnTo>
                <a:close/>
              </a:path>
              <a:path w="5701665" h="4646295">
                <a:moveTo>
                  <a:pt x="982979" y="57149"/>
                </a:moveTo>
                <a:lnTo>
                  <a:pt x="925829" y="57149"/>
                </a:lnTo>
                <a:lnTo>
                  <a:pt x="925829" y="0"/>
                </a:lnTo>
                <a:lnTo>
                  <a:pt x="982979" y="0"/>
                </a:lnTo>
                <a:lnTo>
                  <a:pt x="982979" y="57149"/>
                </a:lnTo>
                <a:close/>
              </a:path>
              <a:path w="5701665" h="4646295">
                <a:moveTo>
                  <a:pt x="1097279" y="57149"/>
                </a:moveTo>
                <a:lnTo>
                  <a:pt x="1040129" y="57149"/>
                </a:lnTo>
                <a:lnTo>
                  <a:pt x="1040129" y="0"/>
                </a:lnTo>
                <a:lnTo>
                  <a:pt x="1097279" y="0"/>
                </a:lnTo>
                <a:lnTo>
                  <a:pt x="1097279" y="57149"/>
                </a:lnTo>
                <a:close/>
              </a:path>
              <a:path w="5701665" h="4646295">
                <a:moveTo>
                  <a:pt x="1211579" y="57149"/>
                </a:moveTo>
                <a:lnTo>
                  <a:pt x="1154429" y="57149"/>
                </a:lnTo>
                <a:lnTo>
                  <a:pt x="1154429" y="0"/>
                </a:lnTo>
                <a:lnTo>
                  <a:pt x="1211579" y="0"/>
                </a:lnTo>
                <a:lnTo>
                  <a:pt x="1211579" y="57149"/>
                </a:lnTo>
                <a:close/>
              </a:path>
              <a:path w="5701665" h="4646295">
                <a:moveTo>
                  <a:pt x="1325879" y="57149"/>
                </a:moveTo>
                <a:lnTo>
                  <a:pt x="1268729" y="57149"/>
                </a:lnTo>
                <a:lnTo>
                  <a:pt x="1268729" y="0"/>
                </a:lnTo>
                <a:lnTo>
                  <a:pt x="1325879" y="0"/>
                </a:lnTo>
                <a:lnTo>
                  <a:pt x="1325879" y="57149"/>
                </a:lnTo>
                <a:close/>
              </a:path>
              <a:path w="5701665" h="4646295">
                <a:moveTo>
                  <a:pt x="1440179" y="57149"/>
                </a:moveTo>
                <a:lnTo>
                  <a:pt x="1383029" y="57149"/>
                </a:lnTo>
                <a:lnTo>
                  <a:pt x="1383029" y="0"/>
                </a:lnTo>
                <a:lnTo>
                  <a:pt x="1440179" y="0"/>
                </a:lnTo>
                <a:lnTo>
                  <a:pt x="1440179" y="57149"/>
                </a:lnTo>
                <a:close/>
              </a:path>
              <a:path w="5701665" h="4646295">
                <a:moveTo>
                  <a:pt x="1554479" y="57149"/>
                </a:moveTo>
                <a:lnTo>
                  <a:pt x="1497329" y="57149"/>
                </a:lnTo>
                <a:lnTo>
                  <a:pt x="1497329" y="0"/>
                </a:lnTo>
                <a:lnTo>
                  <a:pt x="1554479" y="0"/>
                </a:lnTo>
                <a:lnTo>
                  <a:pt x="1554479" y="57149"/>
                </a:lnTo>
                <a:close/>
              </a:path>
              <a:path w="5701665" h="4646295">
                <a:moveTo>
                  <a:pt x="1668779" y="57149"/>
                </a:moveTo>
                <a:lnTo>
                  <a:pt x="1611629" y="57149"/>
                </a:lnTo>
                <a:lnTo>
                  <a:pt x="1611629" y="0"/>
                </a:lnTo>
                <a:lnTo>
                  <a:pt x="1668779" y="0"/>
                </a:lnTo>
                <a:lnTo>
                  <a:pt x="1668779" y="57149"/>
                </a:lnTo>
                <a:close/>
              </a:path>
              <a:path w="5701665" h="4646295">
                <a:moveTo>
                  <a:pt x="1783079" y="57149"/>
                </a:moveTo>
                <a:lnTo>
                  <a:pt x="1725929" y="57149"/>
                </a:lnTo>
                <a:lnTo>
                  <a:pt x="1725929" y="0"/>
                </a:lnTo>
                <a:lnTo>
                  <a:pt x="1783079" y="0"/>
                </a:lnTo>
                <a:lnTo>
                  <a:pt x="1783079" y="57149"/>
                </a:lnTo>
                <a:close/>
              </a:path>
              <a:path w="5701665" h="4646295">
                <a:moveTo>
                  <a:pt x="1897379" y="57149"/>
                </a:moveTo>
                <a:lnTo>
                  <a:pt x="1840229" y="57149"/>
                </a:lnTo>
                <a:lnTo>
                  <a:pt x="1840229" y="0"/>
                </a:lnTo>
                <a:lnTo>
                  <a:pt x="1897379" y="0"/>
                </a:lnTo>
                <a:lnTo>
                  <a:pt x="1897379" y="57149"/>
                </a:lnTo>
                <a:close/>
              </a:path>
              <a:path w="5701665" h="4646295">
                <a:moveTo>
                  <a:pt x="2011679" y="57149"/>
                </a:moveTo>
                <a:lnTo>
                  <a:pt x="1954529" y="57149"/>
                </a:lnTo>
                <a:lnTo>
                  <a:pt x="1954529" y="0"/>
                </a:lnTo>
                <a:lnTo>
                  <a:pt x="2011679" y="0"/>
                </a:lnTo>
                <a:lnTo>
                  <a:pt x="2011679" y="57149"/>
                </a:lnTo>
                <a:close/>
              </a:path>
              <a:path w="5701665" h="4646295">
                <a:moveTo>
                  <a:pt x="2125979" y="57149"/>
                </a:moveTo>
                <a:lnTo>
                  <a:pt x="2068829" y="57149"/>
                </a:lnTo>
                <a:lnTo>
                  <a:pt x="2068829" y="0"/>
                </a:lnTo>
                <a:lnTo>
                  <a:pt x="2125979" y="0"/>
                </a:lnTo>
                <a:lnTo>
                  <a:pt x="2125979" y="57149"/>
                </a:lnTo>
                <a:close/>
              </a:path>
              <a:path w="5701665" h="4646295">
                <a:moveTo>
                  <a:pt x="2240279" y="57149"/>
                </a:moveTo>
                <a:lnTo>
                  <a:pt x="2183129" y="57149"/>
                </a:lnTo>
                <a:lnTo>
                  <a:pt x="2183129" y="0"/>
                </a:lnTo>
                <a:lnTo>
                  <a:pt x="2240279" y="0"/>
                </a:lnTo>
                <a:lnTo>
                  <a:pt x="2240279" y="57149"/>
                </a:lnTo>
                <a:close/>
              </a:path>
              <a:path w="5701665" h="4646295">
                <a:moveTo>
                  <a:pt x="2354579" y="57149"/>
                </a:moveTo>
                <a:lnTo>
                  <a:pt x="2297429" y="57149"/>
                </a:lnTo>
                <a:lnTo>
                  <a:pt x="2297429" y="0"/>
                </a:lnTo>
                <a:lnTo>
                  <a:pt x="2354579" y="0"/>
                </a:lnTo>
                <a:lnTo>
                  <a:pt x="2354579" y="57149"/>
                </a:lnTo>
                <a:close/>
              </a:path>
              <a:path w="5701665" h="4646295">
                <a:moveTo>
                  <a:pt x="2468879" y="57149"/>
                </a:moveTo>
                <a:lnTo>
                  <a:pt x="2411729" y="57149"/>
                </a:lnTo>
                <a:lnTo>
                  <a:pt x="2411729" y="0"/>
                </a:lnTo>
                <a:lnTo>
                  <a:pt x="2468879" y="0"/>
                </a:lnTo>
                <a:lnTo>
                  <a:pt x="2468879" y="57149"/>
                </a:lnTo>
                <a:close/>
              </a:path>
              <a:path w="5701665" h="4646295">
                <a:moveTo>
                  <a:pt x="2583179" y="57149"/>
                </a:moveTo>
                <a:lnTo>
                  <a:pt x="2526029" y="57149"/>
                </a:lnTo>
                <a:lnTo>
                  <a:pt x="2526029" y="0"/>
                </a:lnTo>
                <a:lnTo>
                  <a:pt x="2583179" y="0"/>
                </a:lnTo>
                <a:lnTo>
                  <a:pt x="2583179" y="57149"/>
                </a:lnTo>
                <a:close/>
              </a:path>
              <a:path w="5701665" h="4646295">
                <a:moveTo>
                  <a:pt x="2697479" y="57149"/>
                </a:moveTo>
                <a:lnTo>
                  <a:pt x="2640329" y="57149"/>
                </a:lnTo>
                <a:lnTo>
                  <a:pt x="2640329" y="0"/>
                </a:lnTo>
                <a:lnTo>
                  <a:pt x="2697479" y="0"/>
                </a:lnTo>
                <a:lnTo>
                  <a:pt x="2697479" y="57149"/>
                </a:lnTo>
                <a:close/>
              </a:path>
              <a:path w="5701665" h="4646295">
                <a:moveTo>
                  <a:pt x="2811779" y="57149"/>
                </a:moveTo>
                <a:lnTo>
                  <a:pt x="2754629" y="57149"/>
                </a:lnTo>
                <a:lnTo>
                  <a:pt x="2754629" y="0"/>
                </a:lnTo>
                <a:lnTo>
                  <a:pt x="2811779" y="0"/>
                </a:lnTo>
                <a:lnTo>
                  <a:pt x="2811779" y="57149"/>
                </a:lnTo>
                <a:close/>
              </a:path>
              <a:path w="5701665" h="4646295">
                <a:moveTo>
                  <a:pt x="2926079" y="57149"/>
                </a:moveTo>
                <a:lnTo>
                  <a:pt x="2868929" y="57149"/>
                </a:lnTo>
                <a:lnTo>
                  <a:pt x="2868929" y="0"/>
                </a:lnTo>
                <a:lnTo>
                  <a:pt x="2926079" y="0"/>
                </a:lnTo>
                <a:lnTo>
                  <a:pt x="2926079" y="57149"/>
                </a:lnTo>
                <a:close/>
              </a:path>
              <a:path w="5701665" h="4646295">
                <a:moveTo>
                  <a:pt x="3040379" y="57149"/>
                </a:moveTo>
                <a:lnTo>
                  <a:pt x="2983229" y="57149"/>
                </a:lnTo>
                <a:lnTo>
                  <a:pt x="2983229" y="0"/>
                </a:lnTo>
                <a:lnTo>
                  <a:pt x="3040379" y="0"/>
                </a:lnTo>
                <a:lnTo>
                  <a:pt x="3040379" y="57149"/>
                </a:lnTo>
                <a:close/>
              </a:path>
              <a:path w="5701665" h="4646295">
                <a:moveTo>
                  <a:pt x="3154679" y="57149"/>
                </a:moveTo>
                <a:lnTo>
                  <a:pt x="3097529" y="57149"/>
                </a:lnTo>
                <a:lnTo>
                  <a:pt x="3097529" y="0"/>
                </a:lnTo>
                <a:lnTo>
                  <a:pt x="3154679" y="0"/>
                </a:lnTo>
                <a:lnTo>
                  <a:pt x="3154679" y="57149"/>
                </a:lnTo>
                <a:close/>
              </a:path>
              <a:path w="5701665" h="4646295">
                <a:moveTo>
                  <a:pt x="3268979" y="57149"/>
                </a:moveTo>
                <a:lnTo>
                  <a:pt x="3211829" y="57149"/>
                </a:lnTo>
                <a:lnTo>
                  <a:pt x="3211829" y="0"/>
                </a:lnTo>
                <a:lnTo>
                  <a:pt x="3268979" y="0"/>
                </a:lnTo>
                <a:lnTo>
                  <a:pt x="3268979" y="57149"/>
                </a:lnTo>
                <a:close/>
              </a:path>
              <a:path w="5701665" h="4646295">
                <a:moveTo>
                  <a:pt x="3383279" y="57149"/>
                </a:moveTo>
                <a:lnTo>
                  <a:pt x="3326129" y="57149"/>
                </a:lnTo>
                <a:lnTo>
                  <a:pt x="3326129" y="0"/>
                </a:lnTo>
                <a:lnTo>
                  <a:pt x="3383279" y="0"/>
                </a:lnTo>
                <a:lnTo>
                  <a:pt x="3383279" y="57149"/>
                </a:lnTo>
                <a:close/>
              </a:path>
              <a:path w="5701665" h="4646295">
                <a:moveTo>
                  <a:pt x="3497579" y="57149"/>
                </a:moveTo>
                <a:lnTo>
                  <a:pt x="3440429" y="57149"/>
                </a:lnTo>
                <a:lnTo>
                  <a:pt x="3440429" y="0"/>
                </a:lnTo>
                <a:lnTo>
                  <a:pt x="3497579" y="0"/>
                </a:lnTo>
                <a:lnTo>
                  <a:pt x="3497579" y="57149"/>
                </a:lnTo>
                <a:close/>
              </a:path>
              <a:path w="5701665" h="4646295">
                <a:moveTo>
                  <a:pt x="3611879" y="57149"/>
                </a:moveTo>
                <a:lnTo>
                  <a:pt x="3554729" y="57149"/>
                </a:lnTo>
                <a:lnTo>
                  <a:pt x="3554729" y="0"/>
                </a:lnTo>
                <a:lnTo>
                  <a:pt x="3611879" y="0"/>
                </a:lnTo>
                <a:lnTo>
                  <a:pt x="3611879" y="57149"/>
                </a:lnTo>
                <a:close/>
              </a:path>
              <a:path w="5701665" h="4646295">
                <a:moveTo>
                  <a:pt x="3726179" y="57149"/>
                </a:moveTo>
                <a:lnTo>
                  <a:pt x="3669029" y="57149"/>
                </a:lnTo>
                <a:lnTo>
                  <a:pt x="3669029" y="0"/>
                </a:lnTo>
                <a:lnTo>
                  <a:pt x="3726179" y="0"/>
                </a:lnTo>
                <a:lnTo>
                  <a:pt x="3726179" y="57149"/>
                </a:lnTo>
                <a:close/>
              </a:path>
              <a:path w="5701665" h="4646295">
                <a:moveTo>
                  <a:pt x="3840479" y="57149"/>
                </a:moveTo>
                <a:lnTo>
                  <a:pt x="3783329" y="57149"/>
                </a:lnTo>
                <a:lnTo>
                  <a:pt x="3783329" y="0"/>
                </a:lnTo>
                <a:lnTo>
                  <a:pt x="3840479" y="0"/>
                </a:lnTo>
                <a:lnTo>
                  <a:pt x="3840479" y="57149"/>
                </a:lnTo>
                <a:close/>
              </a:path>
              <a:path w="5701665" h="4646295">
                <a:moveTo>
                  <a:pt x="3954779" y="57149"/>
                </a:moveTo>
                <a:lnTo>
                  <a:pt x="3897629" y="57149"/>
                </a:lnTo>
                <a:lnTo>
                  <a:pt x="3897629" y="0"/>
                </a:lnTo>
                <a:lnTo>
                  <a:pt x="3954779" y="0"/>
                </a:lnTo>
                <a:lnTo>
                  <a:pt x="3954779" y="57149"/>
                </a:lnTo>
                <a:close/>
              </a:path>
              <a:path w="5701665" h="4646295">
                <a:moveTo>
                  <a:pt x="4069079" y="57149"/>
                </a:moveTo>
                <a:lnTo>
                  <a:pt x="4011929" y="57149"/>
                </a:lnTo>
                <a:lnTo>
                  <a:pt x="4011929" y="0"/>
                </a:lnTo>
                <a:lnTo>
                  <a:pt x="4069079" y="0"/>
                </a:lnTo>
                <a:lnTo>
                  <a:pt x="4069079" y="57149"/>
                </a:lnTo>
                <a:close/>
              </a:path>
              <a:path w="5701665" h="4646295">
                <a:moveTo>
                  <a:pt x="4183379" y="57149"/>
                </a:moveTo>
                <a:lnTo>
                  <a:pt x="4126229" y="57149"/>
                </a:lnTo>
                <a:lnTo>
                  <a:pt x="4126229" y="0"/>
                </a:lnTo>
                <a:lnTo>
                  <a:pt x="4183379" y="0"/>
                </a:lnTo>
                <a:lnTo>
                  <a:pt x="4183379" y="57149"/>
                </a:lnTo>
                <a:close/>
              </a:path>
              <a:path w="5701665" h="4646295">
                <a:moveTo>
                  <a:pt x="4297680" y="57149"/>
                </a:moveTo>
                <a:lnTo>
                  <a:pt x="4240530" y="57149"/>
                </a:lnTo>
                <a:lnTo>
                  <a:pt x="4240530" y="0"/>
                </a:lnTo>
                <a:lnTo>
                  <a:pt x="4297680" y="0"/>
                </a:lnTo>
                <a:lnTo>
                  <a:pt x="4297680" y="57149"/>
                </a:lnTo>
                <a:close/>
              </a:path>
              <a:path w="5701665" h="4646295">
                <a:moveTo>
                  <a:pt x="4411980" y="57149"/>
                </a:moveTo>
                <a:lnTo>
                  <a:pt x="4354830" y="57149"/>
                </a:lnTo>
                <a:lnTo>
                  <a:pt x="4354830" y="0"/>
                </a:lnTo>
                <a:lnTo>
                  <a:pt x="4411980" y="0"/>
                </a:lnTo>
                <a:lnTo>
                  <a:pt x="4411980" y="57149"/>
                </a:lnTo>
                <a:close/>
              </a:path>
              <a:path w="5701665" h="4646295">
                <a:moveTo>
                  <a:pt x="4526280" y="57149"/>
                </a:moveTo>
                <a:lnTo>
                  <a:pt x="4469130" y="57149"/>
                </a:lnTo>
                <a:lnTo>
                  <a:pt x="4469130" y="0"/>
                </a:lnTo>
                <a:lnTo>
                  <a:pt x="4526280" y="0"/>
                </a:lnTo>
                <a:lnTo>
                  <a:pt x="4526280" y="57149"/>
                </a:lnTo>
                <a:close/>
              </a:path>
              <a:path w="5701665" h="4646295">
                <a:moveTo>
                  <a:pt x="4640580" y="57149"/>
                </a:moveTo>
                <a:lnTo>
                  <a:pt x="4583430" y="57149"/>
                </a:lnTo>
                <a:lnTo>
                  <a:pt x="4583430" y="0"/>
                </a:lnTo>
                <a:lnTo>
                  <a:pt x="4640580" y="0"/>
                </a:lnTo>
                <a:lnTo>
                  <a:pt x="4640580" y="57149"/>
                </a:lnTo>
                <a:close/>
              </a:path>
              <a:path w="5701665" h="4646295">
                <a:moveTo>
                  <a:pt x="4754880" y="57149"/>
                </a:moveTo>
                <a:lnTo>
                  <a:pt x="4697730" y="57149"/>
                </a:lnTo>
                <a:lnTo>
                  <a:pt x="4697730" y="0"/>
                </a:lnTo>
                <a:lnTo>
                  <a:pt x="4754880" y="0"/>
                </a:lnTo>
                <a:lnTo>
                  <a:pt x="4754880" y="57149"/>
                </a:lnTo>
                <a:close/>
              </a:path>
              <a:path w="5701665" h="4646295">
                <a:moveTo>
                  <a:pt x="4869180" y="57149"/>
                </a:moveTo>
                <a:lnTo>
                  <a:pt x="4812030" y="57149"/>
                </a:lnTo>
                <a:lnTo>
                  <a:pt x="4812030" y="0"/>
                </a:lnTo>
                <a:lnTo>
                  <a:pt x="4869180" y="0"/>
                </a:lnTo>
                <a:lnTo>
                  <a:pt x="4869180" y="57149"/>
                </a:lnTo>
                <a:close/>
              </a:path>
              <a:path w="5701665" h="4646295">
                <a:moveTo>
                  <a:pt x="4983480" y="57149"/>
                </a:moveTo>
                <a:lnTo>
                  <a:pt x="4926330" y="57149"/>
                </a:lnTo>
                <a:lnTo>
                  <a:pt x="4926330" y="0"/>
                </a:lnTo>
                <a:lnTo>
                  <a:pt x="4983480" y="0"/>
                </a:lnTo>
                <a:lnTo>
                  <a:pt x="4983480" y="57149"/>
                </a:lnTo>
                <a:close/>
              </a:path>
              <a:path w="5701665" h="4646295">
                <a:moveTo>
                  <a:pt x="5097780" y="57149"/>
                </a:moveTo>
                <a:lnTo>
                  <a:pt x="5040630" y="57149"/>
                </a:lnTo>
                <a:lnTo>
                  <a:pt x="5040630" y="0"/>
                </a:lnTo>
                <a:lnTo>
                  <a:pt x="5097780" y="0"/>
                </a:lnTo>
                <a:lnTo>
                  <a:pt x="5097780" y="57149"/>
                </a:lnTo>
                <a:close/>
              </a:path>
              <a:path w="5701665" h="4646295">
                <a:moveTo>
                  <a:pt x="5212080" y="57149"/>
                </a:moveTo>
                <a:lnTo>
                  <a:pt x="5154930" y="57149"/>
                </a:lnTo>
                <a:lnTo>
                  <a:pt x="5154930" y="0"/>
                </a:lnTo>
                <a:lnTo>
                  <a:pt x="5212080" y="0"/>
                </a:lnTo>
                <a:lnTo>
                  <a:pt x="5212080" y="57149"/>
                </a:lnTo>
                <a:close/>
              </a:path>
              <a:path w="5701665" h="4646295">
                <a:moveTo>
                  <a:pt x="5326380" y="57149"/>
                </a:moveTo>
                <a:lnTo>
                  <a:pt x="5269230" y="57149"/>
                </a:lnTo>
                <a:lnTo>
                  <a:pt x="5269230" y="0"/>
                </a:lnTo>
                <a:lnTo>
                  <a:pt x="5326380" y="0"/>
                </a:lnTo>
                <a:lnTo>
                  <a:pt x="5326380" y="57149"/>
                </a:lnTo>
                <a:close/>
              </a:path>
              <a:path w="5701665" h="4646295">
                <a:moveTo>
                  <a:pt x="5440680" y="57149"/>
                </a:moveTo>
                <a:lnTo>
                  <a:pt x="5383530" y="57149"/>
                </a:lnTo>
                <a:lnTo>
                  <a:pt x="5383530" y="0"/>
                </a:lnTo>
                <a:lnTo>
                  <a:pt x="5440680" y="0"/>
                </a:lnTo>
                <a:lnTo>
                  <a:pt x="5440680" y="57149"/>
                </a:lnTo>
                <a:close/>
              </a:path>
              <a:path w="5701665" h="4646295">
                <a:moveTo>
                  <a:pt x="5554980" y="57149"/>
                </a:moveTo>
                <a:lnTo>
                  <a:pt x="5497830" y="57149"/>
                </a:lnTo>
                <a:lnTo>
                  <a:pt x="5497830" y="0"/>
                </a:lnTo>
                <a:lnTo>
                  <a:pt x="5554980" y="0"/>
                </a:lnTo>
                <a:lnTo>
                  <a:pt x="5554980" y="57149"/>
                </a:lnTo>
                <a:close/>
              </a:path>
              <a:path w="5701665" h="4646295">
                <a:moveTo>
                  <a:pt x="5669280" y="57149"/>
                </a:moveTo>
                <a:lnTo>
                  <a:pt x="5612130" y="57149"/>
                </a:lnTo>
                <a:lnTo>
                  <a:pt x="5612130" y="0"/>
                </a:lnTo>
                <a:lnTo>
                  <a:pt x="5669280" y="0"/>
                </a:lnTo>
                <a:lnTo>
                  <a:pt x="5669280" y="57149"/>
                </a:lnTo>
                <a:close/>
              </a:path>
              <a:path w="5701665" h="4646295">
                <a:moveTo>
                  <a:pt x="5701665" y="139064"/>
                </a:moveTo>
                <a:lnTo>
                  <a:pt x="5644515" y="139064"/>
                </a:lnTo>
                <a:lnTo>
                  <a:pt x="5644515" y="81914"/>
                </a:lnTo>
                <a:lnTo>
                  <a:pt x="5701665" y="81914"/>
                </a:lnTo>
                <a:lnTo>
                  <a:pt x="5701665" y="139064"/>
                </a:lnTo>
                <a:close/>
              </a:path>
              <a:path w="5701665" h="4646295">
                <a:moveTo>
                  <a:pt x="5701665" y="253364"/>
                </a:moveTo>
                <a:lnTo>
                  <a:pt x="5644515" y="253364"/>
                </a:lnTo>
                <a:lnTo>
                  <a:pt x="5644515" y="196214"/>
                </a:lnTo>
                <a:lnTo>
                  <a:pt x="5701665" y="196214"/>
                </a:lnTo>
                <a:lnTo>
                  <a:pt x="5701665" y="253364"/>
                </a:lnTo>
                <a:close/>
              </a:path>
              <a:path w="5701665" h="4646295">
                <a:moveTo>
                  <a:pt x="5701665" y="367664"/>
                </a:moveTo>
                <a:lnTo>
                  <a:pt x="5644515" y="367664"/>
                </a:lnTo>
                <a:lnTo>
                  <a:pt x="5644515" y="310514"/>
                </a:lnTo>
                <a:lnTo>
                  <a:pt x="5701665" y="310514"/>
                </a:lnTo>
                <a:lnTo>
                  <a:pt x="5701665" y="367664"/>
                </a:lnTo>
                <a:close/>
              </a:path>
              <a:path w="5701665" h="4646295">
                <a:moveTo>
                  <a:pt x="5701665" y="481964"/>
                </a:moveTo>
                <a:lnTo>
                  <a:pt x="5644515" y="481964"/>
                </a:lnTo>
                <a:lnTo>
                  <a:pt x="5644515" y="424814"/>
                </a:lnTo>
                <a:lnTo>
                  <a:pt x="5701665" y="424814"/>
                </a:lnTo>
                <a:lnTo>
                  <a:pt x="5701665" y="481964"/>
                </a:lnTo>
                <a:close/>
              </a:path>
              <a:path w="5701665" h="4646295">
                <a:moveTo>
                  <a:pt x="5701665" y="596264"/>
                </a:moveTo>
                <a:lnTo>
                  <a:pt x="5644515" y="596264"/>
                </a:lnTo>
                <a:lnTo>
                  <a:pt x="5644515" y="539114"/>
                </a:lnTo>
                <a:lnTo>
                  <a:pt x="5701665" y="539114"/>
                </a:lnTo>
                <a:lnTo>
                  <a:pt x="5701665" y="596264"/>
                </a:lnTo>
                <a:close/>
              </a:path>
              <a:path w="5701665" h="4646295">
                <a:moveTo>
                  <a:pt x="5701665" y="710564"/>
                </a:moveTo>
                <a:lnTo>
                  <a:pt x="5644515" y="710564"/>
                </a:lnTo>
                <a:lnTo>
                  <a:pt x="5644515" y="653414"/>
                </a:lnTo>
                <a:lnTo>
                  <a:pt x="5701665" y="653414"/>
                </a:lnTo>
                <a:lnTo>
                  <a:pt x="5701665" y="710564"/>
                </a:lnTo>
                <a:close/>
              </a:path>
              <a:path w="5701665" h="4646295">
                <a:moveTo>
                  <a:pt x="5701665" y="824864"/>
                </a:moveTo>
                <a:lnTo>
                  <a:pt x="5644515" y="824864"/>
                </a:lnTo>
                <a:lnTo>
                  <a:pt x="5644515" y="767714"/>
                </a:lnTo>
                <a:lnTo>
                  <a:pt x="5701665" y="767714"/>
                </a:lnTo>
                <a:lnTo>
                  <a:pt x="5701665" y="824864"/>
                </a:lnTo>
                <a:close/>
              </a:path>
              <a:path w="5701665" h="4646295">
                <a:moveTo>
                  <a:pt x="5701665" y="939164"/>
                </a:moveTo>
                <a:lnTo>
                  <a:pt x="5644515" y="939164"/>
                </a:lnTo>
                <a:lnTo>
                  <a:pt x="5644515" y="882014"/>
                </a:lnTo>
                <a:lnTo>
                  <a:pt x="5701665" y="882014"/>
                </a:lnTo>
                <a:lnTo>
                  <a:pt x="5701665" y="939164"/>
                </a:lnTo>
                <a:close/>
              </a:path>
              <a:path w="5701665" h="4646295">
                <a:moveTo>
                  <a:pt x="5701665" y="1053464"/>
                </a:moveTo>
                <a:lnTo>
                  <a:pt x="5644515" y="1053464"/>
                </a:lnTo>
                <a:lnTo>
                  <a:pt x="5644515" y="996314"/>
                </a:lnTo>
                <a:lnTo>
                  <a:pt x="5701665" y="996314"/>
                </a:lnTo>
                <a:lnTo>
                  <a:pt x="5701665" y="1053464"/>
                </a:lnTo>
                <a:close/>
              </a:path>
              <a:path w="5701665" h="4646295">
                <a:moveTo>
                  <a:pt x="5701665" y="1167764"/>
                </a:moveTo>
                <a:lnTo>
                  <a:pt x="5644515" y="1167764"/>
                </a:lnTo>
                <a:lnTo>
                  <a:pt x="5644515" y="1110614"/>
                </a:lnTo>
                <a:lnTo>
                  <a:pt x="5701665" y="1110614"/>
                </a:lnTo>
                <a:lnTo>
                  <a:pt x="5701665" y="1167764"/>
                </a:lnTo>
                <a:close/>
              </a:path>
              <a:path w="5701665" h="4646295">
                <a:moveTo>
                  <a:pt x="5701665" y="1282064"/>
                </a:moveTo>
                <a:lnTo>
                  <a:pt x="5644515" y="1282064"/>
                </a:lnTo>
                <a:lnTo>
                  <a:pt x="5644515" y="1224914"/>
                </a:lnTo>
                <a:lnTo>
                  <a:pt x="5701665" y="1224914"/>
                </a:lnTo>
                <a:lnTo>
                  <a:pt x="5701665" y="1282064"/>
                </a:lnTo>
                <a:close/>
              </a:path>
              <a:path w="5701665" h="4646295">
                <a:moveTo>
                  <a:pt x="5701665" y="1396364"/>
                </a:moveTo>
                <a:lnTo>
                  <a:pt x="5644515" y="1396364"/>
                </a:lnTo>
                <a:lnTo>
                  <a:pt x="5644515" y="1339214"/>
                </a:lnTo>
                <a:lnTo>
                  <a:pt x="5701665" y="1339214"/>
                </a:lnTo>
                <a:lnTo>
                  <a:pt x="5701665" y="1396364"/>
                </a:lnTo>
                <a:close/>
              </a:path>
              <a:path w="5701665" h="4646295">
                <a:moveTo>
                  <a:pt x="5701665" y="1510664"/>
                </a:moveTo>
                <a:lnTo>
                  <a:pt x="5644515" y="1510664"/>
                </a:lnTo>
                <a:lnTo>
                  <a:pt x="5644515" y="1453514"/>
                </a:lnTo>
                <a:lnTo>
                  <a:pt x="5701665" y="1453514"/>
                </a:lnTo>
                <a:lnTo>
                  <a:pt x="5701665" y="1510664"/>
                </a:lnTo>
                <a:close/>
              </a:path>
              <a:path w="5701665" h="4646295">
                <a:moveTo>
                  <a:pt x="5701665" y="1624964"/>
                </a:moveTo>
                <a:lnTo>
                  <a:pt x="5644515" y="1624964"/>
                </a:lnTo>
                <a:lnTo>
                  <a:pt x="5644515" y="1567814"/>
                </a:lnTo>
                <a:lnTo>
                  <a:pt x="5701665" y="1567814"/>
                </a:lnTo>
                <a:lnTo>
                  <a:pt x="5701665" y="1624964"/>
                </a:lnTo>
                <a:close/>
              </a:path>
              <a:path w="5701665" h="4646295">
                <a:moveTo>
                  <a:pt x="5701665" y="1739264"/>
                </a:moveTo>
                <a:lnTo>
                  <a:pt x="5644515" y="1739264"/>
                </a:lnTo>
                <a:lnTo>
                  <a:pt x="5644515" y="1682114"/>
                </a:lnTo>
                <a:lnTo>
                  <a:pt x="5701665" y="1682114"/>
                </a:lnTo>
                <a:lnTo>
                  <a:pt x="5701665" y="1739264"/>
                </a:lnTo>
                <a:close/>
              </a:path>
              <a:path w="5701665" h="4646295">
                <a:moveTo>
                  <a:pt x="5701665" y="1853564"/>
                </a:moveTo>
                <a:lnTo>
                  <a:pt x="5644515" y="1853564"/>
                </a:lnTo>
                <a:lnTo>
                  <a:pt x="5644515" y="1796414"/>
                </a:lnTo>
                <a:lnTo>
                  <a:pt x="5701665" y="1796414"/>
                </a:lnTo>
                <a:lnTo>
                  <a:pt x="5701665" y="1853564"/>
                </a:lnTo>
                <a:close/>
              </a:path>
              <a:path w="5701665" h="4646295">
                <a:moveTo>
                  <a:pt x="5701665" y="1967864"/>
                </a:moveTo>
                <a:lnTo>
                  <a:pt x="5644515" y="1967864"/>
                </a:lnTo>
                <a:lnTo>
                  <a:pt x="5644515" y="1910714"/>
                </a:lnTo>
                <a:lnTo>
                  <a:pt x="5701665" y="1910714"/>
                </a:lnTo>
                <a:lnTo>
                  <a:pt x="5701665" y="1967864"/>
                </a:lnTo>
                <a:close/>
              </a:path>
              <a:path w="5701665" h="4646295">
                <a:moveTo>
                  <a:pt x="5701665" y="2082164"/>
                </a:moveTo>
                <a:lnTo>
                  <a:pt x="5644515" y="2082164"/>
                </a:lnTo>
                <a:lnTo>
                  <a:pt x="5644515" y="2025014"/>
                </a:lnTo>
                <a:lnTo>
                  <a:pt x="5701665" y="2025014"/>
                </a:lnTo>
                <a:lnTo>
                  <a:pt x="5701665" y="2082164"/>
                </a:lnTo>
                <a:close/>
              </a:path>
              <a:path w="5701665" h="4646295">
                <a:moveTo>
                  <a:pt x="5701665" y="2196465"/>
                </a:moveTo>
                <a:lnTo>
                  <a:pt x="5644515" y="2196465"/>
                </a:lnTo>
                <a:lnTo>
                  <a:pt x="5644515" y="2139315"/>
                </a:lnTo>
                <a:lnTo>
                  <a:pt x="5701665" y="2139315"/>
                </a:lnTo>
                <a:lnTo>
                  <a:pt x="5701665" y="2196465"/>
                </a:lnTo>
                <a:close/>
              </a:path>
              <a:path w="5701665" h="4646295">
                <a:moveTo>
                  <a:pt x="5701665" y="2310765"/>
                </a:moveTo>
                <a:lnTo>
                  <a:pt x="5644515" y="2310765"/>
                </a:lnTo>
                <a:lnTo>
                  <a:pt x="5644515" y="2253615"/>
                </a:lnTo>
                <a:lnTo>
                  <a:pt x="5701665" y="2253615"/>
                </a:lnTo>
                <a:lnTo>
                  <a:pt x="5701665" y="2310765"/>
                </a:lnTo>
                <a:close/>
              </a:path>
              <a:path w="5701665" h="4646295">
                <a:moveTo>
                  <a:pt x="5701665" y="2425065"/>
                </a:moveTo>
                <a:lnTo>
                  <a:pt x="5644515" y="2425065"/>
                </a:lnTo>
                <a:lnTo>
                  <a:pt x="5644515" y="2367915"/>
                </a:lnTo>
                <a:lnTo>
                  <a:pt x="5701665" y="2367915"/>
                </a:lnTo>
                <a:lnTo>
                  <a:pt x="5701665" y="2425065"/>
                </a:lnTo>
                <a:close/>
              </a:path>
              <a:path w="5701665" h="4646295">
                <a:moveTo>
                  <a:pt x="5701665" y="2539365"/>
                </a:moveTo>
                <a:lnTo>
                  <a:pt x="5644515" y="2539365"/>
                </a:lnTo>
                <a:lnTo>
                  <a:pt x="5644515" y="2482215"/>
                </a:lnTo>
                <a:lnTo>
                  <a:pt x="5701665" y="2482215"/>
                </a:lnTo>
                <a:lnTo>
                  <a:pt x="5701665" y="2539365"/>
                </a:lnTo>
                <a:close/>
              </a:path>
              <a:path w="5701665" h="4646295">
                <a:moveTo>
                  <a:pt x="5701665" y="2653665"/>
                </a:moveTo>
                <a:lnTo>
                  <a:pt x="5644515" y="2653665"/>
                </a:lnTo>
                <a:lnTo>
                  <a:pt x="5644515" y="2596515"/>
                </a:lnTo>
                <a:lnTo>
                  <a:pt x="5701665" y="2596515"/>
                </a:lnTo>
                <a:lnTo>
                  <a:pt x="5701665" y="2653665"/>
                </a:lnTo>
                <a:close/>
              </a:path>
              <a:path w="5701665" h="4646295">
                <a:moveTo>
                  <a:pt x="5701665" y="2767965"/>
                </a:moveTo>
                <a:lnTo>
                  <a:pt x="5644515" y="2767965"/>
                </a:lnTo>
                <a:lnTo>
                  <a:pt x="5644515" y="2710815"/>
                </a:lnTo>
                <a:lnTo>
                  <a:pt x="5701665" y="2710815"/>
                </a:lnTo>
                <a:lnTo>
                  <a:pt x="5701665" y="2767965"/>
                </a:lnTo>
                <a:close/>
              </a:path>
              <a:path w="5701665" h="4646295">
                <a:moveTo>
                  <a:pt x="5701665" y="2882265"/>
                </a:moveTo>
                <a:lnTo>
                  <a:pt x="5644515" y="2882265"/>
                </a:lnTo>
                <a:lnTo>
                  <a:pt x="5644515" y="2825115"/>
                </a:lnTo>
                <a:lnTo>
                  <a:pt x="5701665" y="2825115"/>
                </a:lnTo>
                <a:lnTo>
                  <a:pt x="5701665" y="2882265"/>
                </a:lnTo>
                <a:close/>
              </a:path>
              <a:path w="5701665" h="4646295">
                <a:moveTo>
                  <a:pt x="5701665" y="2996565"/>
                </a:moveTo>
                <a:lnTo>
                  <a:pt x="5644515" y="2996565"/>
                </a:lnTo>
                <a:lnTo>
                  <a:pt x="5644515" y="2939415"/>
                </a:lnTo>
                <a:lnTo>
                  <a:pt x="5701665" y="2939415"/>
                </a:lnTo>
                <a:lnTo>
                  <a:pt x="5701665" y="2996565"/>
                </a:lnTo>
                <a:close/>
              </a:path>
              <a:path w="5701665" h="4646295">
                <a:moveTo>
                  <a:pt x="5701665" y="3110865"/>
                </a:moveTo>
                <a:lnTo>
                  <a:pt x="5644515" y="3110865"/>
                </a:lnTo>
                <a:lnTo>
                  <a:pt x="5644515" y="3053715"/>
                </a:lnTo>
                <a:lnTo>
                  <a:pt x="5701665" y="3053715"/>
                </a:lnTo>
                <a:lnTo>
                  <a:pt x="5701665" y="3110865"/>
                </a:lnTo>
                <a:close/>
              </a:path>
              <a:path w="5701665" h="4646295">
                <a:moveTo>
                  <a:pt x="5701665" y="3225165"/>
                </a:moveTo>
                <a:lnTo>
                  <a:pt x="5644515" y="3225165"/>
                </a:lnTo>
                <a:lnTo>
                  <a:pt x="5644515" y="3168015"/>
                </a:lnTo>
                <a:lnTo>
                  <a:pt x="5701665" y="3168015"/>
                </a:lnTo>
                <a:lnTo>
                  <a:pt x="5701665" y="3225165"/>
                </a:lnTo>
                <a:close/>
              </a:path>
              <a:path w="5701665" h="4646295">
                <a:moveTo>
                  <a:pt x="5701665" y="3339465"/>
                </a:moveTo>
                <a:lnTo>
                  <a:pt x="5644515" y="3339465"/>
                </a:lnTo>
                <a:lnTo>
                  <a:pt x="5644515" y="3282315"/>
                </a:lnTo>
                <a:lnTo>
                  <a:pt x="5701665" y="3282315"/>
                </a:lnTo>
                <a:lnTo>
                  <a:pt x="5701665" y="3339465"/>
                </a:lnTo>
                <a:close/>
              </a:path>
              <a:path w="5701665" h="4646295">
                <a:moveTo>
                  <a:pt x="5701665" y="3453765"/>
                </a:moveTo>
                <a:lnTo>
                  <a:pt x="5644515" y="3453765"/>
                </a:lnTo>
                <a:lnTo>
                  <a:pt x="5644515" y="3396615"/>
                </a:lnTo>
                <a:lnTo>
                  <a:pt x="5701665" y="3396615"/>
                </a:lnTo>
                <a:lnTo>
                  <a:pt x="5701665" y="3453765"/>
                </a:lnTo>
                <a:close/>
              </a:path>
              <a:path w="5701665" h="4646295">
                <a:moveTo>
                  <a:pt x="5701665" y="3568065"/>
                </a:moveTo>
                <a:lnTo>
                  <a:pt x="5644515" y="3568065"/>
                </a:lnTo>
                <a:lnTo>
                  <a:pt x="5644515" y="3510915"/>
                </a:lnTo>
                <a:lnTo>
                  <a:pt x="5701665" y="3510915"/>
                </a:lnTo>
                <a:lnTo>
                  <a:pt x="5701665" y="3568065"/>
                </a:lnTo>
                <a:close/>
              </a:path>
              <a:path w="5701665" h="4646295">
                <a:moveTo>
                  <a:pt x="5701665" y="3682365"/>
                </a:moveTo>
                <a:lnTo>
                  <a:pt x="5644515" y="3682365"/>
                </a:lnTo>
                <a:lnTo>
                  <a:pt x="5644515" y="3625215"/>
                </a:lnTo>
                <a:lnTo>
                  <a:pt x="5701665" y="3625215"/>
                </a:lnTo>
                <a:lnTo>
                  <a:pt x="5701665" y="3682365"/>
                </a:lnTo>
                <a:close/>
              </a:path>
              <a:path w="5701665" h="4646295">
                <a:moveTo>
                  <a:pt x="5701665" y="3796665"/>
                </a:moveTo>
                <a:lnTo>
                  <a:pt x="5644515" y="3796665"/>
                </a:lnTo>
                <a:lnTo>
                  <a:pt x="5644515" y="3739515"/>
                </a:lnTo>
                <a:lnTo>
                  <a:pt x="5701665" y="3739515"/>
                </a:lnTo>
                <a:lnTo>
                  <a:pt x="5701665" y="3796665"/>
                </a:lnTo>
                <a:close/>
              </a:path>
              <a:path w="5701665" h="4646295">
                <a:moveTo>
                  <a:pt x="5701665" y="3910965"/>
                </a:moveTo>
                <a:lnTo>
                  <a:pt x="5644515" y="3910965"/>
                </a:lnTo>
                <a:lnTo>
                  <a:pt x="5644515" y="3853815"/>
                </a:lnTo>
                <a:lnTo>
                  <a:pt x="5701665" y="3853815"/>
                </a:lnTo>
                <a:lnTo>
                  <a:pt x="5701665" y="3910965"/>
                </a:lnTo>
                <a:close/>
              </a:path>
              <a:path w="5701665" h="4646295">
                <a:moveTo>
                  <a:pt x="5701665" y="4025265"/>
                </a:moveTo>
                <a:lnTo>
                  <a:pt x="5644515" y="4025265"/>
                </a:lnTo>
                <a:lnTo>
                  <a:pt x="5644515" y="3968115"/>
                </a:lnTo>
                <a:lnTo>
                  <a:pt x="5701665" y="3968115"/>
                </a:lnTo>
                <a:lnTo>
                  <a:pt x="5701665" y="4025265"/>
                </a:lnTo>
                <a:close/>
              </a:path>
              <a:path w="5701665" h="4646295">
                <a:moveTo>
                  <a:pt x="5701665" y="4139565"/>
                </a:moveTo>
                <a:lnTo>
                  <a:pt x="5644515" y="4139565"/>
                </a:lnTo>
                <a:lnTo>
                  <a:pt x="5644515" y="4082415"/>
                </a:lnTo>
                <a:lnTo>
                  <a:pt x="5701665" y="4082415"/>
                </a:lnTo>
                <a:lnTo>
                  <a:pt x="5701665" y="4139565"/>
                </a:lnTo>
                <a:close/>
              </a:path>
              <a:path w="5701665" h="4646295">
                <a:moveTo>
                  <a:pt x="5701665" y="4253865"/>
                </a:moveTo>
                <a:lnTo>
                  <a:pt x="5644515" y="4253865"/>
                </a:lnTo>
                <a:lnTo>
                  <a:pt x="5644515" y="4196715"/>
                </a:lnTo>
                <a:lnTo>
                  <a:pt x="5701665" y="4196715"/>
                </a:lnTo>
                <a:lnTo>
                  <a:pt x="5701665" y="4253865"/>
                </a:lnTo>
                <a:close/>
              </a:path>
              <a:path w="5701665" h="4646295">
                <a:moveTo>
                  <a:pt x="5701665" y="4368165"/>
                </a:moveTo>
                <a:lnTo>
                  <a:pt x="5644515" y="4368165"/>
                </a:lnTo>
                <a:lnTo>
                  <a:pt x="5644515" y="4311015"/>
                </a:lnTo>
                <a:lnTo>
                  <a:pt x="5701665" y="4311015"/>
                </a:lnTo>
                <a:lnTo>
                  <a:pt x="5701665" y="4368165"/>
                </a:lnTo>
                <a:close/>
              </a:path>
              <a:path w="5701665" h="4646295">
                <a:moveTo>
                  <a:pt x="5701665" y="4482465"/>
                </a:moveTo>
                <a:lnTo>
                  <a:pt x="5644515" y="4482465"/>
                </a:lnTo>
                <a:lnTo>
                  <a:pt x="5644515" y="4425315"/>
                </a:lnTo>
                <a:lnTo>
                  <a:pt x="5701665" y="4425315"/>
                </a:lnTo>
                <a:lnTo>
                  <a:pt x="5701665" y="4482465"/>
                </a:lnTo>
                <a:close/>
              </a:path>
              <a:path w="5701665" h="4646295">
                <a:moveTo>
                  <a:pt x="5701665" y="4596765"/>
                </a:moveTo>
                <a:lnTo>
                  <a:pt x="5644515" y="4596765"/>
                </a:lnTo>
                <a:lnTo>
                  <a:pt x="5644515" y="4539615"/>
                </a:lnTo>
                <a:lnTo>
                  <a:pt x="5701665" y="4539615"/>
                </a:lnTo>
                <a:lnTo>
                  <a:pt x="5701665" y="4596765"/>
                </a:lnTo>
                <a:close/>
              </a:path>
              <a:path w="5701665" h="4646295">
                <a:moveTo>
                  <a:pt x="5636895" y="4646295"/>
                </a:moveTo>
                <a:lnTo>
                  <a:pt x="5579745" y="4646295"/>
                </a:lnTo>
                <a:lnTo>
                  <a:pt x="5579745" y="4589145"/>
                </a:lnTo>
                <a:lnTo>
                  <a:pt x="5636895" y="4589145"/>
                </a:lnTo>
                <a:lnTo>
                  <a:pt x="5636895" y="4646295"/>
                </a:lnTo>
                <a:close/>
              </a:path>
              <a:path w="5701665" h="4646295">
                <a:moveTo>
                  <a:pt x="5522595" y="4646295"/>
                </a:moveTo>
                <a:lnTo>
                  <a:pt x="5465445" y="4646295"/>
                </a:lnTo>
                <a:lnTo>
                  <a:pt x="5465445" y="4589145"/>
                </a:lnTo>
                <a:lnTo>
                  <a:pt x="5522595" y="4589145"/>
                </a:lnTo>
                <a:lnTo>
                  <a:pt x="5522595" y="4646295"/>
                </a:lnTo>
                <a:close/>
              </a:path>
              <a:path w="5701665" h="4646295">
                <a:moveTo>
                  <a:pt x="5408295" y="4646295"/>
                </a:moveTo>
                <a:lnTo>
                  <a:pt x="5351145" y="4646295"/>
                </a:lnTo>
                <a:lnTo>
                  <a:pt x="5351145" y="4589145"/>
                </a:lnTo>
                <a:lnTo>
                  <a:pt x="5408295" y="4589145"/>
                </a:lnTo>
                <a:lnTo>
                  <a:pt x="5408295" y="4646295"/>
                </a:lnTo>
                <a:close/>
              </a:path>
              <a:path w="5701665" h="4646295">
                <a:moveTo>
                  <a:pt x="5293995" y="4646295"/>
                </a:moveTo>
                <a:lnTo>
                  <a:pt x="5236845" y="4646295"/>
                </a:lnTo>
                <a:lnTo>
                  <a:pt x="5236845" y="4589145"/>
                </a:lnTo>
                <a:lnTo>
                  <a:pt x="5293995" y="4589145"/>
                </a:lnTo>
                <a:lnTo>
                  <a:pt x="5293995" y="4646295"/>
                </a:lnTo>
                <a:close/>
              </a:path>
              <a:path w="5701665" h="4646295">
                <a:moveTo>
                  <a:pt x="5179695" y="4646295"/>
                </a:moveTo>
                <a:lnTo>
                  <a:pt x="5122545" y="4646295"/>
                </a:lnTo>
                <a:lnTo>
                  <a:pt x="5122545" y="4589145"/>
                </a:lnTo>
                <a:lnTo>
                  <a:pt x="5179695" y="4589145"/>
                </a:lnTo>
                <a:lnTo>
                  <a:pt x="5179695" y="4646295"/>
                </a:lnTo>
                <a:close/>
              </a:path>
              <a:path w="5701665" h="4646295">
                <a:moveTo>
                  <a:pt x="5065395" y="4646295"/>
                </a:moveTo>
                <a:lnTo>
                  <a:pt x="5008245" y="4646295"/>
                </a:lnTo>
                <a:lnTo>
                  <a:pt x="5008245" y="4589145"/>
                </a:lnTo>
                <a:lnTo>
                  <a:pt x="5065395" y="4589145"/>
                </a:lnTo>
                <a:lnTo>
                  <a:pt x="5065395" y="4646295"/>
                </a:lnTo>
                <a:close/>
              </a:path>
              <a:path w="5701665" h="4646295">
                <a:moveTo>
                  <a:pt x="4951095" y="4646295"/>
                </a:moveTo>
                <a:lnTo>
                  <a:pt x="4893945" y="4646295"/>
                </a:lnTo>
                <a:lnTo>
                  <a:pt x="4893945" y="4589145"/>
                </a:lnTo>
                <a:lnTo>
                  <a:pt x="4951095" y="4589145"/>
                </a:lnTo>
                <a:lnTo>
                  <a:pt x="4951095" y="4646295"/>
                </a:lnTo>
                <a:close/>
              </a:path>
              <a:path w="5701665" h="4646295">
                <a:moveTo>
                  <a:pt x="4836795" y="4646295"/>
                </a:moveTo>
                <a:lnTo>
                  <a:pt x="4779645" y="4646295"/>
                </a:lnTo>
                <a:lnTo>
                  <a:pt x="4779645" y="4589145"/>
                </a:lnTo>
                <a:lnTo>
                  <a:pt x="4836795" y="4589145"/>
                </a:lnTo>
                <a:lnTo>
                  <a:pt x="4836795" y="4646295"/>
                </a:lnTo>
                <a:close/>
              </a:path>
              <a:path w="5701665" h="4646295">
                <a:moveTo>
                  <a:pt x="4722495" y="4646295"/>
                </a:moveTo>
                <a:lnTo>
                  <a:pt x="4665345" y="4646295"/>
                </a:lnTo>
                <a:lnTo>
                  <a:pt x="4665345" y="4589145"/>
                </a:lnTo>
                <a:lnTo>
                  <a:pt x="4722495" y="4589145"/>
                </a:lnTo>
                <a:lnTo>
                  <a:pt x="4722495" y="4646295"/>
                </a:lnTo>
                <a:close/>
              </a:path>
              <a:path w="5701665" h="4646295">
                <a:moveTo>
                  <a:pt x="4608195" y="4646295"/>
                </a:moveTo>
                <a:lnTo>
                  <a:pt x="4551045" y="4646295"/>
                </a:lnTo>
                <a:lnTo>
                  <a:pt x="4551045" y="4589145"/>
                </a:lnTo>
                <a:lnTo>
                  <a:pt x="4608195" y="4589145"/>
                </a:lnTo>
                <a:lnTo>
                  <a:pt x="4608195" y="4646295"/>
                </a:lnTo>
                <a:close/>
              </a:path>
              <a:path w="5701665" h="4646295">
                <a:moveTo>
                  <a:pt x="4493895" y="4646295"/>
                </a:moveTo>
                <a:lnTo>
                  <a:pt x="4436745" y="4646295"/>
                </a:lnTo>
                <a:lnTo>
                  <a:pt x="4436745" y="4589145"/>
                </a:lnTo>
                <a:lnTo>
                  <a:pt x="4493895" y="4589145"/>
                </a:lnTo>
                <a:lnTo>
                  <a:pt x="4493895" y="4646295"/>
                </a:lnTo>
                <a:close/>
              </a:path>
              <a:path w="5701665" h="4646295">
                <a:moveTo>
                  <a:pt x="4379595" y="4646295"/>
                </a:moveTo>
                <a:lnTo>
                  <a:pt x="4322445" y="4646295"/>
                </a:lnTo>
                <a:lnTo>
                  <a:pt x="4322445" y="4589145"/>
                </a:lnTo>
                <a:lnTo>
                  <a:pt x="4379595" y="4589145"/>
                </a:lnTo>
                <a:lnTo>
                  <a:pt x="4379595" y="4646295"/>
                </a:lnTo>
                <a:close/>
              </a:path>
              <a:path w="5701665" h="4646295">
                <a:moveTo>
                  <a:pt x="4265295" y="4646295"/>
                </a:moveTo>
                <a:lnTo>
                  <a:pt x="4208145" y="4646295"/>
                </a:lnTo>
                <a:lnTo>
                  <a:pt x="4208145" y="4589145"/>
                </a:lnTo>
                <a:lnTo>
                  <a:pt x="4265295" y="4589145"/>
                </a:lnTo>
                <a:lnTo>
                  <a:pt x="4265295" y="4646295"/>
                </a:lnTo>
                <a:close/>
              </a:path>
              <a:path w="5701665" h="4646295">
                <a:moveTo>
                  <a:pt x="4150995" y="4646295"/>
                </a:moveTo>
                <a:lnTo>
                  <a:pt x="4093845" y="4646295"/>
                </a:lnTo>
                <a:lnTo>
                  <a:pt x="4093845" y="4589145"/>
                </a:lnTo>
                <a:lnTo>
                  <a:pt x="4150995" y="4589145"/>
                </a:lnTo>
                <a:lnTo>
                  <a:pt x="4150995" y="4646295"/>
                </a:lnTo>
                <a:close/>
              </a:path>
              <a:path w="5701665" h="4646295">
                <a:moveTo>
                  <a:pt x="4036695" y="4646295"/>
                </a:moveTo>
                <a:lnTo>
                  <a:pt x="3979545" y="4646295"/>
                </a:lnTo>
                <a:lnTo>
                  <a:pt x="3979545" y="4589145"/>
                </a:lnTo>
                <a:lnTo>
                  <a:pt x="4036695" y="4589145"/>
                </a:lnTo>
                <a:lnTo>
                  <a:pt x="4036695" y="4646295"/>
                </a:lnTo>
                <a:close/>
              </a:path>
              <a:path w="5701665" h="4646295">
                <a:moveTo>
                  <a:pt x="3922395" y="4646295"/>
                </a:moveTo>
                <a:lnTo>
                  <a:pt x="3865245" y="4646295"/>
                </a:lnTo>
                <a:lnTo>
                  <a:pt x="3865245" y="4589145"/>
                </a:lnTo>
                <a:lnTo>
                  <a:pt x="3922395" y="4589145"/>
                </a:lnTo>
                <a:lnTo>
                  <a:pt x="3922395" y="4646295"/>
                </a:lnTo>
                <a:close/>
              </a:path>
              <a:path w="5701665" h="4646295">
                <a:moveTo>
                  <a:pt x="3808095" y="4646295"/>
                </a:moveTo>
                <a:lnTo>
                  <a:pt x="3750945" y="4646295"/>
                </a:lnTo>
                <a:lnTo>
                  <a:pt x="3750945" y="4589145"/>
                </a:lnTo>
                <a:lnTo>
                  <a:pt x="3808095" y="4589145"/>
                </a:lnTo>
                <a:lnTo>
                  <a:pt x="3808095" y="4646295"/>
                </a:lnTo>
                <a:close/>
              </a:path>
              <a:path w="5701665" h="4646295">
                <a:moveTo>
                  <a:pt x="3693795" y="4646295"/>
                </a:moveTo>
                <a:lnTo>
                  <a:pt x="3636645" y="4646295"/>
                </a:lnTo>
                <a:lnTo>
                  <a:pt x="3636645" y="4589145"/>
                </a:lnTo>
                <a:lnTo>
                  <a:pt x="3693795" y="4589145"/>
                </a:lnTo>
                <a:lnTo>
                  <a:pt x="3693795" y="4646295"/>
                </a:lnTo>
                <a:close/>
              </a:path>
              <a:path w="5701665" h="4646295">
                <a:moveTo>
                  <a:pt x="3579495" y="4646295"/>
                </a:moveTo>
                <a:lnTo>
                  <a:pt x="3522345" y="4646295"/>
                </a:lnTo>
                <a:lnTo>
                  <a:pt x="3522345" y="4589145"/>
                </a:lnTo>
                <a:lnTo>
                  <a:pt x="3579495" y="4589145"/>
                </a:lnTo>
                <a:lnTo>
                  <a:pt x="3579495" y="4646295"/>
                </a:lnTo>
                <a:close/>
              </a:path>
              <a:path w="5701665" h="4646295">
                <a:moveTo>
                  <a:pt x="3465195" y="4646295"/>
                </a:moveTo>
                <a:lnTo>
                  <a:pt x="3408045" y="4646295"/>
                </a:lnTo>
                <a:lnTo>
                  <a:pt x="3408045" y="4589145"/>
                </a:lnTo>
                <a:lnTo>
                  <a:pt x="3465195" y="4589145"/>
                </a:lnTo>
                <a:lnTo>
                  <a:pt x="3465195" y="4646295"/>
                </a:lnTo>
                <a:close/>
              </a:path>
              <a:path w="5701665" h="4646295">
                <a:moveTo>
                  <a:pt x="3350895" y="4646295"/>
                </a:moveTo>
                <a:lnTo>
                  <a:pt x="3293745" y="4646295"/>
                </a:lnTo>
                <a:lnTo>
                  <a:pt x="3293745" y="4589145"/>
                </a:lnTo>
                <a:lnTo>
                  <a:pt x="3350895" y="4589145"/>
                </a:lnTo>
                <a:lnTo>
                  <a:pt x="3350895" y="4646295"/>
                </a:lnTo>
                <a:close/>
              </a:path>
              <a:path w="5701665" h="4646295">
                <a:moveTo>
                  <a:pt x="3236595" y="4646295"/>
                </a:moveTo>
                <a:lnTo>
                  <a:pt x="3179445" y="4646295"/>
                </a:lnTo>
                <a:lnTo>
                  <a:pt x="3179445" y="4589145"/>
                </a:lnTo>
                <a:lnTo>
                  <a:pt x="3236595" y="4589145"/>
                </a:lnTo>
                <a:lnTo>
                  <a:pt x="3236595" y="4646295"/>
                </a:lnTo>
                <a:close/>
              </a:path>
              <a:path w="5701665" h="4646295">
                <a:moveTo>
                  <a:pt x="3122295" y="4646295"/>
                </a:moveTo>
                <a:lnTo>
                  <a:pt x="3065145" y="4646295"/>
                </a:lnTo>
                <a:lnTo>
                  <a:pt x="3065145" y="4589145"/>
                </a:lnTo>
                <a:lnTo>
                  <a:pt x="3122295" y="4589145"/>
                </a:lnTo>
                <a:lnTo>
                  <a:pt x="3122295" y="4646295"/>
                </a:lnTo>
                <a:close/>
              </a:path>
              <a:path w="5701665" h="4646295">
                <a:moveTo>
                  <a:pt x="3007995" y="4646295"/>
                </a:moveTo>
                <a:lnTo>
                  <a:pt x="2950845" y="4646295"/>
                </a:lnTo>
                <a:lnTo>
                  <a:pt x="2950845" y="4589145"/>
                </a:lnTo>
                <a:lnTo>
                  <a:pt x="3007995" y="4589145"/>
                </a:lnTo>
                <a:lnTo>
                  <a:pt x="3007995" y="4646295"/>
                </a:lnTo>
                <a:close/>
              </a:path>
              <a:path w="5701665" h="4646295">
                <a:moveTo>
                  <a:pt x="2893695" y="4646295"/>
                </a:moveTo>
                <a:lnTo>
                  <a:pt x="2836545" y="4646295"/>
                </a:lnTo>
                <a:lnTo>
                  <a:pt x="2836545" y="4589145"/>
                </a:lnTo>
                <a:lnTo>
                  <a:pt x="2893695" y="4589145"/>
                </a:lnTo>
                <a:lnTo>
                  <a:pt x="2893695" y="4646295"/>
                </a:lnTo>
                <a:close/>
              </a:path>
              <a:path w="5701665" h="4646295">
                <a:moveTo>
                  <a:pt x="2779395" y="4646295"/>
                </a:moveTo>
                <a:lnTo>
                  <a:pt x="2722245" y="4646295"/>
                </a:lnTo>
                <a:lnTo>
                  <a:pt x="2722245" y="4589145"/>
                </a:lnTo>
                <a:lnTo>
                  <a:pt x="2779395" y="4589145"/>
                </a:lnTo>
                <a:lnTo>
                  <a:pt x="2779395" y="4646295"/>
                </a:lnTo>
                <a:close/>
              </a:path>
              <a:path w="5701665" h="4646295">
                <a:moveTo>
                  <a:pt x="2665095" y="4646295"/>
                </a:moveTo>
                <a:lnTo>
                  <a:pt x="2607945" y="4646295"/>
                </a:lnTo>
                <a:lnTo>
                  <a:pt x="2607945" y="4589145"/>
                </a:lnTo>
                <a:lnTo>
                  <a:pt x="2665095" y="4589145"/>
                </a:lnTo>
                <a:lnTo>
                  <a:pt x="2665095" y="4646295"/>
                </a:lnTo>
                <a:close/>
              </a:path>
              <a:path w="5701665" h="4646295">
                <a:moveTo>
                  <a:pt x="2550795" y="4646295"/>
                </a:moveTo>
                <a:lnTo>
                  <a:pt x="2493645" y="4646295"/>
                </a:lnTo>
                <a:lnTo>
                  <a:pt x="2493645" y="4589145"/>
                </a:lnTo>
                <a:lnTo>
                  <a:pt x="2550795" y="4589145"/>
                </a:lnTo>
                <a:lnTo>
                  <a:pt x="2550795" y="4646295"/>
                </a:lnTo>
                <a:close/>
              </a:path>
              <a:path w="5701665" h="4646295">
                <a:moveTo>
                  <a:pt x="2436495" y="4646295"/>
                </a:moveTo>
                <a:lnTo>
                  <a:pt x="2379345" y="4646295"/>
                </a:lnTo>
                <a:lnTo>
                  <a:pt x="2379345" y="4589145"/>
                </a:lnTo>
                <a:lnTo>
                  <a:pt x="2436495" y="4589145"/>
                </a:lnTo>
                <a:lnTo>
                  <a:pt x="2436495" y="4646295"/>
                </a:lnTo>
                <a:close/>
              </a:path>
              <a:path w="5701665" h="4646295">
                <a:moveTo>
                  <a:pt x="2322195" y="4646295"/>
                </a:moveTo>
                <a:lnTo>
                  <a:pt x="2265045" y="4646295"/>
                </a:lnTo>
                <a:lnTo>
                  <a:pt x="2265045" y="4589145"/>
                </a:lnTo>
                <a:lnTo>
                  <a:pt x="2322195" y="4589145"/>
                </a:lnTo>
                <a:lnTo>
                  <a:pt x="2322195" y="4646295"/>
                </a:lnTo>
                <a:close/>
              </a:path>
              <a:path w="5701665" h="4646295">
                <a:moveTo>
                  <a:pt x="2207895" y="4646295"/>
                </a:moveTo>
                <a:lnTo>
                  <a:pt x="2150745" y="4646295"/>
                </a:lnTo>
                <a:lnTo>
                  <a:pt x="2150745" y="4589145"/>
                </a:lnTo>
                <a:lnTo>
                  <a:pt x="2207895" y="4589145"/>
                </a:lnTo>
                <a:lnTo>
                  <a:pt x="2207895" y="4646295"/>
                </a:lnTo>
                <a:close/>
              </a:path>
              <a:path w="5701665" h="4646295">
                <a:moveTo>
                  <a:pt x="2093595" y="4646295"/>
                </a:moveTo>
                <a:lnTo>
                  <a:pt x="2036445" y="4646295"/>
                </a:lnTo>
                <a:lnTo>
                  <a:pt x="2036445" y="4589145"/>
                </a:lnTo>
                <a:lnTo>
                  <a:pt x="2093595" y="4589145"/>
                </a:lnTo>
                <a:lnTo>
                  <a:pt x="2093595" y="4646295"/>
                </a:lnTo>
                <a:close/>
              </a:path>
              <a:path w="5701665" h="4646295">
                <a:moveTo>
                  <a:pt x="1979295" y="4646295"/>
                </a:moveTo>
                <a:lnTo>
                  <a:pt x="1922145" y="4646295"/>
                </a:lnTo>
                <a:lnTo>
                  <a:pt x="1922145" y="4589145"/>
                </a:lnTo>
                <a:lnTo>
                  <a:pt x="1979295" y="4589145"/>
                </a:lnTo>
                <a:lnTo>
                  <a:pt x="1979295" y="4646295"/>
                </a:lnTo>
                <a:close/>
              </a:path>
              <a:path w="5701665" h="4646295">
                <a:moveTo>
                  <a:pt x="1864995" y="4646295"/>
                </a:moveTo>
                <a:lnTo>
                  <a:pt x="1807845" y="4646295"/>
                </a:lnTo>
                <a:lnTo>
                  <a:pt x="1807845" y="4589145"/>
                </a:lnTo>
                <a:lnTo>
                  <a:pt x="1864995" y="4589145"/>
                </a:lnTo>
                <a:lnTo>
                  <a:pt x="1864995" y="4646295"/>
                </a:lnTo>
                <a:close/>
              </a:path>
              <a:path w="5701665" h="4646295">
                <a:moveTo>
                  <a:pt x="1750695" y="4646295"/>
                </a:moveTo>
                <a:lnTo>
                  <a:pt x="1693545" y="4646295"/>
                </a:lnTo>
                <a:lnTo>
                  <a:pt x="1693545" y="4589145"/>
                </a:lnTo>
                <a:lnTo>
                  <a:pt x="1750695" y="4589145"/>
                </a:lnTo>
                <a:lnTo>
                  <a:pt x="1750695" y="4646295"/>
                </a:lnTo>
                <a:close/>
              </a:path>
              <a:path w="5701665" h="4646295">
                <a:moveTo>
                  <a:pt x="1636395" y="4646295"/>
                </a:moveTo>
                <a:lnTo>
                  <a:pt x="1579245" y="4646295"/>
                </a:lnTo>
                <a:lnTo>
                  <a:pt x="1579245" y="4589145"/>
                </a:lnTo>
                <a:lnTo>
                  <a:pt x="1636395" y="4589145"/>
                </a:lnTo>
                <a:lnTo>
                  <a:pt x="1636395" y="4646295"/>
                </a:lnTo>
                <a:close/>
              </a:path>
              <a:path w="5701665" h="4646295">
                <a:moveTo>
                  <a:pt x="1522095" y="4646295"/>
                </a:moveTo>
                <a:lnTo>
                  <a:pt x="1464945" y="4646295"/>
                </a:lnTo>
                <a:lnTo>
                  <a:pt x="1464945" y="4589145"/>
                </a:lnTo>
                <a:lnTo>
                  <a:pt x="1522095" y="4589145"/>
                </a:lnTo>
                <a:lnTo>
                  <a:pt x="1522095" y="4646295"/>
                </a:lnTo>
                <a:close/>
              </a:path>
              <a:path w="5701665" h="4646295">
                <a:moveTo>
                  <a:pt x="1407795" y="4646295"/>
                </a:moveTo>
                <a:lnTo>
                  <a:pt x="1350645" y="4646295"/>
                </a:lnTo>
                <a:lnTo>
                  <a:pt x="1350645" y="4589145"/>
                </a:lnTo>
                <a:lnTo>
                  <a:pt x="1407795" y="4589145"/>
                </a:lnTo>
                <a:lnTo>
                  <a:pt x="1407795" y="4646295"/>
                </a:lnTo>
                <a:close/>
              </a:path>
              <a:path w="5701665" h="4646295">
                <a:moveTo>
                  <a:pt x="1293495" y="4646295"/>
                </a:moveTo>
                <a:lnTo>
                  <a:pt x="1236345" y="4646295"/>
                </a:lnTo>
                <a:lnTo>
                  <a:pt x="1236345" y="4589145"/>
                </a:lnTo>
                <a:lnTo>
                  <a:pt x="1293495" y="4589145"/>
                </a:lnTo>
                <a:lnTo>
                  <a:pt x="1293495" y="4646295"/>
                </a:lnTo>
                <a:close/>
              </a:path>
              <a:path w="5701665" h="4646295">
                <a:moveTo>
                  <a:pt x="1179195" y="4646295"/>
                </a:moveTo>
                <a:lnTo>
                  <a:pt x="1122045" y="4646295"/>
                </a:lnTo>
                <a:lnTo>
                  <a:pt x="1122045" y="4589145"/>
                </a:lnTo>
                <a:lnTo>
                  <a:pt x="1179195" y="4589145"/>
                </a:lnTo>
                <a:lnTo>
                  <a:pt x="1179195" y="4646295"/>
                </a:lnTo>
                <a:close/>
              </a:path>
              <a:path w="5701665" h="4646295">
                <a:moveTo>
                  <a:pt x="1064895" y="4646295"/>
                </a:moveTo>
                <a:lnTo>
                  <a:pt x="1007745" y="4646295"/>
                </a:lnTo>
                <a:lnTo>
                  <a:pt x="1007745" y="4589145"/>
                </a:lnTo>
                <a:lnTo>
                  <a:pt x="1064895" y="4589145"/>
                </a:lnTo>
                <a:lnTo>
                  <a:pt x="1064895" y="4646295"/>
                </a:lnTo>
                <a:close/>
              </a:path>
              <a:path w="5701665" h="4646295">
                <a:moveTo>
                  <a:pt x="950595" y="4646295"/>
                </a:moveTo>
                <a:lnTo>
                  <a:pt x="893445" y="4646295"/>
                </a:lnTo>
                <a:lnTo>
                  <a:pt x="893445" y="4589145"/>
                </a:lnTo>
                <a:lnTo>
                  <a:pt x="950595" y="4589145"/>
                </a:lnTo>
                <a:lnTo>
                  <a:pt x="950595" y="4646295"/>
                </a:lnTo>
                <a:close/>
              </a:path>
              <a:path w="5701665" h="4646295">
                <a:moveTo>
                  <a:pt x="836295" y="4646295"/>
                </a:moveTo>
                <a:lnTo>
                  <a:pt x="779145" y="4646295"/>
                </a:lnTo>
                <a:lnTo>
                  <a:pt x="779145" y="4589145"/>
                </a:lnTo>
                <a:lnTo>
                  <a:pt x="836295" y="4589145"/>
                </a:lnTo>
                <a:lnTo>
                  <a:pt x="836295" y="4646295"/>
                </a:lnTo>
                <a:close/>
              </a:path>
              <a:path w="5701665" h="4646295">
                <a:moveTo>
                  <a:pt x="721995" y="4646295"/>
                </a:moveTo>
                <a:lnTo>
                  <a:pt x="664845" y="4646295"/>
                </a:lnTo>
                <a:lnTo>
                  <a:pt x="664845" y="4589145"/>
                </a:lnTo>
                <a:lnTo>
                  <a:pt x="721995" y="4589145"/>
                </a:lnTo>
                <a:lnTo>
                  <a:pt x="721995" y="4646295"/>
                </a:lnTo>
                <a:close/>
              </a:path>
              <a:path w="5701665" h="4646295">
                <a:moveTo>
                  <a:pt x="607695" y="4646295"/>
                </a:moveTo>
                <a:lnTo>
                  <a:pt x="550545" y="4646295"/>
                </a:lnTo>
                <a:lnTo>
                  <a:pt x="550545" y="4589145"/>
                </a:lnTo>
                <a:lnTo>
                  <a:pt x="607695" y="4589145"/>
                </a:lnTo>
                <a:lnTo>
                  <a:pt x="607695" y="4646295"/>
                </a:lnTo>
                <a:close/>
              </a:path>
              <a:path w="5701665" h="4646295">
                <a:moveTo>
                  <a:pt x="493395" y="4646295"/>
                </a:moveTo>
                <a:lnTo>
                  <a:pt x="436245" y="4646295"/>
                </a:lnTo>
                <a:lnTo>
                  <a:pt x="436245" y="4589145"/>
                </a:lnTo>
                <a:lnTo>
                  <a:pt x="493395" y="4589145"/>
                </a:lnTo>
                <a:lnTo>
                  <a:pt x="493395" y="4646295"/>
                </a:lnTo>
                <a:close/>
              </a:path>
              <a:path w="5701665" h="4646295">
                <a:moveTo>
                  <a:pt x="379095" y="4646295"/>
                </a:moveTo>
                <a:lnTo>
                  <a:pt x="321945" y="4646295"/>
                </a:lnTo>
                <a:lnTo>
                  <a:pt x="321945" y="4589145"/>
                </a:lnTo>
                <a:lnTo>
                  <a:pt x="379095" y="4589145"/>
                </a:lnTo>
                <a:lnTo>
                  <a:pt x="379095" y="4646295"/>
                </a:lnTo>
                <a:close/>
              </a:path>
              <a:path w="5701665" h="4646295">
                <a:moveTo>
                  <a:pt x="264795" y="4646295"/>
                </a:moveTo>
                <a:lnTo>
                  <a:pt x="207645" y="4646295"/>
                </a:lnTo>
                <a:lnTo>
                  <a:pt x="207645" y="4589145"/>
                </a:lnTo>
                <a:lnTo>
                  <a:pt x="264795" y="4589145"/>
                </a:lnTo>
                <a:lnTo>
                  <a:pt x="264795" y="4646295"/>
                </a:lnTo>
                <a:close/>
              </a:path>
              <a:path w="5701665" h="4646295">
                <a:moveTo>
                  <a:pt x="150495" y="4646295"/>
                </a:moveTo>
                <a:lnTo>
                  <a:pt x="93345" y="4646295"/>
                </a:lnTo>
                <a:lnTo>
                  <a:pt x="93345" y="4589145"/>
                </a:lnTo>
                <a:lnTo>
                  <a:pt x="150495" y="4589145"/>
                </a:lnTo>
                <a:lnTo>
                  <a:pt x="150495" y="464629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55340" y="1349883"/>
            <a:ext cx="5475605" cy="450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marR="5080" indent="-447675" algn="just">
              <a:lnSpc>
                <a:spcPct val="150000"/>
              </a:lnSpc>
              <a:spcBef>
                <a:spcPts val="100"/>
              </a:spcBef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将“立德”置于“三不朽”（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立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德、立功、立言）之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首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 algn="just">
              <a:lnSpc>
                <a:spcPct val="150000"/>
              </a:lnSpc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提倡“改过”、“慎独”、“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重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行”、“内省”、“自讼”、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居敬”等修养方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 algn="just">
              <a:lnSpc>
                <a:spcPct val="150000"/>
              </a:lnSpc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60375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家庭教化、学校教化、乡里教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等教化方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7694" y="2562225"/>
            <a:ext cx="2286000" cy="1734185"/>
          </a:xfrm>
          <a:prstGeom prst="rect">
            <a:avLst/>
          </a:prstGeom>
          <a:solidFill>
            <a:srgbClr val="C7C7C7"/>
          </a:solidFill>
        </p:spPr>
        <p:txBody>
          <a:bodyPr vert="horz" wrap="square" lIns="0" tIns="17145" rIns="0" bIns="0" rtlCol="0">
            <a:spAutoFit/>
          </a:bodyPr>
          <a:lstStyle/>
          <a:p>
            <a:pPr marL="224155" marR="104775" indent="-115570" algn="just">
              <a:lnSpc>
                <a:spcPct val="100000"/>
              </a:lnSpc>
              <a:spcBef>
                <a:spcPts val="135"/>
              </a:spcBef>
            </a:pPr>
            <a:r>
              <a:rPr sz="3600" b="1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4、重视</a:t>
            </a:r>
            <a:r>
              <a:rPr sz="3600" b="1" spc="-15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人 </a:t>
            </a:r>
            <a:r>
              <a:rPr sz="3600" b="1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生境界</a:t>
            </a:r>
            <a:r>
              <a:rPr sz="3600" b="1" spc="-15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和 </a:t>
            </a:r>
            <a:r>
              <a:rPr sz="3600" b="1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理想人</a:t>
            </a:r>
            <a:r>
              <a:rPr sz="3600" b="1" spc="-15" dirty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格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32175" y="1416685"/>
            <a:ext cx="5081270" cy="4338955"/>
          </a:xfrm>
          <a:custGeom>
            <a:avLst/>
            <a:gdLst/>
            <a:ahLst/>
            <a:cxnLst/>
            <a:rect l="l" t="t" r="r" b="b"/>
            <a:pathLst>
              <a:path w="5081270" h="4338955">
                <a:moveTo>
                  <a:pt x="57150" y="4310380"/>
                </a:moveTo>
                <a:lnTo>
                  <a:pt x="0" y="4310380"/>
                </a:lnTo>
                <a:lnTo>
                  <a:pt x="0" y="4253230"/>
                </a:lnTo>
                <a:lnTo>
                  <a:pt x="57150" y="4253230"/>
                </a:lnTo>
                <a:lnTo>
                  <a:pt x="57150" y="4310380"/>
                </a:lnTo>
                <a:close/>
              </a:path>
              <a:path w="5081270" h="4338955">
                <a:moveTo>
                  <a:pt x="57150" y="4196080"/>
                </a:moveTo>
                <a:lnTo>
                  <a:pt x="0" y="4196080"/>
                </a:lnTo>
                <a:lnTo>
                  <a:pt x="0" y="4138929"/>
                </a:lnTo>
                <a:lnTo>
                  <a:pt x="57150" y="4138929"/>
                </a:lnTo>
                <a:lnTo>
                  <a:pt x="57150" y="4196080"/>
                </a:lnTo>
                <a:close/>
              </a:path>
              <a:path w="5081270" h="4338955">
                <a:moveTo>
                  <a:pt x="57150" y="4081779"/>
                </a:moveTo>
                <a:lnTo>
                  <a:pt x="0" y="4081779"/>
                </a:lnTo>
                <a:lnTo>
                  <a:pt x="0" y="4024629"/>
                </a:lnTo>
                <a:lnTo>
                  <a:pt x="57150" y="4024629"/>
                </a:lnTo>
                <a:lnTo>
                  <a:pt x="57150" y="4081779"/>
                </a:lnTo>
                <a:close/>
              </a:path>
              <a:path w="5081270" h="4338955">
                <a:moveTo>
                  <a:pt x="57150" y="3967479"/>
                </a:moveTo>
                <a:lnTo>
                  <a:pt x="0" y="3967479"/>
                </a:lnTo>
                <a:lnTo>
                  <a:pt x="0" y="3910329"/>
                </a:lnTo>
                <a:lnTo>
                  <a:pt x="57150" y="3910329"/>
                </a:lnTo>
                <a:lnTo>
                  <a:pt x="57150" y="3967479"/>
                </a:lnTo>
                <a:close/>
              </a:path>
              <a:path w="5081270" h="4338955">
                <a:moveTo>
                  <a:pt x="57150" y="3853179"/>
                </a:moveTo>
                <a:lnTo>
                  <a:pt x="0" y="3853179"/>
                </a:lnTo>
                <a:lnTo>
                  <a:pt x="0" y="3796029"/>
                </a:lnTo>
                <a:lnTo>
                  <a:pt x="57150" y="3796029"/>
                </a:lnTo>
                <a:lnTo>
                  <a:pt x="57150" y="3853179"/>
                </a:lnTo>
                <a:close/>
              </a:path>
              <a:path w="5081270" h="4338955">
                <a:moveTo>
                  <a:pt x="57150" y="3738879"/>
                </a:moveTo>
                <a:lnTo>
                  <a:pt x="0" y="3738879"/>
                </a:lnTo>
                <a:lnTo>
                  <a:pt x="0" y="3681729"/>
                </a:lnTo>
                <a:lnTo>
                  <a:pt x="57150" y="3681729"/>
                </a:lnTo>
                <a:lnTo>
                  <a:pt x="57150" y="3738879"/>
                </a:lnTo>
                <a:close/>
              </a:path>
              <a:path w="5081270" h="4338955">
                <a:moveTo>
                  <a:pt x="57150" y="3624579"/>
                </a:moveTo>
                <a:lnTo>
                  <a:pt x="0" y="3624579"/>
                </a:lnTo>
                <a:lnTo>
                  <a:pt x="0" y="3567429"/>
                </a:lnTo>
                <a:lnTo>
                  <a:pt x="57150" y="3567429"/>
                </a:lnTo>
                <a:lnTo>
                  <a:pt x="57150" y="3624579"/>
                </a:lnTo>
                <a:close/>
              </a:path>
              <a:path w="5081270" h="4338955">
                <a:moveTo>
                  <a:pt x="57150" y="3510279"/>
                </a:moveTo>
                <a:lnTo>
                  <a:pt x="0" y="3510279"/>
                </a:lnTo>
                <a:lnTo>
                  <a:pt x="0" y="3453129"/>
                </a:lnTo>
                <a:lnTo>
                  <a:pt x="57150" y="3453129"/>
                </a:lnTo>
                <a:lnTo>
                  <a:pt x="57150" y="3510279"/>
                </a:lnTo>
                <a:close/>
              </a:path>
              <a:path w="5081270" h="4338955">
                <a:moveTo>
                  <a:pt x="57150" y="3395979"/>
                </a:moveTo>
                <a:lnTo>
                  <a:pt x="0" y="3395979"/>
                </a:lnTo>
                <a:lnTo>
                  <a:pt x="0" y="3338829"/>
                </a:lnTo>
                <a:lnTo>
                  <a:pt x="57150" y="3338829"/>
                </a:lnTo>
                <a:lnTo>
                  <a:pt x="57150" y="3395979"/>
                </a:lnTo>
                <a:close/>
              </a:path>
              <a:path w="5081270" h="4338955">
                <a:moveTo>
                  <a:pt x="57150" y="3281679"/>
                </a:moveTo>
                <a:lnTo>
                  <a:pt x="0" y="3281679"/>
                </a:lnTo>
                <a:lnTo>
                  <a:pt x="0" y="3224529"/>
                </a:lnTo>
                <a:lnTo>
                  <a:pt x="57150" y="3224529"/>
                </a:lnTo>
                <a:lnTo>
                  <a:pt x="57150" y="3281679"/>
                </a:lnTo>
                <a:close/>
              </a:path>
              <a:path w="5081270" h="4338955">
                <a:moveTo>
                  <a:pt x="57150" y="3167379"/>
                </a:moveTo>
                <a:lnTo>
                  <a:pt x="0" y="3167379"/>
                </a:lnTo>
                <a:lnTo>
                  <a:pt x="0" y="3110229"/>
                </a:lnTo>
                <a:lnTo>
                  <a:pt x="57150" y="3110229"/>
                </a:lnTo>
                <a:lnTo>
                  <a:pt x="57150" y="3167379"/>
                </a:lnTo>
                <a:close/>
              </a:path>
              <a:path w="5081270" h="4338955">
                <a:moveTo>
                  <a:pt x="57150" y="3053079"/>
                </a:moveTo>
                <a:lnTo>
                  <a:pt x="0" y="3053079"/>
                </a:lnTo>
                <a:lnTo>
                  <a:pt x="0" y="2995929"/>
                </a:lnTo>
                <a:lnTo>
                  <a:pt x="57150" y="2995929"/>
                </a:lnTo>
                <a:lnTo>
                  <a:pt x="57150" y="3053079"/>
                </a:lnTo>
                <a:close/>
              </a:path>
              <a:path w="5081270" h="4338955">
                <a:moveTo>
                  <a:pt x="57150" y="2938779"/>
                </a:moveTo>
                <a:lnTo>
                  <a:pt x="0" y="2938779"/>
                </a:lnTo>
                <a:lnTo>
                  <a:pt x="0" y="2881629"/>
                </a:lnTo>
                <a:lnTo>
                  <a:pt x="57150" y="2881629"/>
                </a:lnTo>
                <a:lnTo>
                  <a:pt x="57150" y="2938779"/>
                </a:lnTo>
                <a:close/>
              </a:path>
              <a:path w="5081270" h="4338955">
                <a:moveTo>
                  <a:pt x="57150" y="2824479"/>
                </a:moveTo>
                <a:lnTo>
                  <a:pt x="0" y="2824479"/>
                </a:lnTo>
                <a:lnTo>
                  <a:pt x="0" y="2767329"/>
                </a:lnTo>
                <a:lnTo>
                  <a:pt x="57150" y="2767329"/>
                </a:lnTo>
                <a:lnTo>
                  <a:pt x="57150" y="2824479"/>
                </a:lnTo>
                <a:close/>
              </a:path>
              <a:path w="5081270" h="4338955">
                <a:moveTo>
                  <a:pt x="57150" y="2710179"/>
                </a:moveTo>
                <a:lnTo>
                  <a:pt x="0" y="2710179"/>
                </a:lnTo>
                <a:lnTo>
                  <a:pt x="0" y="2653029"/>
                </a:lnTo>
                <a:lnTo>
                  <a:pt x="57150" y="2653029"/>
                </a:lnTo>
                <a:lnTo>
                  <a:pt x="57150" y="2710179"/>
                </a:lnTo>
                <a:close/>
              </a:path>
              <a:path w="5081270" h="4338955">
                <a:moveTo>
                  <a:pt x="57150" y="2595879"/>
                </a:moveTo>
                <a:lnTo>
                  <a:pt x="0" y="2595879"/>
                </a:lnTo>
                <a:lnTo>
                  <a:pt x="0" y="2538729"/>
                </a:lnTo>
                <a:lnTo>
                  <a:pt x="57150" y="2538729"/>
                </a:lnTo>
                <a:lnTo>
                  <a:pt x="57150" y="2595879"/>
                </a:lnTo>
                <a:close/>
              </a:path>
              <a:path w="5081270" h="4338955">
                <a:moveTo>
                  <a:pt x="57150" y="2481579"/>
                </a:moveTo>
                <a:lnTo>
                  <a:pt x="0" y="2481579"/>
                </a:lnTo>
                <a:lnTo>
                  <a:pt x="0" y="2424429"/>
                </a:lnTo>
                <a:lnTo>
                  <a:pt x="57150" y="2424429"/>
                </a:lnTo>
                <a:lnTo>
                  <a:pt x="57150" y="2481579"/>
                </a:lnTo>
                <a:close/>
              </a:path>
              <a:path w="5081270" h="4338955">
                <a:moveTo>
                  <a:pt x="57150" y="2367279"/>
                </a:moveTo>
                <a:lnTo>
                  <a:pt x="0" y="2367279"/>
                </a:lnTo>
                <a:lnTo>
                  <a:pt x="0" y="2310129"/>
                </a:lnTo>
                <a:lnTo>
                  <a:pt x="57150" y="2310129"/>
                </a:lnTo>
                <a:lnTo>
                  <a:pt x="57150" y="2367279"/>
                </a:lnTo>
                <a:close/>
              </a:path>
              <a:path w="5081270" h="4338955">
                <a:moveTo>
                  <a:pt x="57150" y="2252979"/>
                </a:moveTo>
                <a:lnTo>
                  <a:pt x="0" y="2252979"/>
                </a:lnTo>
                <a:lnTo>
                  <a:pt x="0" y="2195829"/>
                </a:lnTo>
                <a:lnTo>
                  <a:pt x="57150" y="2195829"/>
                </a:lnTo>
                <a:lnTo>
                  <a:pt x="57150" y="2252979"/>
                </a:lnTo>
                <a:close/>
              </a:path>
              <a:path w="5081270" h="4338955">
                <a:moveTo>
                  <a:pt x="57150" y="2138679"/>
                </a:moveTo>
                <a:lnTo>
                  <a:pt x="0" y="2138679"/>
                </a:lnTo>
                <a:lnTo>
                  <a:pt x="0" y="2081529"/>
                </a:lnTo>
                <a:lnTo>
                  <a:pt x="57150" y="2081529"/>
                </a:lnTo>
                <a:lnTo>
                  <a:pt x="57150" y="2138679"/>
                </a:lnTo>
                <a:close/>
              </a:path>
              <a:path w="5081270" h="4338955">
                <a:moveTo>
                  <a:pt x="57150" y="2024379"/>
                </a:moveTo>
                <a:lnTo>
                  <a:pt x="0" y="2024379"/>
                </a:lnTo>
                <a:lnTo>
                  <a:pt x="0" y="1967229"/>
                </a:lnTo>
                <a:lnTo>
                  <a:pt x="57150" y="1967229"/>
                </a:lnTo>
                <a:lnTo>
                  <a:pt x="57150" y="2024379"/>
                </a:lnTo>
                <a:close/>
              </a:path>
              <a:path w="5081270" h="4338955">
                <a:moveTo>
                  <a:pt x="57150" y="1910079"/>
                </a:moveTo>
                <a:lnTo>
                  <a:pt x="0" y="1910079"/>
                </a:lnTo>
                <a:lnTo>
                  <a:pt x="0" y="1852929"/>
                </a:lnTo>
                <a:lnTo>
                  <a:pt x="57150" y="1852929"/>
                </a:lnTo>
                <a:lnTo>
                  <a:pt x="57150" y="1910079"/>
                </a:lnTo>
                <a:close/>
              </a:path>
              <a:path w="5081270" h="4338955">
                <a:moveTo>
                  <a:pt x="57150" y="1795779"/>
                </a:moveTo>
                <a:lnTo>
                  <a:pt x="0" y="1795779"/>
                </a:lnTo>
                <a:lnTo>
                  <a:pt x="0" y="1738629"/>
                </a:lnTo>
                <a:lnTo>
                  <a:pt x="57150" y="1738629"/>
                </a:lnTo>
                <a:lnTo>
                  <a:pt x="57150" y="1795779"/>
                </a:lnTo>
                <a:close/>
              </a:path>
              <a:path w="5081270" h="4338955">
                <a:moveTo>
                  <a:pt x="57150" y="1681479"/>
                </a:moveTo>
                <a:lnTo>
                  <a:pt x="0" y="1681479"/>
                </a:lnTo>
                <a:lnTo>
                  <a:pt x="0" y="1624329"/>
                </a:lnTo>
                <a:lnTo>
                  <a:pt x="57150" y="1624329"/>
                </a:lnTo>
                <a:lnTo>
                  <a:pt x="57150" y="1681479"/>
                </a:lnTo>
                <a:close/>
              </a:path>
              <a:path w="5081270" h="4338955">
                <a:moveTo>
                  <a:pt x="57150" y="1567179"/>
                </a:moveTo>
                <a:lnTo>
                  <a:pt x="0" y="1567179"/>
                </a:lnTo>
                <a:lnTo>
                  <a:pt x="0" y="1510029"/>
                </a:lnTo>
                <a:lnTo>
                  <a:pt x="57150" y="1510029"/>
                </a:lnTo>
                <a:lnTo>
                  <a:pt x="57150" y="1567179"/>
                </a:lnTo>
                <a:close/>
              </a:path>
              <a:path w="5081270" h="4338955">
                <a:moveTo>
                  <a:pt x="57150" y="1452879"/>
                </a:moveTo>
                <a:lnTo>
                  <a:pt x="0" y="1452879"/>
                </a:lnTo>
                <a:lnTo>
                  <a:pt x="0" y="1395729"/>
                </a:lnTo>
                <a:lnTo>
                  <a:pt x="57150" y="1395729"/>
                </a:lnTo>
                <a:lnTo>
                  <a:pt x="57150" y="1452879"/>
                </a:lnTo>
                <a:close/>
              </a:path>
              <a:path w="5081270" h="4338955">
                <a:moveTo>
                  <a:pt x="57150" y="1338579"/>
                </a:moveTo>
                <a:lnTo>
                  <a:pt x="0" y="1338579"/>
                </a:lnTo>
                <a:lnTo>
                  <a:pt x="0" y="1281429"/>
                </a:lnTo>
                <a:lnTo>
                  <a:pt x="57150" y="1281429"/>
                </a:lnTo>
                <a:lnTo>
                  <a:pt x="57150" y="1338579"/>
                </a:lnTo>
                <a:close/>
              </a:path>
              <a:path w="5081270" h="4338955">
                <a:moveTo>
                  <a:pt x="57150" y="1224279"/>
                </a:moveTo>
                <a:lnTo>
                  <a:pt x="0" y="1224279"/>
                </a:lnTo>
                <a:lnTo>
                  <a:pt x="0" y="1167129"/>
                </a:lnTo>
                <a:lnTo>
                  <a:pt x="57150" y="1167129"/>
                </a:lnTo>
                <a:lnTo>
                  <a:pt x="57150" y="1224279"/>
                </a:lnTo>
                <a:close/>
              </a:path>
              <a:path w="5081270" h="4338955">
                <a:moveTo>
                  <a:pt x="57150" y="1109979"/>
                </a:moveTo>
                <a:lnTo>
                  <a:pt x="0" y="1109979"/>
                </a:lnTo>
                <a:lnTo>
                  <a:pt x="0" y="1052829"/>
                </a:lnTo>
                <a:lnTo>
                  <a:pt x="57150" y="1052829"/>
                </a:lnTo>
                <a:lnTo>
                  <a:pt x="57150" y="1109979"/>
                </a:lnTo>
                <a:close/>
              </a:path>
              <a:path w="5081270" h="4338955">
                <a:moveTo>
                  <a:pt x="57150" y="995679"/>
                </a:moveTo>
                <a:lnTo>
                  <a:pt x="0" y="995679"/>
                </a:lnTo>
                <a:lnTo>
                  <a:pt x="0" y="938529"/>
                </a:lnTo>
                <a:lnTo>
                  <a:pt x="57150" y="938529"/>
                </a:lnTo>
                <a:lnTo>
                  <a:pt x="57150" y="995679"/>
                </a:lnTo>
                <a:close/>
              </a:path>
              <a:path w="5081270" h="4338955">
                <a:moveTo>
                  <a:pt x="57150" y="881379"/>
                </a:moveTo>
                <a:lnTo>
                  <a:pt x="0" y="881379"/>
                </a:lnTo>
                <a:lnTo>
                  <a:pt x="0" y="824229"/>
                </a:lnTo>
                <a:lnTo>
                  <a:pt x="57150" y="824229"/>
                </a:lnTo>
                <a:lnTo>
                  <a:pt x="57150" y="881379"/>
                </a:lnTo>
                <a:close/>
              </a:path>
              <a:path w="5081270" h="4338955">
                <a:moveTo>
                  <a:pt x="57150" y="767079"/>
                </a:moveTo>
                <a:lnTo>
                  <a:pt x="0" y="767079"/>
                </a:lnTo>
                <a:lnTo>
                  <a:pt x="0" y="709929"/>
                </a:lnTo>
                <a:lnTo>
                  <a:pt x="57150" y="709929"/>
                </a:lnTo>
                <a:lnTo>
                  <a:pt x="57150" y="767079"/>
                </a:lnTo>
                <a:close/>
              </a:path>
              <a:path w="5081270" h="4338955">
                <a:moveTo>
                  <a:pt x="57150" y="652779"/>
                </a:moveTo>
                <a:lnTo>
                  <a:pt x="0" y="652779"/>
                </a:lnTo>
                <a:lnTo>
                  <a:pt x="0" y="595629"/>
                </a:lnTo>
                <a:lnTo>
                  <a:pt x="57150" y="595629"/>
                </a:lnTo>
                <a:lnTo>
                  <a:pt x="57150" y="652779"/>
                </a:lnTo>
                <a:close/>
              </a:path>
              <a:path w="5081270" h="4338955">
                <a:moveTo>
                  <a:pt x="57150" y="538479"/>
                </a:moveTo>
                <a:lnTo>
                  <a:pt x="0" y="538479"/>
                </a:lnTo>
                <a:lnTo>
                  <a:pt x="0" y="481329"/>
                </a:lnTo>
                <a:lnTo>
                  <a:pt x="57150" y="481329"/>
                </a:lnTo>
                <a:lnTo>
                  <a:pt x="57150" y="538479"/>
                </a:lnTo>
                <a:close/>
              </a:path>
              <a:path w="5081270" h="4338955">
                <a:moveTo>
                  <a:pt x="57150" y="424179"/>
                </a:moveTo>
                <a:lnTo>
                  <a:pt x="0" y="424179"/>
                </a:lnTo>
                <a:lnTo>
                  <a:pt x="0" y="367029"/>
                </a:lnTo>
                <a:lnTo>
                  <a:pt x="57150" y="367029"/>
                </a:lnTo>
                <a:lnTo>
                  <a:pt x="57150" y="424179"/>
                </a:lnTo>
                <a:close/>
              </a:path>
              <a:path w="5081270" h="4338955">
                <a:moveTo>
                  <a:pt x="57150" y="309879"/>
                </a:moveTo>
                <a:lnTo>
                  <a:pt x="0" y="309879"/>
                </a:lnTo>
                <a:lnTo>
                  <a:pt x="0" y="252729"/>
                </a:lnTo>
                <a:lnTo>
                  <a:pt x="57150" y="252729"/>
                </a:lnTo>
                <a:lnTo>
                  <a:pt x="57150" y="309879"/>
                </a:lnTo>
                <a:close/>
              </a:path>
              <a:path w="5081270" h="4338955">
                <a:moveTo>
                  <a:pt x="57150" y="195579"/>
                </a:moveTo>
                <a:lnTo>
                  <a:pt x="0" y="195579"/>
                </a:lnTo>
                <a:lnTo>
                  <a:pt x="0" y="138429"/>
                </a:lnTo>
                <a:lnTo>
                  <a:pt x="57150" y="138429"/>
                </a:lnTo>
                <a:lnTo>
                  <a:pt x="57150" y="195579"/>
                </a:lnTo>
                <a:close/>
              </a:path>
              <a:path w="5081270" h="4338955">
                <a:moveTo>
                  <a:pt x="57150" y="81279"/>
                </a:moveTo>
                <a:lnTo>
                  <a:pt x="0" y="81279"/>
                </a:lnTo>
                <a:lnTo>
                  <a:pt x="0" y="28574"/>
                </a:lnTo>
                <a:lnTo>
                  <a:pt x="28575" y="0"/>
                </a:lnTo>
                <a:lnTo>
                  <a:pt x="33020" y="0"/>
                </a:lnTo>
                <a:lnTo>
                  <a:pt x="33020" y="52704"/>
                </a:lnTo>
                <a:lnTo>
                  <a:pt x="28575" y="57149"/>
                </a:lnTo>
                <a:lnTo>
                  <a:pt x="57150" y="57149"/>
                </a:lnTo>
                <a:lnTo>
                  <a:pt x="57150" y="81279"/>
                </a:lnTo>
                <a:close/>
              </a:path>
              <a:path w="5081270" h="4338955">
                <a:moveTo>
                  <a:pt x="57150" y="57149"/>
                </a:moveTo>
                <a:lnTo>
                  <a:pt x="33020" y="57149"/>
                </a:lnTo>
                <a:lnTo>
                  <a:pt x="33020" y="52704"/>
                </a:lnTo>
                <a:lnTo>
                  <a:pt x="57150" y="28574"/>
                </a:lnTo>
                <a:lnTo>
                  <a:pt x="57150" y="57149"/>
                </a:lnTo>
                <a:close/>
              </a:path>
              <a:path w="5081270" h="4338955">
                <a:moveTo>
                  <a:pt x="33020" y="57149"/>
                </a:moveTo>
                <a:lnTo>
                  <a:pt x="28575" y="57149"/>
                </a:lnTo>
                <a:lnTo>
                  <a:pt x="33020" y="52704"/>
                </a:lnTo>
                <a:lnTo>
                  <a:pt x="33020" y="57149"/>
                </a:lnTo>
                <a:close/>
              </a:path>
              <a:path w="5081270" h="4338955">
                <a:moveTo>
                  <a:pt x="147320" y="57149"/>
                </a:moveTo>
                <a:lnTo>
                  <a:pt x="90170" y="57149"/>
                </a:lnTo>
                <a:lnTo>
                  <a:pt x="90170" y="0"/>
                </a:lnTo>
                <a:lnTo>
                  <a:pt x="147320" y="0"/>
                </a:lnTo>
                <a:lnTo>
                  <a:pt x="147320" y="57149"/>
                </a:lnTo>
                <a:close/>
              </a:path>
              <a:path w="5081270" h="4338955">
                <a:moveTo>
                  <a:pt x="261620" y="57149"/>
                </a:moveTo>
                <a:lnTo>
                  <a:pt x="204470" y="57149"/>
                </a:lnTo>
                <a:lnTo>
                  <a:pt x="204470" y="0"/>
                </a:lnTo>
                <a:lnTo>
                  <a:pt x="261620" y="0"/>
                </a:lnTo>
                <a:lnTo>
                  <a:pt x="261620" y="57149"/>
                </a:lnTo>
                <a:close/>
              </a:path>
              <a:path w="5081270" h="4338955">
                <a:moveTo>
                  <a:pt x="375920" y="57149"/>
                </a:moveTo>
                <a:lnTo>
                  <a:pt x="318770" y="57149"/>
                </a:lnTo>
                <a:lnTo>
                  <a:pt x="318770" y="0"/>
                </a:lnTo>
                <a:lnTo>
                  <a:pt x="375920" y="0"/>
                </a:lnTo>
                <a:lnTo>
                  <a:pt x="375920" y="57149"/>
                </a:lnTo>
                <a:close/>
              </a:path>
              <a:path w="5081270" h="4338955">
                <a:moveTo>
                  <a:pt x="490220" y="57149"/>
                </a:moveTo>
                <a:lnTo>
                  <a:pt x="433070" y="57149"/>
                </a:lnTo>
                <a:lnTo>
                  <a:pt x="433070" y="0"/>
                </a:lnTo>
                <a:lnTo>
                  <a:pt x="490220" y="0"/>
                </a:lnTo>
                <a:lnTo>
                  <a:pt x="490220" y="57149"/>
                </a:lnTo>
                <a:close/>
              </a:path>
              <a:path w="5081270" h="4338955">
                <a:moveTo>
                  <a:pt x="604520" y="57149"/>
                </a:moveTo>
                <a:lnTo>
                  <a:pt x="547370" y="57149"/>
                </a:lnTo>
                <a:lnTo>
                  <a:pt x="547370" y="0"/>
                </a:lnTo>
                <a:lnTo>
                  <a:pt x="604520" y="0"/>
                </a:lnTo>
                <a:lnTo>
                  <a:pt x="604520" y="57149"/>
                </a:lnTo>
                <a:close/>
              </a:path>
              <a:path w="5081270" h="4338955">
                <a:moveTo>
                  <a:pt x="718820" y="57149"/>
                </a:moveTo>
                <a:lnTo>
                  <a:pt x="661670" y="57149"/>
                </a:lnTo>
                <a:lnTo>
                  <a:pt x="661670" y="0"/>
                </a:lnTo>
                <a:lnTo>
                  <a:pt x="718820" y="0"/>
                </a:lnTo>
                <a:lnTo>
                  <a:pt x="718820" y="57149"/>
                </a:lnTo>
                <a:close/>
              </a:path>
              <a:path w="5081270" h="4338955">
                <a:moveTo>
                  <a:pt x="833120" y="57149"/>
                </a:moveTo>
                <a:lnTo>
                  <a:pt x="775970" y="57149"/>
                </a:lnTo>
                <a:lnTo>
                  <a:pt x="775970" y="0"/>
                </a:lnTo>
                <a:lnTo>
                  <a:pt x="833120" y="0"/>
                </a:lnTo>
                <a:lnTo>
                  <a:pt x="833120" y="57149"/>
                </a:lnTo>
                <a:close/>
              </a:path>
              <a:path w="5081270" h="4338955">
                <a:moveTo>
                  <a:pt x="947420" y="57149"/>
                </a:moveTo>
                <a:lnTo>
                  <a:pt x="890270" y="57149"/>
                </a:lnTo>
                <a:lnTo>
                  <a:pt x="890270" y="0"/>
                </a:lnTo>
                <a:lnTo>
                  <a:pt x="947420" y="0"/>
                </a:lnTo>
                <a:lnTo>
                  <a:pt x="947420" y="57149"/>
                </a:lnTo>
                <a:close/>
              </a:path>
              <a:path w="5081270" h="4338955">
                <a:moveTo>
                  <a:pt x="1061720" y="57149"/>
                </a:moveTo>
                <a:lnTo>
                  <a:pt x="1004570" y="57149"/>
                </a:lnTo>
                <a:lnTo>
                  <a:pt x="1004570" y="0"/>
                </a:lnTo>
                <a:lnTo>
                  <a:pt x="1061720" y="0"/>
                </a:lnTo>
                <a:lnTo>
                  <a:pt x="1061720" y="57149"/>
                </a:lnTo>
                <a:close/>
              </a:path>
              <a:path w="5081270" h="4338955">
                <a:moveTo>
                  <a:pt x="1176020" y="57149"/>
                </a:moveTo>
                <a:lnTo>
                  <a:pt x="1118870" y="57149"/>
                </a:lnTo>
                <a:lnTo>
                  <a:pt x="1118870" y="0"/>
                </a:lnTo>
                <a:lnTo>
                  <a:pt x="1176020" y="0"/>
                </a:lnTo>
                <a:lnTo>
                  <a:pt x="1176020" y="57149"/>
                </a:lnTo>
                <a:close/>
              </a:path>
              <a:path w="5081270" h="4338955">
                <a:moveTo>
                  <a:pt x="1290320" y="57149"/>
                </a:moveTo>
                <a:lnTo>
                  <a:pt x="1233170" y="57149"/>
                </a:lnTo>
                <a:lnTo>
                  <a:pt x="1233170" y="0"/>
                </a:lnTo>
                <a:lnTo>
                  <a:pt x="1290320" y="0"/>
                </a:lnTo>
                <a:lnTo>
                  <a:pt x="1290320" y="57149"/>
                </a:lnTo>
                <a:close/>
              </a:path>
              <a:path w="5081270" h="4338955">
                <a:moveTo>
                  <a:pt x="1404620" y="57149"/>
                </a:moveTo>
                <a:lnTo>
                  <a:pt x="1347470" y="57149"/>
                </a:lnTo>
                <a:lnTo>
                  <a:pt x="1347470" y="0"/>
                </a:lnTo>
                <a:lnTo>
                  <a:pt x="1404620" y="0"/>
                </a:lnTo>
                <a:lnTo>
                  <a:pt x="1404620" y="57149"/>
                </a:lnTo>
                <a:close/>
              </a:path>
              <a:path w="5081270" h="4338955">
                <a:moveTo>
                  <a:pt x="1518920" y="57149"/>
                </a:moveTo>
                <a:lnTo>
                  <a:pt x="1461770" y="57149"/>
                </a:lnTo>
                <a:lnTo>
                  <a:pt x="1461770" y="0"/>
                </a:lnTo>
                <a:lnTo>
                  <a:pt x="1518920" y="0"/>
                </a:lnTo>
                <a:lnTo>
                  <a:pt x="1518920" y="57149"/>
                </a:lnTo>
                <a:close/>
              </a:path>
              <a:path w="5081270" h="4338955">
                <a:moveTo>
                  <a:pt x="1633220" y="57149"/>
                </a:moveTo>
                <a:lnTo>
                  <a:pt x="1576070" y="57149"/>
                </a:lnTo>
                <a:lnTo>
                  <a:pt x="1576070" y="0"/>
                </a:lnTo>
                <a:lnTo>
                  <a:pt x="1633220" y="0"/>
                </a:lnTo>
                <a:lnTo>
                  <a:pt x="1633220" y="57149"/>
                </a:lnTo>
                <a:close/>
              </a:path>
              <a:path w="5081270" h="4338955">
                <a:moveTo>
                  <a:pt x="1747520" y="57149"/>
                </a:moveTo>
                <a:lnTo>
                  <a:pt x="1690370" y="57149"/>
                </a:lnTo>
                <a:lnTo>
                  <a:pt x="1690370" y="0"/>
                </a:lnTo>
                <a:lnTo>
                  <a:pt x="1747520" y="0"/>
                </a:lnTo>
                <a:lnTo>
                  <a:pt x="1747520" y="57149"/>
                </a:lnTo>
                <a:close/>
              </a:path>
              <a:path w="5081270" h="4338955">
                <a:moveTo>
                  <a:pt x="1861820" y="57149"/>
                </a:moveTo>
                <a:lnTo>
                  <a:pt x="1804670" y="57149"/>
                </a:lnTo>
                <a:lnTo>
                  <a:pt x="1804670" y="0"/>
                </a:lnTo>
                <a:lnTo>
                  <a:pt x="1861820" y="0"/>
                </a:lnTo>
                <a:lnTo>
                  <a:pt x="1861820" y="57149"/>
                </a:lnTo>
                <a:close/>
              </a:path>
              <a:path w="5081270" h="4338955">
                <a:moveTo>
                  <a:pt x="1976120" y="57149"/>
                </a:moveTo>
                <a:lnTo>
                  <a:pt x="1918970" y="57149"/>
                </a:lnTo>
                <a:lnTo>
                  <a:pt x="1918970" y="0"/>
                </a:lnTo>
                <a:lnTo>
                  <a:pt x="1976120" y="0"/>
                </a:lnTo>
                <a:lnTo>
                  <a:pt x="1976120" y="57149"/>
                </a:lnTo>
                <a:close/>
              </a:path>
              <a:path w="5081270" h="4338955">
                <a:moveTo>
                  <a:pt x="2090420" y="57149"/>
                </a:moveTo>
                <a:lnTo>
                  <a:pt x="2033270" y="57149"/>
                </a:lnTo>
                <a:lnTo>
                  <a:pt x="2033270" y="0"/>
                </a:lnTo>
                <a:lnTo>
                  <a:pt x="2090420" y="0"/>
                </a:lnTo>
                <a:lnTo>
                  <a:pt x="2090420" y="57149"/>
                </a:lnTo>
                <a:close/>
              </a:path>
              <a:path w="5081270" h="4338955">
                <a:moveTo>
                  <a:pt x="2204720" y="57149"/>
                </a:moveTo>
                <a:lnTo>
                  <a:pt x="2147570" y="57149"/>
                </a:lnTo>
                <a:lnTo>
                  <a:pt x="2147570" y="0"/>
                </a:lnTo>
                <a:lnTo>
                  <a:pt x="2204720" y="0"/>
                </a:lnTo>
                <a:lnTo>
                  <a:pt x="2204720" y="57149"/>
                </a:lnTo>
                <a:close/>
              </a:path>
              <a:path w="5081270" h="4338955">
                <a:moveTo>
                  <a:pt x="2319020" y="57149"/>
                </a:moveTo>
                <a:lnTo>
                  <a:pt x="2261870" y="57149"/>
                </a:lnTo>
                <a:lnTo>
                  <a:pt x="2261870" y="0"/>
                </a:lnTo>
                <a:lnTo>
                  <a:pt x="2319020" y="0"/>
                </a:lnTo>
                <a:lnTo>
                  <a:pt x="2319020" y="57149"/>
                </a:lnTo>
                <a:close/>
              </a:path>
              <a:path w="5081270" h="4338955">
                <a:moveTo>
                  <a:pt x="2433320" y="57149"/>
                </a:moveTo>
                <a:lnTo>
                  <a:pt x="2376170" y="57149"/>
                </a:lnTo>
                <a:lnTo>
                  <a:pt x="2376170" y="0"/>
                </a:lnTo>
                <a:lnTo>
                  <a:pt x="2433320" y="0"/>
                </a:lnTo>
                <a:lnTo>
                  <a:pt x="2433320" y="57149"/>
                </a:lnTo>
                <a:close/>
              </a:path>
              <a:path w="5081270" h="4338955">
                <a:moveTo>
                  <a:pt x="2547620" y="57149"/>
                </a:moveTo>
                <a:lnTo>
                  <a:pt x="2490470" y="57149"/>
                </a:lnTo>
                <a:lnTo>
                  <a:pt x="2490470" y="0"/>
                </a:lnTo>
                <a:lnTo>
                  <a:pt x="2547620" y="0"/>
                </a:lnTo>
                <a:lnTo>
                  <a:pt x="2547620" y="57149"/>
                </a:lnTo>
                <a:close/>
              </a:path>
              <a:path w="5081270" h="4338955">
                <a:moveTo>
                  <a:pt x="2661920" y="57149"/>
                </a:moveTo>
                <a:lnTo>
                  <a:pt x="2604770" y="57149"/>
                </a:lnTo>
                <a:lnTo>
                  <a:pt x="2604770" y="0"/>
                </a:lnTo>
                <a:lnTo>
                  <a:pt x="2661920" y="0"/>
                </a:lnTo>
                <a:lnTo>
                  <a:pt x="2661920" y="57149"/>
                </a:lnTo>
                <a:close/>
              </a:path>
              <a:path w="5081270" h="4338955">
                <a:moveTo>
                  <a:pt x="2776220" y="57149"/>
                </a:moveTo>
                <a:lnTo>
                  <a:pt x="2719070" y="57149"/>
                </a:lnTo>
                <a:lnTo>
                  <a:pt x="2719070" y="0"/>
                </a:lnTo>
                <a:lnTo>
                  <a:pt x="2776220" y="0"/>
                </a:lnTo>
                <a:lnTo>
                  <a:pt x="2776220" y="57149"/>
                </a:lnTo>
                <a:close/>
              </a:path>
              <a:path w="5081270" h="4338955">
                <a:moveTo>
                  <a:pt x="2890520" y="57149"/>
                </a:moveTo>
                <a:lnTo>
                  <a:pt x="2833370" y="57149"/>
                </a:lnTo>
                <a:lnTo>
                  <a:pt x="2833370" y="0"/>
                </a:lnTo>
                <a:lnTo>
                  <a:pt x="2890520" y="0"/>
                </a:lnTo>
                <a:lnTo>
                  <a:pt x="2890520" y="57149"/>
                </a:lnTo>
                <a:close/>
              </a:path>
              <a:path w="5081270" h="4338955">
                <a:moveTo>
                  <a:pt x="3004820" y="57149"/>
                </a:moveTo>
                <a:lnTo>
                  <a:pt x="2947670" y="57149"/>
                </a:lnTo>
                <a:lnTo>
                  <a:pt x="2947670" y="0"/>
                </a:lnTo>
                <a:lnTo>
                  <a:pt x="3004820" y="0"/>
                </a:lnTo>
                <a:lnTo>
                  <a:pt x="3004820" y="57149"/>
                </a:lnTo>
                <a:close/>
              </a:path>
              <a:path w="5081270" h="4338955">
                <a:moveTo>
                  <a:pt x="3119120" y="57149"/>
                </a:moveTo>
                <a:lnTo>
                  <a:pt x="3061970" y="57149"/>
                </a:lnTo>
                <a:lnTo>
                  <a:pt x="3061970" y="0"/>
                </a:lnTo>
                <a:lnTo>
                  <a:pt x="3119120" y="0"/>
                </a:lnTo>
                <a:lnTo>
                  <a:pt x="3119120" y="57149"/>
                </a:lnTo>
                <a:close/>
              </a:path>
              <a:path w="5081270" h="4338955">
                <a:moveTo>
                  <a:pt x="3233420" y="57149"/>
                </a:moveTo>
                <a:lnTo>
                  <a:pt x="3176270" y="57149"/>
                </a:lnTo>
                <a:lnTo>
                  <a:pt x="3176270" y="0"/>
                </a:lnTo>
                <a:lnTo>
                  <a:pt x="3233420" y="0"/>
                </a:lnTo>
                <a:lnTo>
                  <a:pt x="3233420" y="57149"/>
                </a:lnTo>
                <a:close/>
              </a:path>
              <a:path w="5081270" h="4338955">
                <a:moveTo>
                  <a:pt x="3347720" y="57149"/>
                </a:moveTo>
                <a:lnTo>
                  <a:pt x="3290570" y="57149"/>
                </a:lnTo>
                <a:lnTo>
                  <a:pt x="3290570" y="0"/>
                </a:lnTo>
                <a:lnTo>
                  <a:pt x="3347720" y="0"/>
                </a:lnTo>
                <a:lnTo>
                  <a:pt x="3347720" y="57149"/>
                </a:lnTo>
                <a:close/>
              </a:path>
              <a:path w="5081270" h="4338955">
                <a:moveTo>
                  <a:pt x="3462020" y="57149"/>
                </a:moveTo>
                <a:lnTo>
                  <a:pt x="3404870" y="57149"/>
                </a:lnTo>
                <a:lnTo>
                  <a:pt x="3404870" y="0"/>
                </a:lnTo>
                <a:lnTo>
                  <a:pt x="3462020" y="0"/>
                </a:lnTo>
                <a:lnTo>
                  <a:pt x="3462020" y="57149"/>
                </a:lnTo>
                <a:close/>
              </a:path>
              <a:path w="5081270" h="4338955">
                <a:moveTo>
                  <a:pt x="3576320" y="57149"/>
                </a:moveTo>
                <a:lnTo>
                  <a:pt x="3519170" y="57149"/>
                </a:lnTo>
                <a:lnTo>
                  <a:pt x="3519170" y="0"/>
                </a:lnTo>
                <a:lnTo>
                  <a:pt x="3576320" y="0"/>
                </a:lnTo>
                <a:lnTo>
                  <a:pt x="3576320" y="57149"/>
                </a:lnTo>
                <a:close/>
              </a:path>
              <a:path w="5081270" h="4338955">
                <a:moveTo>
                  <a:pt x="3690620" y="57149"/>
                </a:moveTo>
                <a:lnTo>
                  <a:pt x="3633470" y="57149"/>
                </a:lnTo>
                <a:lnTo>
                  <a:pt x="3633470" y="0"/>
                </a:lnTo>
                <a:lnTo>
                  <a:pt x="3690620" y="0"/>
                </a:lnTo>
                <a:lnTo>
                  <a:pt x="3690620" y="57149"/>
                </a:lnTo>
                <a:close/>
              </a:path>
              <a:path w="5081270" h="4338955">
                <a:moveTo>
                  <a:pt x="3804920" y="57149"/>
                </a:moveTo>
                <a:lnTo>
                  <a:pt x="3747770" y="57149"/>
                </a:lnTo>
                <a:lnTo>
                  <a:pt x="3747770" y="0"/>
                </a:lnTo>
                <a:lnTo>
                  <a:pt x="3804920" y="0"/>
                </a:lnTo>
                <a:lnTo>
                  <a:pt x="3804920" y="57149"/>
                </a:lnTo>
                <a:close/>
              </a:path>
              <a:path w="5081270" h="4338955">
                <a:moveTo>
                  <a:pt x="3919220" y="57149"/>
                </a:moveTo>
                <a:lnTo>
                  <a:pt x="3862070" y="57149"/>
                </a:lnTo>
                <a:lnTo>
                  <a:pt x="3862070" y="0"/>
                </a:lnTo>
                <a:lnTo>
                  <a:pt x="3919220" y="0"/>
                </a:lnTo>
                <a:lnTo>
                  <a:pt x="3919220" y="57149"/>
                </a:lnTo>
                <a:close/>
              </a:path>
              <a:path w="5081270" h="4338955">
                <a:moveTo>
                  <a:pt x="4033520" y="57149"/>
                </a:moveTo>
                <a:lnTo>
                  <a:pt x="3976370" y="57149"/>
                </a:lnTo>
                <a:lnTo>
                  <a:pt x="3976370" y="0"/>
                </a:lnTo>
                <a:lnTo>
                  <a:pt x="4033520" y="0"/>
                </a:lnTo>
                <a:lnTo>
                  <a:pt x="4033520" y="57149"/>
                </a:lnTo>
                <a:close/>
              </a:path>
              <a:path w="5081270" h="4338955">
                <a:moveTo>
                  <a:pt x="4147820" y="57149"/>
                </a:moveTo>
                <a:lnTo>
                  <a:pt x="4090670" y="57149"/>
                </a:lnTo>
                <a:lnTo>
                  <a:pt x="4090670" y="0"/>
                </a:lnTo>
                <a:lnTo>
                  <a:pt x="4147820" y="0"/>
                </a:lnTo>
                <a:lnTo>
                  <a:pt x="4147820" y="57149"/>
                </a:lnTo>
                <a:close/>
              </a:path>
              <a:path w="5081270" h="4338955">
                <a:moveTo>
                  <a:pt x="4262120" y="57149"/>
                </a:moveTo>
                <a:lnTo>
                  <a:pt x="4204970" y="57149"/>
                </a:lnTo>
                <a:lnTo>
                  <a:pt x="4204970" y="0"/>
                </a:lnTo>
                <a:lnTo>
                  <a:pt x="4262120" y="0"/>
                </a:lnTo>
                <a:lnTo>
                  <a:pt x="4262120" y="57149"/>
                </a:lnTo>
                <a:close/>
              </a:path>
              <a:path w="5081270" h="4338955">
                <a:moveTo>
                  <a:pt x="4376420" y="57149"/>
                </a:moveTo>
                <a:lnTo>
                  <a:pt x="4319270" y="57149"/>
                </a:lnTo>
                <a:lnTo>
                  <a:pt x="4319270" y="0"/>
                </a:lnTo>
                <a:lnTo>
                  <a:pt x="4376420" y="0"/>
                </a:lnTo>
                <a:lnTo>
                  <a:pt x="4376420" y="57149"/>
                </a:lnTo>
                <a:close/>
              </a:path>
              <a:path w="5081270" h="4338955">
                <a:moveTo>
                  <a:pt x="4490720" y="57149"/>
                </a:moveTo>
                <a:lnTo>
                  <a:pt x="4433570" y="57149"/>
                </a:lnTo>
                <a:lnTo>
                  <a:pt x="4433570" y="0"/>
                </a:lnTo>
                <a:lnTo>
                  <a:pt x="4490720" y="0"/>
                </a:lnTo>
                <a:lnTo>
                  <a:pt x="4490720" y="57149"/>
                </a:lnTo>
                <a:close/>
              </a:path>
              <a:path w="5081270" h="4338955">
                <a:moveTo>
                  <a:pt x="4605020" y="57149"/>
                </a:moveTo>
                <a:lnTo>
                  <a:pt x="4547870" y="57149"/>
                </a:lnTo>
                <a:lnTo>
                  <a:pt x="4547870" y="0"/>
                </a:lnTo>
                <a:lnTo>
                  <a:pt x="4605020" y="0"/>
                </a:lnTo>
                <a:lnTo>
                  <a:pt x="4605020" y="57149"/>
                </a:lnTo>
                <a:close/>
              </a:path>
              <a:path w="5081270" h="4338955">
                <a:moveTo>
                  <a:pt x="4719320" y="57149"/>
                </a:moveTo>
                <a:lnTo>
                  <a:pt x="4662170" y="57149"/>
                </a:lnTo>
                <a:lnTo>
                  <a:pt x="4662170" y="0"/>
                </a:lnTo>
                <a:lnTo>
                  <a:pt x="4719320" y="0"/>
                </a:lnTo>
                <a:lnTo>
                  <a:pt x="4719320" y="57149"/>
                </a:lnTo>
                <a:close/>
              </a:path>
              <a:path w="5081270" h="4338955">
                <a:moveTo>
                  <a:pt x="4833620" y="57149"/>
                </a:moveTo>
                <a:lnTo>
                  <a:pt x="4776470" y="57149"/>
                </a:lnTo>
                <a:lnTo>
                  <a:pt x="4776470" y="0"/>
                </a:lnTo>
                <a:lnTo>
                  <a:pt x="4833620" y="0"/>
                </a:lnTo>
                <a:lnTo>
                  <a:pt x="4833620" y="57149"/>
                </a:lnTo>
                <a:close/>
              </a:path>
              <a:path w="5081270" h="4338955">
                <a:moveTo>
                  <a:pt x="4947920" y="57149"/>
                </a:moveTo>
                <a:lnTo>
                  <a:pt x="4890770" y="57149"/>
                </a:lnTo>
                <a:lnTo>
                  <a:pt x="4890770" y="0"/>
                </a:lnTo>
                <a:lnTo>
                  <a:pt x="4947920" y="0"/>
                </a:lnTo>
                <a:lnTo>
                  <a:pt x="4947920" y="57149"/>
                </a:lnTo>
                <a:close/>
              </a:path>
              <a:path w="5081270" h="4338955">
                <a:moveTo>
                  <a:pt x="5024120" y="57149"/>
                </a:moveTo>
                <a:lnTo>
                  <a:pt x="5005070" y="57149"/>
                </a:lnTo>
                <a:lnTo>
                  <a:pt x="5005070" y="0"/>
                </a:lnTo>
                <a:lnTo>
                  <a:pt x="5052695" y="0"/>
                </a:lnTo>
                <a:lnTo>
                  <a:pt x="5056758" y="292"/>
                </a:lnTo>
                <a:lnTo>
                  <a:pt x="5081270" y="28574"/>
                </a:lnTo>
                <a:lnTo>
                  <a:pt x="5024120" y="28574"/>
                </a:lnTo>
                <a:lnTo>
                  <a:pt x="5024120" y="57149"/>
                </a:lnTo>
                <a:close/>
              </a:path>
              <a:path w="5081270" h="4338955">
                <a:moveTo>
                  <a:pt x="5052695" y="57149"/>
                </a:moveTo>
                <a:lnTo>
                  <a:pt x="5024120" y="57149"/>
                </a:lnTo>
                <a:lnTo>
                  <a:pt x="5024120" y="28574"/>
                </a:lnTo>
                <a:lnTo>
                  <a:pt x="5052695" y="57149"/>
                </a:lnTo>
                <a:close/>
              </a:path>
              <a:path w="5081270" h="4338955">
                <a:moveTo>
                  <a:pt x="5081270" y="38099"/>
                </a:moveTo>
                <a:lnTo>
                  <a:pt x="5033645" y="38099"/>
                </a:lnTo>
                <a:lnTo>
                  <a:pt x="5024120" y="28574"/>
                </a:lnTo>
                <a:lnTo>
                  <a:pt x="5081270" y="28574"/>
                </a:lnTo>
                <a:lnTo>
                  <a:pt x="5081270" y="38099"/>
                </a:lnTo>
                <a:close/>
              </a:path>
              <a:path w="5081270" h="4338955">
                <a:moveTo>
                  <a:pt x="5081270" y="152399"/>
                </a:moveTo>
                <a:lnTo>
                  <a:pt x="5024120" y="152399"/>
                </a:lnTo>
                <a:lnTo>
                  <a:pt x="5024120" y="95249"/>
                </a:lnTo>
                <a:lnTo>
                  <a:pt x="5081270" y="95249"/>
                </a:lnTo>
                <a:lnTo>
                  <a:pt x="5081270" y="152399"/>
                </a:lnTo>
                <a:close/>
              </a:path>
              <a:path w="5081270" h="4338955">
                <a:moveTo>
                  <a:pt x="5081270" y="266700"/>
                </a:moveTo>
                <a:lnTo>
                  <a:pt x="5024120" y="266700"/>
                </a:lnTo>
                <a:lnTo>
                  <a:pt x="5024120" y="209550"/>
                </a:lnTo>
                <a:lnTo>
                  <a:pt x="5081270" y="209550"/>
                </a:lnTo>
                <a:lnTo>
                  <a:pt x="5081270" y="266700"/>
                </a:lnTo>
                <a:close/>
              </a:path>
              <a:path w="5081270" h="4338955">
                <a:moveTo>
                  <a:pt x="5081270" y="381000"/>
                </a:moveTo>
                <a:lnTo>
                  <a:pt x="5024120" y="381000"/>
                </a:lnTo>
                <a:lnTo>
                  <a:pt x="5024120" y="323850"/>
                </a:lnTo>
                <a:lnTo>
                  <a:pt x="5081270" y="323850"/>
                </a:lnTo>
                <a:lnTo>
                  <a:pt x="5081270" y="381000"/>
                </a:lnTo>
                <a:close/>
              </a:path>
              <a:path w="5081270" h="4338955">
                <a:moveTo>
                  <a:pt x="5081270" y="495300"/>
                </a:moveTo>
                <a:lnTo>
                  <a:pt x="5024120" y="495300"/>
                </a:lnTo>
                <a:lnTo>
                  <a:pt x="5024120" y="438150"/>
                </a:lnTo>
                <a:lnTo>
                  <a:pt x="5081270" y="438150"/>
                </a:lnTo>
                <a:lnTo>
                  <a:pt x="5081270" y="495300"/>
                </a:lnTo>
                <a:close/>
              </a:path>
              <a:path w="5081270" h="4338955">
                <a:moveTo>
                  <a:pt x="5081270" y="609600"/>
                </a:moveTo>
                <a:lnTo>
                  <a:pt x="5024120" y="609600"/>
                </a:lnTo>
                <a:lnTo>
                  <a:pt x="5024120" y="552450"/>
                </a:lnTo>
                <a:lnTo>
                  <a:pt x="5081270" y="552450"/>
                </a:lnTo>
                <a:lnTo>
                  <a:pt x="5081270" y="609600"/>
                </a:lnTo>
                <a:close/>
              </a:path>
              <a:path w="5081270" h="4338955">
                <a:moveTo>
                  <a:pt x="5081270" y="723900"/>
                </a:moveTo>
                <a:lnTo>
                  <a:pt x="5024120" y="723900"/>
                </a:lnTo>
                <a:lnTo>
                  <a:pt x="5024120" y="666750"/>
                </a:lnTo>
                <a:lnTo>
                  <a:pt x="5081270" y="666750"/>
                </a:lnTo>
                <a:lnTo>
                  <a:pt x="5081270" y="723900"/>
                </a:lnTo>
                <a:close/>
              </a:path>
              <a:path w="5081270" h="4338955">
                <a:moveTo>
                  <a:pt x="5081270" y="838200"/>
                </a:moveTo>
                <a:lnTo>
                  <a:pt x="5024120" y="838200"/>
                </a:lnTo>
                <a:lnTo>
                  <a:pt x="5024120" y="781050"/>
                </a:lnTo>
                <a:lnTo>
                  <a:pt x="5081270" y="781050"/>
                </a:lnTo>
                <a:lnTo>
                  <a:pt x="5081270" y="838200"/>
                </a:lnTo>
                <a:close/>
              </a:path>
              <a:path w="5081270" h="4338955">
                <a:moveTo>
                  <a:pt x="5081270" y="952500"/>
                </a:moveTo>
                <a:lnTo>
                  <a:pt x="5024120" y="952500"/>
                </a:lnTo>
                <a:lnTo>
                  <a:pt x="5024120" y="895350"/>
                </a:lnTo>
                <a:lnTo>
                  <a:pt x="5081270" y="895350"/>
                </a:lnTo>
                <a:lnTo>
                  <a:pt x="5081270" y="952500"/>
                </a:lnTo>
                <a:close/>
              </a:path>
              <a:path w="5081270" h="4338955">
                <a:moveTo>
                  <a:pt x="5081270" y="1066800"/>
                </a:moveTo>
                <a:lnTo>
                  <a:pt x="5024120" y="1066800"/>
                </a:lnTo>
                <a:lnTo>
                  <a:pt x="5024120" y="1009650"/>
                </a:lnTo>
                <a:lnTo>
                  <a:pt x="5081270" y="1009650"/>
                </a:lnTo>
                <a:lnTo>
                  <a:pt x="5081270" y="1066800"/>
                </a:lnTo>
                <a:close/>
              </a:path>
              <a:path w="5081270" h="4338955">
                <a:moveTo>
                  <a:pt x="5081270" y="1181100"/>
                </a:moveTo>
                <a:lnTo>
                  <a:pt x="5024120" y="1181100"/>
                </a:lnTo>
                <a:lnTo>
                  <a:pt x="5024120" y="1123950"/>
                </a:lnTo>
                <a:lnTo>
                  <a:pt x="5081270" y="1123950"/>
                </a:lnTo>
                <a:lnTo>
                  <a:pt x="5081270" y="1181100"/>
                </a:lnTo>
                <a:close/>
              </a:path>
              <a:path w="5081270" h="4338955">
                <a:moveTo>
                  <a:pt x="5081270" y="1295400"/>
                </a:moveTo>
                <a:lnTo>
                  <a:pt x="5024120" y="1295400"/>
                </a:lnTo>
                <a:lnTo>
                  <a:pt x="5024120" y="1238250"/>
                </a:lnTo>
                <a:lnTo>
                  <a:pt x="5081270" y="1238250"/>
                </a:lnTo>
                <a:lnTo>
                  <a:pt x="5081270" y="1295400"/>
                </a:lnTo>
                <a:close/>
              </a:path>
              <a:path w="5081270" h="4338955">
                <a:moveTo>
                  <a:pt x="5081270" y="1409700"/>
                </a:moveTo>
                <a:lnTo>
                  <a:pt x="5024120" y="1409700"/>
                </a:lnTo>
                <a:lnTo>
                  <a:pt x="5024120" y="1352550"/>
                </a:lnTo>
                <a:lnTo>
                  <a:pt x="5081270" y="1352550"/>
                </a:lnTo>
                <a:lnTo>
                  <a:pt x="5081270" y="1409700"/>
                </a:lnTo>
                <a:close/>
              </a:path>
              <a:path w="5081270" h="4338955">
                <a:moveTo>
                  <a:pt x="5081270" y="1524000"/>
                </a:moveTo>
                <a:lnTo>
                  <a:pt x="5024120" y="1524000"/>
                </a:lnTo>
                <a:lnTo>
                  <a:pt x="5024120" y="1466850"/>
                </a:lnTo>
                <a:lnTo>
                  <a:pt x="5081270" y="1466850"/>
                </a:lnTo>
                <a:lnTo>
                  <a:pt x="5081270" y="1524000"/>
                </a:lnTo>
                <a:close/>
              </a:path>
              <a:path w="5081270" h="4338955">
                <a:moveTo>
                  <a:pt x="5081270" y="1638300"/>
                </a:moveTo>
                <a:lnTo>
                  <a:pt x="5024120" y="1638300"/>
                </a:lnTo>
                <a:lnTo>
                  <a:pt x="5024120" y="1581150"/>
                </a:lnTo>
                <a:lnTo>
                  <a:pt x="5081270" y="1581150"/>
                </a:lnTo>
                <a:lnTo>
                  <a:pt x="5081270" y="1638300"/>
                </a:lnTo>
                <a:close/>
              </a:path>
              <a:path w="5081270" h="4338955">
                <a:moveTo>
                  <a:pt x="5081270" y="1752600"/>
                </a:moveTo>
                <a:lnTo>
                  <a:pt x="5024120" y="1752600"/>
                </a:lnTo>
                <a:lnTo>
                  <a:pt x="5024120" y="1695450"/>
                </a:lnTo>
                <a:lnTo>
                  <a:pt x="5081270" y="1695450"/>
                </a:lnTo>
                <a:lnTo>
                  <a:pt x="5081270" y="1752600"/>
                </a:lnTo>
                <a:close/>
              </a:path>
              <a:path w="5081270" h="4338955">
                <a:moveTo>
                  <a:pt x="5081270" y="1866900"/>
                </a:moveTo>
                <a:lnTo>
                  <a:pt x="5024120" y="1866900"/>
                </a:lnTo>
                <a:lnTo>
                  <a:pt x="5024120" y="1809750"/>
                </a:lnTo>
                <a:lnTo>
                  <a:pt x="5081270" y="1809750"/>
                </a:lnTo>
                <a:lnTo>
                  <a:pt x="5081270" y="1866900"/>
                </a:lnTo>
                <a:close/>
              </a:path>
              <a:path w="5081270" h="4338955">
                <a:moveTo>
                  <a:pt x="5081270" y="1981200"/>
                </a:moveTo>
                <a:lnTo>
                  <a:pt x="5024120" y="1981200"/>
                </a:lnTo>
                <a:lnTo>
                  <a:pt x="5024120" y="1924050"/>
                </a:lnTo>
                <a:lnTo>
                  <a:pt x="5081270" y="1924050"/>
                </a:lnTo>
                <a:lnTo>
                  <a:pt x="5081270" y="1981200"/>
                </a:lnTo>
                <a:close/>
              </a:path>
              <a:path w="5081270" h="4338955">
                <a:moveTo>
                  <a:pt x="5081270" y="2095500"/>
                </a:moveTo>
                <a:lnTo>
                  <a:pt x="5024120" y="2095500"/>
                </a:lnTo>
                <a:lnTo>
                  <a:pt x="5024120" y="2038350"/>
                </a:lnTo>
                <a:lnTo>
                  <a:pt x="5081270" y="2038350"/>
                </a:lnTo>
                <a:lnTo>
                  <a:pt x="5081270" y="2095500"/>
                </a:lnTo>
                <a:close/>
              </a:path>
              <a:path w="5081270" h="4338955">
                <a:moveTo>
                  <a:pt x="5081270" y="2209800"/>
                </a:moveTo>
                <a:lnTo>
                  <a:pt x="5024120" y="2209800"/>
                </a:lnTo>
                <a:lnTo>
                  <a:pt x="5024120" y="2152650"/>
                </a:lnTo>
                <a:lnTo>
                  <a:pt x="5081270" y="2152650"/>
                </a:lnTo>
                <a:lnTo>
                  <a:pt x="5081270" y="2209800"/>
                </a:lnTo>
                <a:close/>
              </a:path>
              <a:path w="5081270" h="4338955">
                <a:moveTo>
                  <a:pt x="5081270" y="2324100"/>
                </a:moveTo>
                <a:lnTo>
                  <a:pt x="5024120" y="2324100"/>
                </a:lnTo>
                <a:lnTo>
                  <a:pt x="5024120" y="2266950"/>
                </a:lnTo>
                <a:lnTo>
                  <a:pt x="5081270" y="2266950"/>
                </a:lnTo>
                <a:lnTo>
                  <a:pt x="5081270" y="2324100"/>
                </a:lnTo>
                <a:close/>
              </a:path>
              <a:path w="5081270" h="4338955">
                <a:moveTo>
                  <a:pt x="5081270" y="2438400"/>
                </a:moveTo>
                <a:lnTo>
                  <a:pt x="5024120" y="2438400"/>
                </a:lnTo>
                <a:lnTo>
                  <a:pt x="5024120" y="2381250"/>
                </a:lnTo>
                <a:lnTo>
                  <a:pt x="5081270" y="2381250"/>
                </a:lnTo>
                <a:lnTo>
                  <a:pt x="5081270" y="2438400"/>
                </a:lnTo>
                <a:close/>
              </a:path>
              <a:path w="5081270" h="4338955">
                <a:moveTo>
                  <a:pt x="5081270" y="2552700"/>
                </a:moveTo>
                <a:lnTo>
                  <a:pt x="5024120" y="2552700"/>
                </a:lnTo>
                <a:lnTo>
                  <a:pt x="5024120" y="2495550"/>
                </a:lnTo>
                <a:lnTo>
                  <a:pt x="5081270" y="2495550"/>
                </a:lnTo>
                <a:lnTo>
                  <a:pt x="5081270" y="2552700"/>
                </a:lnTo>
                <a:close/>
              </a:path>
              <a:path w="5081270" h="4338955">
                <a:moveTo>
                  <a:pt x="5081270" y="2667000"/>
                </a:moveTo>
                <a:lnTo>
                  <a:pt x="5024120" y="2667000"/>
                </a:lnTo>
                <a:lnTo>
                  <a:pt x="5024120" y="2609850"/>
                </a:lnTo>
                <a:lnTo>
                  <a:pt x="5081270" y="2609850"/>
                </a:lnTo>
                <a:lnTo>
                  <a:pt x="5081270" y="2667000"/>
                </a:lnTo>
                <a:close/>
              </a:path>
              <a:path w="5081270" h="4338955">
                <a:moveTo>
                  <a:pt x="5081270" y="2781300"/>
                </a:moveTo>
                <a:lnTo>
                  <a:pt x="5024120" y="2781300"/>
                </a:lnTo>
                <a:lnTo>
                  <a:pt x="5024120" y="2724150"/>
                </a:lnTo>
                <a:lnTo>
                  <a:pt x="5081270" y="2724150"/>
                </a:lnTo>
                <a:lnTo>
                  <a:pt x="5081270" y="2781300"/>
                </a:lnTo>
                <a:close/>
              </a:path>
              <a:path w="5081270" h="4338955">
                <a:moveTo>
                  <a:pt x="5081270" y="2895600"/>
                </a:moveTo>
                <a:lnTo>
                  <a:pt x="5024120" y="2895600"/>
                </a:lnTo>
                <a:lnTo>
                  <a:pt x="5024120" y="2838450"/>
                </a:lnTo>
                <a:lnTo>
                  <a:pt x="5081270" y="2838450"/>
                </a:lnTo>
                <a:lnTo>
                  <a:pt x="5081270" y="2895600"/>
                </a:lnTo>
                <a:close/>
              </a:path>
              <a:path w="5081270" h="4338955">
                <a:moveTo>
                  <a:pt x="5081270" y="3009900"/>
                </a:moveTo>
                <a:lnTo>
                  <a:pt x="5024120" y="3009900"/>
                </a:lnTo>
                <a:lnTo>
                  <a:pt x="5024120" y="2952750"/>
                </a:lnTo>
                <a:lnTo>
                  <a:pt x="5081270" y="2952750"/>
                </a:lnTo>
                <a:lnTo>
                  <a:pt x="5081270" y="3009900"/>
                </a:lnTo>
                <a:close/>
              </a:path>
              <a:path w="5081270" h="4338955">
                <a:moveTo>
                  <a:pt x="5081270" y="3124200"/>
                </a:moveTo>
                <a:lnTo>
                  <a:pt x="5024120" y="3124200"/>
                </a:lnTo>
                <a:lnTo>
                  <a:pt x="5024120" y="3067050"/>
                </a:lnTo>
                <a:lnTo>
                  <a:pt x="5081270" y="3067050"/>
                </a:lnTo>
                <a:lnTo>
                  <a:pt x="5081270" y="3124200"/>
                </a:lnTo>
                <a:close/>
              </a:path>
              <a:path w="5081270" h="4338955">
                <a:moveTo>
                  <a:pt x="5081270" y="3238500"/>
                </a:moveTo>
                <a:lnTo>
                  <a:pt x="5024120" y="3238500"/>
                </a:lnTo>
                <a:lnTo>
                  <a:pt x="5024120" y="3181350"/>
                </a:lnTo>
                <a:lnTo>
                  <a:pt x="5081270" y="3181350"/>
                </a:lnTo>
                <a:lnTo>
                  <a:pt x="5081270" y="3238500"/>
                </a:lnTo>
                <a:close/>
              </a:path>
              <a:path w="5081270" h="4338955">
                <a:moveTo>
                  <a:pt x="5081270" y="3352800"/>
                </a:moveTo>
                <a:lnTo>
                  <a:pt x="5024120" y="3352800"/>
                </a:lnTo>
                <a:lnTo>
                  <a:pt x="5024120" y="3295650"/>
                </a:lnTo>
                <a:lnTo>
                  <a:pt x="5081270" y="3295650"/>
                </a:lnTo>
                <a:lnTo>
                  <a:pt x="5081270" y="3352800"/>
                </a:lnTo>
                <a:close/>
              </a:path>
              <a:path w="5081270" h="4338955">
                <a:moveTo>
                  <a:pt x="5081270" y="3467100"/>
                </a:moveTo>
                <a:lnTo>
                  <a:pt x="5024120" y="3467100"/>
                </a:lnTo>
                <a:lnTo>
                  <a:pt x="5024120" y="3409950"/>
                </a:lnTo>
                <a:lnTo>
                  <a:pt x="5081270" y="3409950"/>
                </a:lnTo>
                <a:lnTo>
                  <a:pt x="5081270" y="3467100"/>
                </a:lnTo>
                <a:close/>
              </a:path>
              <a:path w="5081270" h="4338955">
                <a:moveTo>
                  <a:pt x="5081270" y="3581400"/>
                </a:moveTo>
                <a:lnTo>
                  <a:pt x="5024120" y="3581400"/>
                </a:lnTo>
                <a:lnTo>
                  <a:pt x="5024120" y="3524250"/>
                </a:lnTo>
                <a:lnTo>
                  <a:pt x="5081270" y="3524250"/>
                </a:lnTo>
                <a:lnTo>
                  <a:pt x="5081270" y="3581400"/>
                </a:lnTo>
                <a:close/>
              </a:path>
              <a:path w="5081270" h="4338955">
                <a:moveTo>
                  <a:pt x="5081270" y="3695700"/>
                </a:moveTo>
                <a:lnTo>
                  <a:pt x="5024120" y="3695700"/>
                </a:lnTo>
                <a:lnTo>
                  <a:pt x="5024120" y="3638550"/>
                </a:lnTo>
                <a:lnTo>
                  <a:pt x="5081270" y="3638550"/>
                </a:lnTo>
                <a:lnTo>
                  <a:pt x="5081270" y="3695700"/>
                </a:lnTo>
                <a:close/>
              </a:path>
              <a:path w="5081270" h="4338955">
                <a:moveTo>
                  <a:pt x="5081270" y="3810000"/>
                </a:moveTo>
                <a:lnTo>
                  <a:pt x="5024120" y="3810000"/>
                </a:lnTo>
                <a:lnTo>
                  <a:pt x="5024120" y="3752850"/>
                </a:lnTo>
                <a:lnTo>
                  <a:pt x="5081270" y="3752850"/>
                </a:lnTo>
                <a:lnTo>
                  <a:pt x="5081270" y="3810000"/>
                </a:lnTo>
                <a:close/>
              </a:path>
              <a:path w="5081270" h="4338955">
                <a:moveTo>
                  <a:pt x="5081270" y="3924300"/>
                </a:moveTo>
                <a:lnTo>
                  <a:pt x="5024120" y="3924300"/>
                </a:lnTo>
                <a:lnTo>
                  <a:pt x="5024120" y="3867150"/>
                </a:lnTo>
                <a:lnTo>
                  <a:pt x="5081270" y="3867150"/>
                </a:lnTo>
                <a:lnTo>
                  <a:pt x="5081270" y="3924300"/>
                </a:lnTo>
                <a:close/>
              </a:path>
              <a:path w="5081270" h="4338955">
                <a:moveTo>
                  <a:pt x="5081270" y="4038600"/>
                </a:moveTo>
                <a:lnTo>
                  <a:pt x="5024120" y="4038600"/>
                </a:lnTo>
                <a:lnTo>
                  <a:pt x="5024120" y="3981450"/>
                </a:lnTo>
                <a:lnTo>
                  <a:pt x="5081270" y="3981450"/>
                </a:lnTo>
                <a:lnTo>
                  <a:pt x="5081270" y="4038600"/>
                </a:lnTo>
                <a:close/>
              </a:path>
              <a:path w="5081270" h="4338955">
                <a:moveTo>
                  <a:pt x="5081270" y="4152900"/>
                </a:moveTo>
                <a:lnTo>
                  <a:pt x="5024120" y="4152900"/>
                </a:lnTo>
                <a:lnTo>
                  <a:pt x="5024120" y="4095750"/>
                </a:lnTo>
                <a:lnTo>
                  <a:pt x="5081270" y="4095750"/>
                </a:lnTo>
                <a:lnTo>
                  <a:pt x="5081270" y="4152900"/>
                </a:lnTo>
                <a:close/>
              </a:path>
              <a:path w="5081270" h="4338955">
                <a:moveTo>
                  <a:pt x="5081270" y="4267200"/>
                </a:moveTo>
                <a:lnTo>
                  <a:pt x="5024120" y="4267200"/>
                </a:lnTo>
                <a:lnTo>
                  <a:pt x="5024120" y="4210050"/>
                </a:lnTo>
                <a:lnTo>
                  <a:pt x="5081270" y="4210050"/>
                </a:lnTo>
                <a:lnTo>
                  <a:pt x="5081270" y="4267200"/>
                </a:lnTo>
                <a:close/>
              </a:path>
              <a:path w="5081270" h="4338955">
                <a:moveTo>
                  <a:pt x="5038725" y="4338955"/>
                </a:moveTo>
                <a:lnTo>
                  <a:pt x="4981575" y="4338955"/>
                </a:lnTo>
                <a:lnTo>
                  <a:pt x="4981575" y="4281805"/>
                </a:lnTo>
                <a:lnTo>
                  <a:pt x="5038725" y="4281805"/>
                </a:lnTo>
                <a:lnTo>
                  <a:pt x="5038725" y="4338955"/>
                </a:lnTo>
                <a:close/>
              </a:path>
              <a:path w="5081270" h="4338955">
                <a:moveTo>
                  <a:pt x="4924425" y="4338955"/>
                </a:moveTo>
                <a:lnTo>
                  <a:pt x="4867275" y="4338955"/>
                </a:lnTo>
                <a:lnTo>
                  <a:pt x="4867275" y="4281805"/>
                </a:lnTo>
                <a:lnTo>
                  <a:pt x="4924425" y="4281805"/>
                </a:lnTo>
                <a:lnTo>
                  <a:pt x="4924425" y="4338955"/>
                </a:lnTo>
                <a:close/>
              </a:path>
              <a:path w="5081270" h="4338955">
                <a:moveTo>
                  <a:pt x="4810125" y="4338955"/>
                </a:moveTo>
                <a:lnTo>
                  <a:pt x="4752975" y="4338955"/>
                </a:lnTo>
                <a:lnTo>
                  <a:pt x="4752975" y="4281805"/>
                </a:lnTo>
                <a:lnTo>
                  <a:pt x="4810125" y="4281805"/>
                </a:lnTo>
                <a:lnTo>
                  <a:pt x="4810125" y="4338955"/>
                </a:lnTo>
                <a:close/>
              </a:path>
              <a:path w="5081270" h="4338955">
                <a:moveTo>
                  <a:pt x="4695825" y="4338955"/>
                </a:moveTo>
                <a:lnTo>
                  <a:pt x="4638675" y="4338955"/>
                </a:lnTo>
                <a:lnTo>
                  <a:pt x="4638675" y="4281805"/>
                </a:lnTo>
                <a:lnTo>
                  <a:pt x="4695825" y="4281805"/>
                </a:lnTo>
                <a:lnTo>
                  <a:pt x="4695825" y="4338955"/>
                </a:lnTo>
                <a:close/>
              </a:path>
              <a:path w="5081270" h="4338955">
                <a:moveTo>
                  <a:pt x="4581525" y="4338955"/>
                </a:moveTo>
                <a:lnTo>
                  <a:pt x="4524375" y="4338955"/>
                </a:lnTo>
                <a:lnTo>
                  <a:pt x="4524375" y="4281805"/>
                </a:lnTo>
                <a:lnTo>
                  <a:pt x="4581525" y="4281805"/>
                </a:lnTo>
                <a:lnTo>
                  <a:pt x="4581525" y="4338955"/>
                </a:lnTo>
                <a:close/>
              </a:path>
              <a:path w="5081270" h="4338955">
                <a:moveTo>
                  <a:pt x="4467225" y="4338955"/>
                </a:moveTo>
                <a:lnTo>
                  <a:pt x="4410075" y="4338955"/>
                </a:lnTo>
                <a:lnTo>
                  <a:pt x="4410075" y="4281805"/>
                </a:lnTo>
                <a:lnTo>
                  <a:pt x="4467225" y="4281805"/>
                </a:lnTo>
                <a:lnTo>
                  <a:pt x="4467225" y="4338955"/>
                </a:lnTo>
                <a:close/>
              </a:path>
              <a:path w="5081270" h="4338955">
                <a:moveTo>
                  <a:pt x="4352925" y="4338955"/>
                </a:moveTo>
                <a:lnTo>
                  <a:pt x="4295775" y="4338955"/>
                </a:lnTo>
                <a:lnTo>
                  <a:pt x="4295775" y="4281805"/>
                </a:lnTo>
                <a:lnTo>
                  <a:pt x="4352925" y="4281805"/>
                </a:lnTo>
                <a:lnTo>
                  <a:pt x="4352925" y="4338955"/>
                </a:lnTo>
                <a:close/>
              </a:path>
              <a:path w="5081270" h="4338955">
                <a:moveTo>
                  <a:pt x="4238625" y="4338955"/>
                </a:moveTo>
                <a:lnTo>
                  <a:pt x="4181475" y="4338955"/>
                </a:lnTo>
                <a:lnTo>
                  <a:pt x="4181475" y="4281805"/>
                </a:lnTo>
                <a:lnTo>
                  <a:pt x="4238625" y="4281805"/>
                </a:lnTo>
                <a:lnTo>
                  <a:pt x="4238625" y="4338955"/>
                </a:lnTo>
                <a:close/>
              </a:path>
              <a:path w="5081270" h="4338955">
                <a:moveTo>
                  <a:pt x="4124325" y="4338955"/>
                </a:moveTo>
                <a:lnTo>
                  <a:pt x="4067175" y="4338955"/>
                </a:lnTo>
                <a:lnTo>
                  <a:pt x="4067175" y="4281805"/>
                </a:lnTo>
                <a:lnTo>
                  <a:pt x="4124325" y="4281805"/>
                </a:lnTo>
                <a:lnTo>
                  <a:pt x="4124325" y="4338955"/>
                </a:lnTo>
                <a:close/>
              </a:path>
              <a:path w="5081270" h="4338955">
                <a:moveTo>
                  <a:pt x="4010025" y="4338955"/>
                </a:moveTo>
                <a:lnTo>
                  <a:pt x="3952875" y="4338955"/>
                </a:lnTo>
                <a:lnTo>
                  <a:pt x="3952875" y="4281805"/>
                </a:lnTo>
                <a:lnTo>
                  <a:pt x="4010025" y="4281805"/>
                </a:lnTo>
                <a:lnTo>
                  <a:pt x="4010025" y="4338955"/>
                </a:lnTo>
                <a:close/>
              </a:path>
              <a:path w="5081270" h="4338955">
                <a:moveTo>
                  <a:pt x="3895725" y="4338955"/>
                </a:moveTo>
                <a:lnTo>
                  <a:pt x="3838575" y="4338955"/>
                </a:lnTo>
                <a:lnTo>
                  <a:pt x="3838575" y="4281805"/>
                </a:lnTo>
                <a:lnTo>
                  <a:pt x="3895725" y="4281805"/>
                </a:lnTo>
                <a:lnTo>
                  <a:pt x="3895725" y="4338955"/>
                </a:lnTo>
                <a:close/>
              </a:path>
              <a:path w="5081270" h="4338955">
                <a:moveTo>
                  <a:pt x="3781425" y="4338955"/>
                </a:moveTo>
                <a:lnTo>
                  <a:pt x="3724275" y="4338955"/>
                </a:lnTo>
                <a:lnTo>
                  <a:pt x="3724275" y="4281805"/>
                </a:lnTo>
                <a:lnTo>
                  <a:pt x="3781425" y="4281805"/>
                </a:lnTo>
                <a:lnTo>
                  <a:pt x="3781425" y="4338955"/>
                </a:lnTo>
                <a:close/>
              </a:path>
              <a:path w="5081270" h="4338955">
                <a:moveTo>
                  <a:pt x="3667125" y="4338955"/>
                </a:moveTo>
                <a:lnTo>
                  <a:pt x="3609975" y="4338955"/>
                </a:lnTo>
                <a:lnTo>
                  <a:pt x="3609975" y="4281805"/>
                </a:lnTo>
                <a:lnTo>
                  <a:pt x="3667125" y="4281805"/>
                </a:lnTo>
                <a:lnTo>
                  <a:pt x="3667125" y="4338955"/>
                </a:lnTo>
                <a:close/>
              </a:path>
              <a:path w="5081270" h="4338955">
                <a:moveTo>
                  <a:pt x="3552825" y="4338955"/>
                </a:moveTo>
                <a:lnTo>
                  <a:pt x="3495675" y="4338955"/>
                </a:lnTo>
                <a:lnTo>
                  <a:pt x="3495675" y="4281805"/>
                </a:lnTo>
                <a:lnTo>
                  <a:pt x="3552825" y="4281805"/>
                </a:lnTo>
                <a:lnTo>
                  <a:pt x="3552825" y="4338955"/>
                </a:lnTo>
                <a:close/>
              </a:path>
              <a:path w="5081270" h="4338955">
                <a:moveTo>
                  <a:pt x="3438525" y="4338955"/>
                </a:moveTo>
                <a:lnTo>
                  <a:pt x="3381375" y="4338955"/>
                </a:lnTo>
                <a:lnTo>
                  <a:pt x="3381375" y="4281805"/>
                </a:lnTo>
                <a:lnTo>
                  <a:pt x="3438525" y="4281805"/>
                </a:lnTo>
                <a:lnTo>
                  <a:pt x="3438525" y="4338955"/>
                </a:lnTo>
                <a:close/>
              </a:path>
              <a:path w="5081270" h="4338955">
                <a:moveTo>
                  <a:pt x="3324225" y="4338955"/>
                </a:moveTo>
                <a:lnTo>
                  <a:pt x="3267075" y="4338955"/>
                </a:lnTo>
                <a:lnTo>
                  <a:pt x="3267075" y="4281805"/>
                </a:lnTo>
                <a:lnTo>
                  <a:pt x="3324225" y="4281805"/>
                </a:lnTo>
                <a:lnTo>
                  <a:pt x="3324225" y="4338955"/>
                </a:lnTo>
                <a:close/>
              </a:path>
              <a:path w="5081270" h="4338955">
                <a:moveTo>
                  <a:pt x="3209925" y="4338955"/>
                </a:moveTo>
                <a:lnTo>
                  <a:pt x="3152775" y="4338955"/>
                </a:lnTo>
                <a:lnTo>
                  <a:pt x="3152775" y="4281805"/>
                </a:lnTo>
                <a:lnTo>
                  <a:pt x="3209925" y="4281805"/>
                </a:lnTo>
                <a:lnTo>
                  <a:pt x="3209925" y="4338955"/>
                </a:lnTo>
                <a:close/>
              </a:path>
              <a:path w="5081270" h="4338955">
                <a:moveTo>
                  <a:pt x="3095625" y="4338955"/>
                </a:moveTo>
                <a:lnTo>
                  <a:pt x="3038475" y="4338955"/>
                </a:lnTo>
                <a:lnTo>
                  <a:pt x="3038475" y="4281805"/>
                </a:lnTo>
                <a:lnTo>
                  <a:pt x="3095625" y="4281805"/>
                </a:lnTo>
                <a:lnTo>
                  <a:pt x="3095625" y="4338955"/>
                </a:lnTo>
                <a:close/>
              </a:path>
              <a:path w="5081270" h="4338955">
                <a:moveTo>
                  <a:pt x="2981325" y="4338955"/>
                </a:moveTo>
                <a:lnTo>
                  <a:pt x="2924175" y="4338955"/>
                </a:lnTo>
                <a:lnTo>
                  <a:pt x="2924175" y="4281805"/>
                </a:lnTo>
                <a:lnTo>
                  <a:pt x="2981325" y="4281805"/>
                </a:lnTo>
                <a:lnTo>
                  <a:pt x="2981325" y="4338955"/>
                </a:lnTo>
                <a:close/>
              </a:path>
              <a:path w="5081270" h="4338955">
                <a:moveTo>
                  <a:pt x="2867025" y="4338955"/>
                </a:moveTo>
                <a:lnTo>
                  <a:pt x="2809875" y="4338955"/>
                </a:lnTo>
                <a:lnTo>
                  <a:pt x="2809875" y="4281805"/>
                </a:lnTo>
                <a:lnTo>
                  <a:pt x="2867025" y="4281805"/>
                </a:lnTo>
                <a:lnTo>
                  <a:pt x="2867025" y="4338955"/>
                </a:lnTo>
                <a:close/>
              </a:path>
              <a:path w="5081270" h="4338955">
                <a:moveTo>
                  <a:pt x="2752725" y="4338955"/>
                </a:moveTo>
                <a:lnTo>
                  <a:pt x="2695575" y="4338955"/>
                </a:lnTo>
                <a:lnTo>
                  <a:pt x="2695575" y="4281805"/>
                </a:lnTo>
                <a:lnTo>
                  <a:pt x="2752725" y="4281805"/>
                </a:lnTo>
                <a:lnTo>
                  <a:pt x="2752725" y="4338955"/>
                </a:lnTo>
                <a:close/>
              </a:path>
              <a:path w="5081270" h="4338955">
                <a:moveTo>
                  <a:pt x="2638425" y="4338955"/>
                </a:moveTo>
                <a:lnTo>
                  <a:pt x="2581275" y="4338955"/>
                </a:lnTo>
                <a:lnTo>
                  <a:pt x="2581275" y="4281805"/>
                </a:lnTo>
                <a:lnTo>
                  <a:pt x="2638425" y="4281805"/>
                </a:lnTo>
                <a:lnTo>
                  <a:pt x="2638425" y="4338955"/>
                </a:lnTo>
                <a:close/>
              </a:path>
              <a:path w="5081270" h="4338955">
                <a:moveTo>
                  <a:pt x="2524125" y="4338955"/>
                </a:moveTo>
                <a:lnTo>
                  <a:pt x="2466975" y="4338955"/>
                </a:lnTo>
                <a:lnTo>
                  <a:pt x="2466975" y="4281805"/>
                </a:lnTo>
                <a:lnTo>
                  <a:pt x="2524125" y="4281805"/>
                </a:lnTo>
                <a:lnTo>
                  <a:pt x="2524125" y="4338955"/>
                </a:lnTo>
                <a:close/>
              </a:path>
              <a:path w="5081270" h="4338955">
                <a:moveTo>
                  <a:pt x="2409825" y="4338955"/>
                </a:moveTo>
                <a:lnTo>
                  <a:pt x="2352675" y="4338955"/>
                </a:lnTo>
                <a:lnTo>
                  <a:pt x="2352675" y="4281805"/>
                </a:lnTo>
                <a:lnTo>
                  <a:pt x="2409825" y="4281805"/>
                </a:lnTo>
                <a:lnTo>
                  <a:pt x="2409825" y="4338955"/>
                </a:lnTo>
                <a:close/>
              </a:path>
              <a:path w="5081270" h="4338955">
                <a:moveTo>
                  <a:pt x="2295525" y="4338955"/>
                </a:moveTo>
                <a:lnTo>
                  <a:pt x="2238375" y="4338955"/>
                </a:lnTo>
                <a:lnTo>
                  <a:pt x="2238375" y="4281805"/>
                </a:lnTo>
                <a:lnTo>
                  <a:pt x="2295525" y="4281805"/>
                </a:lnTo>
                <a:lnTo>
                  <a:pt x="2295525" y="4338955"/>
                </a:lnTo>
                <a:close/>
              </a:path>
              <a:path w="5081270" h="4338955">
                <a:moveTo>
                  <a:pt x="2181225" y="4338955"/>
                </a:moveTo>
                <a:lnTo>
                  <a:pt x="2124075" y="4338955"/>
                </a:lnTo>
                <a:lnTo>
                  <a:pt x="2124075" y="4281805"/>
                </a:lnTo>
                <a:lnTo>
                  <a:pt x="2181225" y="4281805"/>
                </a:lnTo>
                <a:lnTo>
                  <a:pt x="2181225" y="4338955"/>
                </a:lnTo>
                <a:close/>
              </a:path>
              <a:path w="5081270" h="4338955">
                <a:moveTo>
                  <a:pt x="2066925" y="4338955"/>
                </a:moveTo>
                <a:lnTo>
                  <a:pt x="2009775" y="4338955"/>
                </a:lnTo>
                <a:lnTo>
                  <a:pt x="2009775" y="4281805"/>
                </a:lnTo>
                <a:lnTo>
                  <a:pt x="2066925" y="4281805"/>
                </a:lnTo>
                <a:lnTo>
                  <a:pt x="2066925" y="4338955"/>
                </a:lnTo>
                <a:close/>
              </a:path>
              <a:path w="5081270" h="4338955">
                <a:moveTo>
                  <a:pt x="1952625" y="4338955"/>
                </a:moveTo>
                <a:lnTo>
                  <a:pt x="1895475" y="4338955"/>
                </a:lnTo>
                <a:lnTo>
                  <a:pt x="1895475" y="4281805"/>
                </a:lnTo>
                <a:lnTo>
                  <a:pt x="1952625" y="4281805"/>
                </a:lnTo>
                <a:lnTo>
                  <a:pt x="1952625" y="4338955"/>
                </a:lnTo>
                <a:close/>
              </a:path>
              <a:path w="5081270" h="4338955">
                <a:moveTo>
                  <a:pt x="1838325" y="4338955"/>
                </a:moveTo>
                <a:lnTo>
                  <a:pt x="1781175" y="4338955"/>
                </a:lnTo>
                <a:lnTo>
                  <a:pt x="1781175" y="4281805"/>
                </a:lnTo>
                <a:lnTo>
                  <a:pt x="1838325" y="4281805"/>
                </a:lnTo>
                <a:lnTo>
                  <a:pt x="1838325" y="4338955"/>
                </a:lnTo>
                <a:close/>
              </a:path>
              <a:path w="5081270" h="4338955">
                <a:moveTo>
                  <a:pt x="1724025" y="4338955"/>
                </a:moveTo>
                <a:lnTo>
                  <a:pt x="1666875" y="4338955"/>
                </a:lnTo>
                <a:lnTo>
                  <a:pt x="1666875" y="4281805"/>
                </a:lnTo>
                <a:lnTo>
                  <a:pt x="1724025" y="4281805"/>
                </a:lnTo>
                <a:lnTo>
                  <a:pt x="1724025" y="4338955"/>
                </a:lnTo>
                <a:close/>
              </a:path>
              <a:path w="5081270" h="4338955">
                <a:moveTo>
                  <a:pt x="1609725" y="4338955"/>
                </a:moveTo>
                <a:lnTo>
                  <a:pt x="1552575" y="4338955"/>
                </a:lnTo>
                <a:lnTo>
                  <a:pt x="1552575" y="4281805"/>
                </a:lnTo>
                <a:lnTo>
                  <a:pt x="1609725" y="4281805"/>
                </a:lnTo>
                <a:lnTo>
                  <a:pt x="1609725" y="4338955"/>
                </a:lnTo>
                <a:close/>
              </a:path>
              <a:path w="5081270" h="4338955">
                <a:moveTo>
                  <a:pt x="1495425" y="4338955"/>
                </a:moveTo>
                <a:lnTo>
                  <a:pt x="1438275" y="4338955"/>
                </a:lnTo>
                <a:lnTo>
                  <a:pt x="1438275" y="4281805"/>
                </a:lnTo>
                <a:lnTo>
                  <a:pt x="1495425" y="4281805"/>
                </a:lnTo>
                <a:lnTo>
                  <a:pt x="1495425" y="4338955"/>
                </a:lnTo>
                <a:close/>
              </a:path>
              <a:path w="5081270" h="4338955">
                <a:moveTo>
                  <a:pt x="1381125" y="4338955"/>
                </a:moveTo>
                <a:lnTo>
                  <a:pt x="1323975" y="4338955"/>
                </a:lnTo>
                <a:lnTo>
                  <a:pt x="1323975" y="4281805"/>
                </a:lnTo>
                <a:lnTo>
                  <a:pt x="1381125" y="4281805"/>
                </a:lnTo>
                <a:lnTo>
                  <a:pt x="1381125" y="4338955"/>
                </a:lnTo>
                <a:close/>
              </a:path>
              <a:path w="5081270" h="4338955">
                <a:moveTo>
                  <a:pt x="1266825" y="4338955"/>
                </a:moveTo>
                <a:lnTo>
                  <a:pt x="1209675" y="4338955"/>
                </a:lnTo>
                <a:lnTo>
                  <a:pt x="1209675" y="4281805"/>
                </a:lnTo>
                <a:lnTo>
                  <a:pt x="1266825" y="4281805"/>
                </a:lnTo>
                <a:lnTo>
                  <a:pt x="1266825" y="4338955"/>
                </a:lnTo>
                <a:close/>
              </a:path>
              <a:path w="5081270" h="4338955">
                <a:moveTo>
                  <a:pt x="1152525" y="4338955"/>
                </a:moveTo>
                <a:lnTo>
                  <a:pt x="1095375" y="4338955"/>
                </a:lnTo>
                <a:lnTo>
                  <a:pt x="1095375" y="4281805"/>
                </a:lnTo>
                <a:lnTo>
                  <a:pt x="1152525" y="4281805"/>
                </a:lnTo>
                <a:lnTo>
                  <a:pt x="1152525" y="4338955"/>
                </a:lnTo>
                <a:close/>
              </a:path>
              <a:path w="5081270" h="4338955">
                <a:moveTo>
                  <a:pt x="1038225" y="4338955"/>
                </a:moveTo>
                <a:lnTo>
                  <a:pt x="981075" y="4338955"/>
                </a:lnTo>
                <a:lnTo>
                  <a:pt x="981075" y="4281805"/>
                </a:lnTo>
                <a:lnTo>
                  <a:pt x="1038225" y="4281805"/>
                </a:lnTo>
                <a:lnTo>
                  <a:pt x="1038225" y="4338955"/>
                </a:lnTo>
                <a:close/>
              </a:path>
              <a:path w="5081270" h="4338955">
                <a:moveTo>
                  <a:pt x="923925" y="4338955"/>
                </a:moveTo>
                <a:lnTo>
                  <a:pt x="866775" y="4338955"/>
                </a:lnTo>
                <a:lnTo>
                  <a:pt x="866775" y="4281805"/>
                </a:lnTo>
                <a:lnTo>
                  <a:pt x="923925" y="4281805"/>
                </a:lnTo>
                <a:lnTo>
                  <a:pt x="923925" y="4338955"/>
                </a:lnTo>
                <a:close/>
              </a:path>
              <a:path w="5081270" h="4338955">
                <a:moveTo>
                  <a:pt x="809625" y="4338955"/>
                </a:moveTo>
                <a:lnTo>
                  <a:pt x="752475" y="4338955"/>
                </a:lnTo>
                <a:lnTo>
                  <a:pt x="752475" y="4281805"/>
                </a:lnTo>
                <a:lnTo>
                  <a:pt x="809625" y="4281805"/>
                </a:lnTo>
                <a:lnTo>
                  <a:pt x="809625" y="4338955"/>
                </a:lnTo>
                <a:close/>
              </a:path>
              <a:path w="5081270" h="4338955">
                <a:moveTo>
                  <a:pt x="695325" y="4338955"/>
                </a:moveTo>
                <a:lnTo>
                  <a:pt x="638175" y="4338955"/>
                </a:lnTo>
                <a:lnTo>
                  <a:pt x="638175" y="4281805"/>
                </a:lnTo>
                <a:lnTo>
                  <a:pt x="695325" y="4281805"/>
                </a:lnTo>
                <a:lnTo>
                  <a:pt x="695325" y="4338955"/>
                </a:lnTo>
                <a:close/>
              </a:path>
              <a:path w="5081270" h="4338955">
                <a:moveTo>
                  <a:pt x="581025" y="4338955"/>
                </a:moveTo>
                <a:lnTo>
                  <a:pt x="523875" y="4338955"/>
                </a:lnTo>
                <a:lnTo>
                  <a:pt x="523875" y="4281805"/>
                </a:lnTo>
                <a:lnTo>
                  <a:pt x="581025" y="4281805"/>
                </a:lnTo>
                <a:lnTo>
                  <a:pt x="581025" y="4338955"/>
                </a:lnTo>
                <a:close/>
              </a:path>
              <a:path w="5081270" h="4338955">
                <a:moveTo>
                  <a:pt x="466725" y="4338955"/>
                </a:moveTo>
                <a:lnTo>
                  <a:pt x="409575" y="4338955"/>
                </a:lnTo>
                <a:lnTo>
                  <a:pt x="409575" y="4281805"/>
                </a:lnTo>
                <a:lnTo>
                  <a:pt x="466725" y="4281805"/>
                </a:lnTo>
                <a:lnTo>
                  <a:pt x="466725" y="4338955"/>
                </a:lnTo>
                <a:close/>
              </a:path>
              <a:path w="5081270" h="4338955">
                <a:moveTo>
                  <a:pt x="352425" y="4338955"/>
                </a:moveTo>
                <a:lnTo>
                  <a:pt x="295275" y="4338955"/>
                </a:lnTo>
                <a:lnTo>
                  <a:pt x="295275" y="4281805"/>
                </a:lnTo>
                <a:lnTo>
                  <a:pt x="352425" y="4281805"/>
                </a:lnTo>
                <a:lnTo>
                  <a:pt x="352425" y="4338955"/>
                </a:lnTo>
                <a:close/>
              </a:path>
              <a:path w="5081270" h="4338955">
                <a:moveTo>
                  <a:pt x="238125" y="4338955"/>
                </a:moveTo>
                <a:lnTo>
                  <a:pt x="180975" y="4338955"/>
                </a:lnTo>
                <a:lnTo>
                  <a:pt x="180975" y="4281805"/>
                </a:lnTo>
                <a:lnTo>
                  <a:pt x="238125" y="4281805"/>
                </a:lnTo>
                <a:lnTo>
                  <a:pt x="238125" y="4338955"/>
                </a:lnTo>
                <a:close/>
              </a:path>
              <a:path w="5081270" h="4338955">
                <a:moveTo>
                  <a:pt x="123825" y="4338955"/>
                </a:moveTo>
                <a:lnTo>
                  <a:pt x="66675" y="4338955"/>
                </a:lnTo>
                <a:lnTo>
                  <a:pt x="66675" y="4281805"/>
                </a:lnTo>
                <a:lnTo>
                  <a:pt x="123825" y="4281805"/>
                </a:lnTo>
                <a:lnTo>
                  <a:pt x="123825" y="433895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39490" y="1443862"/>
            <a:ext cx="4760595" cy="4119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marR="5080" indent="-447675">
              <a:lnSpc>
                <a:spcPct val="120000"/>
              </a:lnSpc>
              <a:spcBef>
                <a:spcPts val="100"/>
              </a:spcBef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见贤思齐焉，见不贤而内</a:t>
            </a:r>
            <a:r>
              <a:rPr sz="2800" b="1" spc="-15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自 </a:t>
            </a:r>
            <a:r>
              <a:rPr sz="2800" b="1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省</a:t>
            </a:r>
            <a:r>
              <a:rPr sz="2800" b="1" spc="-20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>
              <a:lnSpc>
                <a:spcPct val="120000"/>
              </a:lnSpc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儒家推崇“君子”、“圣</a:t>
            </a:r>
            <a:r>
              <a:rPr sz="2800" b="1" spc="-15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  </a:t>
            </a:r>
            <a:r>
              <a:rPr sz="2800" b="1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”的理想人</a:t>
            </a:r>
            <a:r>
              <a:rPr sz="2800" b="1" spc="-20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格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>
              <a:lnSpc>
                <a:spcPct val="120000"/>
              </a:lnSpc>
              <a:spcBef>
                <a:spcPts val="5"/>
              </a:spcBef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道家推崇逍遥于天地间的</a:t>
            </a:r>
            <a:r>
              <a:rPr sz="2800" b="1" spc="-15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 </a:t>
            </a:r>
            <a:r>
              <a:rPr sz="2800" b="1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真人”、“至人</a:t>
            </a:r>
            <a:r>
              <a:rPr sz="2800" b="1" spc="-20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>
              <a:lnSpc>
                <a:spcPct val="120000"/>
              </a:lnSpc>
              <a:buClr>
                <a:srgbClr val="CC9900"/>
              </a:buClr>
              <a:buSzPct val="70000"/>
              <a:buFont typeface="Wingdings" panose="05000000000000000000"/>
              <a:buChar char="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近代梁启超呼吁“新民”</a:t>
            </a:r>
            <a:r>
              <a:rPr sz="2800" b="1" spc="-15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 </a:t>
            </a:r>
            <a:r>
              <a:rPr sz="2800" b="1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理想人</a:t>
            </a:r>
            <a:r>
              <a:rPr sz="2800" b="1" spc="-20" dirty="0">
                <a:solidFill>
                  <a:srgbClr val="00AFE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格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53458" y="2715577"/>
            <a:ext cx="3384550" cy="3240405"/>
          </a:xfrm>
          <a:custGeom>
            <a:avLst/>
            <a:gdLst/>
            <a:ahLst/>
            <a:cxnLst/>
            <a:rect l="l" t="t" r="r" b="b"/>
            <a:pathLst>
              <a:path w="3384550" h="3240404">
                <a:moveTo>
                  <a:pt x="1691891" y="3240087"/>
                </a:moveTo>
                <a:lnTo>
                  <a:pt x="1642867" y="3239420"/>
                </a:lnTo>
                <a:lnTo>
                  <a:pt x="1594189" y="3237432"/>
                </a:lnTo>
                <a:lnTo>
                  <a:pt x="1545875" y="3234140"/>
                </a:lnTo>
                <a:lnTo>
                  <a:pt x="1497944" y="3229563"/>
                </a:lnTo>
                <a:lnTo>
                  <a:pt x="1450416" y="3223719"/>
                </a:lnTo>
                <a:lnTo>
                  <a:pt x="1403308" y="3216625"/>
                </a:lnTo>
                <a:lnTo>
                  <a:pt x="1356640" y="3208300"/>
                </a:lnTo>
                <a:lnTo>
                  <a:pt x="1310430" y="3198761"/>
                </a:lnTo>
                <a:lnTo>
                  <a:pt x="1264698" y="3188027"/>
                </a:lnTo>
                <a:lnTo>
                  <a:pt x="1219462" y="3176115"/>
                </a:lnTo>
                <a:lnTo>
                  <a:pt x="1174741" y="3163045"/>
                </a:lnTo>
                <a:lnTo>
                  <a:pt x="1130553" y="3148833"/>
                </a:lnTo>
                <a:lnTo>
                  <a:pt x="1086919" y="3133497"/>
                </a:lnTo>
                <a:lnTo>
                  <a:pt x="1043856" y="3117056"/>
                </a:lnTo>
                <a:lnTo>
                  <a:pt x="1001383" y="3099528"/>
                </a:lnTo>
                <a:lnTo>
                  <a:pt x="959519" y="3080931"/>
                </a:lnTo>
                <a:lnTo>
                  <a:pt x="918284" y="3061282"/>
                </a:lnTo>
                <a:lnTo>
                  <a:pt x="877695" y="3040600"/>
                </a:lnTo>
                <a:lnTo>
                  <a:pt x="837772" y="3018903"/>
                </a:lnTo>
                <a:lnTo>
                  <a:pt x="798533" y="2996208"/>
                </a:lnTo>
                <a:lnTo>
                  <a:pt x="759998" y="2972535"/>
                </a:lnTo>
                <a:lnTo>
                  <a:pt x="722184" y="2947900"/>
                </a:lnTo>
                <a:lnTo>
                  <a:pt x="685112" y="2922322"/>
                </a:lnTo>
                <a:lnTo>
                  <a:pt x="648799" y="2895818"/>
                </a:lnTo>
                <a:lnTo>
                  <a:pt x="613265" y="2868408"/>
                </a:lnTo>
                <a:lnTo>
                  <a:pt x="578529" y="2840108"/>
                </a:lnTo>
                <a:lnTo>
                  <a:pt x="544609" y="2810937"/>
                </a:lnTo>
                <a:lnTo>
                  <a:pt x="511524" y="2780913"/>
                </a:lnTo>
                <a:lnTo>
                  <a:pt x="479293" y="2750054"/>
                </a:lnTo>
                <a:lnTo>
                  <a:pt x="447934" y="2718377"/>
                </a:lnTo>
                <a:lnTo>
                  <a:pt x="417467" y="2685902"/>
                </a:lnTo>
                <a:lnTo>
                  <a:pt x="387911" y="2652645"/>
                </a:lnTo>
                <a:lnTo>
                  <a:pt x="359284" y="2618625"/>
                </a:lnTo>
                <a:lnTo>
                  <a:pt x="331605" y="2583860"/>
                </a:lnTo>
                <a:lnTo>
                  <a:pt x="304893" y="2548369"/>
                </a:lnTo>
                <a:lnTo>
                  <a:pt x="279167" y="2512168"/>
                </a:lnTo>
                <a:lnTo>
                  <a:pt x="254445" y="2475275"/>
                </a:lnTo>
                <a:lnTo>
                  <a:pt x="230747" y="2437710"/>
                </a:lnTo>
                <a:lnTo>
                  <a:pt x="208092" y="2399490"/>
                </a:lnTo>
                <a:lnTo>
                  <a:pt x="186497" y="2360633"/>
                </a:lnTo>
                <a:lnTo>
                  <a:pt x="165982" y="2321157"/>
                </a:lnTo>
                <a:lnTo>
                  <a:pt x="146566" y="2281080"/>
                </a:lnTo>
                <a:lnTo>
                  <a:pt x="128268" y="2240420"/>
                </a:lnTo>
                <a:lnTo>
                  <a:pt x="111107" y="2199194"/>
                </a:lnTo>
                <a:lnTo>
                  <a:pt x="95100" y="2157422"/>
                </a:lnTo>
                <a:lnTo>
                  <a:pt x="80268" y="2115121"/>
                </a:lnTo>
                <a:lnTo>
                  <a:pt x="66629" y="2072309"/>
                </a:lnTo>
                <a:lnTo>
                  <a:pt x="54202" y="2029004"/>
                </a:lnTo>
                <a:lnTo>
                  <a:pt x="43005" y="1985224"/>
                </a:lnTo>
                <a:lnTo>
                  <a:pt x="33058" y="1940988"/>
                </a:lnTo>
                <a:lnTo>
                  <a:pt x="24379" y="1896312"/>
                </a:lnTo>
                <a:lnTo>
                  <a:pt x="16988" y="1851215"/>
                </a:lnTo>
                <a:lnTo>
                  <a:pt x="10903" y="1805716"/>
                </a:lnTo>
                <a:lnTo>
                  <a:pt x="6142" y="1759832"/>
                </a:lnTo>
                <a:lnTo>
                  <a:pt x="2726" y="1713580"/>
                </a:lnTo>
                <a:lnTo>
                  <a:pt x="672" y="1666980"/>
                </a:lnTo>
                <a:lnTo>
                  <a:pt x="0" y="1620050"/>
                </a:lnTo>
                <a:lnTo>
                  <a:pt x="680" y="1573118"/>
                </a:lnTo>
                <a:lnTo>
                  <a:pt x="2742" y="1526517"/>
                </a:lnTo>
                <a:lnTo>
                  <a:pt x="6165" y="1480266"/>
                </a:lnTo>
                <a:lnTo>
                  <a:pt x="10932" y="1434381"/>
                </a:lnTo>
                <a:lnTo>
                  <a:pt x="17022" y="1388881"/>
                </a:lnTo>
                <a:lnTo>
                  <a:pt x="24418" y="1343784"/>
                </a:lnTo>
                <a:lnTo>
                  <a:pt x="33101" y="1299107"/>
                </a:lnTo>
                <a:lnTo>
                  <a:pt x="43051" y="1254870"/>
                </a:lnTo>
                <a:lnTo>
                  <a:pt x="54251" y="1211090"/>
                </a:lnTo>
                <a:lnTo>
                  <a:pt x="66681" y="1167784"/>
                </a:lnTo>
                <a:lnTo>
                  <a:pt x="80322" y="1124972"/>
                </a:lnTo>
                <a:lnTo>
                  <a:pt x="95155" y="1082670"/>
                </a:lnTo>
                <a:lnTo>
                  <a:pt x="111163" y="1040898"/>
                </a:lnTo>
                <a:lnTo>
                  <a:pt x="128325" y="999672"/>
                </a:lnTo>
                <a:lnTo>
                  <a:pt x="146623" y="959012"/>
                </a:lnTo>
                <a:lnTo>
                  <a:pt x="166039" y="918934"/>
                </a:lnTo>
                <a:lnTo>
                  <a:pt x="186554" y="879458"/>
                </a:lnTo>
                <a:lnTo>
                  <a:pt x="208148" y="840600"/>
                </a:lnTo>
                <a:lnTo>
                  <a:pt x="230803" y="802380"/>
                </a:lnTo>
                <a:lnTo>
                  <a:pt x="254500" y="764814"/>
                </a:lnTo>
                <a:lnTo>
                  <a:pt x="279220" y="727922"/>
                </a:lnTo>
                <a:lnTo>
                  <a:pt x="304945" y="691721"/>
                </a:lnTo>
                <a:lnTo>
                  <a:pt x="331655" y="656229"/>
                </a:lnTo>
                <a:lnTo>
                  <a:pt x="359332" y="621464"/>
                </a:lnTo>
                <a:lnTo>
                  <a:pt x="387958" y="587444"/>
                </a:lnTo>
                <a:lnTo>
                  <a:pt x="417512" y="554187"/>
                </a:lnTo>
                <a:lnTo>
                  <a:pt x="447977" y="521711"/>
                </a:lnTo>
                <a:lnTo>
                  <a:pt x="479333" y="490035"/>
                </a:lnTo>
                <a:lnTo>
                  <a:pt x="511562" y="459175"/>
                </a:lnTo>
                <a:lnTo>
                  <a:pt x="544645" y="429151"/>
                </a:lnTo>
                <a:lnTo>
                  <a:pt x="578564" y="399980"/>
                </a:lnTo>
                <a:lnTo>
                  <a:pt x="613298" y="371680"/>
                </a:lnTo>
                <a:lnTo>
                  <a:pt x="648830" y="344269"/>
                </a:lnTo>
                <a:lnTo>
                  <a:pt x="685140" y="317766"/>
                </a:lnTo>
                <a:lnTo>
                  <a:pt x="722210" y="292188"/>
                </a:lnTo>
                <a:lnTo>
                  <a:pt x="760022" y="267552"/>
                </a:lnTo>
                <a:lnTo>
                  <a:pt x="798555" y="243879"/>
                </a:lnTo>
                <a:lnTo>
                  <a:pt x="837792" y="221184"/>
                </a:lnTo>
                <a:lnTo>
                  <a:pt x="877713" y="199487"/>
                </a:lnTo>
                <a:lnTo>
                  <a:pt x="918300" y="178805"/>
                </a:lnTo>
                <a:lnTo>
                  <a:pt x="959534" y="159156"/>
                </a:lnTo>
                <a:lnTo>
                  <a:pt x="1001396" y="140559"/>
                </a:lnTo>
                <a:lnTo>
                  <a:pt x="1043867" y="123030"/>
                </a:lnTo>
                <a:lnTo>
                  <a:pt x="1086929" y="106590"/>
                </a:lnTo>
                <a:lnTo>
                  <a:pt x="1130562" y="91254"/>
                </a:lnTo>
                <a:lnTo>
                  <a:pt x="1174748" y="77042"/>
                </a:lnTo>
                <a:lnTo>
                  <a:pt x="1219468" y="63971"/>
                </a:lnTo>
                <a:lnTo>
                  <a:pt x="1264703" y="52060"/>
                </a:lnTo>
                <a:lnTo>
                  <a:pt x="1310434" y="41326"/>
                </a:lnTo>
                <a:lnTo>
                  <a:pt x="1356643" y="31787"/>
                </a:lnTo>
                <a:lnTo>
                  <a:pt x="1403310" y="23462"/>
                </a:lnTo>
                <a:lnTo>
                  <a:pt x="1450417" y="16368"/>
                </a:lnTo>
                <a:lnTo>
                  <a:pt x="1497945" y="10523"/>
                </a:lnTo>
                <a:lnTo>
                  <a:pt x="1545876" y="5946"/>
                </a:lnTo>
                <a:lnTo>
                  <a:pt x="1594189" y="2654"/>
                </a:lnTo>
                <a:lnTo>
                  <a:pt x="1642867" y="666"/>
                </a:lnTo>
                <a:lnTo>
                  <a:pt x="1691891" y="0"/>
                </a:lnTo>
                <a:lnTo>
                  <a:pt x="1740915" y="666"/>
                </a:lnTo>
                <a:lnTo>
                  <a:pt x="1789594" y="2654"/>
                </a:lnTo>
                <a:lnTo>
                  <a:pt x="1837908" y="5946"/>
                </a:lnTo>
                <a:lnTo>
                  <a:pt x="1885838" y="10523"/>
                </a:lnTo>
                <a:lnTo>
                  <a:pt x="1933367" y="16368"/>
                </a:lnTo>
                <a:lnTo>
                  <a:pt x="1980475" y="23462"/>
                </a:lnTo>
                <a:lnTo>
                  <a:pt x="2027144" y="31787"/>
                </a:lnTo>
                <a:lnTo>
                  <a:pt x="2073354" y="41326"/>
                </a:lnTo>
                <a:lnTo>
                  <a:pt x="2119086" y="52060"/>
                </a:lnTo>
                <a:lnTo>
                  <a:pt x="2164323" y="63972"/>
                </a:lnTo>
                <a:lnTo>
                  <a:pt x="2209045" y="77043"/>
                </a:lnTo>
                <a:lnTo>
                  <a:pt x="2253233" y="91256"/>
                </a:lnTo>
                <a:lnTo>
                  <a:pt x="2296868" y="106591"/>
                </a:lnTo>
                <a:lnTo>
                  <a:pt x="2339932" y="123033"/>
                </a:lnTo>
                <a:lnTo>
                  <a:pt x="2382407" y="140561"/>
                </a:lnTo>
                <a:lnTo>
                  <a:pt x="2424272" y="159159"/>
                </a:lnTo>
                <a:lnTo>
                  <a:pt x="2465509" y="178809"/>
                </a:lnTo>
                <a:lnTo>
                  <a:pt x="2506100" y="199492"/>
                </a:lnTo>
                <a:lnTo>
                  <a:pt x="2546025" y="221190"/>
                </a:lnTo>
                <a:lnTo>
                  <a:pt x="2585266" y="243885"/>
                </a:lnTo>
                <a:lnTo>
                  <a:pt x="2623804" y="267560"/>
                </a:lnTo>
                <a:lnTo>
                  <a:pt x="2661620" y="292196"/>
                </a:lnTo>
                <a:lnTo>
                  <a:pt x="2698696" y="317776"/>
                </a:lnTo>
                <a:lnTo>
                  <a:pt x="2735012" y="344281"/>
                </a:lnTo>
                <a:lnTo>
                  <a:pt x="2770549" y="371693"/>
                </a:lnTo>
                <a:lnTo>
                  <a:pt x="2805290" y="399994"/>
                </a:lnTo>
                <a:lnTo>
                  <a:pt x="2839214" y="429167"/>
                </a:lnTo>
                <a:lnTo>
                  <a:pt x="2872304" y="459193"/>
                </a:lnTo>
                <a:lnTo>
                  <a:pt x="2904540" y="490055"/>
                </a:lnTo>
                <a:lnTo>
                  <a:pt x="2935904" y="521733"/>
                </a:lnTo>
                <a:lnTo>
                  <a:pt x="2966377" y="554211"/>
                </a:lnTo>
                <a:lnTo>
                  <a:pt x="2995939" y="587471"/>
                </a:lnTo>
                <a:lnTo>
                  <a:pt x="3024572" y="621493"/>
                </a:lnTo>
                <a:lnTo>
                  <a:pt x="3052258" y="656261"/>
                </a:lnTo>
                <a:lnTo>
                  <a:pt x="3078978" y="691756"/>
                </a:lnTo>
                <a:lnTo>
                  <a:pt x="3104712" y="727961"/>
                </a:lnTo>
                <a:lnTo>
                  <a:pt x="3129441" y="764856"/>
                </a:lnTo>
                <a:lnTo>
                  <a:pt x="3153148" y="802425"/>
                </a:lnTo>
                <a:lnTo>
                  <a:pt x="3175813" y="840649"/>
                </a:lnTo>
                <a:lnTo>
                  <a:pt x="3197417" y="879510"/>
                </a:lnTo>
                <a:lnTo>
                  <a:pt x="3217942" y="918991"/>
                </a:lnTo>
                <a:lnTo>
                  <a:pt x="3237369" y="959073"/>
                </a:lnTo>
                <a:lnTo>
                  <a:pt x="3255678" y="999738"/>
                </a:lnTo>
                <a:lnTo>
                  <a:pt x="3272851" y="1040968"/>
                </a:lnTo>
                <a:lnTo>
                  <a:pt x="3288870" y="1082745"/>
                </a:lnTo>
                <a:lnTo>
                  <a:pt x="3303715" y="1125052"/>
                </a:lnTo>
                <a:lnTo>
                  <a:pt x="3317367" y="1167870"/>
                </a:lnTo>
                <a:lnTo>
                  <a:pt x="3329809" y="1211181"/>
                </a:lnTo>
                <a:lnTo>
                  <a:pt x="3341020" y="1254967"/>
                </a:lnTo>
                <a:lnTo>
                  <a:pt x="3350982" y="1299210"/>
                </a:lnTo>
                <a:lnTo>
                  <a:pt x="3359676" y="1343893"/>
                </a:lnTo>
                <a:lnTo>
                  <a:pt x="3367084" y="1388996"/>
                </a:lnTo>
                <a:lnTo>
                  <a:pt x="3373186" y="1434503"/>
                </a:lnTo>
                <a:lnTo>
                  <a:pt x="3377964" y="1480395"/>
                </a:lnTo>
                <a:lnTo>
                  <a:pt x="3381399" y="1526654"/>
                </a:lnTo>
                <a:lnTo>
                  <a:pt x="3383472" y="1573263"/>
                </a:lnTo>
                <a:lnTo>
                  <a:pt x="3384164" y="1620202"/>
                </a:lnTo>
                <a:lnTo>
                  <a:pt x="3383463" y="1667125"/>
                </a:lnTo>
                <a:lnTo>
                  <a:pt x="3381383" y="1713717"/>
                </a:lnTo>
                <a:lnTo>
                  <a:pt x="3377941" y="1759961"/>
                </a:lnTo>
                <a:lnTo>
                  <a:pt x="3373157" y="1805838"/>
                </a:lnTo>
                <a:lnTo>
                  <a:pt x="3367049" y="1851331"/>
                </a:lnTo>
                <a:lnTo>
                  <a:pt x="3359637" y="1896421"/>
                </a:lnTo>
                <a:lnTo>
                  <a:pt x="3350939" y="1941091"/>
                </a:lnTo>
                <a:lnTo>
                  <a:pt x="3340973" y="1985321"/>
                </a:lnTo>
                <a:lnTo>
                  <a:pt x="3329759" y="2029095"/>
                </a:lnTo>
                <a:lnTo>
                  <a:pt x="3317316" y="2072395"/>
                </a:lnTo>
                <a:lnTo>
                  <a:pt x="3303661" y="2115201"/>
                </a:lnTo>
                <a:lnTo>
                  <a:pt x="3288815" y="2157497"/>
                </a:lnTo>
                <a:lnTo>
                  <a:pt x="3272795" y="2199265"/>
                </a:lnTo>
                <a:lnTo>
                  <a:pt x="3255621" y="2240485"/>
                </a:lnTo>
                <a:lnTo>
                  <a:pt x="3237312" y="2281141"/>
                </a:lnTo>
                <a:lnTo>
                  <a:pt x="3217885" y="2321214"/>
                </a:lnTo>
                <a:lnTo>
                  <a:pt x="3197361" y="2360686"/>
                </a:lnTo>
                <a:lnTo>
                  <a:pt x="3175757" y="2399539"/>
                </a:lnTo>
                <a:lnTo>
                  <a:pt x="3153093" y="2437756"/>
                </a:lnTo>
                <a:lnTo>
                  <a:pt x="3129387" y="2475317"/>
                </a:lnTo>
                <a:lnTo>
                  <a:pt x="3104659" y="2512206"/>
                </a:lnTo>
                <a:lnTo>
                  <a:pt x="3078926" y="2548404"/>
                </a:lnTo>
                <a:lnTo>
                  <a:pt x="3052208" y="2583893"/>
                </a:lnTo>
                <a:lnTo>
                  <a:pt x="3024524" y="2618655"/>
                </a:lnTo>
                <a:lnTo>
                  <a:pt x="2995892" y="2652672"/>
                </a:lnTo>
                <a:lnTo>
                  <a:pt x="2966332" y="2685926"/>
                </a:lnTo>
                <a:lnTo>
                  <a:pt x="2935861" y="2718399"/>
                </a:lnTo>
                <a:lnTo>
                  <a:pt x="2904499" y="2750074"/>
                </a:lnTo>
                <a:lnTo>
                  <a:pt x="2872265" y="2780931"/>
                </a:lnTo>
                <a:lnTo>
                  <a:pt x="2839178" y="2810953"/>
                </a:lnTo>
                <a:lnTo>
                  <a:pt x="2805255" y="2840122"/>
                </a:lnTo>
                <a:lnTo>
                  <a:pt x="2770517" y="2868420"/>
                </a:lnTo>
                <a:lnTo>
                  <a:pt x="2734981" y="2895830"/>
                </a:lnTo>
                <a:lnTo>
                  <a:pt x="2698667" y="2922332"/>
                </a:lnTo>
                <a:lnTo>
                  <a:pt x="2661594" y="2947908"/>
                </a:lnTo>
                <a:lnTo>
                  <a:pt x="2623780" y="2972542"/>
                </a:lnTo>
                <a:lnTo>
                  <a:pt x="2585244" y="2996215"/>
                </a:lnTo>
                <a:lnTo>
                  <a:pt x="2546005" y="3018909"/>
                </a:lnTo>
                <a:lnTo>
                  <a:pt x="2506081" y="3040605"/>
                </a:lnTo>
                <a:lnTo>
                  <a:pt x="2465493" y="3061286"/>
                </a:lnTo>
                <a:lnTo>
                  <a:pt x="2424257" y="3080934"/>
                </a:lnTo>
                <a:lnTo>
                  <a:pt x="2382394" y="3099531"/>
                </a:lnTo>
                <a:lnTo>
                  <a:pt x="2339921" y="3117059"/>
                </a:lnTo>
                <a:lnTo>
                  <a:pt x="2296858" y="3133499"/>
                </a:lnTo>
                <a:lnTo>
                  <a:pt x="2253224" y="3148834"/>
                </a:lnTo>
                <a:lnTo>
                  <a:pt x="2209038" y="3163046"/>
                </a:lnTo>
                <a:lnTo>
                  <a:pt x="2164317" y="3176116"/>
                </a:lnTo>
                <a:lnTo>
                  <a:pt x="2119081" y="3188027"/>
                </a:lnTo>
                <a:lnTo>
                  <a:pt x="2073350" y="3198761"/>
                </a:lnTo>
                <a:lnTo>
                  <a:pt x="2027141" y="3208300"/>
                </a:lnTo>
                <a:lnTo>
                  <a:pt x="1980473" y="3216625"/>
                </a:lnTo>
                <a:lnTo>
                  <a:pt x="1933366" y="3223719"/>
                </a:lnTo>
                <a:lnTo>
                  <a:pt x="1885837" y="3229563"/>
                </a:lnTo>
                <a:lnTo>
                  <a:pt x="1837907" y="3234140"/>
                </a:lnTo>
                <a:lnTo>
                  <a:pt x="1789593" y="3237432"/>
                </a:lnTo>
                <a:lnTo>
                  <a:pt x="1740915" y="3239420"/>
                </a:lnTo>
                <a:lnTo>
                  <a:pt x="1691891" y="3240087"/>
                </a:lnTo>
                <a:close/>
              </a:path>
            </a:pathLst>
          </a:custGeom>
          <a:solidFill>
            <a:srgbClr val="CC9900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70147" y="1059180"/>
            <a:ext cx="2131060" cy="504825"/>
          </a:xfrm>
          <a:custGeom>
            <a:avLst/>
            <a:gdLst/>
            <a:ahLst/>
            <a:cxnLst/>
            <a:rect l="l" t="t" r="r" b="b"/>
            <a:pathLst>
              <a:path w="2131060" h="504825">
                <a:moveTo>
                  <a:pt x="1918715" y="504444"/>
                </a:moveTo>
                <a:lnTo>
                  <a:pt x="213360" y="504444"/>
                </a:lnTo>
                <a:lnTo>
                  <a:pt x="164515" y="498614"/>
                </a:lnTo>
                <a:lnTo>
                  <a:pt x="119681" y="482458"/>
                </a:lnTo>
                <a:lnTo>
                  <a:pt x="80125" y="457241"/>
                </a:lnTo>
                <a:lnTo>
                  <a:pt x="47112" y="424230"/>
                </a:lnTo>
                <a:lnTo>
                  <a:pt x="21910" y="384690"/>
                </a:lnTo>
                <a:lnTo>
                  <a:pt x="5783" y="339885"/>
                </a:lnTo>
                <a:lnTo>
                  <a:pt x="0" y="291084"/>
                </a:lnTo>
                <a:lnTo>
                  <a:pt x="0" y="213360"/>
                </a:lnTo>
                <a:lnTo>
                  <a:pt x="5783" y="164585"/>
                </a:lnTo>
                <a:lnTo>
                  <a:pt x="21910" y="119798"/>
                </a:lnTo>
                <a:lnTo>
                  <a:pt x="47112" y="80265"/>
                </a:lnTo>
                <a:lnTo>
                  <a:pt x="80125" y="47252"/>
                </a:lnTo>
                <a:lnTo>
                  <a:pt x="119681" y="22026"/>
                </a:lnTo>
                <a:lnTo>
                  <a:pt x="164515" y="5853"/>
                </a:lnTo>
                <a:lnTo>
                  <a:pt x="213360" y="0"/>
                </a:lnTo>
                <a:lnTo>
                  <a:pt x="1918715" y="0"/>
                </a:lnTo>
                <a:lnTo>
                  <a:pt x="1967276" y="5853"/>
                </a:lnTo>
                <a:lnTo>
                  <a:pt x="2011892" y="22026"/>
                </a:lnTo>
                <a:lnTo>
                  <a:pt x="2051270" y="47252"/>
                </a:lnTo>
                <a:lnTo>
                  <a:pt x="2084118" y="80265"/>
                </a:lnTo>
                <a:lnTo>
                  <a:pt x="2109143" y="119798"/>
                </a:lnTo>
                <a:lnTo>
                  <a:pt x="2125052" y="164585"/>
                </a:lnTo>
                <a:lnTo>
                  <a:pt x="2130552" y="213360"/>
                </a:lnTo>
                <a:lnTo>
                  <a:pt x="2130552" y="291084"/>
                </a:lnTo>
                <a:lnTo>
                  <a:pt x="2125052" y="339885"/>
                </a:lnTo>
                <a:lnTo>
                  <a:pt x="2109143" y="384690"/>
                </a:lnTo>
                <a:lnTo>
                  <a:pt x="2084118" y="424230"/>
                </a:lnTo>
                <a:lnTo>
                  <a:pt x="2051270" y="457241"/>
                </a:lnTo>
                <a:lnTo>
                  <a:pt x="2011892" y="482458"/>
                </a:lnTo>
                <a:lnTo>
                  <a:pt x="1967276" y="498614"/>
                </a:lnTo>
                <a:lnTo>
                  <a:pt x="1918715" y="50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36632" y="1309687"/>
            <a:ext cx="21678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革命战争时</a:t>
            </a:r>
            <a:r>
              <a:rPr sz="2800" b="1" spc="-2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6300" y="3529329"/>
            <a:ext cx="1102995" cy="1079500"/>
          </a:xfrm>
          <a:custGeom>
            <a:avLst/>
            <a:gdLst/>
            <a:ahLst/>
            <a:cxnLst/>
            <a:rect l="l" t="t" r="r" b="b"/>
            <a:pathLst>
              <a:path w="1102995" h="1079500">
                <a:moveTo>
                  <a:pt x="551484" y="1079500"/>
                </a:moveTo>
                <a:lnTo>
                  <a:pt x="503915" y="1077518"/>
                </a:lnTo>
                <a:lnTo>
                  <a:pt x="457469" y="1071683"/>
                </a:lnTo>
                <a:lnTo>
                  <a:pt x="412313" y="1062155"/>
                </a:lnTo>
                <a:lnTo>
                  <a:pt x="368611" y="1049096"/>
                </a:lnTo>
                <a:lnTo>
                  <a:pt x="326528" y="1032669"/>
                </a:lnTo>
                <a:lnTo>
                  <a:pt x="286231" y="1013036"/>
                </a:lnTo>
                <a:lnTo>
                  <a:pt x="247884" y="990359"/>
                </a:lnTo>
                <a:lnTo>
                  <a:pt x="211652" y="964799"/>
                </a:lnTo>
                <a:lnTo>
                  <a:pt x="177701" y="936519"/>
                </a:lnTo>
                <a:lnTo>
                  <a:pt x="146196" y="905681"/>
                </a:lnTo>
                <a:lnTo>
                  <a:pt x="117303" y="872447"/>
                </a:lnTo>
                <a:lnTo>
                  <a:pt x="91186" y="836978"/>
                </a:lnTo>
                <a:lnTo>
                  <a:pt x="68011" y="799437"/>
                </a:lnTo>
                <a:lnTo>
                  <a:pt x="47944" y="759986"/>
                </a:lnTo>
                <a:lnTo>
                  <a:pt x="31149" y="718787"/>
                </a:lnTo>
                <a:lnTo>
                  <a:pt x="17791" y="676002"/>
                </a:lnTo>
                <a:lnTo>
                  <a:pt x="8037" y="631792"/>
                </a:lnTo>
                <a:lnTo>
                  <a:pt x="2052" y="586321"/>
                </a:lnTo>
                <a:lnTo>
                  <a:pt x="0" y="539750"/>
                </a:lnTo>
                <a:lnTo>
                  <a:pt x="2052" y="493178"/>
                </a:lnTo>
                <a:lnTo>
                  <a:pt x="8037" y="447707"/>
                </a:lnTo>
                <a:lnTo>
                  <a:pt x="17791" y="403497"/>
                </a:lnTo>
                <a:lnTo>
                  <a:pt x="31149" y="360712"/>
                </a:lnTo>
                <a:lnTo>
                  <a:pt x="47944" y="319513"/>
                </a:lnTo>
                <a:lnTo>
                  <a:pt x="68011" y="280062"/>
                </a:lnTo>
                <a:lnTo>
                  <a:pt x="91186" y="242521"/>
                </a:lnTo>
                <a:lnTo>
                  <a:pt x="117303" y="207052"/>
                </a:lnTo>
                <a:lnTo>
                  <a:pt x="146196" y="173818"/>
                </a:lnTo>
                <a:lnTo>
                  <a:pt x="177701" y="142980"/>
                </a:lnTo>
                <a:lnTo>
                  <a:pt x="211652" y="114700"/>
                </a:lnTo>
                <a:lnTo>
                  <a:pt x="247884" y="89140"/>
                </a:lnTo>
                <a:lnTo>
                  <a:pt x="286231" y="66463"/>
                </a:lnTo>
                <a:lnTo>
                  <a:pt x="326528" y="46830"/>
                </a:lnTo>
                <a:lnTo>
                  <a:pt x="368611" y="30403"/>
                </a:lnTo>
                <a:lnTo>
                  <a:pt x="412313" y="17344"/>
                </a:lnTo>
                <a:lnTo>
                  <a:pt x="457469" y="7816"/>
                </a:lnTo>
                <a:lnTo>
                  <a:pt x="503915" y="1981"/>
                </a:lnTo>
                <a:lnTo>
                  <a:pt x="551484" y="0"/>
                </a:lnTo>
                <a:lnTo>
                  <a:pt x="599052" y="1981"/>
                </a:lnTo>
                <a:lnTo>
                  <a:pt x="645496" y="7816"/>
                </a:lnTo>
                <a:lnTo>
                  <a:pt x="690651" y="17344"/>
                </a:lnTo>
                <a:lnTo>
                  <a:pt x="734351" y="30403"/>
                </a:lnTo>
                <a:lnTo>
                  <a:pt x="776431" y="46830"/>
                </a:lnTo>
                <a:lnTo>
                  <a:pt x="816726" y="66463"/>
                </a:lnTo>
                <a:lnTo>
                  <a:pt x="855070" y="89140"/>
                </a:lnTo>
                <a:lnTo>
                  <a:pt x="891297" y="114700"/>
                </a:lnTo>
                <a:lnTo>
                  <a:pt x="925242" y="142980"/>
                </a:lnTo>
                <a:lnTo>
                  <a:pt x="956740" y="173818"/>
                </a:lnTo>
                <a:lnTo>
                  <a:pt x="985625" y="207052"/>
                </a:lnTo>
                <a:lnTo>
                  <a:pt x="1011731" y="242521"/>
                </a:lnTo>
                <a:lnTo>
                  <a:pt x="1034894" y="280062"/>
                </a:lnTo>
                <a:lnTo>
                  <a:pt x="1054947" y="319513"/>
                </a:lnTo>
                <a:lnTo>
                  <a:pt x="1071725" y="360712"/>
                </a:lnTo>
                <a:lnTo>
                  <a:pt x="1085063" y="403497"/>
                </a:lnTo>
                <a:lnTo>
                  <a:pt x="1094795" y="447707"/>
                </a:lnTo>
                <a:lnTo>
                  <a:pt x="1100755" y="493178"/>
                </a:lnTo>
                <a:lnTo>
                  <a:pt x="1102779" y="539750"/>
                </a:lnTo>
                <a:lnTo>
                  <a:pt x="1100755" y="586321"/>
                </a:lnTo>
                <a:lnTo>
                  <a:pt x="1094795" y="631792"/>
                </a:lnTo>
                <a:lnTo>
                  <a:pt x="1085063" y="676002"/>
                </a:lnTo>
                <a:lnTo>
                  <a:pt x="1071725" y="718787"/>
                </a:lnTo>
                <a:lnTo>
                  <a:pt x="1054947" y="759986"/>
                </a:lnTo>
                <a:lnTo>
                  <a:pt x="1034894" y="799437"/>
                </a:lnTo>
                <a:lnTo>
                  <a:pt x="1011731" y="836978"/>
                </a:lnTo>
                <a:lnTo>
                  <a:pt x="985625" y="872447"/>
                </a:lnTo>
                <a:lnTo>
                  <a:pt x="956740" y="905681"/>
                </a:lnTo>
                <a:lnTo>
                  <a:pt x="925242" y="936519"/>
                </a:lnTo>
                <a:lnTo>
                  <a:pt x="891297" y="964799"/>
                </a:lnTo>
                <a:lnTo>
                  <a:pt x="855070" y="990359"/>
                </a:lnTo>
                <a:lnTo>
                  <a:pt x="816726" y="1013036"/>
                </a:lnTo>
                <a:lnTo>
                  <a:pt x="776431" y="1032669"/>
                </a:lnTo>
                <a:lnTo>
                  <a:pt x="734351" y="1049096"/>
                </a:lnTo>
                <a:lnTo>
                  <a:pt x="690651" y="1062155"/>
                </a:lnTo>
                <a:lnTo>
                  <a:pt x="645496" y="1071683"/>
                </a:lnTo>
                <a:lnTo>
                  <a:pt x="599052" y="1077518"/>
                </a:lnTo>
                <a:lnTo>
                  <a:pt x="551484" y="1079500"/>
                </a:lnTo>
                <a:close/>
              </a:path>
            </a:pathLst>
          </a:custGeom>
          <a:solidFill>
            <a:srgbClr val="CC9900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96384" y="3547313"/>
            <a:ext cx="760183" cy="869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55464" y="3566540"/>
            <a:ext cx="959358" cy="944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77384" y="3736962"/>
            <a:ext cx="860945" cy="722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1640" y="2458643"/>
            <a:ext cx="21678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改革开放以</a:t>
            </a:r>
            <a:r>
              <a:rPr sz="2800" b="1" spc="-20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来</a:t>
            </a:r>
            <a:endParaRPr sz="28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1122" y="2551430"/>
            <a:ext cx="21678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新的历史起</a:t>
            </a:r>
            <a:r>
              <a:rPr sz="2800" b="1" spc="-20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点</a:t>
            </a:r>
            <a:endParaRPr sz="28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84854" y="1855978"/>
            <a:ext cx="251396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800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党提出“全心</a:t>
            </a:r>
            <a:r>
              <a:rPr sz="2800" spc="-5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全 </a:t>
            </a:r>
            <a:r>
              <a:rPr sz="2800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意为人民服务</a:t>
            </a:r>
            <a:r>
              <a:rPr sz="2800" spc="-5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”</a:t>
            </a:r>
            <a:endParaRPr sz="28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1125" y="1283017"/>
            <a:ext cx="8561070" cy="48983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922645" y="3215767"/>
            <a:ext cx="2667635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600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习近平总书记明确 指出民族复兴不仅 表现为经济腾飞， 更要有中国精</a:t>
            </a:r>
            <a:r>
              <a:rPr sz="2600" spc="5" dirty="0">
                <a:solidFill>
                  <a:srgbClr val="292929"/>
                </a:solidFill>
                <a:latin typeface="新宋体" panose="02010609030101010101" charset="-122"/>
                <a:cs typeface="新宋体" panose="02010609030101010101" charset="-122"/>
              </a:rPr>
              <a:t>神</a:t>
            </a:r>
            <a:endParaRPr sz="2600"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100"/>
              </a:spcBef>
            </a:pPr>
            <a:r>
              <a:rPr dirty="0"/>
              <a:t>物质文明和精神</a:t>
            </a:r>
            <a:r>
              <a:rPr spc="-5" dirty="0"/>
              <a:t>文</a:t>
            </a:r>
            <a:r>
              <a:rPr spc="-710" dirty="0"/>
              <a:t> </a:t>
            </a:r>
            <a:r>
              <a:rPr sz="4200" baseline="-30000" dirty="0"/>
              <a:t>的根本宗</a:t>
            </a:r>
            <a:r>
              <a:rPr sz="4200" spc="-7" baseline="-30000" dirty="0"/>
              <a:t>旨 </a:t>
            </a:r>
            <a:r>
              <a:rPr sz="2800" dirty="0"/>
              <a:t>明一起抓；着力</a:t>
            </a:r>
            <a:r>
              <a:rPr sz="2800" spc="-5" dirty="0"/>
              <a:t>培</a:t>
            </a:r>
            <a:endParaRPr sz="2800"/>
          </a:p>
          <a:p>
            <a:pPr marL="38100">
              <a:lnSpc>
                <a:spcPct val="100000"/>
              </a:lnSpc>
              <a:spcBef>
                <a:spcPts val="1680"/>
              </a:spcBef>
            </a:pPr>
            <a:r>
              <a:rPr dirty="0"/>
              <a:t>育“四有”新</a:t>
            </a:r>
            <a:r>
              <a:rPr spc="-5" dirty="0"/>
              <a:t>人</a:t>
            </a:r>
            <a:endParaRPr spc="-5" dirty="0"/>
          </a:p>
        </p:txBody>
      </p:sp>
      <p:sp>
        <p:nvSpPr>
          <p:cNvPr id="19" name="object 19"/>
          <p:cNvSpPr/>
          <p:nvPr/>
        </p:nvSpPr>
        <p:spPr>
          <a:xfrm>
            <a:off x="7479792" y="5118557"/>
            <a:ext cx="760183" cy="869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737347" y="5138597"/>
            <a:ext cx="960501" cy="945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59268" y="5309514"/>
            <a:ext cx="862444" cy="723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90472" y="4658677"/>
            <a:ext cx="1103630" cy="1079500"/>
          </a:xfrm>
          <a:custGeom>
            <a:avLst/>
            <a:gdLst/>
            <a:ahLst/>
            <a:cxnLst/>
            <a:rect l="l" t="t" r="r" b="b"/>
            <a:pathLst>
              <a:path w="1103630" h="1079500">
                <a:moveTo>
                  <a:pt x="551891" y="1079500"/>
                </a:moveTo>
                <a:lnTo>
                  <a:pt x="504297" y="1077518"/>
                </a:lnTo>
                <a:lnTo>
                  <a:pt x="457828" y="1071683"/>
                </a:lnTo>
                <a:lnTo>
                  <a:pt x="412647" y="1062154"/>
                </a:lnTo>
                <a:lnTo>
                  <a:pt x="368921" y="1049096"/>
                </a:lnTo>
                <a:lnTo>
                  <a:pt x="326815" y="1032668"/>
                </a:lnTo>
                <a:lnTo>
                  <a:pt x="286494" y="1013034"/>
                </a:lnTo>
                <a:lnTo>
                  <a:pt x="248124" y="990356"/>
                </a:lnTo>
                <a:lnTo>
                  <a:pt x="211870" y="964795"/>
                </a:lnTo>
                <a:lnTo>
                  <a:pt x="177896" y="936513"/>
                </a:lnTo>
                <a:lnTo>
                  <a:pt x="146369" y="905672"/>
                </a:lnTo>
                <a:lnTo>
                  <a:pt x="117454" y="872434"/>
                </a:lnTo>
                <a:lnTo>
                  <a:pt x="91316" y="836962"/>
                </a:lnTo>
                <a:lnTo>
                  <a:pt x="68121" y="799417"/>
                </a:lnTo>
                <a:lnTo>
                  <a:pt x="48033" y="759961"/>
                </a:lnTo>
                <a:lnTo>
                  <a:pt x="31219" y="718756"/>
                </a:lnTo>
                <a:lnTo>
                  <a:pt x="17843" y="675964"/>
                </a:lnTo>
                <a:lnTo>
                  <a:pt x="8071" y="631747"/>
                </a:lnTo>
                <a:lnTo>
                  <a:pt x="2068" y="586267"/>
                </a:lnTo>
                <a:lnTo>
                  <a:pt x="0" y="539686"/>
                </a:lnTo>
                <a:lnTo>
                  <a:pt x="2068" y="493124"/>
                </a:lnTo>
                <a:lnTo>
                  <a:pt x="8071" y="447661"/>
                </a:lnTo>
                <a:lnTo>
                  <a:pt x="17843" y="403459"/>
                </a:lnTo>
                <a:lnTo>
                  <a:pt x="31219" y="360681"/>
                </a:lnTo>
                <a:lnTo>
                  <a:pt x="48033" y="319487"/>
                </a:lnTo>
                <a:lnTo>
                  <a:pt x="68121" y="280041"/>
                </a:lnTo>
                <a:lnTo>
                  <a:pt x="91316" y="242505"/>
                </a:lnTo>
                <a:lnTo>
                  <a:pt x="117454" y="207040"/>
                </a:lnTo>
                <a:lnTo>
                  <a:pt x="146369" y="173809"/>
                </a:lnTo>
                <a:lnTo>
                  <a:pt x="177896" y="142973"/>
                </a:lnTo>
                <a:lnTo>
                  <a:pt x="211870" y="114695"/>
                </a:lnTo>
                <a:lnTo>
                  <a:pt x="248124" y="89137"/>
                </a:lnTo>
                <a:lnTo>
                  <a:pt x="286494" y="66461"/>
                </a:lnTo>
                <a:lnTo>
                  <a:pt x="326815" y="46828"/>
                </a:lnTo>
                <a:lnTo>
                  <a:pt x="368921" y="30402"/>
                </a:lnTo>
                <a:lnTo>
                  <a:pt x="412647" y="17344"/>
                </a:lnTo>
                <a:lnTo>
                  <a:pt x="457828" y="7816"/>
                </a:lnTo>
                <a:lnTo>
                  <a:pt x="504297" y="1981"/>
                </a:lnTo>
                <a:lnTo>
                  <a:pt x="551891" y="0"/>
                </a:lnTo>
                <a:lnTo>
                  <a:pt x="599486" y="1981"/>
                </a:lnTo>
                <a:lnTo>
                  <a:pt x="645957" y="7816"/>
                </a:lnTo>
                <a:lnTo>
                  <a:pt x="691138" y="17344"/>
                </a:lnTo>
                <a:lnTo>
                  <a:pt x="734864" y="30403"/>
                </a:lnTo>
                <a:lnTo>
                  <a:pt x="776968" y="46830"/>
                </a:lnTo>
                <a:lnTo>
                  <a:pt x="817286" y="66463"/>
                </a:lnTo>
                <a:lnTo>
                  <a:pt x="855652" y="89140"/>
                </a:lnTo>
                <a:lnTo>
                  <a:pt x="891900" y="114700"/>
                </a:lnTo>
                <a:lnTo>
                  <a:pt x="925865" y="142980"/>
                </a:lnTo>
                <a:lnTo>
                  <a:pt x="957381" y="173818"/>
                </a:lnTo>
                <a:lnTo>
                  <a:pt x="986282" y="207052"/>
                </a:lnTo>
                <a:lnTo>
                  <a:pt x="1012404" y="242521"/>
                </a:lnTo>
                <a:lnTo>
                  <a:pt x="1035579" y="280062"/>
                </a:lnTo>
                <a:lnTo>
                  <a:pt x="1055644" y="319513"/>
                </a:lnTo>
                <a:lnTo>
                  <a:pt x="1072431" y="360712"/>
                </a:lnTo>
                <a:lnTo>
                  <a:pt x="1085777" y="403497"/>
                </a:lnTo>
                <a:lnTo>
                  <a:pt x="1095514" y="447707"/>
                </a:lnTo>
                <a:lnTo>
                  <a:pt x="1101478" y="493178"/>
                </a:lnTo>
                <a:lnTo>
                  <a:pt x="1103503" y="539750"/>
                </a:lnTo>
                <a:lnTo>
                  <a:pt x="1101478" y="586321"/>
                </a:lnTo>
                <a:lnTo>
                  <a:pt x="1095514" y="631792"/>
                </a:lnTo>
                <a:lnTo>
                  <a:pt x="1085777" y="676002"/>
                </a:lnTo>
                <a:lnTo>
                  <a:pt x="1072431" y="718787"/>
                </a:lnTo>
                <a:lnTo>
                  <a:pt x="1055644" y="759986"/>
                </a:lnTo>
                <a:lnTo>
                  <a:pt x="1035579" y="799437"/>
                </a:lnTo>
                <a:lnTo>
                  <a:pt x="1012404" y="836978"/>
                </a:lnTo>
                <a:lnTo>
                  <a:pt x="986282" y="872447"/>
                </a:lnTo>
                <a:lnTo>
                  <a:pt x="957381" y="905681"/>
                </a:lnTo>
                <a:lnTo>
                  <a:pt x="925865" y="936519"/>
                </a:lnTo>
                <a:lnTo>
                  <a:pt x="891900" y="964799"/>
                </a:lnTo>
                <a:lnTo>
                  <a:pt x="855652" y="990359"/>
                </a:lnTo>
                <a:lnTo>
                  <a:pt x="817286" y="1013036"/>
                </a:lnTo>
                <a:lnTo>
                  <a:pt x="776968" y="1032669"/>
                </a:lnTo>
                <a:lnTo>
                  <a:pt x="734864" y="1049096"/>
                </a:lnTo>
                <a:lnTo>
                  <a:pt x="691138" y="1062155"/>
                </a:lnTo>
                <a:lnTo>
                  <a:pt x="645957" y="1071683"/>
                </a:lnTo>
                <a:lnTo>
                  <a:pt x="599486" y="1077518"/>
                </a:lnTo>
                <a:lnTo>
                  <a:pt x="551891" y="1079500"/>
                </a:lnTo>
                <a:close/>
              </a:path>
            </a:pathLst>
          </a:custGeom>
          <a:solidFill>
            <a:srgbClr val="CC9900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00555" y="4676597"/>
            <a:ext cx="760183" cy="869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59636" y="4695113"/>
            <a:ext cx="960501" cy="9457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81555" y="4866030"/>
            <a:ext cx="862444" cy="723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248410" y="120014"/>
            <a:ext cx="503364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92929"/>
                </a:solidFill>
              </a:rPr>
              <a:t>（二）中国共产党继</a:t>
            </a:r>
            <a:r>
              <a:rPr sz="2800" spc="-20" dirty="0">
                <a:solidFill>
                  <a:srgbClr val="292929"/>
                </a:solidFill>
              </a:rPr>
              <a:t>承</a:t>
            </a:r>
            <a:endParaRPr sz="2800"/>
          </a:p>
          <a:p>
            <a:pPr marL="1090295">
              <a:lnSpc>
                <a:spcPct val="100000"/>
              </a:lnSpc>
            </a:pPr>
            <a:r>
              <a:rPr sz="2800" dirty="0">
                <a:solidFill>
                  <a:srgbClr val="292929"/>
                </a:solidFill>
              </a:rPr>
              <a:t>和弘扬中华民族优秀传</a:t>
            </a:r>
            <a:r>
              <a:rPr sz="2800" spc="-20" dirty="0">
                <a:solidFill>
                  <a:srgbClr val="292929"/>
                </a:solidFill>
              </a:rPr>
              <a:t>统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3026</Words>
  <Application>WPS 表格</Application>
  <PresentationFormat>On-screen Show (4:3)</PresentationFormat>
  <Paragraphs>306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9" baseType="lpstr">
      <vt:lpstr>Arial</vt:lpstr>
      <vt:lpstr>方正书宋_GBK</vt:lpstr>
      <vt:lpstr>Wingdings</vt:lpstr>
      <vt:lpstr>黑体</vt:lpstr>
      <vt:lpstr>汉仪中黑KW</vt:lpstr>
      <vt:lpstr>新宋体</vt:lpstr>
      <vt:lpstr>宋体</vt:lpstr>
      <vt:lpstr>汉仪书宋二KW</vt:lpstr>
      <vt:lpstr>Wingdings</vt:lpstr>
      <vt:lpstr>Times New Roman</vt:lpstr>
      <vt:lpstr>Arial Black</vt:lpstr>
      <vt:lpstr>Arial</vt:lpstr>
      <vt:lpstr>楷体</vt:lpstr>
      <vt:lpstr>汉仪楷体KW</vt:lpstr>
      <vt:lpstr>Candara</vt:lpstr>
      <vt:lpstr>Thonburi</vt:lpstr>
      <vt:lpstr>Calibri</vt:lpstr>
      <vt:lpstr>Helvetica Neue</vt:lpstr>
      <vt:lpstr>微软雅黑</vt:lpstr>
      <vt:lpstr>汉仪旗黑</vt:lpstr>
      <vt:lpstr>宋体</vt:lpstr>
      <vt:lpstr>Arial Unicode MS</vt:lpstr>
      <vt:lpstr>Office Theme</vt:lpstr>
      <vt:lpstr>PowerPoint 演示文稿</vt:lpstr>
      <vt:lpstr>目</vt:lpstr>
      <vt:lpstr>第一节 中国精神的传承与价值</vt:lpstr>
      <vt:lpstr>一、重精神是中华民族的优秀传统</vt:lpstr>
      <vt:lpstr>（一）中华民族重精神的具体表现</vt:lpstr>
      <vt:lpstr>PowerPoint 演示文稿</vt:lpstr>
      <vt:lpstr>PowerPoint 演示文稿</vt:lpstr>
      <vt:lpstr>PowerPoint 演示文稿</vt:lpstr>
      <vt:lpstr>和弘扬中华民族优秀传统</vt:lpstr>
      <vt:lpstr>二、中国精神是兴国强国之魂</vt:lpstr>
      <vt:lpstr>二、中国精神是兴国强国之魂</vt:lpstr>
      <vt:lpstr>三、中国精神是民族精神和时代精神的统一</vt:lpstr>
      <vt:lpstr>  时代精神：是在新的历史条件下形成和发展 的，体现民族特质并顺应时代潮流的思想观念、 行为方式、价值取向、精神风貌和社会风尚的 总和，是一种对社会发展具有积极影响和推动 作用的集体意识。</vt:lpstr>
      <vt:lpstr>民族精神和时代精神的关系</vt:lpstr>
      <vt:lpstr>第二节 以爱国主义为核心的民族精神</vt:lpstr>
      <vt:lpstr>一、民族精神的基本内容</vt:lpstr>
      <vt:lpstr>二、爱国主义及其时代价值</vt:lpstr>
      <vt:lpstr>爱国主义的具体表现</vt:lpstr>
      <vt:lpstr>（二）爱国主义的时代价值</vt:lpstr>
      <vt:lpstr>三、新时期的爱国主义</vt:lpstr>
      <vt:lpstr>正确把握经济全球化与爱国主义的关系</vt:lpstr>
      <vt:lpstr>（二）爱国主义与爱社会主义</vt:lpstr>
      <vt:lpstr>（三）爱国主义与拥护祖国统一</vt:lpstr>
      <vt:lpstr>四、做忠诚的爱国者</vt:lpstr>
      <vt:lpstr>（二）促进民族团结</vt:lpstr>
      <vt:lpstr>（二）促进民族团结</vt:lpstr>
      <vt:lpstr>（三）增强国家安全意识</vt:lpstr>
      <vt:lpstr>以改革创新为核心的时代精神</vt:lpstr>
      <vt:lpstr>一、时代精神及其主要体现</vt:lpstr>
      <vt:lpstr>时代精神的具体体现</vt:lpstr>
      <vt:lpstr>二、改革创新的重要意义</vt:lpstr>
      <vt:lpstr>三、做改革创新的实践者</vt:lpstr>
      <vt:lpstr>（一）树立改革创新的自觉意识</vt:lpstr>
      <vt:lpstr>（二）培养改革创新的责任感</vt:lpstr>
      <vt:lpstr>（三）增强改革创新的能力本领</vt:lpstr>
      <vt:lpstr>思 考题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xiaozhousi</cp:lastModifiedBy>
  <cp:revision>4</cp:revision>
  <dcterms:created xsi:type="dcterms:W3CDTF">2022-01-12T04:16:36Z</dcterms:created>
  <dcterms:modified xsi:type="dcterms:W3CDTF">2022-01-12T04:16:36Z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LastSaved">
    <vt:filetime>1900-01-00T00:00:00Z</vt:filetime>
  </property>
  <property fmtid="{D5CDD505-2E9C-101B-9397-08002B2CF9AE}" pid="4" name="ICV">
    <vt:lpwstr>3F577D8ADC504CAF904D900596B7DE3F</vt:lpwstr>
  </property>
  <property fmtid="{D5CDD505-2E9C-101B-9397-08002B2CF9AE}" pid="5" name="KSOProductBuildVer">
    <vt:lpwstr>2052-3.7.0.5929</vt:lpwstr>
  </property>
</Properties>
</file>