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2351" y="1628775"/>
            <a:ext cx="2527096" cy="252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397251"/>
            <a:ext cx="4724400" cy="1143000"/>
          </a:xfrm>
          <a:custGeom>
            <a:avLst/>
            <a:gdLst/>
            <a:ahLst/>
            <a:cxnLst/>
            <a:rect l="l" t="t" r="r" b="b"/>
            <a:pathLst>
              <a:path w="4724400" h="1143000">
                <a:moveTo>
                  <a:pt x="0" y="0"/>
                </a:moveTo>
                <a:lnTo>
                  <a:pt x="4724400" y="0"/>
                </a:lnTo>
                <a:lnTo>
                  <a:pt x="47244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962400" y="2397251"/>
            <a:ext cx="47244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188976"/>
            <a:ext cx="9116568" cy="1107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0" y="2572384"/>
            <a:ext cx="91440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ndara" panose="020E0502030303020204"/>
                <a:cs typeface="Candara" panose="020E0502030303020204"/>
              </a:defRPr>
            </a:lvl1pPr>
          </a:lstStyle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0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ndara" panose="020E0502030303020204"/>
                <a:cs typeface="Candara" panose="020E0502030303020204"/>
              </a:defRPr>
            </a:lvl1pPr>
          </a:lstStyle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0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ndara" panose="020E0502030303020204"/>
                <a:cs typeface="Candara" panose="020E0502030303020204"/>
              </a:defRPr>
            </a:lvl1pPr>
          </a:lstStyle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C000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ndara" panose="020E0502030303020204"/>
                <a:cs typeface="Candara" panose="020E0502030303020204"/>
              </a:defRPr>
            </a:lvl1pPr>
          </a:lstStyle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ndara" panose="020E0502030303020204"/>
                <a:cs typeface="Candara" panose="020E0502030303020204"/>
              </a:defRPr>
            </a:lvl1pPr>
          </a:lstStyle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26236"/>
            <a:ext cx="2133600" cy="100965"/>
          </a:xfrm>
          <a:custGeom>
            <a:avLst/>
            <a:gdLst/>
            <a:ahLst/>
            <a:cxnLst/>
            <a:rect l="l" t="t" r="r" b="b"/>
            <a:pathLst>
              <a:path w="2133600" h="100965">
                <a:moveTo>
                  <a:pt x="0" y="0"/>
                </a:moveTo>
                <a:lnTo>
                  <a:pt x="2133600" y="0"/>
                </a:lnTo>
                <a:lnTo>
                  <a:pt x="2133600" y="100584"/>
                </a:lnTo>
                <a:lnTo>
                  <a:pt x="0" y="100584"/>
                </a:lnTo>
                <a:lnTo>
                  <a:pt x="0" y="0"/>
                </a:lnTo>
                <a:close/>
              </a:path>
            </a:pathLst>
          </a:custGeom>
          <a:solidFill>
            <a:srgbClr val="CC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4429" y="1493837"/>
            <a:ext cx="68351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C000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827" y="2123122"/>
            <a:ext cx="7272655" cy="429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89450" y="6371147"/>
            <a:ext cx="165100" cy="151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ndara" panose="020E0502030303020204"/>
                <a:cs typeface="Candara" panose="020E0502030303020204"/>
              </a:defRPr>
            </a:lvl1pPr>
          </a:lstStyle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8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1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2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5.jpe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3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5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6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20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20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0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6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36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36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2572384"/>
            <a:ext cx="86868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613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zh-CN" sz="36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sz="36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章</a:t>
            </a:r>
            <a:r>
              <a:rPr sz="36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追求远大理想</a:t>
            </a:r>
            <a:r>
              <a:rPr sz="36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6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坚定崇高信</a:t>
            </a:r>
            <a:r>
              <a:rPr sz="3600" b="1" spc="-1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念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06039" y="3096011"/>
            <a:ext cx="357505" cy="2061845"/>
          </a:xfrm>
          <a:prstGeom prst="rect">
            <a:avLst/>
          </a:prstGeom>
        </p:spPr>
        <p:txBody>
          <a:bodyPr vert="horz" wrap="square" lIns="0" tIns="304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3339" y="1753235"/>
            <a:ext cx="5746750" cy="343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2800" spc="-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800" b="1" spc="-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人能走多远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这话不是要问两脚而是要问志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向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 panose="02020503050405090304"/>
              <a:cs typeface="Times New Roman" panose="02020503050405090304"/>
            </a:endParaRPr>
          </a:p>
          <a:p>
            <a:pPr marL="372110">
              <a:lnSpc>
                <a:spcPct val="10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人能攀多高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72110">
              <a:lnSpc>
                <a:spcPct val="10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这事不是要问双手而是要问意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志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Times New Roman" panose="02020503050405090304"/>
              <a:cs typeface="Times New Roman" panose="02020503050405090304"/>
            </a:endParaRPr>
          </a:p>
          <a:p>
            <a:pPr marL="372110">
              <a:lnSpc>
                <a:spcPct val="10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     ——汪国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31707" y="489584"/>
            <a:ext cx="395732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2.理想信念提供前进动</a:t>
            </a:r>
            <a:r>
              <a:rPr sz="2800" spc="-20" dirty="0">
                <a:solidFill>
                  <a:srgbClr val="FF0000"/>
                </a:solidFill>
              </a:rPr>
              <a:t>力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295656" y="2778251"/>
            <a:ext cx="2801112" cy="3140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1619" y="2726435"/>
            <a:ext cx="1517268" cy="3140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31707" y="418147"/>
            <a:ext cx="395732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0000"/>
                </a:solidFill>
              </a:rPr>
              <a:t>3.理想信念提高精神境</a:t>
            </a:r>
            <a:r>
              <a:rPr sz="2800" spc="-20" dirty="0">
                <a:solidFill>
                  <a:srgbClr val="FF0000"/>
                </a:solidFill>
              </a:rPr>
              <a:t>界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2394902" y="1672589"/>
            <a:ext cx="574294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22300">
              <a:lnSpc>
                <a:spcPct val="100000"/>
              </a:lnSpc>
              <a:spcBef>
                <a:spcPts val="95"/>
              </a:spcBef>
            </a:pPr>
            <a:r>
              <a:rPr sz="2800" b="1" spc="9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崇高的理想信念</a:t>
            </a:r>
            <a:r>
              <a:rPr sz="2800" b="1" spc="1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作为人的精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神 </a:t>
            </a:r>
            <a:r>
              <a:rPr sz="2800" b="1" spc="3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世界的核心，一方面能使</a:t>
            </a:r>
            <a:r>
              <a:rPr sz="2800" b="1" spc="3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人的精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神 </a:t>
            </a:r>
            <a:r>
              <a:rPr sz="2800" b="1" spc="3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生活的各个方面统一起来</a:t>
            </a:r>
            <a:r>
              <a:rPr sz="2800" b="1" spc="3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，使人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内心世界成为一个健康有序的系统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</a:t>
            </a:r>
            <a:r>
              <a:rPr sz="2800" b="1" spc="3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保持心灵的充实和安宁，</a:t>
            </a:r>
            <a:r>
              <a:rPr sz="2800" b="1" spc="3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避免内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 </a:t>
            </a:r>
            <a:r>
              <a:rPr sz="2800" b="1" spc="3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世界的空虚和迷茫；另一</a:t>
            </a:r>
            <a:r>
              <a:rPr sz="2800" b="1" spc="3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方面又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能 </a:t>
            </a:r>
            <a:r>
              <a:rPr sz="2800" b="1" spc="3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引导人们不断地追求更高</a:t>
            </a:r>
            <a:r>
              <a:rPr sz="2800" b="1" spc="3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的人生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标，提升精神境界，塑造高尚人格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1887" y="485774"/>
            <a:ext cx="533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5285" algn="l"/>
              </a:tabLst>
            </a:pPr>
            <a:r>
              <a:rPr dirty="0">
                <a:solidFill>
                  <a:srgbClr val="FF0000"/>
                </a:solidFill>
              </a:rPr>
              <a:t>第二</a:t>
            </a:r>
            <a:r>
              <a:rPr spc="-10" dirty="0">
                <a:solidFill>
                  <a:srgbClr val="FF0000"/>
                </a:solidFill>
              </a:rPr>
              <a:t>节</a:t>
            </a:r>
            <a:r>
              <a:rPr dirty="0">
                <a:solidFill>
                  <a:srgbClr val="FF0000"/>
                </a:solidFill>
              </a:rPr>
              <a:t>	树立科学的理想信</a:t>
            </a:r>
            <a:r>
              <a:rPr spc="-10" dirty="0">
                <a:solidFill>
                  <a:srgbClr val="FF0000"/>
                </a:solidFill>
              </a:rPr>
              <a:t>念</a:t>
            </a: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265" y="2327910"/>
            <a:ext cx="5027930" cy="2585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一、认识大学生的历史使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命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二、确立马克思主义的科学信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仰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 panose="02020503050405090304"/>
              <a:cs typeface="Times New Roman" panose="02020503050405090304"/>
            </a:endParaRPr>
          </a:p>
          <a:p>
            <a:pPr marL="12700" marR="5080">
              <a:lnSpc>
                <a:spcPct val="100000"/>
              </a:lnSpc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三、树立中国特色社会主义共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59196" y="1447800"/>
            <a:ext cx="2968752" cy="4410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9665" y="1748302"/>
            <a:ext cx="2162867" cy="4033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04452" y="1934083"/>
            <a:ext cx="5029835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  <a:buSzPct val="96000"/>
              <a:buAutoNum type="arabicPeriod"/>
              <a:tabLst>
                <a:tab pos="372110" algn="l"/>
              </a:tabLst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使命：</a:t>
            </a:r>
            <a:r>
              <a:rPr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古代指使者奉命出行</a:t>
            </a:r>
            <a:r>
              <a:rPr sz="2800" b="1" spc="-15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</a:t>
            </a:r>
            <a:r>
              <a:rPr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后来引申为肩负重大的任务和</a:t>
            </a:r>
            <a:r>
              <a:rPr sz="2800" b="1" spc="-15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责 </a:t>
            </a:r>
            <a:r>
              <a:rPr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任</a:t>
            </a:r>
            <a:r>
              <a:rPr sz="2800" b="1" spc="-20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30000"/>
              </a:lnSpc>
              <a:spcBef>
                <a:spcPts val="670"/>
              </a:spcBef>
              <a:buSzPct val="96000"/>
              <a:buAutoNum type="arabicPeriod"/>
              <a:tabLst>
                <a:tab pos="372110" algn="l"/>
              </a:tabLst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历史使命：</a:t>
            </a:r>
            <a:r>
              <a:rPr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指在一定社会历</a:t>
            </a:r>
            <a:r>
              <a:rPr sz="2800" b="1" spc="-15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史 </a:t>
            </a:r>
            <a:r>
              <a:rPr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条件下，人们担负的重大历史</a:t>
            </a:r>
            <a:r>
              <a:rPr sz="2800" b="1" spc="-15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任 </a:t>
            </a:r>
            <a:r>
              <a:rPr sz="2800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务和历史责任</a:t>
            </a:r>
            <a:r>
              <a:rPr sz="2800" b="1" spc="-20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66189" y="558799"/>
            <a:ext cx="4923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一、认识大学生的历史使</a:t>
            </a:r>
            <a:r>
              <a:rPr spc="-10" dirty="0">
                <a:solidFill>
                  <a:srgbClr val="292929"/>
                </a:solidFill>
              </a:rPr>
              <a:t>命</a:t>
            </a:r>
            <a:endParaRPr spc="-10"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240" y="1312545"/>
            <a:ext cx="8764905" cy="427672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669925" indent="-342900">
              <a:lnSpc>
                <a:spcPct val="100000"/>
              </a:lnSpc>
              <a:spcBef>
                <a:spcPts val="270"/>
              </a:spcBef>
              <a:buFont typeface="Arial" panose="020B0604020202090204"/>
              <a:buChar char="•"/>
              <a:tabLst>
                <a:tab pos="669290" algn="l"/>
                <a:tab pos="669925" algn="l"/>
              </a:tabLst>
            </a:pPr>
            <a:r>
              <a:rPr sz="24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抗日战争时期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——抗击侵略</a:t>
            </a:r>
            <a:r>
              <a:rPr sz="2400" b="1" spc="112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，争取民</a:t>
            </a:r>
            <a:r>
              <a:rPr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族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独</a:t>
            </a:r>
            <a:r>
              <a:rPr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立</a:t>
            </a:r>
            <a:endParaRPr sz="2400" b="1" spc="-10" dirty="0">
              <a:solidFill>
                <a:srgbClr val="FF33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9925" indent="-342900">
              <a:lnSpc>
                <a:spcPct val="100000"/>
              </a:lnSpc>
              <a:spcBef>
                <a:spcPts val="270"/>
              </a:spcBef>
              <a:buFont typeface="Arial" panose="020B0604020202090204"/>
              <a:buChar char="•"/>
              <a:tabLst>
                <a:tab pos="669290" algn="l"/>
                <a:tab pos="669925" algn="l"/>
              </a:tabLst>
            </a:pP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9925" marR="68580" indent="-342900">
              <a:lnSpc>
                <a:spcPct val="140000"/>
              </a:lnSpc>
              <a:spcBef>
                <a:spcPts val="575"/>
              </a:spcBef>
              <a:buFont typeface="Arial" panose="020B0604020202090204"/>
              <a:buChar char="•"/>
              <a:tabLst>
                <a:tab pos="669290" algn="l"/>
                <a:tab pos="669925" algn="l"/>
              </a:tabLst>
            </a:pPr>
            <a:r>
              <a:rPr sz="24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解放战争时期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——推翻反动政权，</a:t>
            </a:r>
            <a:r>
              <a:rPr sz="2400" b="1" spc="112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放</a:t>
            </a:r>
            <a:r>
              <a:rPr lang="zh-CN"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全国</a:t>
            </a:r>
            <a:endParaRPr sz="2400" b="1" spc="-10" dirty="0">
              <a:solidFill>
                <a:srgbClr val="FF33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9925" marR="68580" indent="-342900">
              <a:lnSpc>
                <a:spcPct val="140000"/>
              </a:lnSpc>
              <a:spcBef>
                <a:spcPts val="575"/>
              </a:spcBef>
              <a:buFont typeface="Arial" panose="020B0604020202090204"/>
              <a:buChar char="•"/>
              <a:tabLst>
                <a:tab pos="669290" algn="l"/>
                <a:tab pos="669925" algn="l"/>
              </a:tabLst>
            </a:pP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9925" marR="68580" indent="-342900">
              <a:lnSpc>
                <a:spcPct val="140000"/>
              </a:lnSpc>
              <a:spcBef>
                <a:spcPts val="575"/>
              </a:spcBef>
              <a:buFont typeface="Arial" panose="020B0604020202090204"/>
              <a:buChar char="•"/>
              <a:tabLst>
                <a:tab pos="669290" algn="l"/>
                <a:tab pos="669925" algn="l"/>
              </a:tabLst>
            </a:pPr>
            <a:r>
              <a:rPr sz="24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新中国成立后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——进行社会主义改造</a:t>
            </a:r>
            <a:r>
              <a:rPr sz="2400" b="1" spc="-45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 确立社会主义制</a:t>
            </a:r>
            <a:r>
              <a:rPr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度</a:t>
            </a:r>
            <a:endParaRPr sz="2400" b="1" spc="-10" dirty="0">
              <a:solidFill>
                <a:srgbClr val="FF33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9925" marR="68580" indent="-342900">
              <a:lnSpc>
                <a:spcPct val="140000"/>
              </a:lnSpc>
              <a:spcBef>
                <a:spcPts val="575"/>
              </a:spcBef>
              <a:buFont typeface="Arial" panose="020B0604020202090204"/>
              <a:buChar char="•"/>
              <a:tabLst>
                <a:tab pos="669290" algn="l"/>
                <a:tab pos="669925" algn="l"/>
              </a:tabLst>
            </a:pP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69925" marR="70485" indent="-342900">
              <a:lnSpc>
                <a:spcPct val="140000"/>
              </a:lnSpc>
              <a:spcBef>
                <a:spcPts val="575"/>
              </a:spcBef>
              <a:buFont typeface="Arial" panose="020B0604020202090204"/>
              <a:buChar char="•"/>
              <a:tabLst>
                <a:tab pos="669290" algn="l"/>
                <a:tab pos="669925" algn="l"/>
              </a:tabLst>
            </a:pPr>
            <a:r>
              <a:rPr sz="24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当代大学生的历史使命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——坚持和发展</a:t>
            </a:r>
            <a:r>
              <a:rPr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 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国特色社会主义</a:t>
            </a:r>
            <a:r>
              <a:rPr sz="2400" b="1" spc="-45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，实现中华民族伟大</a:t>
            </a:r>
            <a:r>
              <a:rPr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复</a:t>
            </a:r>
            <a:r>
              <a:rPr sz="2400" b="1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兴的中国</a:t>
            </a:r>
            <a:r>
              <a:rPr sz="2400" b="1" spc="-10" dirty="0">
                <a:solidFill>
                  <a:srgbClr val="FF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梦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8244" y="2214372"/>
            <a:ext cx="8113776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4552" y="2513215"/>
            <a:ext cx="7532370" cy="215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5"/>
              </a:spcBef>
              <a:buSzPct val="96000"/>
              <a:buAutoNum type="arabicPeriod"/>
              <a:tabLst>
                <a:tab pos="372110" algn="l"/>
              </a:tabLst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马克主义是科学真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72110" indent="-359410">
              <a:lnSpc>
                <a:spcPct val="100000"/>
              </a:lnSpc>
              <a:buSzPct val="96000"/>
              <a:buAutoNum type="arabicPeriod"/>
              <a:tabLst>
                <a:tab pos="372110" algn="l"/>
              </a:tabLst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马克思主义具有持久的生命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力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72110" indent="-359410">
              <a:lnSpc>
                <a:spcPct val="100000"/>
              </a:lnSpc>
              <a:buSzPct val="96000"/>
              <a:buAutoNum type="arabicPeriod"/>
              <a:tabLst>
                <a:tab pos="372110" algn="l"/>
              </a:tabLst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马克思主义以改造世界为己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任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00000"/>
              </a:lnSpc>
              <a:buSzPct val="96000"/>
              <a:buAutoNum type="arabicPeriod"/>
              <a:tabLst>
                <a:tab pos="372110" algn="l"/>
              </a:tabLst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马克思主义科学预见人类社会最终必然实现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产主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94752" y="558799"/>
            <a:ext cx="5740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二、确立马克思主义的科学信</a:t>
            </a:r>
            <a:r>
              <a:rPr spc="-10" dirty="0">
                <a:solidFill>
                  <a:srgbClr val="292929"/>
                </a:solidFill>
              </a:rPr>
              <a:t>仰</a:t>
            </a:r>
            <a:endParaRPr spc="-10"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14712" y="1749425"/>
            <a:ext cx="5622925" cy="3891279"/>
          </a:xfrm>
          <a:custGeom>
            <a:avLst/>
            <a:gdLst/>
            <a:ahLst/>
            <a:cxnLst/>
            <a:rect l="l" t="t" r="r" b="b"/>
            <a:pathLst>
              <a:path w="5622925" h="3891279">
                <a:moveTo>
                  <a:pt x="5622925" y="3890962"/>
                </a:moveTo>
                <a:lnTo>
                  <a:pt x="0" y="3890962"/>
                </a:lnTo>
                <a:lnTo>
                  <a:pt x="0" y="0"/>
                </a:lnTo>
                <a:lnTo>
                  <a:pt x="5622925" y="0"/>
                </a:lnTo>
                <a:lnTo>
                  <a:pt x="562292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881437"/>
                </a:lnTo>
                <a:lnTo>
                  <a:pt x="4762" y="3881437"/>
                </a:lnTo>
                <a:lnTo>
                  <a:pt x="9525" y="3886200"/>
                </a:lnTo>
                <a:lnTo>
                  <a:pt x="5622925" y="3886200"/>
                </a:lnTo>
                <a:lnTo>
                  <a:pt x="5622925" y="3890962"/>
                </a:lnTo>
                <a:close/>
              </a:path>
              <a:path w="5622925" h="3891279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5622925" h="3891279">
                <a:moveTo>
                  <a:pt x="561340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5613400" y="4762"/>
                </a:lnTo>
                <a:lnTo>
                  <a:pt x="5613400" y="9525"/>
                </a:lnTo>
                <a:close/>
              </a:path>
              <a:path w="5622925" h="3891279">
                <a:moveTo>
                  <a:pt x="5613400" y="3886200"/>
                </a:moveTo>
                <a:lnTo>
                  <a:pt x="5613400" y="4762"/>
                </a:lnTo>
                <a:lnTo>
                  <a:pt x="5618162" y="9525"/>
                </a:lnTo>
                <a:lnTo>
                  <a:pt x="5622925" y="9525"/>
                </a:lnTo>
                <a:lnTo>
                  <a:pt x="5622925" y="3881437"/>
                </a:lnTo>
                <a:lnTo>
                  <a:pt x="5618162" y="3881437"/>
                </a:lnTo>
                <a:lnTo>
                  <a:pt x="5613400" y="3886200"/>
                </a:lnTo>
                <a:close/>
              </a:path>
              <a:path w="5622925" h="3891279">
                <a:moveTo>
                  <a:pt x="5622925" y="9525"/>
                </a:moveTo>
                <a:lnTo>
                  <a:pt x="5618162" y="9525"/>
                </a:lnTo>
                <a:lnTo>
                  <a:pt x="5613400" y="4762"/>
                </a:lnTo>
                <a:lnTo>
                  <a:pt x="5622925" y="4762"/>
                </a:lnTo>
                <a:lnTo>
                  <a:pt x="5622925" y="9525"/>
                </a:lnTo>
                <a:close/>
              </a:path>
              <a:path w="5622925" h="3891279">
                <a:moveTo>
                  <a:pt x="9525" y="3886200"/>
                </a:moveTo>
                <a:lnTo>
                  <a:pt x="4762" y="3881437"/>
                </a:lnTo>
                <a:lnTo>
                  <a:pt x="9525" y="3881437"/>
                </a:lnTo>
                <a:lnTo>
                  <a:pt x="9525" y="3886200"/>
                </a:lnTo>
                <a:close/>
              </a:path>
              <a:path w="5622925" h="3891279">
                <a:moveTo>
                  <a:pt x="5613400" y="3886200"/>
                </a:moveTo>
                <a:lnTo>
                  <a:pt x="9525" y="3886200"/>
                </a:lnTo>
                <a:lnTo>
                  <a:pt x="9525" y="3881437"/>
                </a:lnTo>
                <a:lnTo>
                  <a:pt x="5613400" y="3881437"/>
                </a:lnTo>
                <a:lnTo>
                  <a:pt x="5613400" y="3886200"/>
                </a:lnTo>
                <a:close/>
              </a:path>
              <a:path w="5622925" h="3891279">
                <a:moveTo>
                  <a:pt x="5622925" y="3886200"/>
                </a:moveTo>
                <a:lnTo>
                  <a:pt x="5613400" y="3886200"/>
                </a:lnTo>
                <a:lnTo>
                  <a:pt x="5618162" y="3881437"/>
                </a:lnTo>
                <a:lnTo>
                  <a:pt x="5622925" y="3881437"/>
                </a:lnTo>
                <a:lnTo>
                  <a:pt x="5622925" y="388620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41115" y="1731962"/>
            <a:ext cx="5027930" cy="39033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425450">
              <a:lnSpc>
                <a:spcPts val="3020"/>
              </a:lnSpc>
              <a:spcBef>
                <a:spcPts val="475"/>
              </a:spcBef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“如果我们选择了最能为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类谋福利而劳动的职业，那么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重担就不能把我们压倒，因为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是为大家而献身；那时我们所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感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到的就不是可怜的、自私的、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限的乐趣，我们的幸福将属于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千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百万人，我们的事业将默默地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永恒地发挥作用存在下去，而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面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对我们的骨灰，高尚的人们将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洒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下热泪。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315" y="1882139"/>
            <a:ext cx="3069336" cy="3624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0062" y="2795587"/>
            <a:ext cx="8142605" cy="2103755"/>
          </a:xfrm>
          <a:prstGeom prst="rect">
            <a:avLst/>
          </a:prstGeom>
          <a:solidFill>
            <a:srgbClr val="D4D4B8"/>
          </a:solidFill>
        </p:spPr>
        <p:txBody>
          <a:bodyPr vert="horz" wrap="square" lIns="0" tIns="25400" rIns="0" bIns="0" rtlCol="0">
            <a:spAutoFit/>
          </a:bodyPr>
          <a:lstStyle/>
          <a:p>
            <a:pPr marL="539115" marR="90170" indent="-447675">
              <a:lnSpc>
                <a:spcPct val="100000"/>
              </a:lnSpc>
              <a:spcBef>
                <a:spcPts val="200"/>
              </a:spcBef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538480" algn="l"/>
                <a:tab pos="539115" algn="l"/>
              </a:tabLst>
            </a:pP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在中国共产党的领导下，坚持和发展中国特色</a:t>
            </a:r>
            <a:r>
              <a:rPr sz="2800" b="1" spc="-1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社 </a:t>
            </a: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会主义，实现中华民族伟大复兴</a:t>
            </a:r>
            <a:r>
              <a:rPr sz="28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39115" marR="90170" indent="-447675">
              <a:lnSpc>
                <a:spcPct val="100000"/>
              </a:lnSpc>
              <a:spcBef>
                <a:spcPts val="670"/>
              </a:spcBef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538480" algn="l"/>
                <a:tab pos="539115" algn="l"/>
              </a:tabLst>
            </a:pP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这个共同理想集中代表了我国工人、农民、知</a:t>
            </a:r>
            <a:r>
              <a:rPr sz="2800" b="1" spc="-1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识 </a:t>
            </a: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分子和其他劳动者、建设者、爱国者的利益</a:t>
            </a:r>
            <a:r>
              <a:rPr sz="28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062" y="1447800"/>
            <a:ext cx="5187950" cy="776605"/>
          </a:xfrm>
          <a:custGeom>
            <a:avLst/>
            <a:gdLst/>
            <a:ahLst/>
            <a:cxnLst/>
            <a:rect l="l" t="t" r="r" b="b"/>
            <a:pathLst>
              <a:path w="5187950" h="776605">
                <a:moveTo>
                  <a:pt x="0" y="0"/>
                </a:moveTo>
                <a:lnTo>
                  <a:pt x="5187950" y="0"/>
                </a:lnTo>
                <a:lnTo>
                  <a:pt x="5187950" y="776287"/>
                </a:lnTo>
                <a:lnTo>
                  <a:pt x="0" y="776287"/>
                </a:lnTo>
                <a:lnTo>
                  <a:pt x="0" y="0"/>
                </a:lnTo>
                <a:close/>
              </a:path>
            </a:pathLst>
          </a:custGeom>
          <a:solidFill>
            <a:srgbClr val="E1C9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362" y="1435100"/>
            <a:ext cx="5213350" cy="802005"/>
          </a:xfrm>
          <a:custGeom>
            <a:avLst/>
            <a:gdLst/>
            <a:ahLst/>
            <a:cxnLst/>
            <a:rect l="l" t="t" r="r" b="b"/>
            <a:pathLst>
              <a:path w="5213350" h="802005">
                <a:moveTo>
                  <a:pt x="5200650" y="801687"/>
                </a:moveTo>
                <a:lnTo>
                  <a:pt x="12700" y="801687"/>
                </a:lnTo>
                <a:lnTo>
                  <a:pt x="10223" y="801446"/>
                </a:lnTo>
                <a:lnTo>
                  <a:pt x="0" y="788987"/>
                </a:lnTo>
                <a:lnTo>
                  <a:pt x="0" y="12700"/>
                </a:lnTo>
                <a:lnTo>
                  <a:pt x="12700" y="0"/>
                </a:lnTo>
                <a:lnTo>
                  <a:pt x="5200650" y="0"/>
                </a:lnTo>
                <a:lnTo>
                  <a:pt x="521335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776287"/>
                </a:lnTo>
                <a:lnTo>
                  <a:pt x="12700" y="776287"/>
                </a:lnTo>
                <a:lnTo>
                  <a:pt x="25400" y="788987"/>
                </a:lnTo>
                <a:lnTo>
                  <a:pt x="5213350" y="788987"/>
                </a:lnTo>
                <a:lnTo>
                  <a:pt x="5213108" y="791463"/>
                </a:lnTo>
                <a:lnTo>
                  <a:pt x="5203126" y="801446"/>
                </a:lnTo>
                <a:lnTo>
                  <a:pt x="5200650" y="801687"/>
                </a:lnTo>
                <a:close/>
              </a:path>
              <a:path w="5213350" h="80200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5213350" h="802005">
                <a:moveTo>
                  <a:pt x="518795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5187950" y="12700"/>
                </a:lnTo>
                <a:lnTo>
                  <a:pt x="5187950" y="25400"/>
                </a:lnTo>
                <a:close/>
              </a:path>
              <a:path w="5213350" h="802005">
                <a:moveTo>
                  <a:pt x="5187950" y="788987"/>
                </a:moveTo>
                <a:lnTo>
                  <a:pt x="5187950" y="12700"/>
                </a:lnTo>
                <a:lnTo>
                  <a:pt x="5200650" y="25400"/>
                </a:lnTo>
                <a:lnTo>
                  <a:pt x="5213350" y="25400"/>
                </a:lnTo>
                <a:lnTo>
                  <a:pt x="5213350" y="776287"/>
                </a:lnTo>
                <a:lnTo>
                  <a:pt x="5200650" y="776287"/>
                </a:lnTo>
                <a:lnTo>
                  <a:pt x="5187950" y="788987"/>
                </a:lnTo>
                <a:close/>
              </a:path>
              <a:path w="5213350" h="802005">
                <a:moveTo>
                  <a:pt x="5213350" y="25400"/>
                </a:moveTo>
                <a:lnTo>
                  <a:pt x="5200650" y="25400"/>
                </a:lnTo>
                <a:lnTo>
                  <a:pt x="5187950" y="12700"/>
                </a:lnTo>
                <a:lnTo>
                  <a:pt x="5213350" y="12700"/>
                </a:lnTo>
                <a:lnTo>
                  <a:pt x="5213350" y="25400"/>
                </a:lnTo>
                <a:close/>
              </a:path>
              <a:path w="5213350" h="802005">
                <a:moveTo>
                  <a:pt x="25400" y="788987"/>
                </a:moveTo>
                <a:lnTo>
                  <a:pt x="12700" y="776287"/>
                </a:lnTo>
                <a:lnTo>
                  <a:pt x="25400" y="776287"/>
                </a:lnTo>
                <a:lnTo>
                  <a:pt x="25400" y="788987"/>
                </a:lnTo>
                <a:close/>
              </a:path>
              <a:path w="5213350" h="802005">
                <a:moveTo>
                  <a:pt x="5187950" y="788987"/>
                </a:moveTo>
                <a:lnTo>
                  <a:pt x="25400" y="788987"/>
                </a:lnTo>
                <a:lnTo>
                  <a:pt x="25400" y="776287"/>
                </a:lnTo>
                <a:lnTo>
                  <a:pt x="5187950" y="776287"/>
                </a:lnTo>
                <a:lnTo>
                  <a:pt x="5187950" y="788987"/>
                </a:lnTo>
                <a:close/>
              </a:path>
              <a:path w="5213350" h="802005">
                <a:moveTo>
                  <a:pt x="5213350" y="788987"/>
                </a:moveTo>
                <a:lnTo>
                  <a:pt x="5187950" y="788987"/>
                </a:lnTo>
                <a:lnTo>
                  <a:pt x="5200650" y="776287"/>
                </a:lnTo>
                <a:lnTo>
                  <a:pt x="5213350" y="776287"/>
                </a:lnTo>
                <a:lnTo>
                  <a:pt x="5213350" y="788987"/>
                </a:lnTo>
                <a:close/>
              </a:path>
            </a:pathLst>
          </a:custGeom>
          <a:solidFill>
            <a:srgbClr val="A693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0062" y="1590675"/>
            <a:ext cx="5187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共同理想的内涵</a:t>
            </a:r>
            <a:r>
              <a:rPr sz="3600" b="1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66189" y="485774"/>
            <a:ext cx="65570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三、树立中国特色社会主义共同理</a:t>
            </a:r>
            <a:r>
              <a:rPr spc="-10" dirty="0">
                <a:solidFill>
                  <a:srgbClr val="292929"/>
                </a:solidFill>
              </a:rPr>
              <a:t>想</a:t>
            </a:r>
            <a:endParaRPr spc="-10" dirty="0">
              <a:solidFill>
                <a:srgbClr val="29292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514850" y="6383847"/>
            <a:ext cx="11430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20"/>
              </a:lnSpc>
            </a:pPr>
            <a:r>
              <a:rPr sz="1000" spc="-5" dirty="0">
                <a:latin typeface="Candara" panose="020E0502030303020204"/>
                <a:cs typeface="Candara" panose="020E0502030303020204"/>
              </a:rPr>
              <a:t>18</a:t>
            </a:r>
            <a:endParaRPr sz="10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7532" y="2109216"/>
            <a:ext cx="7487920" cy="4401820"/>
          </a:xfrm>
          <a:custGeom>
            <a:avLst/>
            <a:gdLst/>
            <a:ahLst/>
            <a:cxnLst/>
            <a:rect l="l" t="t" r="r" b="b"/>
            <a:pathLst>
              <a:path w="7487920" h="4401820">
                <a:moveTo>
                  <a:pt x="0" y="0"/>
                </a:moveTo>
                <a:lnTo>
                  <a:pt x="7487411" y="0"/>
                </a:lnTo>
                <a:lnTo>
                  <a:pt x="7487411" y="4401311"/>
                </a:lnTo>
                <a:lnTo>
                  <a:pt x="0" y="44013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8512" y="2081212"/>
            <a:ext cx="7545705" cy="4457700"/>
          </a:xfrm>
          <a:custGeom>
            <a:avLst/>
            <a:gdLst/>
            <a:ahLst/>
            <a:cxnLst/>
            <a:rect l="l" t="t" r="r" b="b"/>
            <a:pathLst>
              <a:path w="7545705" h="4457700">
                <a:moveTo>
                  <a:pt x="28575" y="4429125"/>
                </a:moveTo>
                <a:lnTo>
                  <a:pt x="0" y="4429125"/>
                </a:lnTo>
                <a:lnTo>
                  <a:pt x="0" y="4371975"/>
                </a:lnTo>
                <a:lnTo>
                  <a:pt x="57150" y="4371975"/>
                </a:lnTo>
                <a:lnTo>
                  <a:pt x="57150" y="4400550"/>
                </a:lnTo>
                <a:lnTo>
                  <a:pt x="28575" y="4400550"/>
                </a:lnTo>
                <a:lnTo>
                  <a:pt x="28575" y="4429125"/>
                </a:lnTo>
                <a:close/>
              </a:path>
              <a:path w="7545705" h="4457700">
                <a:moveTo>
                  <a:pt x="31750" y="4457700"/>
                </a:moveTo>
                <a:lnTo>
                  <a:pt x="28575" y="4457700"/>
                </a:lnTo>
                <a:lnTo>
                  <a:pt x="28575" y="4400550"/>
                </a:lnTo>
                <a:lnTo>
                  <a:pt x="31750" y="4400550"/>
                </a:lnTo>
                <a:lnTo>
                  <a:pt x="31750" y="4457700"/>
                </a:lnTo>
                <a:close/>
              </a:path>
              <a:path w="7545705" h="4457700">
                <a:moveTo>
                  <a:pt x="57150" y="4429125"/>
                </a:moveTo>
                <a:lnTo>
                  <a:pt x="31750" y="4429125"/>
                </a:lnTo>
                <a:lnTo>
                  <a:pt x="31750" y="4400550"/>
                </a:lnTo>
                <a:lnTo>
                  <a:pt x="57150" y="4400550"/>
                </a:lnTo>
                <a:lnTo>
                  <a:pt x="57150" y="4429125"/>
                </a:lnTo>
                <a:close/>
              </a:path>
              <a:path w="7545705" h="4457700">
                <a:moveTo>
                  <a:pt x="57150" y="4314825"/>
                </a:moveTo>
                <a:lnTo>
                  <a:pt x="0" y="4314825"/>
                </a:lnTo>
                <a:lnTo>
                  <a:pt x="0" y="4257675"/>
                </a:lnTo>
                <a:lnTo>
                  <a:pt x="57150" y="4257675"/>
                </a:lnTo>
                <a:lnTo>
                  <a:pt x="57150" y="4314825"/>
                </a:lnTo>
                <a:close/>
              </a:path>
              <a:path w="7545705" h="4457700">
                <a:moveTo>
                  <a:pt x="57150" y="4200525"/>
                </a:moveTo>
                <a:lnTo>
                  <a:pt x="0" y="4200525"/>
                </a:lnTo>
                <a:lnTo>
                  <a:pt x="0" y="4143375"/>
                </a:lnTo>
                <a:lnTo>
                  <a:pt x="57150" y="4143375"/>
                </a:lnTo>
                <a:lnTo>
                  <a:pt x="57150" y="4200525"/>
                </a:lnTo>
                <a:close/>
              </a:path>
              <a:path w="7545705" h="4457700">
                <a:moveTo>
                  <a:pt x="57150" y="4086225"/>
                </a:moveTo>
                <a:lnTo>
                  <a:pt x="0" y="4086225"/>
                </a:lnTo>
                <a:lnTo>
                  <a:pt x="0" y="4029075"/>
                </a:lnTo>
                <a:lnTo>
                  <a:pt x="57150" y="4029075"/>
                </a:lnTo>
                <a:lnTo>
                  <a:pt x="57150" y="4086225"/>
                </a:lnTo>
                <a:close/>
              </a:path>
              <a:path w="7545705" h="4457700">
                <a:moveTo>
                  <a:pt x="57150" y="3971925"/>
                </a:moveTo>
                <a:lnTo>
                  <a:pt x="0" y="3971925"/>
                </a:lnTo>
                <a:lnTo>
                  <a:pt x="0" y="3914775"/>
                </a:lnTo>
                <a:lnTo>
                  <a:pt x="57150" y="3914775"/>
                </a:lnTo>
                <a:lnTo>
                  <a:pt x="57150" y="3971925"/>
                </a:lnTo>
                <a:close/>
              </a:path>
              <a:path w="7545705" h="4457700">
                <a:moveTo>
                  <a:pt x="57150" y="3857625"/>
                </a:moveTo>
                <a:lnTo>
                  <a:pt x="0" y="3857625"/>
                </a:lnTo>
                <a:lnTo>
                  <a:pt x="0" y="3800475"/>
                </a:lnTo>
                <a:lnTo>
                  <a:pt x="57150" y="3800475"/>
                </a:lnTo>
                <a:lnTo>
                  <a:pt x="57150" y="3857625"/>
                </a:lnTo>
                <a:close/>
              </a:path>
              <a:path w="7545705" h="4457700">
                <a:moveTo>
                  <a:pt x="57150" y="3743325"/>
                </a:moveTo>
                <a:lnTo>
                  <a:pt x="0" y="3743325"/>
                </a:lnTo>
                <a:lnTo>
                  <a:pt x="0" y="3686175"/>
                </a:lnTo>
                <a:lnTo>
                  <a:pt x="57150" y="3686175"/>
                </a:lnTo>
                <a:lnTo>
                  <a:pt x="57150" y="3743325"/>
                </a:lnTo>
                <a:close/>
              </a:path>
              <a:path w="7545705" h="4457700">
                <a:moveTo>
                  <a:pt x="57150" y="3629025"/>
                </a:moveTo>
                <a:lnTo>
                  <a:pt x="0" y="3629025"/>
                </a:lnTo>
                <a:lnTo>
                  <a:pt x="0" y="3571875"/>
                </a:lnTo>
                <a:lnTo>
                  <a:pt x="57150" y="3571875"/>
                </a:lnTo>
                <a:lnTo>
                  <a:pt x="57150" y="3629025"/>
                </a:lnTo>
                <a:close/>
              </a:path>
              <a:path w="7545705" h="4457700">
                <a:moveTo>
                  <a:pt x="57150" y="3514725"/>
                </a:moveTo>
                <a:lnTo>
                  <a:pt x="0" y="3514725"/>
                </a:lnTo>
                <a:lnTo>
                  <a:pt x="0" y="3457575"/>
                </a:lnTo>
                <a:lnTo>
                  <a:pt x="57150" y="3457575"/>
                </a:lnTo>
                <a:lnTo>
                  <a:pt x="57150" y="3514725"/>
                </a:lnTo>
                <a:close/>
              </a:path>
              <a:path w="7545705" h="4457700">
                <a:moveTo>
                  <a:pt x="57150" y="3400425"/>
                </a:moveTo>
                <a:lnTo>
                  <a:pt x="0" y="3400425"/>
                </a:lnTo>
                <a:lnTo>
                  <a:pt x="0" y="3343275"/>
                </a:lnTo>
                <a:lnTo>
                  <a:pt x="57150" y="3343275"/>
                </a:lnTo>
                <a:lnTo>
                  <a:pt x="57150" y="3400425"/>
                </a:lnTo>
                <a:close/>
              </a:path>
              <a:path w="7545705" h="4457700">
                <a:moveTo>
                  <a:pt x="57150" y="3286125"/>
                </a:moveTo>
                <a:lnTo>
                  <a:pt x="0" y="3286125"/>
                </a:lnTo>
                <a:lnTo>
                  <a:pt x="0" y="3228975"/>
                </a:lnTo>
                <a:lnTo>
                  <a:pt x="57150" y="3228975"/>
                </a:lnTo>
                <a:lnTo>
                  <a:pt x="57150" y="3286125"/>
                </a:lnTo>
                <a:close/>
              </a:path>
              <a:path w="7545705" h="4457700">
                <a:moveTo>
                  <a:pt x="57150" y="3171825"/>
                </a:moveTo>
                <a:lnTo>
                  <a:pt x="0" y="3171825"/>
                </a:lnTo>
                <a:lnTo>
                  <a:pt x="0" y="3114675"/>
                </a:lnTo>
                <a:lnTo>
                  <a:pt x="57150" y="3114675"/>
                </a:lnTo>
                <a:lnTo>
                  <a:pt x="57150" y="3171825"/>
                </a:lnTo>
                <a:close/>
              </a:path>
              <a:path w="7545705" h="4457700">
                <a:moveTo>
                  <a:pt x="57150" y="3057525"/>
                </a:moveTo>
                <a:lnTo>
                  <a:pt x="0" y="3057525"/>
                </a:lnTo>
                <a:lnTo>
                  <a:pt x="0" y="3000375"/>
                </a:lnTo>
                <a:lnTo>
                  <a:pt x="57150" y="3000375"/>
                </a:lnTo>
                <a:lnTo>
                  <a:pt x="57150" y="3057525"/>
                </a:lnTo>
                <a:close/>
              </a:path>
              <a:path w="7545705" h="4457700">
                <a:moveTo>
                  <a:pt x="57150" y="2943225"/>
                </a:moveTo>
                <a:lnTo>
                  <a:pt x="0" y="2943225"/>
                </a:lnTo>
                <a:lnTo>
                  <a:pt x="0" y="2886075"/>
                </a:lnTo>
                <a:lnTo>
                  <a:pt x="57150" y="2886075"/>
                </a:lnTo>
                <a:lnTo>
                  <a:pt x="57150" y="2943225"/>
                </a:lnTo>
                <a:close/>
              </a:path>
              <a:path w="7545705" h="4457700">
                <a:moveTo>
                  <a:pt x="57150" y="2828925"/>
                </a:moveTo>
                <a:lnTo>
                  <a:pt x="0" y="2828925"/>
                </a:lnTo>
                <a:lnTo>
                  <a:pt x="0" y="2771775"/>
                </a:lnTo>
                <a:lnTo>
                  <a:pt x="57150" y="2771775"/>
                </a:lnTo>
                <a:lnTo>
                  <a:pt x="57150" y="2828925"/>
                </a:lnTo>
                <a:close/>
              </a:path>
              <a:path w="7545705" h="4457700">
                <a:moveTo>
                  <a:pt x="57150" y="2714625"/>
                </a:moveTo>
                <a:lnTo>
                  <a:pt x="0" y="2714625"/>
                </a:lnTo>
                <a:lnTo>
                  <a:pt x="0" y="2657475"/>
                </a:lnTo>
                <a:lnTo>
                  <a:pt x="57150" y="2657475"/>
                </a:lnTo>
                <a:lnTo>
                  <a:pt x="57150" y="2714625"/>
                </a:lnTo>
                <a:close/>
              </a:path>
              <a:path w="7545705" h="4457700">
                <a:moveTo>
                  <a:pt x="57150" y="2600325"/>
                </a:moveTo>
                <a:lnTo>
                  <a:pt x="0" y="2600325"/>
                </a:lnTo>
                <a:lnTo>
                  <a:pt x="0" y="2543175"/>
                </a:lnTo>
                <a:lnTo>
                  <a:pt x="57150" y="2543175"/>
                </a:lnTo>
                <a:lnTo>
                  <a:pt x="57150" y="2600325"/>
                </a:lnTo>
                <a:close/>
              </a:path>
              <a:path w="7545705" h="4457700">
                <a:moveTo>
                  <a:pt x="57150" y="2486025"/>
                </a:moveTo>
                <a:lnTo>
                  <a:pt x="0" y="2486025"/>
                </a:lnTo>
                <a:lnTo>
                  <a:pt x="0" y="2428875"/>
                </a:lnTo>
                <a:lnTo>
                  <a:pt x="57150" y="2428875"/>
                </a:lnTo>
                <a:lnTo>
                  <a:pt x="57150" y="2486025"/>
                </a:lnTo>
                <a:close/>
              </a:path>
              <a:path w="7545705" h="4457700">
                <a:moveTo>
                  <a:pt x="57150" y="2371725"/>
                </a:moveTo>
                <a:lnTo>
                  <a:pt x="0" y="2371725"/>
                </a:lnTo>
                <a:lnTo>
                  <a:pt x="0" y="2314575"/>
                </a:lnTo>
                <a:lnTo>
                  <a:pt x="57150" y="2314575"/>
                </a:lnTo>
                <a:lnTo>
                  <a:pt x="57150" y="2371725"/>
                </a:lnTo>
                <a:close/>
              </a:path>
              <a:path w="7545705" h="4457700">
                <a:moveTo>
                  <a:pt x="57150" y="2257425"/>
                </a:moveTo>
                <a:lnTo>
                  <a:pt x="0" y="2257425"/>
                </a:lnTo>
                <a:lnTo>
                  <a:pt x="0" y="2200275"/>
                </a:lnTo>
                <a:lnTo>
                  <a:pt x="57150" y="2200275"/>
                </a:lnTo>
                <a:lnTo>
                  <a:pt x="57150" y="2257425"/>
                </a:lnTo>
                <a:close/>
              </a:path>
              <a:path w="7545705" h="4457700">
                <a:moveTo>
                  <a:pt x="57150" y="2143125"/>
                </a:moveTo>
                <a:lnTo>
                  <a:pt x="0" y="2143125"/>
                </a:lnTo>
                <a:lnTo>
                  <a:pt x="0" y="2085975"/>
                </a:lnTo>
                <a:lnTo>
                  <a:pt x="57150" y="2085975"/>
                </a:lnTo>
                <a:lnTo>
                  <a:pt x="57150" y="2143125"/>
                </a:lnTo>
                <a:close/>
              </a:path>
              <a:path w="7545705" h="4457700">
                <a:moveTo>
                  <a:pt x="57150" y="2028825"/>
                </a:moveTo>
                <a:lnTo>
                  <a:pt x="0" y="2028825"/>
                </a:lnTo>
                <a:lnTo>
                  <a:pt x="0" y="1971675"/>
                </a:lnTo>
                <a:lnTo>
                  <a:pt x="57150" y="1971675"/>
                </a:lnTo>
                <a:lnTo>
                  <a:pt x="57150" y="2028825"/>
                </a:lnTo>
                <a:close/>
              </a:path>
              <a:path w="7545705" h="4457700">
                <a:moveTo>
                  <a:pt x="57150" y="1914525"/>
                </a:moveTo>
                <a:lnTo>
                  <a:pt x="0" y="1914525"/>
                </a:lnTo>
                <a:lnTo>
                  <a:pt x="0" y="1857375"/>
                </a:lnTo>
                <a:lnTo>
                  <a:pt x="57150" y="1857375"/>
                </a:lnTo>
                <a:lnTo>
                  <a:pt x="57150" y="1914525"/>
                </a:lnTo>
                <a:close/>
              </a:path>
              <a:path w="7545705" h="4457700">
                <a:moveTo>
                  <a:pt x="57150" y="1800225"/>
                </a:moveTo>
                <a:lnTo>
                  <a:pt x="0" y="1800225"/>
                </a:lnTo>
                <a:lnTo>
                  <a:pt x="0" y="1743075"/>
                </a:lnTo>
                <a:lnTo>
                  <a:pt x="57150" y="1743075"/>
                </a:lnTo>
                <a:lnTo>
                  <a:pt x="57150" y="1800225"/>
                </a:lnTo>
                <a:close/>
              </a:path>
              <a:path w="7545705" h="4457700">
                <a:moveTo>
                  <a:pt x="57150" y="1685925"/>
                </a:moveTo>
                <a:lnTo>
                  <a:pt x="0" y="1685925"/>
                </a:lnTo>
                <a:lnTo>
                  <a:pt x="0" y="1628775"/>
                </a:lnTo>
                <a:lnTo>
                  <a:pt x="57150" y="1628775"/>
                </a:lnTo>
                <a:lnTo>
                  <a:pt x="57150" y="1685925"/>
                </a:lnTo>
                <a:close/>
              </a:path>
              <a:path w="7545705" h="4457700">
                <a:moveTo>
                  <a:pt x="57150" y="1571625"/>
                </a:moveTo>
                <a:lnTo>
                  <a:pt x="0" y="1571625"/>
                </a:lnTo>
                <a:lnTo>
                  <a:pt x="0" y="1514475"/>
                </a:lnTo>
                <a:lnTo>
                  <a:pt x="57150" y="1514475"/>
                </a:lnTo>
                <a:lnTo>
                  <a:pt x="57150" y="1571625"/>
                </a:lnTo>
                <a:close/>
              </a:path>
              <a:path w="7545705" h="4457700">
                <a:moveTo>
                  <a:pt x="57150" y="1457325"/>
                </a:moveTo>
                <a:lnTo>
                  <a:pt x="0" y="1457325"/>
                </a:lnTo>
                <a:lnTo>
                  <a:pt x="0" y="1400175"/>
                </a:lnTo>
                <a:lnTo>
                  <a:pt x="57150" y="1400175"/>
                </a:lnTo>
                <a:lnTo>
                  <a:pt x="57150" y="1457325"/>
                </a:lnTo>
                <a:close/>
              </a:path>
              <a:path w="7545705" h="4457700">
                <a:moveTo>
                  <a:pt x="57150" y="1343025"/>
                </a:moveTo>
                <a:lnTo>
                  <a:pt x="0" y="1343025"/>
                </a:lnTo>
                <a:lnTo>
                  <a:pt x="0" y="1285875"/>
                </a:lnTo>
                <a:lnTo>
                  <a:pt x="57150" y="1285875"/>
                </a:lnTo>
                <a:lnTo>
                  <a:pt x="57150" y="1343025"/>
                </a:lnTo>
                <a:close/>
              </a:path>
              <a:path w="7545705" h="4457700">
                <a:moveTo>
                  <a:pt x="57150" y="1228725"/>
                </a:moveTo>
                <a:lnTo>
                  <a:pt x="0" y="1228725"/>
                </a:lnTo>
                <a:lnTo>
                  <a:pt x="0" y="1171575"/>
                </a:lnTo>
                <a:lnTo>
                  <a:pt x="57150" y="1171575"/>
                </a:lnTo>
                <a:lnTo>
                  <a:pt x="57150" y="1228725"/>
                </a:lnTo>
                <a:close/>
              </a:path>
              <a:path w="7545705" h="4457700">
                <a:moveTo>
                  <a:pt x="57150" y="1114425"/>
                </a:moveTo>
                <a:lnTo>
                  <a:pt x="0" y="1114425"/>
                </a:lnTo>
                <a:lnTo>
                  <a:pt x="0" y="1057275"/>
                </a:lnTo>
                <a:lnTo>
                  <a:pt x="57150" y="1057275"/>
                </a:lnTo>
                <a:lnTo>
                  <a:pt x="57150" y="1114425"/>
                </a:lnTo>
                <a:close/>
              </a:path>
              <a:path w="7545705" h="4457700">
                <a:moveTo>
                  <a:pt x="57150" y="1000125"/>
                </a:moveTo>
                <a:lnTo>
                  <a:pt x="0" y="1000125"/>
                </a:lnTo>
                <a:lnTo>
                  <a:pt x="0" y="942975"/>
                </a:lnTo>
                <a:lnTo>
                  <a:pt x="57150" y="942975"/>
                </a:lnTo>
                <a:lnTo>
                  <a:pt x="57150" y="1000125"/>
                </a:lnTo>
                <a:close/>
              </a:path>
              <a:path w="7545705" h="4457700">
                <a:moveTo>
                  <a:pt x="57150" y="885825"/>
                </a:moveTo>
                <a:lnTo>
                  <a:pt x="0" y="885825"/>
                </a:lnTo>
                <a:lnTo>
                  <a:pt x="0" y="828675"/>
                </a:lnTo>
                <a:lnTo>
                  <a:pt x="57150" y="828675"/>
                </a:lnTo>
                <a:lnTo>
                  <a:pt x="57150" y="885825"/>
                </a:lnTo>
                <a:close/>
              </a:path>
              <a:path w="7545705" h="4457700">
                <a:moveTo>
                  <a:pt x="57150" y="771525"/>
                </a:moveTo>
                <a:lnTo>
                  <a:pt x="0" y="771525"/>
                </a:lnTo>
                <a:lnTo>
                  <a:pt x="0" y="714375"/>
                </a:lnTo>
                <a:lnTo>
                  <a:pt x="57150" y="714375"/>
                </a:lnTo>
                <a:lnTo>
                  <a:pt x="57150" y="771525"/>
                </a:lnTo>
                <a:close/>
              </a:path>
              <a:path w="7545705" h="4457700">
                <a:moveTo>
                  <a:pt x="57150" y="657225"/>
                </a:moveTo>
                <a:lnTo>
                  <a:pt x="0" y="657225"/>
                </a:lnTo>
                <a:lnTo>
                  <a:pt x="0" y="600075"/>
                </a:lnTo>
                <a:lnTo>
                  <a:pt x="57150" y="600075"/>
                </a:lnTo>
                <a:lnTo>
                  <a:pt x="57150" y="657225"/>
                </a:lnTo>
                <a:close/>
              </a:path>
              <a:path w="7545705" h="4457700">
                <a:moveTo>
                  <a:pt x="57150" y="542925"/>
                </a:moveTo>
                <a:lnTo>
                  <a:pt x="0" y="542925"/>
                </a:lnTo>
                <a:lnTo>
                  <a:pt x="0" y="485775"/>
                </a:lnTo>
                <a:lnTo>
                  <a:pt x="57150" y="485775"/>
                </a:lnTo>
                <a:lnTo>
                  <a:pt x="57150" y="542925"/>
                </a:lnTo>
                <a:close/>
              </a:path>
              <a:path w="7545705" h="4457700">
                <a:moveTo>
                  <a:pt x="57150" y="428625"/>
                </a:moveTo>
                <a:lnTo>
                  <a:pt x="0" y="428625"/>
                </a:lnTo>
                <a:lnTo>
                  <a:pt x="0" y="371475"/>
                </a:lnTo>
                <a:lnTo>
                  <a:pt x="57150" y="371475"/>
                </a:lnTo>
                <a:lnTo>
                  <a:pt x="57150" y="428625"/>
                </a:lnTo>
                <a:close/>
              </a:path>
              <a:path w="7545705" h="4457700">
                <a:moveTo>
                  <a:pt x="57150" y="314325"/>
                </a:moveTo>
                <a:lnTo>
                  <a:pt x="0" y="314325"/>
                </a:lnTo>
                <a:lnTo>
                  <a:pt x="0" y="257175"/>
                </a:lnTo>
                <a:lnTo>
                  <a:pt x="57150" y="257175"/>
                </a:lnTo>
                <a:lnTo>
                  <a:pt x="57150" y="314325"/>
                </a:lnTo>
                <a:close/>
              </a:path>
              <a:path w="7545705" h="4457700">
                <a:moveTo>
                  <a:pt x="57150" y="200025"/>
                </a:moveTo>
                <a:lnTo>
                  <a:pt x="0" y="200025"/>
                </a:lnTo>
                <a:lnTo>
                  <a:pt x="0" y="142875"/>
                </a:lnTo>
                <a:lnTo>
                  <a:pt x="57150" y="142875"/>
                </a:lnTo>
                <a:lnTo>
                  <a:pt x="57150" y="200025"/>
                </a:lnTo>
                <a:close/>
              </a:path>
              <a:path w="7545705" h="4457700">
                <a:moveTo>
                  <a:pt x="57150" y="85725"/>
                </a:moveTo>
                <a:lnTo>
                  <a:pt x="0" y="85725"/>
                </a:lnTo>
                <a:lnTo>
                  <a:pt x="0" y="28575"/>
                </a:lnTo>
                <a:lnTo>
                  <a:pt x="57150" y="28575"/>
                </a:lnTo>
                <a:lnTo>
                  <a:pt x="57150" y="85725"/>
                </a:lnTo>
                <a:close/>
              </a:path>
              <a:path w="7545705" h="4457700">
                <a:moveTo>
                  <a:pt x="142875" y="57150"/>
                </a:moveTo>
                <a:lnTo>
                  <a:pt x="85725" y="57150"/>
                </a:lnTo>
                <a:lnTo>
                  <a:pt x="85725" y="0"/>
                </a:lnTo>
                <a:lnTo>
                  <a:pt x="142875" y="0"/>
                </a:lnTo>
                <a:lnTo>
                  <a:pt x="142875" y="57150"/>
                </a:lnTo>
                <a:close/>
              </a:path>
              <a:path w="7545705" h="4457700">
                <a:moveTo>
                  <a:pt x="257175" y="57150"/>
                </a:moveTo>
                <a:lnTo>
                  <a:pt x="200025" y="57150"/>
                </a:lnTo>
                <a:lnTo>
                  <a:pt x="200025" y="0"/>
                </a:lnTo>
                <a:lnTo>
                  <a:pt x="257175" y="0"/>
                </a:lnTo>
                <a:lnTo>
                  <a:pt x="257175" y="57150"/>
                </a:lnTo>
                <a:close/>
              </a:path>
              <a:path w="7545705" h="4457700">
                <a:moveTo>
                  <a:pt x="371475" y="57150"/>
                </a:moveTo>
                <a:lnTo>
                  <a:pt x="314325" y="57150"/>
                </a:lnTo>
                <a:lnTo>
                  <a:pt x="314325" y="0"/>
                </a:lnTo>
                <a:lnTo>
                  <a:pt x="371475" y="0"/>
                </a:lnTo>
                <a:lnTo>
                  <a:pt x="371475" y="57150"/>
                </a:lnTo>
                <a:close/>
              </a:path>
              <a:path w="7545705" h="4457700">
                <a:moveTo>
                  <a:pt x="485775" y="57150"/>
                </a:moveTo>
                <a:lnTo>
                  <a:pt x="428625" y="57150"/>
                </a:lnTo>
                <a:lnTo>
                  <a:pt x="428625" y="0"/>
                </a:lnTo>
                <a:lnTo>
                  <a:pt x="485775" y="0"/>
                </a:lnTo>
                <a:lnTo>
                  <a:pt x="485775" y="57150"/>
                </a:lnTo>
                <a:close/>
              </a:path>
              <a:path w="7545705" h="4457700">
                <a:moveTo>
                  <a:pt x="600075" y="57150"/>
                </a:moveTo>
                <a:lnTo>
                  <a:pt x="542925" y="57150"/>
                </a:lnTo>
                <a:lnTo>
                  <a:pt x="542925" y="0"/>
                </a:lnTo>
                <a:lnTo>
                  <a:pt x="600075" y="0"/>
                </a:lnTo>
                <a:lnTo>
                  <a:pt x="600075" y="57150"/>
                </a:lnTo>
                <a:close/>
              </a:path>
              <a:path w="7545705" h="4457700">
                <a:moveTo>
                  <a:pt x="714375" y="57150"/>
                </a:moveTo>
                <a:lnTo>
                  <a:pt x="657225" y="57150"/>
                </a:lnTo>
                <a:lnTo>
                  <a:pt x="657225" y="0"/>
                </a:lnTo>
                <a:lnTo>
                  <a:pt x="714375" y="0"/>
                </a:lnTo>
                <a:lnTo>
                  <a:pt x="714375" y="57150"/>
                </a:lnTo>
                <a:close/>
              </a:path>
              <a:path w="7545705" h="4457700">
                <a:moveTo>
                  <a:pt x="828675" y="57150"/>
                </a:moveTo>
                <a:lnTo>
                  <a:pt x="771525" y="57150"/>
                </a:lnTo>
                <a:lnTo>
                  <a:pt x="771525" y="0"/>
                </a:lnTo>
                <a:lnTo>
                  <a:pt x="828675" y="0"/>
                </a:lnTo>
                <a:lnTo>
                  <a:pt x="828675" y="57150"/>
                </a:lnTo>
                <a:close/>
              </a:path>
              <a:path w="7545705" h="4457700">
                <a:moveTo>
                  <a:pt x="942975" y="57150"/>
                </a:moveTo>
                <a:lnTo>
                  <a:pt x="885825" y="57150"/>
                </a:lnTo>
                <a:lnTo>
                  <a:pt x="885825" y="0"/>
                </a:lnTo>
                <a:lnTo>
                  <a:pt x="942975" y="0"/>
                </a:lnTo>
                <a:lnTo>
                  <a:pt x="942975" y="57150"/>
                </a:lnTo>
                <a:close/>
              </a:path>
              <a:path w="7545705" h="4457700">
                <a:moveTo>
                  <a:pt x="1057275" y="57150"/>
                </a:moveTo>
                <a:lnTo>
                  <a:pt x="1000125" y="57150"/>
                </a:lnTo>
                <a:lnTo>
                  <a:pt x="1000125" y="0"/>
                </a:lnTo>
                <a:lnTo>
                  <a:pt x="1057275" y="0"/>
                </a:lnTo>
                <a:lnTo>
                  <a:pt x="1057275" y="57150"/>
                </a:lnTo>
                <a:close/>
              </a:path>
              <a:path w="7545705" h="4457700">
                <a:moveTo>
                  <a:pt x="1171575" y="57150"/>
                </a:moveTo>
                <a:lnTo>
                  <a:pt x="1114425" y="57150"/>
                </a:lnTo>
                <a:lnTo>
                  <a:pt x="1114425" y="0"/>
                </a:lnTo>
                <a:lnTo>
                  <a:pt x="1171575" y="0"/>
                </a:lnTo>
                <a:lnTo>
                  <a:pt x="1171575" y="57150"/>
                </a:lnTo>
                <a:close/>
              </a:path>
              <a:path w="7545705" h="4457700">
                <a:moveTo>
                  <a:pt x="1285875" y="57150"/>
                </a:moveTo>
                <a:lnTo>
                  <a:pt x="1228725" y="57150"/>
                </a:lnTo>
                <a:lnTo>
                  <a:pt x="1228725" y="0"/>
                </a:lnTo>
                <a:lnTo>
                  <a:pt x="1285875" y="0"/>
                </a:lnTo>
                <a:lnTo>
                  <a:pt x="1285875" y="57150"/>
                </a:lnTo>
                <a:close/>
              </a:path>
              <a:path w="7545705" h="4457700">
                <a:moveTo>
                  <a:pt x="1400175" y="57150"/>
                </a:moveTo>
                <a:lnTo>
                  <a:pt x="1343025" y="57150"/>
                </a:lnTo>
                <a:lnTo>
                  <a:pt x="1343025" y="0"/>
                </a:lnTo>
                <a:lnTo>
                  <a:pt x="1400175" y="0"/>
                </a:lnTo>
                <a:lnTo>
                  <a:pt x="1400175" y="57150"/>
                </a:lnTo>
                <a:close/>
              </a:path>
              <a:path w="7545705" h="4457700">
                <a:moveTo>
                  <a:pt x="1514475" y="57150"/>
                </a:moveTo>
                <a:lnTo>
                  <a:pt x="1457325" y="57150"/>
                </a:lnTo>
                <a:lnTo>
                  <a:pt x="1457325" y="0"/>
                </a:lnTo>
                <a:lnTo>
                  <a:pt x="1514475" y="0"/>
                </a:lnTo>
                <a:lnTo>
                  <a:pt x="1514475" y="57150"/>
                </a:lnTo>
                <a:close/>
              </a:path>
              <a:path w="7545705" h="4457700">
                <a:moveTo>
                  <a:pt x="1628775" y="57150"/>
                </a:moveTo>
                <a:lnTo>
                  <a:pt x="1571625" y="57150"/>
                </a:lnTo>
                <a:lnTo>
                  <a:pt x="1571625" y="0"/>
                </a:lnTo>
                <a:lnTo>
                  <a:pt x="1628775" y="0"/>
                </a:lnTo>
                <a:lnTo>
                  <a:pt x="1628775" y="57150"/>
                </a:lnTo>
                <a:close/>
              </a:path>
              <a:path w="7545705" h="4457700">
                <a:moveTo>
                  <a:pt x="1743075" y="57150"/>
                </a:moveTo>
                <a:lnTo>
                  <a:pt x="1685925" y="57150"/>
                </a:lnTo>
                <a:lnTo>
                  <a:pt x="1685925" y="0"/>
                </a:lnTo>
                <a:lnTo>
                  <a:pt x="1743075" y="0"/>
                </a:lnTo>
                <a:lnTo>
                  <a:pt x="1743075" y="57150"/>
                </a:lnTo>
                <a:close/>
              </a:path>
              <a:path w="7545705" h="4457700">
                <a:moveTo>
                  <a:pt x="1857375" y="57150"/>
                </a:moveTo>
                <a:lnTo>
                  <a:pt x="1800225" y="57150"/>
                </a:lnTo>
                <a:lnTo>
                  <a:pt x="1800225" y="0"/>
                </a:lnTo>
                <a:lnTo>
                  <a:pt x="1857375" y="0"/>
                </a:lnTo>
                <a:lnTo>
                  <a:pt x="1857375" y="57150"/>
                </a:lnTo>
                <a:close/>
              </a:path>
              <a:path w="7545705" h="4457700">
                <a:moveTo>
                  <a:pt x="1971675" y="57150"/>
                </a:moveTo>
                <a:lnTo>
                  <a:pt x="1914525" y="57150"/>
                </a:lnTo>
                <a:lnTo>
                  <a:pt x="1914525" y="0"/>
                </a:lnTo>
                <a:lnTo>
                  <a:pt x="1971675" y="0"/>
                </a:lnTo>
                <a:lnTo>
                  <a:pt x="1971675" y="57150"/>
                </a:lnTo>
                <a:close/>
              </a:path>
              <a:path w="7545705" h="4457700">
                <a:moveTo>
                  <a:pt x="2085975" y="57150"/>
                </a:moveTo>
                <a:lnTo>
                  <a:pt x="2028825" y="57150"/>
                </a:lnTo>
                <a:lnTo>
                  <a:pt x="2028825" y="0"/>
                </a:lnTo>
                <a:lnTo>
                  <a:pt x="2085975" y="0"/>
                </a:lnTo>
                <a:lnTo>
                  <a:pt x="2085975" y="57150"/>
                </a:lnTo>
                <a:close/>
              </a:path>
              <a:path w="7545705" h="4457700">
                <a:moveTo>
                  <a:pt x="2200275" y="57150"/>
                </a:moveTo>
                <a:lnTo>
                  <a:pt x="2143125" y="57150"/>
                </a:lnTo>
                <a:lnTo>
                  <a:pt x="2143125" y="0"/>
                </a:lnTo>
                <a:lnTo>
                  <a:pt x="2200275" y="0"/>
                </a:lnTo>
                <a:lnTo>
                  <a:pt x="2200275" y="57150"/>
                </a:lnTo>
                <a:close/>
              </a:path>
              <a:path w="7545705" h="4457700">
                <a:moveTo>
                  <a:pt x="2314575" y="57150"/>
                </a:moveTo>
                <a:lnTo>
                  <a:pt x="2257425" y="57150"/>
                </a:lnTo>
                <a:lnTo>
                  <a:pt x="2257425" y="0"/>
                </a:lnTo>
                <a:lnTo>
                  <a:pt x="2314575" y="0"/>
                </a:lnTo>
                <a:lnTo>
                  <a:pt x="2314575" y="57150"/>
                </a:lnTo>
                <a:close/>
              </a:path>
              <a:path w="7545705" h="4457700">
                <a:moveTo>
                  <a:pt x="2428875" y="57150"/>
                </a:moveTo>
                <a:lnTo>
                  <a:pt x="2371725" y="57150"/>
                </a:lnTo>
                <a:lnTo>
                  <a:pt x="2371725" y="0"/>
                </a:lnTo>
                <a:lnTo>
                  <a:pt x="2428875" y="0"/>
                </a:lnTo>
                <a:lnTo>
                  <a:pt x="2428875" y="57150"/>
                </a:lnTo>
                <a:close/>
              </a:path>
              <a:path w="7545705" h="4457700">
                <a:moveTo>
                  <a:pt x="2543175" y="57150"/>
                </a:moveTo>
                <a:lnTo>
                  <a:pt x="2486025" y="57150"/>
                </a:lnTo>
                <a:lnTo>
                  <a:pt x="2486025" y="0"/>
                </a:lnTo>
                <a:lnTo>
                  <a:pt x="2543175" y="0"/>
                </a:lnTo>
                <a:lnTo>
                  <a:pt x="2543175" y="57150"/>
                </a:lnTo>
                <a:close/>
              </a:path>
              <a:path w="7545705" h="4457700">
                <a:moveTo>
                  <a:pt x="2657475" y="57150"/>
                </a:moveTo>
                <a:lnTo>
                  <a:pt x="2600325" y="57150"/>
                </a:lnTo>
                <a:lnTo>
                  <a:pt x="2600325" y="0"/>
                </a:lnTo>
                <a:lnTo>
                  <a:pt x="2657475" y="0"/>
                </a:lnTo>
                <a:lnTo>
                  <a:pt x="2657475" y="57150"/>
                </a:lnTo>
                <a:close/>
              </a:path>
              <a:path w="7545705" h="4457700">
                <a:moveTo>
                  <a:pt x="2771775" y="57150"/>
                </a:moveTo>
                <a:lnTo>
                  <a:pt x="2714625" y="57150"/>
                </a:lnTo>
                <a:lnTo>
                  <a:pt x="2714625" y="0"/>
                </a:lnTo>
                <a:lnTo>
                  <a:pt x="2771775" y="0"/>
                </a:lnTo>
                <a:lnTo>
                  <a:pt x="2771775" y="57150"/>
                </a:lnTo>
                <a:close/>
              </a:path>
              <a:path w="7545705" h="4457700">
                <a:moveTo>
                  <a:pt x="2886075" y="57150"/>
                </a:moveTo>
                <a:lnTo>
                  <a:pt x="2828925" y="57150"/>
                </a:lnTo>
                <a:lnTo>
                  <a:pt x="2828925" y="0"/>
                </a:lnTo>
                <a:lnTo>
                  <a:pt x="2886075" y="0"/>
                </a:lnTo>
                <a:lnTo>
                  <a:pt x="2886075" y="57150"/>
                </a:lnTo>
                <a:close/>
              </a:path>
              <a:path w="7545705" h="4457700">
                <a:moveTo>
                  <a:pt x="3000375" y="57150"/>
                </a:moveTo>
                <a:lnTo>
                  <a:pt x="2943225" y="57150"/>
                </a:lnTo>
                <a:lnTo>
                  <a:pt x="2943225" y="0"/>
                </a:lnTo>
                <a:lnTo>
                  <a:pt x="3000375" y="0"/>
                </a:lnTo>
                <a:lnTo>
                  <a:pt x="3000375" y="57150"/>
                </a:lnTo>
                <a:close/>
              </a:path>
              <a:path w="7545705" h="4457700">
                <a:moveTo>
                  <a:pt x="3114675" y="57150"/>
                </a:moveTo>
                <a:lnTo>
                  <a:pt x="3057525" y="57150"/>
                </a:lnTo>
                <a:lnTo>
                  <a:pt x="3057525" y="0"/>
                </a:lnTo>
                <a:lnTo>
                  <a:pt x="3114675" y="0"/>
                </a:lnTo>
                <a:lnTo>
                  <a:pt x="3114675" y="57150"/>
                </a:lnTo>
                <a:close/>
              </a:path>
              <a:path w="7545705" h="4457700">
                <a:moveTo>
                  <a:pt x="3228975" y="57150"/>
                </a:moveTo>
                <a:lnTo>
                  <a:pt x="3171825" y="57150"/>
                </a:lnTo>
                <a:lnTo>
                  <a:pt x="3171825" y="0"/>
                </a:lnTo>
                <a:lnTo>
                  <a:pt x="3228975" y="0"/>
                </a:lnTo>
                <a:lnTo>
                  <a:pt x="3228975" y="57150"/>
                </a:lnTo>
                <a:close/>
              </a:path>
              <a:path w="7545705" h="4457700">
                <a:moveTo>
                  <a:pt x="3343275" y="57150"/>
                </a:moveTo>
                <a:lnTo>
                  <a:pt x="3286125" y="57150"/>
                </a:lnTo>
                <a:lnTo>
                  <a:pt x="3286125" y="0"/>
                </a:lnTo>
                <a:lnTo>
                  <a:pt x="3343275" y="0"/>
                </a:lnTo>
                <a:lnTo>
                  <a:pt x="3343275" y="57150"/>
                </a:lnTo>
                <a:close/>
              </a:path>
              <a:path w="7545705" h="4457700">
                <a:moveTo>
                  <a:pt x="3457575" y="57150"/>
                </a:moveTo>
                <a:lnTo>
                  <a:pt x="3400425" y="57150"/>
                </a:lnTo>
                <a:lnTo>
                  <a:pt x="3400425" y="0"/>
                </a:lnTo>
                <a:lnTo>
                  <a:pt x="3457575" y="0"/>
                </a:lnTo>
                <a:lnTo>
                  <a:pt x="3457575" y="57150"/>
                </a:lnTo>
                <a:close/>
              </a:path>
              <a:path w="7545705" h="4457700">
                <a:moveTo>
                  <a:pt x="3571875" y="57150"/>
                </a:moveTo>
                <a:lnTo>
                  <a:pt x="3514725" y="57150"/>
                </a:lnTo>
                <a:lnTo>
                  <a:pt x="3514725" y="0"/>
                </a:lnTo>
                <a:lnTo>
                  <a:pt x="3571875" y="0"/>
                </a:lnTo>
                <a:lnTo>
                  <a:pt x="3571875" y="57150"/>
                </a:lnTo>
                <a:close/>
              </a:path>
              <a:path w="7545705" h="4457700">
                <a:moveTo>
                  <a:pt x="3686175" y="57150"/>
                </a:moveTo>
                <a:lnTo>
                  <a:pt x="3629025" y="57150"/>
                </a:lnTo>
                <a:lnTo>
                  <a:pt x="3629025" y="0"/>
                </a:lnTo>
                <a:lnTo>
                  <a:pt x="3686175" y="0"/>
                </a:lnTo>
                <a:lnTo>
                  <a:pt x="3686175" y="57150"/>
                </a:lnTo>
                <a:close/>
              </a:path>
              <a:path w="7545705" h="4457700">
                <a:moveTo>
                  <a:pt x="3800475" y="57150"/>
                </a:moveTo>
                <a:lnTo>
                  <a:pt x="3743325" y="57150"/>
                </a:lnTo>
                <a:lnTo>
                  <a:pt x="3743325" y="0"/>
                </a:lnTo>
                <a:lnTo>
                  <a:pt x="3800475" y="0"/>
                </a:lnTo>
                <a:lnTo>
                  <a:pt x="3800475" y="57150"/>
                </a:lnTo>
                <a:close/>
              </a:path>
              <a:path w="7545705" h="4457700">
                <a:moveTo>
                  <a:pt x="3914775" y="57150"/>
                </a:moveTo>
                <a:lnTo>
                  <a:pt x="3857625" y="57150"/>
                </a:lnTo>
                <a:lnTo>
                  <a:pt x="3857625" y="0"/>
                </a:lnTo>
                <a:lnTo>
                  <a:pt x="3914775" y="0"/>
                </a:lnTo>
                <a:lnTo>
                  <a:pt x="3914775" y="57150"/>
                </a:lnTo>
                <a:close/>
              </a:path>
              <a:path w="7545705" h="4457700">
                <a:moveTo>
                  <a:pt x="4029075" y="57150"/>
                </a:moveTo>
                <a:lnTo>
                  <a:pt x="3971925" y="57150"/>
                </a:lnTo>
                <a:lnTo>
                  <a:pt x="3971925" y="0"/>
                </a:lnTo>
                <a:lnTo>
                  <a:pt x="4029075" y="0"/>
                </a:lnTo>
                <a:lnTo>
                  <a:pt x="4029075" y="57150"/>
                </a:lnTo>
                <a:close/>
              </a:path>
              <a:path w="7545705" h="4457700">
                <a:moveTo>
                  <a:pt x="4143375" y="57150"/>
                </a:moveTo>
                <a:lnTo>
                  <a:pt x="4086225" y="57150"/>
                </a:lnTo>
                <a:lnTo>
                  <a:pt x="4086225" y="0"/>
                </a:lnTo>
                <a:lnTo>
                  <a:pt x="4143375" y="0"/>
                </a:lnTo>
                <a:lnTo>
                  <a:pt x="4143375" y="57150"/>
                </a:lnTo>
                <a:close/>
              </a:path>
              <a:path w="7545705" h="4457700">
                <a:moveTo>
                  <a:pt x="4257675" y="57150"/>
                </a:moveTo>
                <a:lnTo>
                  <a:pt x="4200525" y="57150"/>
                </a:lnTo>
                <a:lnTo>
                  <a:pt x="4200525" y="0"/>
                </a:lnTo>
                <a:lnTo>
                  <a:pt x="4257675" y="0"/>
                </a:lnTo>
                <a:lnTo>
                  <a:pt x="4257675" y="57150"/>
                </a:lnTo>
                <a:close/>
              </a:path>
              <a:path w="7545705" h="4457700">
                <a:moveTo>
                  <a:pt x="4371975" y="57150"/>
                </a:moveTo>
                <a:lnTo>
                  <a:pt x="4314825" y="57150"/>
                </a:lnTo>
                <a:lnTo>
                  <a:pt x="4314825" y="0"/>
                </a:lnTo>
                <a:lnTo>
                  <a:pt x="4371975" y="0"/>
                </a:lnTo>
                <a:lnTo>
                  <a:pt x="4371975" y="57150"/>
                </a:lnTo>
                <a:close/>
              </a:path>
              <a:path w="7545705" h="4457700">
                <a:moveTo>
                  <a:pt x="4486275" y="57150"/>
                </a:moveTo>
                <a:lnTo>
                  <a:pt x="4429125" y="57150"/>
                </a:lnTo>
                <a:lnTo>
                  <a:pt x="4429125" y="0"/>
                </a:lnTo>
                <a:lnTo>
                  <a:pt x="4486275" y="0"/>
                </a:lnTo>
                <a:lnTo>
                  <a:pt x="4486275" y="57150"/>
                </a:lnTo>
                <a:close/>
              </a:path>
              <a:path w="7545705" h="4457700">
                <a:moveTo>
                  <a:pt x="4600575" y="57150"/>
                </a:moveTo>
                <a:lnTo>
                  <a:pt x="4543425" y="57150"/>
                </a:lnTo>
                <a:lnTo>
                  <a:pt x="4543425" y="0"/>
                </a:lnTo>
                <a:lnTo>
                  <a:pt x="4600575" y="0"/>
                </a:lnTo>
                <a:lnTo>
                  <a:pt x="4600575" y="57150"/>
                </a:lnTo>
                <a:close/>
              </a:path>
              <a:path w="7545705" h="4457700">
                <a:moveTo>
                  <a:pt x="4714875" y="57150"/>
                </a:moveTo>
                <a:lnTo>
                  <a:pt x="4657725" y="57150"/>
                </a:lnTo>
                <a:lnTo>
                  <a:pt x="4657725" y="0"/>
                </a:lnTo>
                <a:lnTo>
                  <a:pt x="4714875" y="0"/>
                </a:lnTo>
                <a:lnTo>
                  <a:pt x="4714875" y="57150"/>
                </a:lnTo>
                <a:close/>
              </a:path>
              <a:path w="7545705" h="4457700">
                <a:moveTo>
                  <a:pt x="4829175" y="57150"/>
                </a:moveTo>
                <a:lnTo>
                  <a:pt x="4772025" y="57150"/>
                </a:lnTo>
                <a:lnTo>
                  <a:pt x="4772025" y="0"/>
                </a:lnTo>
                <a:lnTo>
                  <a:pt x="4829175" y="0"/>
                </a:lnTo>
                <a:lnTo>
                  <a:pt x="4829175" y="57150"/>
                </a:lnTo>
                <a:close/>
              </a:path>
              <a:path w="7545705" h="4457700">
                <a:moveTo>
                  <a:pt x="4943475" y="57150"/>
                </a:moveTo>
                <a:lnTo>
                  <a:pt x="4886325" y="57150"/>
                </a:lnTo>
                <a:lnTo>
                  <a:pt x="4886325" y="0"/>
                </a:lnTo>
                <a:lnTo>
                  <a:pt x="4943475" y="0"/>
                </a:lnTo>
                <a:lnTo>
                  <a:pt x="4943475" y="57150"/>
                </a:lnTo>
                <a:close/>
              </a:path>
              <a:path w="7545705" h="4457700">
                <a:moveTo>
                  <a:pt x="5057775" y="57150"/>
                </a:moveTo>
                <a:lnTo>
                  <a:pt x="5000625" y="57150"/>
                </a:lnTo>
                <a:lnTo>
                  <a:pt x="5000625" y="0"/>
                </a:lnTo>
                <a:lnTo>
                  <a:pt x="5057775" y="0"/>
                </a:lnTo>
                <a:lnTo>
                  <a:pt x="5057775" y="57150"/>
                </a:lnTo>
                <a:close/>
              </a:path>
              <a:path w="7545705" h="4457700">
                <a:moveTo>
                  <a:pt x="5172075" y="57150"/>
                </a:moveTo>
                <a:lnTo>
                  <a:pt x="5114925" y="57150"/>
                </a:lnTo>
                <a:lnTo>
                  <a:pt x="5114925" y="0"/>
                </a:lnTo>
                <a:lnTo>
                  <a:pt x="5172075" y="0"/>
                </a:lnTo>
                <a:lnTo>
                  <a:pt x="5172075" y="57150"/>
                </a:lnTo>
                <a:close/>
              </a:path>
              <a:path w="7545705" h="4457700">
                <a:moveTo>
                  <a:pt x="5286375" y="57150"/>
                </a:moveTo>
                <a:lnTo>
                  <a:pt x="5229225" y="57150"/>
                </a:lnTo>
                <a:lnTo>
                  <a:pt x="5229225" y="0"/>
                </a:lnTo>
                <a:lnTo>
                  <a:pt x="5286375" y="0"/>
                </a:lnTo>
                <a:lnTo>
                  <a:pt x="5286375" y="57150"/>
                </a:lnTo>
                <a:close/>
              </a:path>
              <a:path w="7545705" h="4457700">
                <a:moveTo>
                  <a:pt x="5400675" y="57150"/>
                </a:moveTo>
                <a:lnTo>
                  <a:pt x="5343525" y="57150"/>
                </a:lnTo>
                <a:lnTo>
                  <a:pt x="5343525" y="0"/>
                </a:lnTo>
                <a:lnTo>
                  <a:pt x="5400675" y="0"/>
                </a:lnTo>
                <a:lnTo>
                  <a:pt x="5400675" y="57150"/>
                </a:lnTo>
                <a:close/>
              </a:path>
              <a:path w="7545705" h="4457700">
                <a:moveTo>
                  <a:pt x="5514975" y="57150"/>
                </a:moveTo>
                <a:lnTo>
                  <a:pt x="5457825" y="57150"/>
                </a:lnTo>
                <a:lnTo>
                  <a:pt x="5457825" y="0"/>
                </a:lnTo>
                <a:lnTo>
                  <a:pt x="5514975" y="0"/>
                </a:lnTo>
                <a:lnTo>
                  <a:pt x="5514975" y="57150"/>
                </a:lnTo>
                <a:close/>
              </a:path>
              <a:path w="7545705" h="4457700">
                <a:moveTo>
                  <a:pt x="5629275" y="57150"/>
                </a:moveTo>
                <a:lnTo>
                  <a:pt x="5572125" y="57150"/>
                </a:lnTo>
                <a:lnTo>
                  <a:pt x="5572125" y="0"/>
                </a:lnTo>
                <a:lnTo>
                  <a:pt x="5629275" y="0"/>
                </a:lnTo>
                <a:lnTo>
                  <a:pt x="5629275" y="57150"/>
                </a:lnTo>
                <a:close/>
              </a:path>
              <a:path w="7545705" h="4457700">
                <a:moveTo>
                  <a:pt x="5743575" y="57150"/>
                </a:moveTo>
                <a:lnTo>
                  <a:pt x="5686425" y="57150"/>
                </a:lnTo>
                <a:lnTo>
                  <a:pt x="5686425" y="0"/>
                </a:lnTo>
                <a:lnTo>
                  <a:pt x="5743575" y="0"/>
                </a:lnTo>
                <a:lnTo>
                  <a:pt x="5743575" y="57150"/>
                </a:lnTo>
                <a:close/>
              </a:path>
              <a:path w="7545705" h="4457700">
                <a:moveTo>
                  <a:pt x="5857875" y="57150"/>
                </a:moveTo>
                <a:lnTo>
                  <a:pt x="5800725" y="57150"/>
                </a:lnTo>
                <a:lnTo>
                  <a:pt x="5800725" y="0"/>
                </a:lnTo>
                <a:lnTo>
                  <a:pt x="5857875" y="0"/>
                </a:lnTo>
                <a:lnTo>
                  <a:pt x="5857875" y="57150"/>
                </a:lnTo>
                <a:close/>
              </a:path>
              <a:path w="7545705" h="4457700">
                <a:moveTo>
                  <a:pt x="5972175" y="57150"/>
                </a:moveTo>
                <a:lnTo>
                  <a:pt x="5915025" y="57150"/>
                </a:lnTo>
                <a:lnTo>
                  <a:pt x="5915025" y="0"/>
                </a:lnTo>
                <a:lnTo>
                  <a:pt x="5972175" y="0"/>
                </a:lnTo>
                <a:lnTo>
                  <a:pt x="5972175" y="57150"/>
                </a:lnTo>
                <a:close/>
              </a:path>
              <a:path w="7545705" h="4457700">
                <a:moveTo>
                  <a:pt x="6086475" y="57150"/>
                </a:moveTo>
                <a:lnTo>
                  <a:pt x="6029325" y="57150"/>
                </a:lnTo>
                <a:lnTo>
                  <a:pt x="6029325" y="0"/>
                </a:lnTo>
                <a:lnTo>
                  <a:pt x="6086475" y="0"/>
                </a:lnTo>
                <a:lnTo>
                  <a:pt x="6086475" y="57150"/>
                </a:lnTo>
                <a:close/>
              </a:path>
              <a:path w="7545705" h="4457700">
                <a:moveTo>
                  <a:pt x="6200775" y="57150"/>
                </a:moveTo>
                <a:lnTo>
                  <a:pt x="6143625" y="57150"/>
                </a:lnTo>
                <a:lnTo>
                  <a:pt x="6143625" y="0"/>
                </a:lnTo>
                <a:lnTo>
                  <a:pt x="6200775" y="0"/>
                </a:lnTo>
                <a:lnTo>
                  <a:pt x="6200775" y="57150"/>
                </a:lnTo>
                <a:close/>
              </a:path>
              <a:path w="7545705" h="4457700">
                <a:moveTo>
                  <a:pt x="6315075" y="57150"/>
                </a:moveTo>
                <a:lnTo>
                  <a:pt x="6257925" y="57150"/>
                </a:lnTo>
                <a:lnTo>
                  <a:pt x="6257925" y="0"/>
                </a:lnTo>
                <a:lnTo>
                  <a:pt x="6315075" y="0"/>
                </a:lnTo>
                <a:lnTo>
                  <a:pt x="6315075" y="57150"/>
                </a:lnTo>
                <a:close/>
              </a:path>
              <a:path w="7545705" h="4457700">
                <a:moveTo>
                  <a:pt x="6429375" y="57150"/>
                </a:moveTo>
                <a:lnTo>
                  <a:pt x="6372225" y="57150"/>
                </a:lnTo>
                <a:lnTo>
                  <a:pt x="6372225" y="0"/>
                </a:lnTo>
                <a:lnTo>
                  <a:pt x="6429375" y="0"/>
                </a:lnTo>
                <a:lnTo>
                  <a:pt x="6429375" y="57150"/>
                </a:lnTo>
                <a:close/>
              </a:path>
              <a:path w="7545705" h="4457700">
                <a:moveTo>
                  <a:pt x="6543675" y="57150"/>
                </a:moveTo>
                <a:lnTo>
                  <a:pt x="6486525" y="57150"/>
                </a:lnTo>
                <a:lnTo>
                  <a:pt x="6486525" y="0"/>
                </a:lnTo>
                <a:lnTo>
                  <a:pt x="6543675" y="0"/>
                </a:lnTo>
                <a:lnTo>
                  <a:pt x="6543675" y="57150"/>
                </a:lnTo>
                <a:close/>
              </a:path>
              <a:path w="7545705" h="4457700">
                <a:moveTo>
                  <a:pt x="6657975" y="57150"/>
                </a:moveTo>
                <a:lnTo>
                  <a:pt x="6600825" y="57150"/>
                </a:lnTo>
                <a:lnTo>
                  <a:pt x="6600825" y="0"/>
                </a:lnTo>
                <a:lnTo>
                  <a:pt x="6657975" y="0"/>
                </a:lnTo>
                <a:lnTo>
                  <a:pt x="6657975" y="57150"/>
                </a:lnTo>
                <a:close/>
              </a:path>
              <a:path w="7545705" h="4457700">
                <a:moveTo>
                  <a:pt x="6772275" y="57150"/>
                </a:moveTo>
                <a:lnTo>
                  <a:pt x="6715125" y="57150"/>
                </a:lnTo>
                <a:lnTo>
                  <a:pt x="6715125" y="0"/>
                </a:lnTo>
                <a:lnTo>
                  <a:pt x="6772275" y="0"/>
                </a:lnTo>
                <a:lnTo>
                  <a:pt x="6772275" y="57150"/>
                </a:lnTo>
                <a:close/>
              </a:path>
              <a:path w="7545705" h="4457700">
                <a:moveTo>
                  <a:pt x="6886575" y="57150"/>
                </a:moveTo>
                <a:lnTo>
                  <a:pt x="6829425" y="57150"/>
                </a:lnTo>
                <a:lnTo>
                  <a:pt x="6829425" y="0"/>
                </a:lnTo>
                <a:lnTo>
                  <a:pt x="6886575" y="0"/>
                </a:lnTo>
                <a:lnTo>
                  <a:pt x="6886575" y="57150"/>
                </a:lnTo>
                <a:close/>
              </a:path>
              <a:path w="7545705" h="4457700">
                <a:moveTo>
                  <a:pt x="7000875" y="57150"/>
                </a:moveTo>
                <a:lnTo>
                  <a:pt x="6943725" y="57150"/>
                </a:lnTo>
                <a:lnTo>
                  <a:pt x="6943725" y="0"/>
                </a:lnTo>
                <a:lnTo>
                  <a:pt x="7000875" y="0"/>
                </a:lnTo>
                <a:lnTo>
                  <a:pt x="7000875" y="57150"/>
                </a:lnTo>
                <a:close/>
              </a:path>
              <a:path w="7545705" h="4457700">
                <a:moveTo>
                  <a:pt x="7115175" y="57150"/>
                </a:moveTo>
                <a:lnTo>
                  <a:pt x="7058025" y="57150"/>
                </a:lnTo>
                <a:lnTo>
                  <a:pt x="7058025" y="0"/>
                </a:lnTo>
                <a:lnTo>
                  <a:pt x="7115175" y="0"/>
                </a:lnTo>
                <a:lnTo>
                  <a:pt x="7115175" y="57150"/>
                </a:lnTo>
                <a:close/>
              </a:path>
              <a:path w="7545705" h="4457700">
                <a:moveTo>
                  <a:pt x="7229475" y="57150"/>
                </a:moveTo>
                <a:lnTo>
                  <a:pt x="7172325" y="57150"/>
                </a:lnTo>
                <a:lnTo>
                  <a:pt x="7172325" y="0"/>
                </a:lnTo>
                <a:lnTo>
                  <a:pt x="7229475" y="0"/>
                </a:lnTo>
                <a:lnTo>
                  <a:pt x="7229475" y="57150"/>
                </a:lnTo>
                <a:close/>
              </a:path>
              <a:path w="7545705" h="4457700">
                <a:moveTo>
                  <a:pt x="7343775" y="57150"/>
                </a:moveTo>
                <a:lnTo>
                  <a:pt x="7286625" y="57150"/>
                </a:lnTo>
                <a:lnTo>
                  <a:pt x="7286625" y="0"/>
                </a:lnTo>
                <a:lnTo>
                  <a:pt x="7343775" y="0"/>
                </a:lnTo>
                <a:lnTo>
                  <a:pt x="7343775" y="57150"/>
                </a:lnTo>
                <a:close/>
              </a:path>
              <a:path w="7545705" h="4457700">
                <a:moveTo>
                  <a:pt x="7458075" y="57150"/>
                </a:moveTo>
                <a:lnTo>
                  <a:pt x="7400925" y="57150"/>
                </a:lnTo>
                <a:lnTo>
                  <a:pt x="7400925" y="0"/>
                </a:lnTo>
                <a:lnTo>
                  <a:pt x="7458075" y="0"/>
                </a:lnTo>
                <a:lnTo>
                  <a:pt x="7458075" y="57150"/>
                </a:lnTo>
                <a:close/>
              </a:path>
              <a:path w="7545705" h="4457700">
                <a:moveTo>
                  <a:pt x="7545387" y="57150"/>
                </a:moveTo>
                <a:lnTo>
                  <a:pt x="7516812" y="57150"/>
                </a:lnTo>
                <a:lnTo>
                  <a:pt x="7515225" y="55562"/>
                </a:lnTo>
                <a:lnTo>
                  <a:pt x="7515225" y="0"/>
                </a:lnTo>
                <a:lnTo>
                  <a:pt x="7545387" y="0"/>
                </a:lnTo>
                <a:lnTo>
                  <a:pt x="7545387" y="57150"/>
                </a:lnTo>
                <a:close/>
              </a:path>
              <a:path w="7545705" h="4457700">
                <a:moveTo>
                  <a:pt x="7545387" y="84137"/>
                </a:moveTo>
                <a:lnTo>
                  <a:pt x="7488237" y="84137"/>
                </a:lnTo>
                <a:lnTo>
                  <a:pt x="7488237" y="28575"/>
                </a:lnTo>
                <a:lnTo>
                  <a:pt x="7515225" y="55562"/>
                </a:lnTo>
                <a:lnTo>
                  <a:pt x="7515225" y="57150"/>
                </a:lnTo>
                <a:lnTo>
                  <a:pt x="7545387" y="57150"/>
                </a:lnTo>
                <a:lnTo>
                  <a:pt x="7545387" y="84137"/>
                </a:lnTo>
                <a:close/>
              </a:path>
              <a:path w="7545705" h="4457700">
                <a:moveTo>
                  <a:pt x="7516812" y="57150"/>
                </a:moveTo>
                <a:lnTo>
                  <a:pt x="7515225" y="57150"/>
                </a:lnTo>
                <a:lnTo>
                  <a:pt x="7515225" y="55562"/>
                </a:lnTo>
                <a:lnTo>
                  <a:pt x="7516812" y="57150"/>
                </a:lnTo>
                <a:close/>
              </a:path>
              <a:path w="7545705" h="4457700">
                <a:moveTo>
                  <a:pt x="7545387" y="198437"/>
                </a:moveTo>
                <a:lnTo>
                  <a:pt x="7488237" y="198437"/>
                </a:lnTo>
                <a:lnTo>
                  <a:pt x="7488237" y="141287"/>
                </a:lnTo>
                <a:lnTo>
                  <a:pt x="7545387" y="141287"/>
                </a:lnTo>
                <a:lnTo>
                  <a:pt x="7545387" y="198437"/>
                </a:lnTo>
                <a:close/>
              </a:path>
              <a:path w="7545705" h="4457700">
                <a:moveTo>
                  <a:pt x="7545387" y="312737"/>
                </a:moveTo>
                <a:lnTo>
                  <a:pt x="7488237" y="312737"/>
                </a:lnTo>
                <a:lnTo>
                  <a:pt x="7488237" y="255587"/>
                </a:lnTo>
                <a:lnTo>
                  <a:pt x="7545387" y="255587"/>
                </a:lnTo>
                <a:lnTo>
                  <a:pt x="7545387" y="312737"/>
                </a:lnTo>
                <a:close/>
              </a:path>
              <a:path w="7545705" h="4457700">
                <a:moveTo>
                  <a:pt x="7545387" y="427037"/>
                </a:moveTo>
                <a:lnTo>
                  <a:pt x="7488237" y="427037"/>
                </a:lnTo>
                <a:lnTo>
                  <a:pt x="7488237" y="369887"/>
                </a:lnTo>
                <a:lnTo>
                  <a:pt x="7545387" y="369887"/>
                </a:lnTo>
                <a:lnTo>
                  <a:pt x="7545387" y="427037"/>
                </a:lnTo>
                <a:close/>
              </a:path>
              <a:path w="7545705" h="4457700">
                <a:moveTo>
                  <a:pt x="7545387" y="541337"/>
                </a:moveTo>
                <a:lnTo>
                  <a:pt x="7488237" y="541337"/>
                </a:lnTo>
                <a:lnTo>
                  <a:pt x="7488237" y="484187"/>
                </a:lnTo>
                <a:lnTo>
                  <a:pt x="7545387" y="484187"/>
                </a:lnTo>
                <a:lnTo>
                  <a:pt x="7545387" y="541337"/>
                </a:lnTo>
                <a:close/>
              </a:path>
              <a:path w="7545705" h="4457700">
                <a:moveTo>
                  <a:pt x="7545387" y="655637"/>
                </a:moveTo>
                <a:lnTo>
                  <a:pt x="7488237" y="655637"/>
                </a:lnTo>
                <a:lnTo>
                  <a:pt x="7488237" y="598487"/>
                </a:lnTo>
                <a:lnTo>
                  <a:pt x="7545387" y="598487"/>
                </a:lnTo>
                <a:lnTo>
                  <a:pt x="7545387" y="655637"/>
                </a:lnTo>
                <a:close/>
              </a:path>
              <a:path w="7545705" h="4457700">
                <a:moveTo>
                  <a:pt x="7545387" y="769937"/>
                </a:moveTo>
                <a:lnTo>
                  <a:pt x="7488237" y="769937"/>
                </a:lnTo>
                <a:lnTo>
                  <a:pt x="7488237" y="712787"/>
                </a:lnTo>
                <a:lnTo>
                  <a:pt x="7545387" y="712787"/>
                </a:lnTo>
                <a:lnTo>
                  <a:pt x="7545387" y="769937"/>
                </a:lnTo>
                <a:close/>
              </a:path>
              <a:path w="7545705" h="4457700">
                <a:moveTo>
                  <a:pt x="7545387" y="884237"/>
                </a:moveTo>
                <a:lnTo>
                  <a:pt x="7488237" y="884237"/>
                </a:lnTo>
                <a:lnTo>
                  <a:pt x="7488237" y="827087"/>
                </a:lnTo>
                <a:lnTo>
                  <a:pt x="7545387" y="827087"/>
                </a:lnTo>
                <a:lnTo>
                  <a:pt x="7545387" y="884237"/>
                </a:lnTo>
                <a:close/>
              </a:path>
              <a:path w="7545705" h="4457700">
                <a:moveTo>
                  <a:pt x="7545387" y="998537"/>
                </a:moveTo>
                <a:lnTo>
                  <a:pt x="7488237" y="998537"/>
                </a:lnTo>
                <a:lnTo>
                  <a:pt x="7488237" y="941387"/>
                </a:lnTo>
                <a:lnTo>
                  <a:pt x="7545387" y="941387"/>
                </a:lnTo>
                <a:lnTo>
                  <a:pt x="7545387" y="998537"/>
                </a:lnTo>
                <a:close/>
              </a:path>
              <a:path w="7545705" h="4457700">
                <a:moveTo>
                  <a:pt x="7545387" y="1112837"/>
                </a:moveTo>
                <a:lnTo>
                  <a:pt x="7488237" y="1112837"/>
                </a:lnTo>
                <a:lnTo>
                  <a:pt x="7488237" y="1055687"/>
                </a:lnTo>
                <a:lnTo>
                  <a:pt x="7545387" y="1055687"/>
                </a:lnTo>
                <a:lnTo>
                  <a:pt x="7545387" y="1112837"/>
                </a:lnTo>
                <a:close/>
              </a:path>
              <a:path w="7545705" h="4457700">
                <a:moveTo>
                  <a:pt x="7545387" y="1227137"/>
                </a:moveTo>
                <a:lnTo>
                  <a:pt x="7488237" y="1227137"/>
                </a:lnTo>
                <a:lnTo>
                  <a:pt x="7488237" y="1169987"/>
                </a:lnTo>
                <a:lnTo>
                  <a:pt x="7545387" y="1169987"/>
                </a:lnTo>
                <a:lnTo>
                  <a:pt x="7545387" y="1227137"/>
                </a:lnTo>
                <a:close/>
              </a:path>
              <a:path w="7545705" h="4457700">
                <a:moveTo>
                  <a:pt x="7545387" y="1341437"/>
                </a:moveTo>
                <a:lnTo>
                  <a:pt x="7488237" y="1341437"/>
                </a:lnTo>
                <a:lnTo>
                  <a:pt x="7488237" y="1284287"/>
                </a:lnTo>
                <a:lnTo>
                  <a:pt x="7545387" y="1284287"/>
                </a:lnTo>
                <a:lnTo>
                  <a:pt x="7545387" y="1341437"/>
                </a:lnTo>
                <a:close/>
              </a:path>
              <a:path w="7545705" h="4457700">
                <a:moveTo>
                  <a:pt x="7545387" y="1455737"/>
                </a:moveTo>
                <a:lnTo>
                  <a:pt x="7488237" y="1455737"/>
                </a:lnTo>
                <a:lnTo>
                  <a:pt x="7488237" y="1398587"/>
                </a:lnTo>
                <a:lnTo>
                  <a:pt x="7545387" y="1398587"/>
                </a:lnTo>
                <a:lnTo>
                  <a:pt x="7545387" y="1455737"/>
                </a:lnTo>
                <a:close/>
              </a:path>
              <a:path w="7545705" h="4457700">
                <a:moveTo>
                  <a:pt x="7545387" y="1570037"/>
                </a:moveTo>
                <a:lnTo>
                  <a:pt x="7488237" y="1570037"/>
                </a:lnTo>
                <a:lnTo>
                  <a:pt x="7488237" y="1512887"/>
                </a:lnTo>
                <a:lnTo>
                  <a:pt x="7545387" y="1512887"/>
                </a:lnTo>
                <a:lnTo>
                  <a:pt x="7545387" y="1570037"/>
                </a:lnTo>
                <a:close/>
              </a:path>
              <a:path w="7545705" h="4457700">
                <a:moveTo>
                  <a:pt x="7545387" y="1684337"/>
                </a:moveTo>
                <a:lnTo>
                  <a:pt x="7488237" y="1684337"/>
                </a:lnTo>
                <a:lnTo>
                  <a:pt x="7488237" y="1627187"/>
                </a:lnTo>
                <a:lnTo>
                  <a:pt x="7545387" y="1627187"/>
                </a:lnTo>
                <a:lnTo>
                  <a:pt x="7545387" y="1684337"/>
                </a:lnTo>
                <a:close/>
              </a:path>
              <a:path w="7545705" h="4457700">
                <a:moveTo>
                  <a:pt x="7545387" y="1798637"/>
                </a:moveTo>
                <a:lnTo>
                  <a:pt x="7488237" y="1798637"/>
                </a:lnTo>
                <a:lnTo>
                  <a:pt x="7488237" y="1741487"/>
                </a:lnTo>
                <a:lnTo>
                  <a:pt x="7545387" y="1741487"/>
                </a:lnTo>
                <a:lnTo>
                  <a:pt x="7545387" y="1798637"/>
                </a:lnTo>
                <a:close/>
              </a:path>
              <a:path w="7545705" h="4457700">
                <a:moveTo>
                  <a:pt x="7545387" y="1912937"/>
                </a:moveTo>
                <a:lnTo>
                  <a:pt x="7488237" y="1912937"/>
                </a:lnTo>
                <a:lnTo>
                  <a:pt x="7488237" y="1855787"/>
                </a:lnTo>
                <a:lnTo>
                  <a:pt x="7545387" y="1855787"/>
                </a:lnTo>
                <a:lnTo>
                  <a:pt x="7545387" y="1912937"/>
                </a:lnTo>
                <a:close/>
              </a:path>
              <a:path w="7545705" h="4457700">
                <a:moveTo>
                  <a:pt x="7545387" y="2027237"/>
                </a:moveTo>
                <a:lnTo>
                  <a:pt x="7488237" y="2027237"/>
                </a:lnTo>
                <a:lnTo>
                  <a:pt x="7488237" y="1970087"/>
                </a:lnTo>
                <a:lnTo>
                  <a:pt x="7545387" y="1970087"/>
                </a:lnTo>
                <a:lnTo>
                  <a:pt x="7545387" y="2027237"/>
                </a:lnTo>
                <a:close/>
              </a:path>
              <a:path w="7545705" h="4457700">
                <a:moveTo>
                  <a:pt x="7545387" y="2141537"/>
                </a:moveTo>
                <a:lnTo>
                  <a:pt x="7488237" y="2141537"/>
                </a:lnTo>
                <a:lnTo>
                  <a:pt x="7488237" y="2084387"/>
                </a:lnTo>
                <a:lnTo>
                  <a:pt x="7545387" y="2084387"/>
                </a:lnTo>
                <a:lnTo>
                  <a:pt x="7545387" y="2141537"/>
                </a:lnTo>
                <a:close/>
              </a:path>
              <a:path w="7545705" h="4457700">
                <a:moveTo>
                  <a:pt x="7545387" y="2255837"/>
                </a:moveTo>
                <a:lnTo>
                  <a:pt x="7488237" y="2255837"/>
                </a:lnTo>
                <a:lnTo>
                  <a:pt x="7488237" y="2198687"/>
                </a:lnTo>
                <a:lnTo>
                  <a:pt x="7545387" y="2198687"/>
                </a:lnTo>
                <a:lnTo>
                  <a:pt x="7545387" y="2255837"/>
                </a:lnTo>
                <a:close/>
              </a:path>
              <a:path w="7545705" h="4457700">
                <a:moveTo>
                  <a:pt x="7545387" y="2370137"/>
                </a:moveTo>
                <a:lnTo>
                  <a:pt x="7488237" y="2370137"/>
                </a:lnTo>
                <a:lnTo>
                  <a:pt x="7488237" y="2312987"/>
                </a:lnTo>
                <a:lnTo>
                  <a:pt x="7545387" y="2312987"/>
                </a:lnTo>
                <a:lnTo>
                  <a:pt x="7545387" y="2370137"/>
                </a:lnTo>
                <a:close/>
              </a:path>
              <a:path w="7545705" h="4457700">
                <a:moveTo>
                  <a:pt x="7545387" y="2484437"/>
                </a:moveTo>
                <a:lnTo>
                  <a:pt x="7488237" y="2484437"/>
                </a:lnTo>
                <a:lnTo>
                  <a:pt x="7488237" y="2427287"/>
                </a:lnTo>
                <a:lnTo>
                  <a:pt x="7545387" y="2427287"/>
                </a:lnTo>
                <a:lnTo>
                  <a:pt x="7545387" y="2484437"/>
                </a:lnTo>
                <a:close/>
              </a:path>
              <a:path w="7545705" h="4457700">
                <a:moveTo>
                  <a:pt x="7545387" y="2598737"/>
                </a:moveTo>
                <a:lnTo>
                  <a:pt x="7488237" y="2598737"/>
                </a:lnTo>
                <a:lnTo>
                  <a:pt x="7488237" y="2541587"/>
                </a:lnTo>
                <a:lnTo>
                  <a:pt x="7545387" y="2541587"/>
                </a:lnTo>
                <a:lnTo>
                  <a:pt x="7545387" y="2598737"/>
                </a:lnTo>
                <a:close/>
              </a:path>
              <a:path w="7545705" h="4457700">
                <a:moveTo>
                  <a:pt x="7545387" y="2713037"/>
                </a:moveTo>
                <a:lnTo>
                  <a:pt x="7488237" y="2713037"/>
                </a:lnTo>
                <a:lnTo>
                  <a:pt x="7488237" y="2655887"/>
                </a:lnTo>
                <a:lnTo>
                  <a:pt x="7545387" y="2655887"/>
                </a:lnTo>
                <a:lnTo>
                  <a:pt x="7545387" y="2713037"/>
                </a:lnTo>
                <a:close/>
              </a:path>
              <a:path w="7545705" h="4457700">
                <a:moveTo>
                  <a:pt x="7545387" y="2827337"/>
                </a:moveTo>
                <a:lnTo>
                  <a:pt x="7488237" y="2827337"/>
                </a:lnTo>
                <a:lnTo>
                  <a:pt x="7488237" y="2770187"/>
                </a:lnTo>
                <a:lnTo>
                  <a:pt x="7545387" y="2770187"/>
                </a:lnTo>
                <a:lnTo>
                  <a:pt x="7545387" y="2827337"/>
                </a:lnTo>
                <a:close/>
              </a:path>
              <a:path w="7545705" h="4457700">
                <a:moveTo>
                  <a:pt x="7545387" y="2941637"/>
                </a:moveTo>
                <a:lnTo>
                  <a:pt x="7488237" y="2941637"/>
                </a:lnTo>
                <a:lnTo>
                  <a:pt x="7488237" y="2884487"/>
                </a:lnTo>
                <a:lnTo>
                  <a:pt x="7545387" y="2884487"/>
                </a:lnTo>
                <a:lnTo>
                  <a:pt x="7545387" y="2941637"/>
                </a:lnTo>
                <a:close/>
              </a:path>
              <a:path w="7545705" h="4457700">
                <a:moveTo>
                  <a:pt x="7545387" y="3055937"/>
                </a:moveTo>
                <a:lnTo>
                  <a:pt x="7488237" y="3055937"/>
                </a:lnTo>
                <a:lnTo>
                  <a:pt x="7488237" y="2998787"/>
                </a:lnTo>
                <a:lnTo>
                  <a:pt x="7545387" y="2998787"/>
                </a:lnTo>
                <a:lnTo>
                  <a:pt x="7545387" y="3055937"/>
                </a:lnTo>
                <a:close/>
              </a:path>
              <a:path w="7545705" h="4457700">
                <a:moveTo>
                  <a:pt x="7545387" y="3170237"/>
                </a:moveTo>
                <a:lnTo>
                  <a:pt x="7488237" y="3170237"/>
                </a:lnTo>
                <a:lnTo>
                  <a:pt x="7488237" y="3113087"/>
                </a:lnTo>
                <a:lnTo>
                  <a:pt x="7545387" y="3113087"/>
                </a:lnTo>
                <a:lnTo>
                  <a:pt x="7545387" y="3170237"/>
                </a:lnTo>
                <a:close/>
              </a:path>
              <a:path w="7545705" h="4457700">
                <a:moveTo>
                  <a:pt x="7545387" y="3284537"/>
                </a:moveTo>
                <a:lnTo>
                  <a:pt x="7488237" y="3284537"/>
                </a:lnTo>
                <a:lnTo>
                  <a:pt x="7488237" y="3227387"/>
                </a:lnTo>
                <a:lnTo>
                  <a:pt x="7545387" y="3227387"/>
                </a:lnTo>
                <a:lnTo>
                  <a:pt x="7545387" y="3284537"/>
                </a:lnTo>
                <a:close/>
              </a:path>
              <a:path w="7545705" h="4457700">
                <a:moveTo>
                  <a:pt x="7545387" y="3398837"/>
                </a:moveTo>
                <a:lnTo>
                  <a:pt x="7488237" y="3398837"/>
                </a:lnTo>
                <a:lnTo>
                  <a:pt x="7488237" y="3341687"/>
                </a:lnTo>
                <a:lnTo>
                  <a:pt x="7545387" y="3341687"/>
                </a:lnTo>
                <a:lnTo>
                  <a:pt x="7545387" y="3398837"/>
                </a:lnTo>
                <a:close/>
              </a:path>
              <a:path w="7545705" h="4457700">
                <a:moveTo>
                  <a:pt x="7545387" y="3513137"/>
                </a:moveTo>
                <a:lnTo>
                  <a:pt x="7488237" y="3513137"/>
                </a:lnTo>
                <a:lnTo>
                  <a:pt x="7488237" y="3455987"/>
                </a:lnTo>
                <a:lnTo>
                  <a:pt x="7545387" y="3455987"/>
                </a:lnTo>
                <a:lnTo>
                  <a:pt x="7545387" y="3513137"/>
                </a:lnTo>
                <a:close/>
              </a:path>
              <a:path w="7545705" h="4457700">
                <a:moveTo>
                  <a:pt x="7545387" y="3627437"/>
                </a:moveTo>
                <a:lnTo>
                  <a:pt x="7488237" y="3627437"/>
                </a:lnTo>
                <a:lnTo>
                  <a:pt x="7488237" y="3570287"/>
                </a:lnTo>
                <a:lnTo>
                  <a:pt x="7545387" y="3570287"/>
                </a:lnTo>
                <a:lnTo>
                  <a:pt x="7545387" y="3627437"/>
                </a:lnTo>
                <a:close/>
              </a:path>
              <a:path w="7545705" h="4457700">
                <a:moveTo>
                  <a:pt x="7545387" y="3741737"/>
                </a:moveTo>
                <a:lnTo>
                  <a:pt x="7488237" y="3741737"/>
                </a:lnTo>
                <a:lnTo>
                  <a:pt x="7488237" y="3684587"/>
                </a:lnTo>
                <a:lnTo>
                  <a:pt x="7545387" y="3684587"/>
                </a:lnTo>
                <a:lnTo>
                  <a:pt x="7545387" y="3741737"/>
                </a:lnTo>
                <a:close/>
              </a:path>
              <a:path w="7545705" h="4457700">
                <a:moveTo>
                  <a:pt x="7545387" y="3856037"/>
                </a:moveTo>
                <a:lnTo>
                  <a:pt x="7488237" y="3856037"/>
                </a:lnTo>
                <a:lnTo>
                  <a:pt x="7488237" y="3798887"/>
                </a:lnTo>
                <a:lnTo>
                  <a:pt x="7545387" y="3798887"/>
                </a:lnTo>
                <a:lnTo>
                  <a:pt x="7545387" y="3856037"/>
                </a:lnTo>
                <a:close/>
              </a:path>
              <a:path w="7545705" h="4457700">
                <a:moveTo>
                  <a:pt x="7545387" y="3970337"/>
                </a:moveTo>
                <a:lnTo>
                  <a:pt x="7488237" y="3970337"/>
                </a:lnTo>
                <a:lnTo>
                  <a:pt x="7488237" y="3913187"/>
                </a:lnTo>
                <a:lnTo>
                  <a:pt x="7545387" y="3913187"/>
                </a:lnTo>
                <a:lnTo>
                  <a:pt x="7545387" y="3970337"/>
                </a:lnTo>
                <a:close/>
              </a:path>
              <a:path w="7545705" h="4457700">
                <a:moveTo>
                  <a:pt x="7545387" y="4084637"/>
                </a:moveTo>
                <a:lnTo>
                  <a:pt x="7488237" y="4084637"/>
                </a:lnTo>
                <a:lnTo>
                  <a:pt x="7488237" y="4027487"/>
                </a:lnTo>
                <a:lnTo>
                  <a:pt x="7545387" y="4027487"/>
                </a:lnTo>
                <a:lnTo>
                  <a:pt x="7545387" y="4084637"/>
                </a:lnTo>
                <a:close/>
              </a:path>
              <a:path w="7545705" h="4457700">
                <a:moveTo>
                  <a:pt x="7545387" y="4198937"/>
                </a:moveTo>
                <a:lnTo>
                  <a:pt x="7488237" y="4198937"/>
                </a:lnTo>
                <a:lnTo>
                  <a:pt x="7488237" y="4141787"/>
                </a:lnTo>
                <a:lnTo>
                  <a:pt x="7545387" y="4141787"/>
                </a:lnTo>
                <a:lnTo>
                  <a:pt x="7545387" y="4198937"/>
                </a:lnTo>
                <a:close/>
              </a:path>
              <a:path w="7545705" h="4457700">
                <a:moveTo>
                  <a:pt x="7545387" y="4313237"/>
                </a:moveTo>
                <a:lnTo>
                  <a:pt x="7488237" y="4313237"/>
                </a:lnTo>
                <a:lnTo>
                  <a:pt x="7488237" y="4256087"/>
                </a:lnTo>
                <a:lnTo>
                  <a:pt x="7545387" y="4256087"/>
                </a:lnTo>
                <a:lnTo>
                  <a:pt x="7545387" y="4313237"/>
                </a:lnTo>
                <a:close/>
              </a:path>
              <a:path w="7545705" h="4457700">
                <a:moveTo>
                  <a:pt x="7545387" y="4427537"/>
                </a:moveTo>
                <a:lnTo>
                  <a:pt x="7488237" y="4427537"/>
                </a:lnTo>
                <a:lnTo>
                  <a:pt x="7488237" y="4370387"/>
                </a:lnTo>
                <a:lnTo>
                  <a:pt x="7545387" y="4370387"/>
                </a:lnTo>
                <a:lnTo>
                  <a:pt x="7545387" y="4427537"/>
                </a:lnTo>
                <a:close/>
              </a:path>
              <a:path w="7545705" h="4457700">
                <a:moveTo>
                  <a:pt x="7461250" y="4457700"/>
                </a:moveTo>
                <a:lnTo>
                  <a:pt x="7404100" y="4457700"/>
                </a:lnTo>
                <a:lnTo>
                  <a:pt x="7404100" y="4400550"/>
                </a:lnTo>
                <a:lnTo>
                  <a:pt x="7461250" y="4400550"/>
                </a:lnTo>
                <a:lnTo>
                  <a:pt x="7461250" y="4457700"/>
                </a:lnTo>
                <a:close/>
              </a:path>
              <a:path w="7545705" h="4457700">
                <a:moveTo>
                  <a:pt x="7346950" y="4457700"/>
                </a:moveTo>
                <a:lnTo>
                  <a:pt x="7289800" y="4457700"/>
                </a:lnTo>
                <a:lnTo>
                  <a:pt x="7289800" y="4400550"/>
                </a:lnTo>
                <a:lnTo>
                  <a:pt x="7346950" y="4400550"/>
                </a:lnTo>
                <a:lnTo>
                  <a:pt x="7346950" y="4457700"/>
                </a:lnTo>
                <a:close/>
              </a:path>
              <a:path w="7545705" h="4457700">
                <a:moveTo>
                  <a:pt x="7232650" y="4457700"/>
                </a:moveTo>
                <a:lnTo>
                  <a:pt x="7175500" y="4457700"/>
                </a:lnTo>
                <a:lnTo>
                  <a:pt x="7175500" y="4400550"/>
                </a:lnTo>
                <a:lnTo>
                  <a:pt x="7232650" y="4400550"/>
                </a:lnTo>
                <a:lnTo>
                  <a:pt x="7232650" y="4457700"/>
                </a:lnTo>
                <a:close/>
              </a:path>
              <a:path w="7545705" h="4457700">
                <a:moveTo>
                  <a:pt x="7118350" y="4457700"/>
                </a:moveTo>
                <a:lnTo>
                  <a:pt x="7061200" y="4457700"/>
                </a:lnTo>
                <a:lnTo>
                  <a:pt x="7061200" y="4400550"/>
                </a:lnTo>
                <a:lnTo>
                  <a:pt x="7118350" y="4400550"/>
                </a:lnTo>
                <a:lnTo>
                  <a:pt x="7118350" y="4457700"/>
                </a:lnTo>
                <a:close/>
              </a:path>
              <a:path w="7545705" h="4457700">
                <a:moveTo>
                  <a:pt x="7004050" y="4457700"/>
                </a:moveTo>
                <a:lnTo>
                  <a:pt x="6946900" y="4457700"/>
                </a:lnTo>
                <a:lnTo>
                  <a:pt x="6946900" y="4400550"/>
                </a:lnTo>
                <a:lnTo>
                  <a:pt x="7004050" y="4400550"/>
                </a:lnTo>
                <a:lnTo>
                  <a:pt x="7004050" y="4457700"/>
                </a:lnTo>
                <a:close/>
              </a:path>
              <a:path w="7545705" h="4457700">
                <a:moveTo>
                  <a:pt x="6889750" y="4457700"/>
                </a:moveTo>
                <a:lnTo>
                  <a:pt x="6832600" y="4457700"/>
                </a:lnTo>
                <a:lnTo>
                  <a:pt x="6832600" y="4400550"/>
                </a:lnTo>
                <a:lnTo>
                  <a:pt x="6889750" y="4400550"/>
                </a:lnTo>
                <a:lnTo>
                  <a:pt x="6889750" y="4457700"/>
                </a:lnTo>
                <a:close/>
              </a:path>
              <a:path w="7545705" h="4457700">
                <a:moveTo>
                  <a:pt x="6775450" y="4457700"/>
                </a:moveTo>
                <a:lnTo>
                  <a:pt x="6718300" y="4457700"/>
                </a:lnTo>
                <a:lnTo>
                  <a:pt x="6718300" y="4400550"/>
                </a:lnTo>
                <a:lnTo>
                  <a:pt x="6775450" y="4400550"/>
                </a:lnTo>
                <a:lnTo>
                  <a:pt x="6775450" y="4457700"/>
                </a:lnTo>
                <a:close/>
              </a:path>
              <a:path w="7545705" h="4457700">
                <a:moveTo>
                  <a:pt x="6661150" y="4457700"/>
                </a:moveTo>
                <a:lnTo>
                  <a:pt x="6604000" y="4457700"/>
                </a:lnTo>
                <a:lnTo>
                  <a:pt x="6604000" y="4400550"/>
                </a:lnTo>
                <a:lnTo>
                  <a:pt x="6661150" y="4400550"/>
                </a:lnTo>
                <a:lnTo>
                  <a:pt x="6661150" y="4457700"/>
                </a:lnTo>
                <a:close/>
              </a:path>
              <a:path w="7545705" h="4457700">
                <a:moveTo>
                  <a:pt x="6546850" y="4457700"/>
                </a:moveTo>
                <a:lnTo>
                  <a:pt x="6489700" y="4457700"/>
                </a:lnTo>
                <a:lnTo>
                  <a:pt x="6489700" y="4400550"/>
                </a:lnTo>
                <a:lnTo>
                  <a:pt x="6546850" y="4400550"/>
                </a:lnTo>
                <a:lnTo>
                  <a:pt x="6546850" y="4457700"/>
                </a:lnTo>
                <a:close/>
              </a:path>
              <a:path w="7545705" h="4457700">
                <a:moveTo>
                  <a:pt x="6432550" y="4457700"/>
                </a:moveTo>
                <a:lnTo>
                  <a:pt x="6375400" y="4457700"/>
                </a:lnTo>
                <a:lnTo>
                  <a:pt x="6375400" y="4400550"/>
                </a:lnTo>
                <a:lnTo>
                  <a:pt x="6432550" y="4400550"/>
                </a:lnTo>
                <a:lnTo>
                  <a:pt x="6432550" y="4457700"/>
                </a:lnTo>
                <a:close/>
              </a:path>
              <a:path w="7545705" h="4457700">
                <a:moveTo>
                  <a:pt x="6318250" y="4457700"/>
                </a:moveTo>
                <a:lnTo>
                  <a:pt x="6261100" y="4457700"/>
                </a:lnTo>
                <a:lnTo>
                  <a:pt x="6261100" y="4400550"/>
                </a:lnTo>
                <a:lnTo>
                  <a:pt x="6318250" y="4400550"/>
                </a:lnTo>
                <a:lnTo>
                  <a:pt x="6318250" y="4457700"/>
                </a:lnTo>
                <a:close/>
              </a:path>
              <a:path w="7545705" h="4457700">
                <a:moveTo>
                  <a:pt x="6203950" y="4457700"/>
                </a:moveTo>
                <a:lnTo>
                  <a:pt x="6146800" y="4457700"/>
                </a:lnTo>
                <a:lnTo>
                  <a:pt x="6146800" y="4400550"/>
                </a:lnTo>
                <a:lnTo>
                  <a:pt x="6203950" y="4400550"/>
                </a:lnTo>
                <a:lnTo>
                  <a:pt x="6203950" y="4457700"/>
                </a:lnTo>
                <a:close/>
              </a:path>
              <a:path w="7545705" h="4457700">
                <a:moveTo>
                  <a:pt x="6089650" y="4457700"/>
                </a:moveTo>
                <a:lnTo>
                  <a:pt x="6032500" y="4457700"/>
                </a:lnTo>
                <a:lnTo>
                  <a:pt x="6032500" y="4400550"/>
                </a:lnTo>
                <a:lnTo>
                  <a:pt x="6089650" y="4400550"/>
                </a:lnTo>
                <a:lnTo>
                  <a:pt x="6089650" y="4457700"/>
                </a:lnTo>
                <a:close/>
              </a:path>
              <a:path w="7545705" h="4457700">
                <a:moveTo>
                  <a:pt x="5975350" y="4457700"/>
                </a:moveTo>
                <a:lnTo>
                  <a:pt x="5918200" y="4457700"/>
                </a:lnTo>
                <a:lnTo>
                  <a:pt x="5918200" y="4400550"/>
                </a:lnTo>
                <a:lnTo>
                  <a:pt x="5975350" y="4400550"/>
                </a:lnTo>
                <a:lnTo>
                  <a:pt x="5975350" y="4457700"/>
                </a:lnTo>
                <a:close/>
              </a:path>
              <a:path w="7545705" h="4457700">
                <a:moveTo>
                  <a:pt x="5861050" y="4457700"/>
                </a:moveTo>
                <a:lnTo>
                  <a:pt x="5803900" y="4457700"/>
                </a:lnTo>
                <a:lnTo>
                  <a:pt x="5803900" y="4400550"/>
                </a:lnTo>
                <a:lnTo>
                  <a:pt x="5861050" y="4400550"/>
                </a:lnTo>
                <a:lnTo>
                  <a:pt x="5861050" y="4457700"/>
                </a:lnTo>
                <a:close/>
              </a:path>
              <a:path w="7545705" h="4457700">
                <a:moveTo>
                  <a:pt x="5746750" y="4457700"/>
                </a:moveTo>
                <a:lnTo>
                  <a:pt x="5689600" y="4457700"/>
                </a:lnTo>
                <a:lnTo>
                  <a:pt x="5689600" y="4400550"/>
                </a:lnTo>
                <a:lnTo>
                  <a:pt x="5746750" y="4400550"/>
                </a:lnTo>
                <a:lnTo>
                  <a:pt x="5746750" y="4457700"/>
                </a:lnTo>
                <a:close/>
              </a:path>
              <a:path w="7545705" h="4457700">
                <a:moveTo>
                  <a:pt x="5632450" y="4457700"/>
                </a:moveTo>
                <a:lnTo>
                  <a:pt x="5575300" y="4457700"/>
                </a:lnTo>
                <a:lnTo>
                  <a:pt x="5575300" y="4400550"/>
                </a:lnTo>
                <a:lnTo>
                  <a:pt x="5632450" y="4400550"/>
                </a:lnTo>
                <a:lnTo>
                  <a:pt x="5632450" y="4457700"/>
                </a:lnTo>
                <a:close/>
              </a:path>
              <a:path w="7545705" h="4457700">
                <a:moveTo>
                  <a:pt x="5518150" y="4457700"/>
                </a:moveTo>
                <a:lnTo>
                  <a:pt x="5461000" y="4457700"/>
                </a:lnTo>
                <a:lnTo>
                  <a:pt x="5461000" y="4400550"/>
                </a:lnTo>
                <a:lnTo>
                  <a:pt x="5518150" y="4400550"/>
                </a:lnTo>
                <a:lnTo>
                  <a:pt x="5518150" y="4457700"/>
                </a:lnTo>
                <a:close/>
              </a:path>
              <a:path w="7545705" h="4457700">
                <a:moveTo>
                  <a:pt x="5403850" y="4457700"/>
                </a:moveTo>
                <a:lnTo>
                  <a:pt x="5346700" y="4457700"/>
                </a:lnTo>
                <a:lnTo>
                  <a:pt x="5346700" y="4400550"/>
                </a:lnTo>
                <a:lnTo>
                  <a:pt x="5403850" y="4400550"/>
                </a:lnTo>
                <a:lnTo>
                  <a:pt x="5403850" y="4457700"/>
                </a:lnTo>
                <a:close/>
              </a:path>
              <a:path w="7545705" h="4457700">
                <a:moveTo>
                  <a:pt x="5289550" y="4457700"/>
                </a:moveTo>
                <a:lnTo>
                  <a:pt x="5232400" y="4457700"/>
                </a:lnTo>
                <a:lnTo>
                  <a:pt x="5232400" y="4400550"/>
                </a:lnTo>
                <a:lnTo>
                  <a:pt x="5289550" y="4400550"/>
                </a:lnTo>
                <a:lnTo>
                  <a:pt x="5289550" y="4457700"/>
                </a:lnTo>
                <a:close/>
              </a:path>
              <a:path w="7545705" h="4457700">
                <a:moveTo>
                  <a:pt x="5175250" y="4457700"/>
                </a:moveTo>
                <a:lnTo>
                  <a:pt x="5118100" y="4457700"/>
                </a:lnTo>
                <a:lnTo>
                  <a:pt x="5118100" y="4400550"/>
                </a:lnTo>
                <a:lnTo>
                  <a:pt x="5175250" y="4400550"/>
                </a:lnTo>
                <a:lnTo>
                  <a:pt x="5175250" y="4457700"/>
                </a:lnTo>
                <a:close/>
              </a:path>
              <a:path w="7545705" h="4457700">
                <a:moveTo>
                  <a:pt x="5060950" y="4457700"/>
                </a:moveTo>
                <a:lnTo>
                  <a:pt x="5003800" y="4457700"/>
                </a:lnTo>
                <a:lnTo>
                  <a:pt x="5003800" y="4400550"/>
                </a:lnTo>
                <a:lnTo>
                  <a:pt x="5060950" y="4400550"/>
                </a:lnTo>
                <a:lnTo>
                  <a:pt x="5060950" y="4457700"/>
                </a:lnTo>
                <a:close/>
              </a:path>
              <a:path w="7545705" h="4457700">
                <a:moveTo>
                  <a:pt x="4946650" y="4457700"/>
                </a:moveTo>
                <a:lnTo>
                  <a:pt x="4889500" y="4457700"/>
                </a:lnTo>
                <a:lnTo>
                  <a:pt x="4889500" y="4400550"/>
                </a:lnTo>
                <a:lnTo>
                  <a:pt x="4946650" y="4400550"/>
                </a:lnTo>
                <a:lnTo>
                  <a:pt x="4946650" y="4457700"/>
                </a:lnTo>
                <a:close/>
              </a:path>
              <a:path w="7545705" h="4457700">
                <a:moveTo>
                  <a:pt x="4832350" y="4457700"/>
                </a:moveTo>
                <a:lnTo>
                  <a:pt x="4775200" y="4457700"/>
                </a:lnTo>
                <a:lnTo>
                  <a:pt x="4775200" y="4400550"/>
                </a:lnTo>
                <a:lnTo>
                  <a:pt x="4832350" y="4400550"/>
                </a:lnTo>
                <a:lnTo>
                  <a:pt x="4832350" y="4457700"/>
                </a:lnTo>
                <a:close/>
              </a:path>
              <a:path w="7545705" h="4457700">
                <a:moveTo>
                  <a:pt x="4718050" y="4457700"/>
                </a:moveTo>
                <a:lnTo>
                  <a:pt x="4660900" y="4457700"/>
                </a:lnTo>
                <a:lnTo>
                  <a:pt x="4660900" y="4400550"/>
                </a:lnTo>
                <a:lnTo>
                  <a:pt x="4718050" y="4400550"/>
                </a:lnTo>
                <a:lnTo>
                  <a:pt x="4718050" y="4457700"/>
                </a:lnTo>
                <a:close/>
              </a:path>
              <a:path w="7545705" h="4457700">
                <a:moveTo>
                  <a:pt x="4603750" y="4457700"/>
                </a:moveTo>
                <a:lnTo>
                  <a:pt x="4546600" y="4457700"/>
                </a:lnTo>
                <a:lnTo>
                  <a:pt x="4546600" y="4400550"/>
                </a:lnTo>
                <a:lnTo>
                  <a:pt x="4603750" y="4400550"/>
                </a:lnTo>
                <a:lnTo>
                  <a:pt x="4603750" y="4457700"/>
                </a:lnTo>
                <a:close/>
              </a:path>
              <a:path w="7545705" h="4457700">
                <a:moveTo>
                  <a:pt x="4489450" y="4457700"/>
                </a:moveTo>
                <a:lnTo>
                  <a:pt x="4432300" y="4457700"/>
                </a:lnTo>
                <a:lnTo>
                  <a:pt x="4432300" y="4400550"/>
                </a:lnTo>
                <a:lnTo>
                  <a:pt x="4489450" y="4400550"/>
                </a:lnTo>
                <a:lnTo>
                  <a:pt x="4489450" y="4457700"/>
                </a:lnTo>
                <a:close/>
              </a:path>
              <a:path w="7545705" h="4457700">
                <a:moveTo>
                  <a:pt x="4375150" y="4457700"/>
                </a:moveTo>
                <a:lnTo>
                  <a:pt x="4318000" y="4457700"/>
                </a:lnTo>
                <a:lnTo>
                  <a:pt x="4318000" y="4400550"/>
                </a:lnTo>
                <a:lnTo>
                  <a:pt x="4375150" y="4400550"/>
                </a:lnTo>
                <a:lnTo>
                  <a:pt x="4375150" y="4457700"/>
                </a:lnTo>
                <a:close/>
              </a:path>
              <a:path w="7545705" h="4457700">
                <a:moveTo>
                  <a:pt x="4260850" y="4457700"/>
                </a:moveTo>
                <a:lnTo>
                  <a:pt x="4203700" y="4457700"/>
                </a:lnTo>
                <a:lnTo>
                  <a:pt x="4203700" y="4400550"/>
                </a:lnTo>
                <a:lnTo>
                  <a:pt x="4260850" y="4400550"/>
                </a:lnTo>
                <a:lnTo>
                  <a:pt x="4260850" y="4457700"/>
                </a:lnTo>
                <a:close/>
              </a:path>
              <a:path w="7545705" h="4457700">
                <a:moveTo>
                  <a:pt x="4146550" y="4457700"/>
                </a:moveTo>
                <a:lnTo>
                  <a:pt x="4089400" y="4457700"/>
                </a:lnTo>
                <a:lnTo>
                  <a:pt x="4089400" y="4400550"/>
                </a:lnTo>
                <a:lnTo>
                  <a:pt x="4146550" y="4400550"/>
                </a:lnTo>
                <a:lnTo>
                  <a:pt x="4146550" y="4457700"/>
                </a:lnTo>
                <a:close/>
              </a:path>
              <a:path w="7545705" h="4457700">
                <a:moveTo>
                  <a:pt x="4032250" y="4457700"/>
                </a:moveTo>
                <a:lnTo>
                  <a:pt x="3975100" y="4457700"/>
                </a:lnTo>
                <a:lnTo>
                  <a:pt x="3975100" y="4400550"/>
                </a:lnTo>
                <a:lnTo>
                  <a:pt x="4032250" y="4400550"/>
                </a:lnTo>
                <a:lnTo>
                  <a:pt x="4032250" y="4457700"/>
                </a:lnTo>
                <a:close/>
              </a:path>
              <a:path w="7545705" h="4457700">
                <a:moveTo>
                  <a:pt x="3917950" y="4457700"/>
                </a:moveTo>
                <a:lnTo>
                  <a:pt x="3860800" y="4457700"/>
                </a:lnTo>
                <a:lnTo>
                  <a:pt x="3860800" y="4400550"/>
                </a:lnTo>
                <a:lnTo>
                  <a:pt x="3917950" y="4400550"/>
                </a:lnTo>
                <a:lnTo>
                  <a:pt x="3917950" y="4457700"/>
                </a:lnTo>
                <a:close/>
              </a:path>
              <a:path w="7545705" h="4457700">
                <a:moveTo>
                  <a:pt x="3803650" y="4457700"/>
                </a:moveTo>
                <a:lnTo>
                  <a:pt x="3746500" y="4457700"/>
                </a:lnTo>
                <a:lnTo>
                  <a:pt x="3746500" y="4400550"/>
                </a:lnTo>
                <a:lnTo>
                  <a:pt x="3803650" y="4400550"/>
                </a:lnTo>
                <a:lnTo>
                  <a:pt x="3803650" y="4457700"/>
                </a:lnTo>
                <a:close/>
              </a:path>
              <a:path w="7545705" h="4457700">
                <a:moveTo>
                  <a:pt x="3689350" y="4457700"/>
                </a:moveTo>
                <a:lnTo>
                  <a:pt x="3632200" y="4457700"/>
                </a:lnTo>
                <a:lnTo>
                  <a:pt x="3632200" y="4400550"/>
                </a:lnTo>
                <a:lnTo>
                  <a:pt x="3689350" y="4400550"/>
                </a:lnTo>
                <a:lnTo>
                  <a:pt x="3689350" y="4457700"/>
                </a:lnTo>
                <a:close/>
              </a:path>
              <a:path w="7545705" h="4457700">
                <a:moveTo>
                  <a:pt x="3575050" y="4457700"/>
                </a:moveTo>
                <a:lnTo>
                  <a:pt x="3517900" y="4457700"/>
                </a:lnTo>
                <a:lnTo>
                  <a:pt x="3517900" y="4400550"/>
                </a:lnTo>
                <a:lnTo>
                  <a:pt x="3575050" y="4400550"/>
                </a:lnTo>
                <a:lnTo>
                  <a:pt x="3575050" y="4457700"/>
                </a:lnTo>
                <a:close/>
              </a:path>
              <a:path w="7545705" h="4457700">
                <a:moveTo>
                  <a:pt x="3460750" y="4457700"/>
                </a:moveTo>
                <a:lnTo>
                  <a:pt x="3403600" y="4457700"/>
                </a:lnTo>
                <a:lnTo>
                  <a:pt x="3403600" y="4400550"/>
                </a:lnTo>
                <a:lnTo>
                  <a:pt x="3460750" y="4400550"/>
                </a:lnTo>
                <a:lnTo>
                  <a:pt x="3460750" y="4457700"/>
                </a:lnTo>
                <a:close/>
              </a:path>
              <a:path w="7545705" h="4457700">
                <a:moveTo>
                  <a:pt x="3346450" y="4457700"/>
                </a:moveTo>
                <a:lnTo>
                  <a:pt x="3289300" y="4457700"/>
                </a:lnTo>
                <a:lnTo>
                  <a:pt x="3289300" y="4400550"/>
                </a:lnTo>
                <a:lnTo>
                  <a:pt x="3346450" y="4400550"/>
                </a:lnTo>
                <a:lnTo>
                  <a:pt x="3346450" y="4457700"/>
                </a:lnTo>
                <a:close/>
              </a:path>
              <a:path w="7545705" h="4457700">
                <a:moveTo>
                  <a:pt x="3232150" y="4457700"/>
                </a:moveTo>
                <a:lnTo>
                  <a:pt x="3175000" y="4457700"/>
                </a:lnTo>
                <a:lnTo>
                  <a:pt x="3175000" y="4400550"/>
                </a:lnTo>
                <a:lnTo>
                  <a:pt x="3232150" y="4400550"/>
                </a:lnTo>
                <a:lnTo>
                  <a:pt x="3232150" y="4457700"/>
                </a:lnTo>
                <a:close/>
              </a:path>
              <a:path w="7545705" h="4457700">
                <a:moveTo>
                  <a:pt x="3117850" y="4457700"/>
                </a:moveTo>
                <a:lnTo>
                  <a:pt x="3060700" y="4457700"/>
                </a:lnTo>
                <a:lnTo>
                  <a:pt x="3060700" y="4400550"/>
                </a:lnTo>
                <a:lnTo>
                  <a:pt x="3117850" y="4400550"/>
                </a:lnTo>
                <a:lnTo>
                  <a:pt x="3117850" y="4457700"/>
                </a:lnTo>
                <a:close/>
              </a:path>
              <a:path w="7545705" h="4457700">
                <a:moveTo>
                  <a:pt x="3003550" y="4457700"/>
                </a:moveTo>
                <a:lnTo>
                  <a:pt x="2946400" y="4457700"/>
                </a:lnTo>
                <a:lnTo>
                  <a:pt x="2946400" y="4400550"/>
                </a:lnTo>
                <a:lnTo>
                  <a:pt x="3003550" y="4400550"/>
                </a:lnTo>
                <a:lnTo>
                  <a:pt x="3003550" y="4457700"/>
                </a:lnTo>
                <a:close/>
              </a:path>
              <a:path w="7545705" h="4457700">
                <a:moveTo>
                  <a:pt x="2889250" y="4457700"/>
                </a:moveTo>
                <a:lnTo>
                  <a:pt x="2832100" y="4457700"/>
                </a:lnTo>
                <a:lnTo>
                  <a:pt x="2832100" y="4400550"/>
                </a:lnTo>
                <a:lnTo>
                  <a:pt x="2889250" y="4400550"/>
                </a:lnTo>
                <a:lnTo>
                  <a:pt x="2889250" y="4457700"/>
                </a:lnTo>
                <a:close/>
              </a:path>
              <a:path w="7545705" h="4457700">
                <a:moveTo>
                  <a:pt x="2774950" y="4457700"/>
                </a:moveTo>
                <a:lnTo>
                  <a:pt x="2717800" y="4457700"/>
                </a:lnTo>
                <a:lnTo>
                  <a:pt x="2717800" y="4400550"/>
                </a:lnTo>
                <a:lnTo>
                  <a:pt x="2774950" y="4400550"/>
                </a:lnTo>
                <a:lnTo>
                  <a:pt x="2774950" y="4457700"/>
                </a:lnTo>
                <a:close/>
              </a:path>
              <a:path w="7545705" h="4457700">
                <a:moveTo>
                  <a:pt x="2660650" y="4457700"/>
                </a:moveTo>
                <a:lnTo>
                  <a:pt x="2603500" y="4457700"/>
                </a:lnTo>
                <a:lnTo>
                  <a:pt x="2603500" y="4400550"/>
                </a:lnTo>
                <a:lnTo>
                  <a:pt x="2660650" y="4400550"/>
                </a:lnTo>
                <a:lnTo>
                  <a:pt x="2660650" y="4457700"/>
                </a:lnTo>
                <a:close/>
              </a:path>
              <a:path w="7545705" h="4457700">
                <a:moveTo>
                  <a:pt x="2546350" y="4457700"/>
                </a:moveTo>
                <a:lnTo>
                  <a:pt x="2489200" y="4457700"/>
                </a:lnTo>
                <a:lnTo>
                  <a:pt x="2489200" y="4400550"/>
                </a:lnTo>
                <a:lnTo>
                  <a:pt x="2546350" y="4400550"/>
                </a:lnTo>
                <a:lnTo>
                  <a:pt x="2546350" y="4457700"/>
                </a:lnTo>
                <a:close/>
              </a:path>
              <a:path w="7545705" h="4457700">
                <a:moveTo>
                  <a:pt x="2432050" y="4457700"/>
                </a:moveTo>
                <a:lnTo>
                  <a:pt x="2374900" y="4457700"/>
                </a:lnTo>
                <a:lnTo>
                  <a:pt x="2374900" y="4400550"/>
                </a:lnTo>
                <a:lnTo>
                  <a:pt x="2432050" y="4400550"/>
                </a:lnTo>
                <a:lnTo>
                  <a:pt x="2432050" y="4457700"/>
                </a:lnTo>
                <a:close/>
              </a:path>
              <a:path w="7545705" h="4457700">
                <a:moveTo>
                  <a:pt x="2317750" y="4457700"/>
                </a:moveTo>
                <a:lnTo>
                  <a:pt x="2260600" y="4457700"/>
                </a:lnTo>
                <a:lnTo>
                  <a:pt x="2260600" y="4400550"/>
                </a:lnTo>
                <a:lnTo>
                  <a:pt x="2317750" y="4400550"/>
                </a:lnTo>
                <a:lnTo>
                  <a:pt x="2317750" y="4457700"/>
                </a:lnTo>
                <a:close/>
              </a:path>
              <a:path w="7545705" h="4457700">
                <a:moveTo>
                  <a:pt x="2203450" y="4457700"/>
                </a:moveTo>
                <a:lnTo>
                  <a:pt x="2146300" y="4457700"/>
                </a:lnTo>
                <a:lnTo>
                  <a:pt x="2146300" y="4400550"/>
                </a:lnTo>
                <a:lnTo>
                  <a:pt x="2203450" y="4400550"/>
                </a:lnTo>
                <a:lnTo>
                  <a:pt x="2203450" y="4457700"/>
                </a:lnTo>
                <a:close/>
              </a:path>
              <a:path w="7545705" h="4457700">
                <a:moveTo>
                  <a:pt x="2089150" y="4457700"/>
                </a:moveTo>
                <a:lnTo>
                  <a:pt x="2032000" y="4457700"/>
                </a:lnTo>
                <a:lnTo>
                  <a:pt x="2032000" y="4400550"/>
                </a:lnTo>
                <a:lnTo>
                  <a:pt x="2089150" y="4400550"/>
                </a:lnTo>
                <a:lnTo>
                  <a:pt x="2089150" y="4457700"/>
                </a:lnTo>
                <a:close/>
              </a:path>
              <a:path w="7545705" h="4457700">
                <a:moveTo>
                  <a:pt x="1974850" y="4457700"/>
                </a:moveTo>
                <a:lnTo>
                  <a:pt x="1917700" y="4457700"/>
                </a:lnTo>
                <a:lnTo>
                  <a:pt x="1917700" y="4400550"/>
                </a:lnTo>
                <a:lnTo>
                  <a:pt x="1974850" y="4400550"/>
                </a:lnTo>
                <a:lnTo>
                  <a:pt x="1974850" y="4457700"/>
                </a:lnTo>
                <a:close/>
              </a:path>
              <a:path w="7545705" h="4457700">
                <a:moveTo>
                  <a:pt x="1860550" y="4457700"/>
                </a:moveTo>
                <a:lnTo>
                  <a:pt x="1803400" y="4457700"/>
                </a:lnTo>
                <a:lnTo>
                  <a:pt x="1803400" y="4400550"/>
                </a:lnTo>
                <a:lnTo>
                  <a:pt x="1860550" y="4400550"/>
                </a:lnTo>
                <a:lnTo>
                  <a:pt x="1860550" y="4457700"/>
                </a:lnTo>
                <a:close/>
              </a:path>
              <a:path w="7545705" h="4457700">
                <a:moveTo>
                  <a:pt x="1746250" y="4457700"/>
                </a:moveTo>
                <a:lnTo>
                  <a:pt x="1689100" y="4457700"/>
                </a:lnTo>
                <a:lnTo>
                  <a:pt x="1689100" y="4400550"/>
                </a:lnTo>
                <a:lnTo>
                  <a:pt x="1746250" y="4400550"/>
                </a:lnTo>
                <a:lnTo>
                  <a:pt x="1746250" y="4457700"/>
                </a:lnTo>
                <a:close/>
              </a:path>
              <a:path w="7545705" h="4457700">
                <a:moveTo>
                  <a:pt x="1631950" y="4457700"/>
                </a:moveTo>
                <a:lnTo>
                  <a:pt x="1574800" y="4457700"/>
                </a:lnTo>
                <a:lnTo>
                  <a:pt x="1574800" y="4400550"/>
                </a:lnTo>
                <a:lnTo>
                  <a:pt x="1631950" y="4400550"/>
                </a:lnTo>
                <a:lnTo>
                  <a:pt x="1631950" y="4457700"/>
                </a:lnTo>
                <a:close/>
              </a:path>
              <a:path w="7545705" h="4457700">
                <a:moveTo>
                  <a:pt x="1517650" y="4457700"/>
                </a:moveTo>
                <a:lnTo>
                  <a:pt x="1460500" y="4457700"/>
                </a:lnTo>
                <a:lnTo>
                  <a:pt x="1460500" y="4400550"/>
                </a:lnTo>
                <a:lnTo>
                  <a:pt x="1517650" y="4400550"/>
                </a:lnTo>
                <a:lnTo>
                  <a:pt x="1517650" y="4457700"/>
                </a:lnTo>
                <a:close/>
              </a:path>
              <a:path w="7545705" h="4457700">
                <a:moveTo>
                  <a:pt x="1403350" y="4457700"/>
                </a:moveTo>
                <a:lnTo>
                  <a:pt x="1346200" y="4457700"/>
                </a:lnTo>
                <a:lnTo>
                  <a:pt x="1346200" y="4400550"/>
                </a:lnTo>
                <a:lnTo>
                  <a:pt x="1403350" y="4400550"/>
                </a:lnTo>
                <a:lnTo>
                  <a:pt x="1403350" y="4457700"/>
                </a:lnTo>
                <a:close/>
              </a:path>
              <a:path w="7545705" h="4457700">
                <a:moveTo>
                  <a:pt x="1289050" y="4457700"/>
                </a:moveTo>
                <a:lnTo>
                  <a:pt x="1231900" y="4457700"/>
                </a:lnTo>
                <a:lnTo>
                  <a:pt x="1231900" y="4400550"/>
                </a:lnTo>
                <a:lnTo>
                  <a:pt x="1289050" y="4400550"/>
                </a:lnTo>
                <a:lnTo>
                  <a:pt x="1289050" y="4457700"/>
                </a:lnTo>
                <a:close/>
              </a:path>
              <a:path w="7545705" h="4457700">
                <a:moveTo>
                  <a:pt x="1174750" y="4457700"/>
                </a:moveTo>
                <a:lnTo>
                  <a:pt x="1117600" y="4457700"/>
                </a:lnTo>
                <a:lnTo>
                  <a:pt x="1117600" y="4400550"/>
                </a:lnTo>
                <a:lnTo>
                  <a:pt x="1174750" y="4400550"/>
                </a:lnTo>
                <a:lnTo>
                  <a:pt x="1174750" y="4457700"/>
                </a:lnTo>
                <a:close/>
              </a:path>
              <a:path w="7545705" h="4457700">
                <a:moveTo>
                  <a:pt x="1060450" y="4457700"/>
                </a:moveTo>
                <a:lnTo>
                  <a:pt x="1003300" y="4457700"/>
                </a:lnTo>
                <a:lnTo>
                  <a:pt x="1003300" y="4400550"/>
                </a:lnTo>
                <a:lnTo>
                  <a:pt x="1060450" y="4400550"/>
                </a:lnTo>
                <a:lnTo>
                  <a:pt x="1060450" y="4457700"/>
                </a:lnTo>
                <a:close/>
              </a:path>
              <a:path w="7545705" h="4457700">
                <a:moveTo>
                  <a:pt x="946150" y="4457700"/>
                </a:moveTo>
                <a:lnTo>
                  <a:pt x="889000" y="4457700"/>
                </a:lnTo>
                <a:lnTo>
                  <a:pt x="889000" y="4400550"/>
                </a:lnTo>
                <a:lnTo>
                  <a:pt x="946150" y="4400550"/>
                </a:lnTo>
                <a:lnTo>
                  <a:pt x="946150" y="4457700"/>
                </a:lnTo>
                <a:close/>
              </a:path>
              <a:path w="7545705" h="4457700">
                <a:moveTo>
                  <a:pt x="831850" y="4457700"/>
                </a:moveTo>
                <a:lnTo>
                  <a:pt x="774700" y="4457700"/>
                </a:lnTo>
                <a:lnTo>
                  <a:pt x="774700" y="4400550"/>
                </a:lnTo>
                <a:lnTo>
                  <a:pt x="831850" y="4400550"/>
                </a:lnTo>
                <a:lnTo>
                  <a:pt x="831850" y="4457700"/>
                </a:lnTo>
                <a:close/>
              </a:path>
              <a:path w="7545705" h="4457700">
                <a:moveTo>
                  <a:pt x="717550" y="4457700"/>
                </a:moveTo>
                <a:lnTo>
                  <a:pt x="660400" y="4457700"/>
                </a:lnTo>
                <a:lnTo>
                  <a:pt x="660400" y="4400550"/>
                </a:lnTo>
                <a:lnTo>
                  <a:pt x="717550" y="4400550"/>
                </a:lnTo>
                <a:lnTo>
                  <a:pt x="717550" y="4457700"/>
                </a:lnTo>
                <a:close/>
              </a:path>
              <a:path w="7545705" h="4457700">
                <a:moveTo>
                  <a:pt x="603250" y="4457700"/>
                </a:moveTo>
                <a:lnTo>
                  <a:pt x="546100" y="4457700"/>
                </a:lnTo>
                <a:lnTo>
                  <a:pt x="546100" y="4400550"/>
                </a:lnTo>
                <a:lnTo>
                  <a:pt x="603250" y="4400550"/>
                </a:lnTo>
                <a:lnTo>
                  <a:pt x="603250" y="4457700"/>
                </a:lnTo>
                <a:close/>
              </a:path>
              <a:path w="7545705" h="4457700">
                <a:moveTo>
                  <a:pt x="488950" y="4457700"/>
                </a:moveTo>
                <a:lnTo>
                  <a:pt x="431800" y="4457700"/>
                </a:lnTo>
                <a:lnTo>
                  <a:pt x="431800" y="4400550"/>
                </a:lnTo>
                <a:lnTo>
                  <a:pt x="488950" y="4400550"/>
                </a:lnTo>
                <a:lnTo>
                  <a:pt x="488950" y="4457700"/>
                </a:lnTo>
                <a:close/>
              </a:path>
              <a:path w="7545705" h="4457700">
                <a:moveTo>
                  <a:pt x="374650" y="4457700"/>
                </a:moveTo>
                <a:lnTo>
                  <a:pt x="317500" y="4457700"/>
                </a:lnTo>
                <a:lnTo>
                  <a:pt x="317500" y="4400550"/>
                </a:lnTo>
                <a:lnTo>
                  <a:pt x="374650" y="4400550"/>
                </a:lnTo>
                <a:lnTo>
                  <a:pt x="374650" y="4457700"/>
                </a:lnTo>
                <a:close/>
              </a:path>
              <a:path w="7545705" h="4457700">
                <a:moveTo>
                  <a:pt x="260350" y="4457700"/>
                </a:moveTo>
                <a:lnTo>
                  <a:pt x="203200" y="4457700"/>
                </a:lnTo>
                <a:lnTo>
                  <a:pt x="203200" y="4400550"/>
                </a:lnTo>
                <a:lnTo>
                  <a:pt x="260350" y="4400550"/>
                </a:lnTo>
                <a:lnTo>
                  <a:pt x="260350" y="4457700"/>
                </a:lnTo>
                <a:close/>
              </a:path>
              <a:path w="7545705" h="4457700">
                <a:moveTo>
                  <a:pt x="146050" y="4457700"/>
                </a:moveTo>
                <a:lnTo>
                  <a:pt x="88900" y="4457700"/>
                </a:lnTo>
                <a:lnTo>
                  <a:pt x="88900" y="4400550"/>
                </a:lnTo>
                <a:lnTo>
                  <a:pt x="146050" y="4400550"/>
                </a:lnTo>
                <a:lnTo>
                  <a:pt x="146050" y="4457700"/>
                </a:lnTo>
                <a:close/>
              </a:path>
            </a:pathLst>
          </a:custGeom>
          <a:solidFill>
            <a:srgbClr val="9797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95"/>
              </a:spcBef>
              <a:buFont typeface="Arial" panose="020B0604020202090204"/>
              <a:buChar char="•"/>
              <a:tabLst>
                <a:tab pos="469900" algn="l"/>
              </a:tabLst>
            </a:pPr>
            <a:r>
              <a:rPr dirty="0"/>
              <a:t>中国共产党是工人阶级先锋队，同时是中</a:t>
            </a:r>
            <a:r>
              <a:rPr spc="-15" dirty="0"/>
              <a:t>国 </a:t>
            </a:r>
            <a:r>
              <a:rPr dirty="0"/>
              <a:t>人民和中华民族的先锋队，是中国特色社</a:t>
            </a:r>
            <a:r>
              <a:rPr spc="-15" dirty="0"/>
              <a:t>会 </a:t>
            </a:r>
            <a:r>
              <a:rPr dirty="0"/>
              <a:t>主义事业的领导核心</a:t>
            </a:r>
            <a:r>
              <a:rPr spc="-20" dirty="0"/>
              <a:t>。</a:t>
            </a:r>
            <a:endParaRPr spc="-20" dirty="0"/>
          </a:p>
          <a:p>
            <a:pPr marL="469900" marR="5080" indent="-457200" algn="just">
              <a:lnSpc>
                <a:spcPct val="100000"/>
              </a:lnSpc>
              <a:buFont typeface="Arial" panose="020B0604020202090204"/>
              <a:buChar char="•"/>
              <a:tabLst>
                <a:tab pos="469900" algn="l"/>
              </a:tabLst>
            </a:pPr>
            <a:r>
              <a:rPr dirty="0"/>
              <a:t>中国共产党是全心全意为人民服务的党，</a:t>
            </a:r>
            <a:r>
              <a:rPr spc="-15" dirty="0"/>
              <a:t>具 </a:t>
            </a:r>
            <a:r>
              <a:rPr dirty="0"/>
              <a:t>有敢于坚持真理、用于修正错误的坚毅品</a:t>
            </a:r>
            <a:r>
              <a:rPr spc="-15" dirty="0"/>
              <a:t>格 </a:t>
            </a:r>
            <a:r>
              <a:rPr dirty="0"/>
              <a:t>和博大胸怀</a:t>
            </a:r>
            <a:r>
              <a:rPr spc="-20" dirty="0"/>
              <a:t>。</a:t>
            </a:r>
            <a:endParaRPr spc="-20" dirty="0"/>
          </a:p>
          <a:p>
            <a:pPr marL="469900" marR="5080" indent="-457200" algn="just">
              <a:lnSpc>
                <a:spcPct val="100000"/>
              </a:lnSpc>
              <a:buFont typeface="Arial" panose="020B0604020202090204"/>
              <a:buChar char="•"/>
              <a:tabLst>
                <a:tab pos="469900" algn="l"/>
              </a:tabLst>
            </a:pPr>
            <a:r>
              <a:rPr dirty="0"/>
              <a:t>中国共产党有与时俱进的科学理论指导，</a:t>
            </a:r>
            <a:r>
              <a:rPr spc="-15" dirty="0"/>
              <a:t>有 </a:t>
            </a:r>
            <a:r>
              <a:rPr dirty="0"/>
              <a:t>一系列正确的路线、方针、政策，有亿万</a:t>
            </a:r>
            <a:r>
              <a:rPr spc="-15" dirty="0"/>
              <a:t>人 </a:t>
            </a:r>
            <a:r>
              <a:rPr dirty="0"/>
              <a:t>民的衷心拥护和支持，有一支集中了全民</a:t>
            </a:r>
            <a:r>
              <a:rPr spc="-15" dirty="0"/>
              <a:t>族 </a:t>
            </a:r>
            <a:r>
              <a:rPr dirty="0"/>
              <a:t>先进分子的党员和干部队伍</a:t>
            </a:r>
            <a:r>
              <a:rPr spc="-20" dirty="0"/>
              <a:t>。</a:t>
            </a:r>
            <a:endParaRPr spc="-2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10652" y="485774"/>
            <a:ext cx="3698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实现共同理想的途</a:t>
            </a:r>
            <a:r>
              <a:rPr spc="-10" dirty="0">
                <a:solidFill>
                  <a:srgbClr val="FF0000"/>
                </a:solidFill>
              </a:rPr>
              <a:t>径</a:t>
            </a: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9709" y="1508760"/>
            <a:ext cx="4862945" cy="432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5429" y="1525385"/>
            <a:ext cx="5195454" cy="369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436" y="2520695"/>
            <a:ext cx="6985000" cy="2676525"/>
          </a:xfrm>
          <a:custGeom>
            <a:avLst/>
            <a:gdLst/>
            <a:ahLst/>
            <a:cxnLst/>
            <a:rect l="l" t="t" r="r" b="b"/>
            <a:pathLst>
              <a:path w="6985000" h="2676525">
                <a:moveTo>
                  <a:pt x="0" y="0"/>
                </a:moveTo>
                <a:lnTo>
                  <a:pt x="6984492" y="0"/>
                </a:lnTo>
                <a:lnTo>
                  <a:pt x="6984492" y="2676143"/>
                </a:lnTo>
                <a:lnTo>
                  <a:pt x="0" y="2676143"/>
                </a:lnTo>
                <a:lnTo>
                  <a:pt x="0" y="0"/>
                </a:lnTo>
                <a:close/>
              </a:path>
            </a:pathLst>
          </a:custGeom>
          <a:solidFill>
            <a:srgbClr val="E1C9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8037" y="2508250"/>
            <a:ext cx="7010400" cy="2701925"/>
          </a:xfrm>
          <a:custGeom>
            <a:avLst/>
            <a:gdLst/>
            <a:ahLst/>
            <a:cxnLst/>
            <a:rect l="l" t="t" r="r" b="b"/>
            <a:pathLst>
              <a:path w="7010400" h="2701925">
                <a:moveTo>
                  <a:pt x="6997700" y="2701925"/>
                </a:moveTo>
                <a:lnTo>
                  <a:pt x="12700" y="2701925"/>
                </a:lnTo>
                <a:lnTo>
                  <a:pt x="10223" y="2701683"/>
                </a:lnTo>
                <a:lnTo>
                  <a:pt x="0" y="2689225"/>
                </a:lnTo>
                <a:lnTo>
                  <a:pt x="0" y="12700"/>
                </a:lnTo>
                <a:lnTo>
                  <a:pt x="12700" y="0"/>
                </a:lnTo>
                <a:lnTo>
                  <a:pt x="6997700" y="0"/>
                </a:lnTo>
                <a:lnTo>
                  <a:pt x="70104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2676525"/>
                </a:lnTo>
                <a:lnTo>
                  <a:pt x="12700" y="2676525"/>
                </a:lnTo>
                <a:lnTo>
                  <a:pt x="25400" y="2689225"/>
                </a:lnTo>
                <a:lnTo>
                  <a:pt x="7010400" y="2689225"/>
                </a:lnTo>
                <a:lnTo>
                  <a:pt x="7010158" y="2691701"/>
                </a:lnTo>
                <a:lnTo>
                  <a:pt x="7000176" y="2701683"/>
                </a:lnTo>
                <a:lnTo>
                  <a:pt x="6997700" y="2701925"/>
                </a:lnTo>
                <a:close/>
              </a:path>
              <a:path w="7010400" h="270192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7010400" h="2701925">
                <a:moveTo>
                  <a:pt x="69850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6985000" y="12700"/>
                </a:lnTo>
                <a:lnTo>
                  <a:pt x="6985000" y="25400"/>
                </a:lnTo>
                <a:close/>
              </a:path>
              <a:path w="7010400" h="2701925">
                <a:moveTo>
                  <a:pt x="6985000" y="2689225"/>
                </a:moveTo>
                <a:lnTo>
                  <a:pt x="6985000" y="12700"/>
                </a:lnTo>
                <a:lnTo>
                  <a:pt x="6997700" y="25400"/>
                </a:lnTo>
                <a:lnTo>
                  <a:pt x="7010400" y="25400"/>
                </a:lnTo>
                <a:lnTo>
                  <a:pt x="7010400" y="2676525"/>
                </a:lnTo>
                <a:lnTo>
                  <a:pt x="6997700" y="2676525"/>
                </a:lnTo>
                <a:lnTo>
                  <a:pt x="6985000" y="2689225"/>
                </a:lnTo>
                <a:close/>
              </a:path>
              <a:path w="7010400" h="2701925">
                <a:moveTo>
                  <a:pt x="7010400" y="25400"/>
                </a:moveTo>
                <a:lnTo>
                  <a:pt x="6997700" y="25400"/>
                </a:lnTo>
                <a:lnTo>
                  <a:pt x="6985000" y="12700"/>
                </a:lnTo>
                <a:lnTo>
                  <a:pt x="7010400" y="12700"/>
                </a:lnTo>
                <a:lnTo>
                  <a:pt x="7010400" y="25400"/>
                </a:lnTo>
                <a:close/>
              </a:path>
              <a:path w="7010400" h="2701925">
                <a:moveTo>
                  <a:pt x="25400" y="2689225"/>
                </a:moveTo>
                <a:lnTo>
                  <a:pt x="12700" y="2676525"/>
                </a:lnTo>
                <a:lnTo>
                  <a:pt x="25400" y="2676525"/>
                </a:lnTo>
                <a:lnTo>
                  <a:pt x="25400" y="2689225"/>
                </a:lnTo>
                <a:close/>
              </a:path>
              <a:path w="7010400" h="2701925">
                <a:moveTo>
                  <a:pt x="6985000" y="2689225"/>
                </a:moveTo>
                <a:lnTo>
                  <a:pt x="25400" y="2689225"/>
                </a:lnTo>
                <a:lnTo>
                  <a:pt x="25400" y="2676525"/>
                </a:lnTo>
                <a:lnTo>
                  <a:pt x="6985000" y="2676525"/>
                </a:lnTo>
                <a:lnTo>
                  <a:pt x="6985000" y="2689225"/>
                </a:lnTo>
                <a:close/>
              </a:path>
              <a:path w="7010400" h="2701925">
                <a:moveTo>
                  <a:pt x="7010400" y="2689225"/>
                </a:moveTo>
                <a:lnTo>
                  <a:pt x="6985000" y="2689225"/>
                </a:lnTo>
                <a:lnTo>
                  <a:pt x="6997700" y="2676525"/>
                </a:lnTo>
                <a:lnTo>
                  <a:pt x="7010400" y="2676525"/>
                </a:lnTo>
                <a:lnTo>
                  <a:pt x="7010400" y="2689225"/>
                </a:lnTo>
                <a:close/>
              </a:path>
            </a:pathLst>
          </a:custGeom>
          <a:solidFill>
            <a:srgbClr val="A693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1436" y="2497963"/>
            <a:ext cx="6985000" cy="258572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80"/>
              </a:spcBef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何谓中国特色社会主义</a:t>
            </a:r>
            <a:r>
              <a:rPr sz="2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0170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中国特色社会主义道路——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实现途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径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0170" marR="453390">
              <a:lnSpc>
                <a:spcPct val="150000"/>
              </a:lnSpc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中国特色社会主义理论体系——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行动指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南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中国特色社会主义制度——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根本保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障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8402" y="340359"/>
            <a:ext cx="2778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92929"/>
                </a:solidFill>
                <a:latin typeface="黑体" panose="02010609060101010101" charset="-122"/>
                <a:cs typeface="黑体" panose="02010609060101010101" charset="-122"/>
              </a:rPr>
              <a:t>本章教学内</a:t>
            </a:r>
            <a:r>
              <a:rPr sz="3600" spc="-15" dirty="0">
                <a:solidFill>
                  <a:srgbClr val="292929"/>
                </a:solidFill>
                <a:latin typeface="黑体" panose="02010609060101010101" charset="-122"/>
                <a:cs typeface="黑体" panose="02010609060101010101" charset="-122"/>
              </a:rPr>
              <a:t>容</a:t>
            </a:r>
            <a:endParaRPr sz="36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9909" y="6308407"/>
            <a:ext cx="20955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92929"/>
                </a:solidFill>
                <a:latin typeface="Arial" panose="020B0604020202090204"/>
                <a:cs typeface="Arial" panose="020B0604020202090204"/>
              </a:rPr>
              <a:t>•2</a:t>
            </a:r>
            <a:endParaRPr sz="16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483" y="2750654"/>
            <a:ext cx="7672705" cy="0"/>
          </a:xfrm>
          <a:custGeom>
            <a:avLst/>
            <a:gdLst/>
            <a:ahLst/>
            <a:cxnLst/>
            <a:rect l="l" t="t" r="r" b="b"/>
            <a:pathLst>
              <a:path w="7672705">
                <a:moveTo>
                  <a:pt x="0" y="0"/>
                </a:moveTo>
                <a:lnTo>
                  <a:pt x="7672311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54645" y="1558912"/>
            <a:ext cx="1289354" cy="1392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4726" y="2390101"/>
            <a:ext cx="603872" cy="590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05839" y="2057400"/>
            <a:ext cx="6355080" cy="1325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9930" y="4051566"/>
            <a:ext cx="7656195" cy="0"/>
          </a:xfrm>
          <a:custGeom>
            <a:avLst/>
            <a:gdLst/>
            <a:ahLst/>
            <a:cxnLst/>
            <a:rect l="l" t="t" r="r" b="b"/>
            <a:pathLst>
              <a:path w="7656195">
                <a:moveTo>
                  <a:pt x="0" y="0"/>
                </a:moveTo>
                <a:lnTo>
                  <a:pt x="7655636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05966" y="2857182"/>
            <a:ext cx="1238034" cy="1395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6164" y="3689680"/>
            <a:ext cx="602576" cy="593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0119" y="3337559"/>
            <a:ext cx="5074920" cy="1280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7923" y="5276837"/>
            <a:ext cx="7622540" cy="0"/>
          </a:xfrm>
          <a:custGeom>
            <a:avLst/>
            <a:gdLst/>
            <a:ahLst/>
            <a:cxnLst/>
            <a:rect l="l" t="t" r="r" b="b"/>
            <a:pathLst>
              <a:path w="7622540">
                <a:moveTo>
                  <a:pt x="0" y="0"/>
                </a:moveTo>
                <a:lnTo>
                  <a:pt x="7622260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71574" y="4081475"/>
            <a:ext cx="1272425" cy="13937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6164" y="4914506"/>
            <a:ext cx="599986" cy="5930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0119" y="4526279"/>
            <a:ext cx="5486400" cy="12801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6869" y="1433945"/>
            <a:ext cx="6325985" cy="407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4276" y="2249423"/>
            <a:ext cx="7722234" cy="3322320"/>
          </a:xfrm>
          <a:custGeom>
            <a:avLst/>
            <a:gdLst/>
            <a:ahLst/>
            <a:cxnLst/>
            <a:rect l="l" t="t" r="r" b="b"/>
            <a:pathLst>
              <a:path w="7722234" h="3322320">
                <a:moveTo>
                  <a:pt x="0" y="0"/>
                </a:moveTo>
                <a:lnTo>
                  <a:pt x="7722108" y="0"/>
                </a:lnTo>
                <a:lnTo>
                  <a:pt x="7722108" y="3322320"/>
                </a:lnTo>
                <a:lnTo>
                  <a:pt x="0" y="3322320"/>
                </a:lnTo>
                <a:lnTo>
                  <a:pt x="0" y="0"/>
                </a:lnTo>
                <a:close/>
              </a:path>
            </a:pathLst>
          </a:custGeom>
          <a:solidFill>
            <a:srgbClr val="E1C9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1512" y="2236787"/>
            <a:ext cx="7747000" cy="3348354"/>
          </a:xfrm>
          <a:custGeom>
            <a:avLst/>
            <a:gdLst/>
            <a:ahLst/>
            <a:cxnLst/>
            <a:rect l="l" t="t" r="r" b="b"/>
            <a:pathLst>
              <a:path w="7747000" h="3348354">
                <a:moveTo>
                  <a:pt x="7734300" y="3348037"/>
                </a:moveTo>
                <a:lnTo>
                  <a:pt x="12700" y="3348037"/>
                </a:lnTo>
                <a:lnTo>
                  <a:pt x="10223" y="3347796"/>
                </a:lnTo>
                <a:lnTo>
                  <a:pt x="0" y="3335337"/>
                </a:lnTo>
                <a:lnTo>
                  <a:pt x="0" y="12700"/>
                </a:lnTo>
                <a:lnTo>
                  <a:pt x="12700" y="0"/>
                </a:lnTo>
                <a:lnTo>
                  <a:pt x="7734300" y="0"/>
                </a:lnTo>
                <a:lnTo>
                  <a:pt x="7747000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3322637"/>
                </a:lnTo>
                <a:lnTo>
                  <a:pt x="12700" y="3322637"/>
                </a:lnTo>
                <a:lnTo>
                  <a:pt x="25400" y="3335337"/>
                </a:lnTo>
                <a:lnTo>
                  <a:pt x="7747000" y="3335337"/>
                </a:lnTo>
                <a:lnTo>
                  <a:pt x="7746758" y="3337814"/>
                </a:lnTo>
                <a:lnTo>
                  <a:pt x="7736776" y="3347796"/>
                </a:lnTo>
                <a:lnTo>
                  <a:pt x="7734300" y="3348037"/>
                </a:lnTo>
                <a:close/>
              </a:path>
              <a:path w="7747000" h="3348354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7747000" h="3348354">
                <a:moveTo>
                  <a:pt x="7721600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7721600" y="12700"/>
                </a:lnTo>
                <a:lnTo>
                  <a:pt x="7721600" y="25400"/>
                </a:lnTo>
                <a:close/>
              </a:path>
              <a:path w="7747000" h="3348354">
                <a:moveTo>
                  <a:pt x="7721600" y="3335337"/>
                </a:moveTo>
                <a:lnTo>
                  <a:pt x="7721600" y="12700"/>
                </a:lnTo>
                <a:lnTo>
                  <a:pt x="7734300" y="25400"/>
                </a:lnTo>
                <a:lnTo>
                  <a:pt x="7747000" y="25400"/>
                </a:lnTo>
                <a:lnTo>
                  <a:pt x="7747000" y="3322637"/>
                </a:lnTo>
                <a:lnTo>
                  <a:pt x="7734300" y="3322637"/>
                </a:lnTo>
                <a:lnTo>
                  <a:pt x="7721600" y="3335337"/>
                </a:lnTo>
                <a:close/>
              </a:path>
              <a:path w="7747000" h="3348354">
                <a:moveTo>
                  <a:pt x="7747000" y="25400"/>
                </a:moveTo>
                <a:lnTo>
                  <a:pt x="7734300" y="25400"/>
                </a:lnTo>
                <a:lnTo>
                  <a:pt x="7721600" y="12700"/>
                </a:lnTo>
                <a:lnTo>
                  <a:pt x="7747000" y="12700"/>
                </a:lnTo>
                <a:lnTo>
                  <a:pt x="7747000" y="25400"/>
                </a:lnTo>
                <a:close/>
              </a:path>
              <a:path w="7747000" h="3348354">
                <a:moveTo>
                  <a:pt x="25400" y="3335337"/>
                </a:moveTo>
                <a:lnTo>
                  <a:pt x="12700" y="3322637"/>
                </a:lnTo>
                <a:lnTo>
                  <a:pt x="25400" y="3322637"/>
                </a:lnTo>
                <a:lnTo>
                  <a:pt x="25400" y="3335337"/>
                </a:lnTo>
                <a:close/>
              </a:path>
              <a:path w="7747000" h="3348354">
                <a:moveTo>
                  <a:pt x="7721600" y="3335337"/>
                </a:moveTo>
                <a:lnTo>
                  <a:pt x="25400" y="3335337"/>
                </a:lnTo>
                <a:lnTo>
                  <a:pt x="25400" y="3322637"/>
                </a:lnTo>
                <a:lnTo>
                  <a:pt x="7721600" y="3322637"/>
                </a:lnTo>
                <a:lnTo>
                  <a:pt x="7721600" y="3335337"/>
                </a:lnTo>
                <a:close/>
              </a:path>
              <a:path w="7747000" h="3348354">
                <a:moveTo>
                  <a:pt x="7747000" y="3335337"/>
                </a:moveTo>
                <a:lnTo>
                  <a:pt x="7721600" y="3335337"/>
                </a:lnTo>
                <a:lnTo>
                  <a:pt x="7734300" y="3322637"/>
                </a:lnTo>
                <a:lnTo>
                  <a:pt x="7747000" y="3322637"/>
                </a:lnTo>
                <a:lnTo>
                  <a:pt x="7747000" y="3335337"/>
                </a:lnTo>
                <a:close/>
              </a:path>
            </a:pathLst>
          </a:custGeom>
          <a:solidFill>
            <a:srgbClr val="A693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2952" y="2440622"/>
            <a:ext cx="7531100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何谓中国梦</a:t>
            </a:r>
            <a:r>
              <a:rPr sz="2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Webdings" panose="05030102010509060703"/>
                <a:cs typeface="Webdings" panose="05030102010509060703"/>
              </a:rPr>
              <a:t></a:t>
            </a:r>
            <a:r>
              <a:rPr sz="2800" b="1" spc="5" dirty="0">
                <a:solidFill>
                  <a:srgbClr val="00AF50"/>
                </a:solidFill>
                <a:latin typeface="Times New Roman" panose="02020503050405090304"/>
                <a:cs typeface="Times New Roman" panose="02020503050405090304"/>
              </a:rPr>
              <a:t>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在中国共产党的领导下，坚持和发展中国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特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3345"/>
              </a:lnSpc>
              <a:spcBef>
                <a:spcPts val="30"/>
              </a:spcBef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色社会主义，实现中华民族伟大复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兴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3345"/>
              </a:lnSpc>
            </a:pPr>
            <a:r>
              <a:rPr sz="2800" b="1" dirty="0">
                <a:solidFill>
                  <a:srgbClr val="00AF50"/>
                </a:solidFill>
                <a:latin typeface="Webdings" panose="05030102010509060703"/>
                <a:cs typeface="Webdings" panose="05030102010509060703"/>
              </a:rPr>
              <a:t></a:t>
            </a:r>
            <a:r>
              <a:rPr sz="2800" b="1" dirty="0">
                <a:solidFill>
                  <a:srgbClr val="00AF50"/>
                </a:solidFill>
                <a:latin typeface="Times New Roman" panose="02020503050405090304"/>
                <a:cs typeface="Times New Roman" panose="02020503050405090304"/>
              </a:rPr>
              <a:t>  </a:t>
            </a:r>
            <a:r>
              <a:rPr sz="2800" b="1" spc="690" dirty="0">
                <a:solidFill>
                  <a:srgbClr val="00AF50"/>
                </a:solidFill>
                <a:latin typeface="Times New Roman" panose="02020503050405090304"/>
                <a:cs typeface="Times New Roman" panose="02020503050405090304"/>
              </a:rPr>
              <a:t>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实现国家富强、民族振兴、人民幸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福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Webdings" panose="05030102010509060703"/>
                <a:cs typeface="Webdings" panose="05030102010509060703"/>
              </a:rPr>
              <a:t></a:t>
            </a:r>
            <a:r>
              <a:rPr sz="2800" b="1" spc="10" dirty="0">
                <a:solidFill>
                  <a:srgbClr val="00AF50"/>
                </a:solidFill>
                <a:latin typeface="Times New Roman" panose="02020503050405090304"/>
                <a:cs typeface="Times New Roman" panose="02020503050405090304"/>
              </a:rPr>
              <a:t>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中国梦是国家的、民族的、每个中国人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Webdings" panose="05030102010509060703"/>
                <a:cs typeface="Webdings" panose="05030102010509060703"/>
              </a:rPr>
              <a:t></a:t>
            </a:r>
            <a:r>
              <a:rPr sz="2800" b="1" spc="15" dirty="0">
                <a:solidFill>
                  <a:srgbClr val="00AF50"/>
                </a:solidFill>
                <a:latin typeface="Times New Roman" panose="02020503050405090304"/>
                <a:cs typeface="Times New Roman" panose="02020503050405090304"/>
              </a:rPr>
              <a:t>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中国梦是历史的、现实的、未来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2465" y="6371147"/>
            <a:ext cx="179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4503" y="3875532"/>
            <a:ext cx="7144511" cy="2107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78864" y="1870710"/>
            <a:ext cx="8046720" cy="173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95"/>
              </a:spcBef>
            </a:pPr>
            <a:r>
              <a:rPr sz="1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现实是此岸，理想是彼岸。中间隔着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湍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急的河流，行动则是在川上的桥梁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 panose="02020503050405090304"/>
              <a:cs typeface="Times New Roman" panose="02020503050405090304"/>
            </a:endParaRPr>
          </a:p>
          <a:p>
            <a:pPr marR="5080" algn="r">
              <a:lnSpc>
                <a:spcPct val="100000"/>
              </a:lnSpc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812665">
              <a:lnSpc>
                <a:spcPct val="100000"/>
              </a:lnSpc>
              <a:spcBef>
                <a:spcPts val="560"/>
              </a:spcBef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——克雷洛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夫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2465" y="6371147"/>
            <a:ext cx="179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1727" y="485774"/>
            <a:ext cx="5537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第三节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在实践中化理想为现</a:t>
            </a:r>
            <a:r>
              <a:rPr spc="-10" dirty="0">
                <a:solidFill>
                  <a:srgbClr val="FF0000"/>
                </a:solidFill>
              </a:rPr>
              <a:t>实</a:t>
            </a:r>
            <a:endParaRPr spc="-1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66189" y="485774"/>
            <a:ext cx="5740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一、正确理解理想和现实的关</a:t>
            </a:r>
            <a:r>
              <a:rPr spc="-10" dirty="0">
                <a:solidFill>
                  <a:srgbClr val="292929"/>
                </a:solidFill>
              </a:rPr>
              <a:t>系</a:t>
            </a:r>
            <a:endParaRPr spc="-10" dirty="0">
              <a:solidFill>
                <a:srgbClr val="292929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385" y="1433945"/>
            <a:ext cx="7523018" cy="4293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1200" y="3543300"/>
            <a:ext cx="3121570" cy="2458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040" y="1600200"/>
            <a:ext cx="781812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98975" y="6371147"/>
            <a:ext cx="14541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20"/>
              </a:lnSpc>
            </a:pPr>
            <a:r>
              <a:rPr sz="1000" spc="-5" dirty="0">
                <a:latin typeface="Candara" panose="020E0502030303020204"/>
                <a:cs typeface="Candara" panose="020E0502030303020204"/>
              </a:rPr>
              <a:t>23</a:t>
            </a:r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2960" y="1571105"/>
            <a:ext cx="7186352" cy="2909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8348" y="4471415"/>
            <a:ext cx="7860030" cy="1568450"/>
          </a:xfrm>
          <a:custGeom>
            <a:avLst/>
            <a:gdLst/>
            <a:ahLst/>
            <a:cxnLst/>
            <a:rect l="l" t="t" r="r" b="b"/>
            <a:pathLst>
              <a:path w="7860030" h="1568450">
                <a:moveTo>
                  <a:pt x="7075932" y="1568196"/>
                </a:moveTo>
                <a:lnTo>
                  <a:pt x="783336" y="1568196"/>
                </a:lnTo>
                <a:lnTo>
                  <a:pt x="735634" y="1566684"/>
                </a:lnTo>
                <a:lnTo>
                  <a:pt x="688688" y="1562374"/>
                </a:lnTo>
                <a:lnTo>
                  <a:pt x="642577" y="1555346"/>
                </a:lnTo>
                <a:lnTo>
                  <a:pt x="597385" y="1545682"/>
                </a:lnTo>
                <a:lnTo>
                  <a:pt x="553194" y="1533463"/>
                </a:lnTo>
                <a:lnTo>
                  <a:pt x="510085" y="1518772"/>
                </a:lnTo>
                <a:lnTo>
                  <a:pt x="468140" y="1501689"/>
                </a:lnTo>
                <a:lnTo>
                  <a:pt x="427442" y="1482296"/>
                </a:lnTo>
                <a:lnTo>
                  <a:pt x="388072" y="1460674"/>
                </a:lnTo>
                <a:lnTo>
                  <a:pt x="350112" y="1436906"/>
                </a:lnTo>
                <a:lnTo>
                  <a:pt x="313645" y="1411072"/>
                </a:lnTo>
                <a:lnTo>
                  <a:pt x="278751" y="1383254"/>
                </a:lnTo>
                <a:lnTo>
                  <a:pt x="245514" y="1353534"/>
                </a:lnTo>
                <a:lnTo>
                  <a:pt x="214015" y="1321993"/>
                </a:lnTo>
                <a:lnTo>
                  <a:pt x="184337" y="1288712"/>
                </a:lnTo>
                <a:lnTo>
                  <a:pt x="156560" y="1253773"/>
                </a:lnTo>
                <a:lnTo>
                  <a:pt x="130767" y="1217258"/>
                </a:lnTo>
                <a:lnTo>
                  <a:pt x="107041" y="1179248"/>
                </a:lnTo>
                <a:lnTo>
                  <a:pt x="85462" y="1139825"/>
                </a:lnTo>
                <a:lnTo>
                  <a:pt x="66114" y="1099069"/>
                </a:lnTo>
                <a:lnTo>
                  <a:pt x="49077" y="1057064"/>
                </a:lnTo>
                <a:lnTo>
                  <a:pt x="34434" y="1013889"/>
                </a:lnTo>
                <a:lnTo>
                  <a:pt x="22268" y="969627"/>
                </a:lnTo>
                <a:lnTo>
                  <a:pt x="12659" y="924359"/>
                </a:lnTo>
                <a:lnTo>
                  <a:pt x="5690" y="878167"/>
                </a:lnTo>
                <a:lnTo>
                  <a:pt x="1443" y="831132"/>
                </a:lnTo>
                <a:lnTo>
                  <a:pt x="0" y="783336"/>
                </a:lnTo>
                <a:lnTo>
                  <a:pt x="1443" y="735682"/>
                </a:lnTo>
                <a:lnTo>
                  <a:pt x="5690" y="688779"/>
                </a:lnTo>
                <a:lnTo>
                  <a:pt x="12659" y="642709"/>
                </a:lnTo>
                <a:lnTo>
                  <a:pt x="22268" y="597554"/>
                </a:lnTo>
                <a:lnTo>
                  <a:pt x="34434" y="553395"/>
                </a:lnTo>
                <a:lnTo>
                  <a:pt x="49077" y="510315"/>
                </a:lnTo>
                <a:lnTo>
                  <a:pt x="66114" y="468396"/>
                </a:lnTo>
                <a:lnTo>
                  <a:pt x="85462" y="427720"/>
                </a:lnTo>
                <a:lnTo>
                  <a:pt x="107041" y="388368"/>
                </a:lnTo>
                <a:lnTo>
                  <a:pt x="130767" y="350423"/>
                </a:lnTo>
                <a:lnTo>
                  <a:pt x="156560" y="313967"/>
                </a:lnTo>
                <a:lnTo>
                  <a:pt x="184337" y="279081"/>
                </a:lnTo>
                <a:lnTo>
                  <a:pt x="214015" y="245847"/>
                </a:lnTo>
                <a:lnTo>
                  <a:pt x="245514" y="214348"/>
                </a:lnTo>
                <a:lnTo>
                  <a:pt x="278751" y="184666"/>
                </a:lnTo>
                <a:lnTo>
                  <a:pt x="313645" y="156882"/>
                </a:lnTo>
                <a:lnTo>
                  <a:pt x="350112" y="131078"/>
                </a:lnTo>
                <a:lnTo>
                  <a:pt x="388072" y="107337"/>
                </a:lnTo>
                <a:lnTo>
                  <a:pt x="427442" y="85740"/>
                </a:lnTo>
                <a:lnTo>
                  <a:pt x="468140" y="66370"/>
                </a:lnTo>
                <a:lnTo>
                  <a:pt x="510085" y="49308"/>
                </a:lnTo>
                <a:lnTo>
                  <a:pt x="553194" y="34636"/>
                </a:lnTo>
                <a:lnTo>
                  <a:pt x="597385" y="22436"/>
                </a:lnTo>
                <a:lnTo>
                  <a:pt x="642577" y="12791"/>
                </a:lnTo>
                <a:lnTo>
                  <a:pt x="688688" y="5781"/>
                </a:lnTo>
                <a:lnTo>
                  <a:pt x="735634" y="1490"/>
                </a:lnTo>
                <a:lnTo>
                  <a:pt x="783336" y="0"/>
                </a:lnTo>
                <a:lnTo>
                  <a:pt x="7075932" y="0"/>
                </a:lnTo>
                <a:lnTo>
                  <a:pt x="7123707" y="1490"/>
                </a:lnTo>
                <a:lnTo>
                  <a:pt x="7170723" y="5782"/>
                </a:lnTo>
                <a:lnTo>
                  <a:pt x="7216897" y="12792"/>
                </a:lnTo>
                <a:lnTo>
                  <a:pt x="7262148" y="22438"/>
                </a:lnTo>
                <a:lnTo>
                  <a:pt x="7306393" y="34640"/>
                </a:lnTo>
                <a:lnTo>
                  <a:pt x="7349550" y="49315"/>
                </a:lnTo>
                <a:lnTo>
                  <a:pt x="7391539" y="66381"/>
                </a:lnTo>
                <a:lnTo>
                  <a:pt x="7432277" y="85758"/>
                </a:lnTo>
                <a:lnTo>
                  <a:pt x="7471682" y="107362"/>
                </a:lnTo>
                <a:lnTo>
                  <a:pt x="7509672" y="131112"/>
                </a:lnTo>
                <a:lnTo>
                  <a:pt x="7546167" y="156927"/>
                </a:lnTo>
                <a:lnTo>
                  <a:pt x="7581083" y="184725"/>
                </a:lnTo>
                <a:lnTo>
                  <a:pt x="7614340" y="214423"/>
                </a:lnTo>
                <a:lnTo>
                  <a:pt x="7645854" y="245941"/>
                </a:lnTo>
                <a:lnTo>
                  <a:pt x="7675546" y="279196"/>
                </a:lnTo>
                <a:lnTo>
                  <a:pt x="7703332" y="314107"/>
                </a:lnTo>
                <a:lnTo>
                  <a:pt x="7729131" y="350591"/>
                </a:lnTo>
                <a:lnTo>
                  <a:pt x="7752861" y="388568"/>
                </a:lnTo>
                <a:lnTo>
                  <a:pt x="7774441" y="427955"/>
                </a:lnTo>
                <a:lnTo>
                  <a:pt x="7793788" y="468670"/>
                </a:lnTo>
                <a:lnTo>
                  <a:pt x="7810821" y="510632"/>
                </a:lnTo>
                <a:lnTo>
                  <a:pt x="7825458" y="553759"/>
                </a:lnTo>
                <a:lnTo>
                  <a:pt x="7837617" y="597970"/>
                </a:lnTo>
                <a:lnTo>
                  <a:pt x="7847216" y="643182"/>
                </a:lnTo>
                <a:lnTo>
                  <a:pt x="7854174" y="689313"/>
                </a:lnTo>
                <a:lnTo>
                  <a:pt x="7858409" y="736283"/>
                </a:lnTo>
                <a:lnTo>
                  <a:pt x="7859839" y="784009"/>
                </a:lnTo>
                <a:lnTo>
                  <a:pt x="7858409" y="831733"/>
                </a:lnTo>
                <a:lnTo>
                  <a:pt x="7854174" y="878701"/>
                </a:lnTo>
                <a:lnTo>
                  <a:pt x="7847216" y="924832"/>
                </a:lnTo>
                <a:lnTo>
                  <a:pt x="7837617" y="970043"/>
                </a:lnTo>
                <a:lnTo>
                  <a:pt x="7825458" y="1014253"/>
                </a:lnTo>
                <a:lnTo>
                  <a:pt x="7810821" y="1057380"/>
                </a:lnTo>
                <a:lnTo>
                  <a:pt x="7793788" y="1099343"/>
                </a:lnTo>
                <a:lnTo>
                  <a:pt x="7774441" y="1140059"/>
                </a:lnTo>
                <a:lnTo>
                  <a:pt x="7752861" y="1179448"/>
                </a:lnTo>
                <a:lnTo>
                  <a:pt x="7729131" y="1217426"/>
                </a:lnTo>
                <a:lnTo>
                  <a:pt x="7703332" y="1253913"/>
                </a:lnTo>
                <a:lnTo>
                  <a:pt x="7675546" y="1288827"/>
                </a:lnTo>
                <a:lnTo>
                  <a:pt x="7645854" y="1322086"/>
                </a:lnTo>
                <a:lnTo>
                  <a:pt x="7614340" y="1353609"/>
                </a:lnTo>
                <a:lnTo>
                  <a:pt x="7581083" y="1383313"/>
                </a:lnTo>
                <a:lnTo>
                  <a:pt x="7546167" y="1411118"/>
                </a:lnTo>
                <a:lnTo>
                  <a:pt x="7509672" y="1436940"/>
                </a:lnTo>
                <a:lnTo>
                  <a:pt x="7471682" y="1460699"/>
                </a:lnTo>
                <a:lnTo>
                  <a:pt x="7432277" y="1482313"/>
                </a:lnTo>
                <a:lnTo>
                  <a:pt x="7391539" y="1501701"/>
                </a:lnTo>
                <a:lnTo>
                  <a:pt x="7349550" y="1518779"/>
                </a:lnTo>
                <a:lnTo>
                  <a:pt x="7306393" y="1533468"/>
                </a:lnTo>
                <a:lnTo>
                  <a:pt x="7262148" y="1545684"/>
                </a:lnTo>
                <a:lnTo>
                  <a:pt x="7216897" y="1555347"/>
                </a:lnTo>
                <a:lnTo>
                  <a:pt x="7170723" y="1562374"/>
                </a:lnTo>
                <a:lnTo>
                  <a:pt x="7123707" y="1566684"/>
                </a:lnTo>
                <a:lnTo>
                  <a:pt x="7075932" y="1568196"/>
                </a:lnTo>
                <a:close/>
              </a:path>
            </a:pathLst>
          </a:custGeom>
          <a:solidFill>
            <a:srgbClr val="D4D4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7240" y="4572000"/>
            <a:ext cx="726948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23802" y="2484120"/>
            <a:ext cx="2185273" cy="3337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5800" y="1645920"/>
            <a:ext cx="5806440" cy="3703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5522" y="427355"/>
            <a:ext cx="65570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二、坚持个人理想与社会理想的统</a:t>
            </a:r>
            <a:r>
              <a:rPr spc="-10" dirty="0">
                <a:solidFill>
                  <a:srgbClr val="292929"/>
                </a:solidFill>
              </a:rPr>
              <a:t>一</a:t>
            </a:r>
            <a:endParaRPr spc="-10" dirty="0">
              <a:solidFill>
                <a:srgbClr val="292929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2465" y="6371147"/>
            <a:ext cx="179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36867" y="2484120"/>
            <a:ext cx="2184400" cy="3337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2074025"/>
            <a:ext cx="5806440" cy="2818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82465" y="6371147"/>
            <a:ext cx="179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36867" y="2484120"/>
            <a:ext cx="2184400" cy="3337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6167" y="2240279"/>
            <a:ext cx="4626032" cy="2926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56714" y="2315210"/>
            <a:ext cx="4045585" cy="2755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" marR="5080" indent="-447675">
              <a:lnSpc>
                <a:spcPct val="100000"/>
              </a:lnSpc>
              <a:spcBef>
                <a:spcPts val="95"/>
              </a:spcBef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实质：个人与社会的</a:t>
            </a:r>
            <a:r>
              <a:rPr sz="2800" b="1" spc="-1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关 </a:t>
            </a: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系在理想层面上的反</a:t>
            </a:r>
            <a:r>
              <a:rPr sz="28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映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00000"/>
              </a:lnSpc>
              <a:spcBef>
                <a:spcPts val="670"/>
              </a:spcBef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社会理想规定、指引</a:t>
            </a:r>
            <a:r>
              <a:rPr sz="2800" b="1" spc="-1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着 </a:t>
            </a: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个人理</a:t>
            </a:r>
            <a:r>
              <a:rPr sz="28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60375" marR="5080" indent="-447675">
              <a:lnSpc>
                <a:spcPct val="100000"/>
              </a:lnSpc>
              <a:spcBef>
                <a:spcPts val="670"/>
              </a:spcBef>
              <a:buClr>
                <a:srgbClr val="CC9900"/>
              </a:buClr>
              <a:buSzPct val="70000"/>
              <a:buFont typeface="Wingdings" panose="05000000000000000000"/>
              <a:buChar char=""/>
              <a:tabLst>
                <a:tab pos="459740" algn="l"/>
                <a:tab pos="460375" algn="l"/>
              </a:tabLst>
            </a:pP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社会理想是对个人理</a:t>
            </a:r>
            <a:r>
              <a:rPr sz="2800" b="1" spc="-1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 </a:t>
            </a: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的凝炼和升</a:t>
            </a:r>
            <a:r>
              <a:rPr sz="2800" b="1" spc="-2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华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2465" y="6371147"/>
            <a:ext cx="179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8852" y="558799"/>
            <a:ext cx="6122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（三）个人理想与社会理想的关</a:t>
            </a:r>
            <a:r>
              <a:rPr b="0" spc="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系</a:t>
            </a:r>
            <a:endParaRPr b="0" spc="5" dirty="0">
              <a:solidFill>
                <a:srgbClr val="292929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4568" y="1568196"/>
            <a:ext cx="4187952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98144" y="1623059"/>
            <a:ext cx="2882900" cy="9626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1" dirty="0">
                <a:latin typeface="宋体" panose="02010600030101010101" pitchFamily="2" charset="-122"/>
                <a:cs typeface="宋体" panose="02010600030101010101" pitchFamily="2" charset="-122"/>
              </a:rPr>
              <a:t>（一）立志当高</a:t>
            </a:r>
            <a:r>
              <a:rPr sz="2800" b="1" spc="-20" dirty="0">
                <a:latin typeface="宋体" panose="02010600030101010101" pitchFamily="2" charset="-122"/>
                <a:cs typeface="宋体" panose="02010600030101010101" pitchFamily="2" charset="-122"/>
              </a:rPr>
              <a:t>远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15489" y="2474976"/>
            <a:ext cx="1903179" cy="3201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71105" y="3537065"/>
            <a:ext cx="4322618" cy="864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0289" y="427672"/>
            <a:ext cx="645795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92929"/>
                </a:solidFill>
              </a:rPr>
              <a:t>三、在实现中国梦的实践中放飞青春梦</a:t>
            </a:r>
            <a:r>
              <a:rPr sz="2800" spc="-20" dirty="0">
                <a:solidFill>
                  <a:srgbClr val="292929"/>
                </a:solidFill>
              </a:rPr>
              <a:t>想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4482465" y="6371147"/>
            <a:ext cx="179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99764" y="3060700"/>
            <a:ext cx="5613400" cy="17805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016000">
              <a:lnSpc>
                <a:spcPts val="4300"/>
              </a:lnSpc>
              <a:spcBef>
                <a:spcPts val="260"/>
              </a:spcBef>
            </a:pPr>
            <a:r>
              <a:rPr sz="3600" dirty="0">
                <a:solidFill>
                  <a:srgbClr val="001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要立志做大事，不要立 志做大官。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171700">
              <a:lnSpc>
                <a:spcPct val="100000"/>
              </a:lnSpc>
              <a:spcBef>
                <a:spcPts val="740"/>
              </a:spcBef>
            </a:pPr>
            <a:r>
              <a:rPr sz="3600" dirty="0">
                <a:solidFill>
                  <a:srgbClr val="001F5F"/>
                </a:solidFill>
                <a:latin typeface="Arial" panose="020B0604020202090204"/>
                <a:cs typeface="Arial" panose="020B0604020202090204"/>
              </a:rPr>
              <a:t>——</a:t>
            </a:r>
            <a:r>
              <a:rPr sz="3600" dirty="0">
                <a:solidFill>
                  <a:srgbClr val="001F5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孙中山</a:t>
            </a:r>
            <a:endParaRPr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1412747"/>
            <a:ext cx="4431792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4590" y="1578292"/>
            <a:ext cx="306260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 （二）立志做大</a:t>
            </a:r>
            <a:r>
              <a:rPr sz="2800" spc="-20" dirty="0">
                <a:solidFill>
                  <a:srgbClr val="000000"/>
                </a:solidFill>
              </a:rPr>
              <a:t>事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685800" y="2688335"/>
            <a:ext cx="2276856" cy="2877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82465" y="6371147"/>
            <a:ext cx="1790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05"/>
              </a:spcBef>
            </a:pPr>
            <a:r>
              <a:rPr dirty="0"/>
              <a:t>第一节</a:t>
            </a:r>
            <a:r>
              <a:rPr spc="-35" dirty="0"/>
              <a:t> </a:t>
            </a:r>
            <a:r>
              <a:rPr dirty="0"/>
              <a:t>理想信念与大学生成长成才</a:t>
            </a:r>
            <a:r>
              <a:rPr spc="-10" dirty="0"/>
              <a:t> 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764540" y="2517139"/>
            <a:ext cx="350520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200" algn="just">
              <a:lnSpc>
                <a:spcPct val="100000"/>
              </a:lnSpc>
              <a:spcBef>
                <a:spcPts val="95"/>
              </a:spcBef>
            </a:pPr>
            <a:r>
              <a:rPr sz="2800" b="1" spc="35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理想信</a:t>
            </a:r>
            <a:r>
              <a:rPr sz="2800" b="1" spc="35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念是人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精神世界的核心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 spc="-119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人精神上的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800" b="1" spc="-12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钙</a:t>
            </a:r>
            <a:r>
              <a:rPr sz="2800" b="1" spc="26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没有理想信念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 spc="-12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26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信念不坚定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 spc="-12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精</a:t>
            </a:r>
            <a:r>
              <a:rPr sz="2800" b="1" spc="26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神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上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就会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sz="2800" b="1" spc="-117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26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缺钙</a:t>
            </a:r>
            <a:r>
              <a:rPr sz="2800" b="1" spc="1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”，</a:t>
            </a:r>
            <a:r>
              <a:rPr sz="2800" b="1" spc="-116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b="1" spc="26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就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会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得“软骨病”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8148" y="2610639"/>
            <a:ext cx="3048714" cy="2787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12309" y="6371147"/>
            <a:ext cx="11874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6344" y="1373124"/>
            <a:ext cx="4468367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0392" y="1578584"/>
            <a:ext cx="306260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 （三）立志须躬</a:t>
            </a:r>
            <a:r>
              <a:rPr sz="2800" spc="-20" dirty="0">
                <a:solidFill>
                  <a:srgbClr val="000000"/>
                </a:solidFill>
              </a:rPr>
              <a:t>行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650392" y="2050389"/>
            <a:ext cx="434340" cy="5143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200" b="1" spc="-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091" y="2808732"/>
            <a:ext cx="4572000" cy="310642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 marR="180975" algn="just">
              <a:lnSpc>
                <a:spcPct val="100000"/>
              </a:lnSpc>
              <a:spcBef>
                <a:spcPts val="195"/>
              </a:spcBef>
            </a:pPr>
            <a:r>
              <a:rPr sz="2800" b="1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雄心壮志只能建立在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踏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实的基础上，否则就不叫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雄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心斗志。雄心斗志需要有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步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骤地，一步步地，踏踏实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实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地去实现，一步一个脚印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不让它有一步落空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1440">
              <a:lnSpc>
                <a:spcPct val="100000"/>
              </a:lnSpc>
            </a:pP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 ——华罗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庚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8676" y="2738627"/>
            <a:ext cx="3141746" cy="3176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80559" y="6371147"/>
            <a:ext cx="18224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29" y="1699865"/>
            <a:ext cx="8078664" cy="4352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50240" y="1948992"/>
            <a:ext cx="7700009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205" indent="-363855">
              <a:lnSpc>
                <a:spcPct val="100000"/>
              </a:lnSpc>
              <a:spcBef>
                <a:spcPts val="95"/>
              </a:spcBef>
              <a:buSzPct val="96000"/>
              <a:buAutoNum type="arabicPeriod"/>
              <a:tabLst>
                <a:tab pos="497205" algn="l"/>
              </a:tabLst>
            </a:pPr>
            <a:r>
              <a:rPr sz="2800" spc="3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结合自身实际，谈谈</a:t>
            </a:r>
            <a:r>
              <a:rPr sz="2800" spc="3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理想信念对大学生成长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292929"/>
              </a:buClr>
              <a:buAutoNum type="arabicPeriod"/>
            </a:pPr>
            <a:endParaRPr sz="2300">
              <a:latin typeface="Times New Roman" panose="02020503050405090304"/>
              <a:cs typeface="Times New Roman" panose="02020503050405090304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才的重要意义</a:t>
            </a:r>
            <a:r>
              <a:rPr sz="2800" spc="-1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4925">
              <a:lnSpc>
                <a:spcPct val="150000"/>
              </a:lnSpc>
              <a:spcBef>
                <a:spcPts val="670"/>
              </a:spcBef>
              <a:buSzPct val="96000"/>
              <a:buAutoNum type="arabicPeriod" startAt="2"/>
              <a:tabLst>
                <a:tab pos="368935" algn="l"/>
              </a:tabLst>
            </a:pP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如何认识实现个人理想与中国特色社会主义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 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同理想之间的关系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34925">
              <a:lnSpc>
                <a:spcPct val="150000"/>
              </a:lnSpc>
              <a:spcBef>
                <a:spcPts val="670"/>
              </a:spcBef>
              <a:buSzPct val="96000"/>
              <a:buAutoNum type="arabicPeriod" startAt="2"/>
              <a:tabLst>
                <a:tab pos="546100" algn="l"/>
              </a:tabLst>
            </a:pP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结合自身实际，谈谈在实现中华民族伟大复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兴 </a:t>
            </a:r>
            <a:r>
              <a:rPr sz="2800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的中国梦历史使命中大学生肩负的责任</a:t>
            </a:r>
            <a:r>
              <a:rPr sz="2800" spc="-5" dirty="0">
                <a:solidFill>
                  <a:srgbClr val="292929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0559" y="6371147"/>
            <a:ext cx="18224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06052" y="411797"/>
            <a:ext cx="32448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思 考</a:t>
            </a:r>
            <a:r>
              <a:rPr sz="3600" spc="-15" dirty="0">
                <a:solidFill>
                  <a:srgbClr val="FF0000"/>
                </a:solidFill>
              </a:rPr>
              <a:t>题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4770" y="2049087"/>
            <a:ext cx="4160520" cy="3133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23559" y="1848611"/>
            <a:ext cx="2834640" cy="3791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37627" y="558799"/>
            <a:ext cx="49237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一、理想信念的含义与特</a:t>
            </a:r>
            <a:r>
              <a:rPr spc="-10" dirty="0">
                <a:solidFill>
                  <a:srgbClr val="292929"/>
                </a:solidFill>
              </a:rPr>
              <a:t>征</a:t>
            </a:r>
            <a:endParaRPr spc="-10" dirty="0">
              <a:solidFill>
                <a:srgbClr val="292929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2309" y="6371147"/>
            <a:ext cx="11874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12764" y="2348483"/>
            <a:ext cx="2490216" cy="3474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4752" y="558799"/>
            <a:ext cx="45154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（一）理想的含义与特</a:t>
            </a:r>
            <a:r>
              <a:rPr spc="-10" dirty="0">
                <a:solidFill>
                  <a:srgbClr val="292929"/>
                </a:solidFill>
              </a:rPr>
              <a:t>征</a:t>
            </a:r>
            <a:endParaRPr spc="-10" dirty="0">
              <a:solidFill>
                <a:srgbClr val="292929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2309" y="6371147"/>
            <a:ext cx="11874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4752" y="2013585"/>
            <a:ext cx="3959225" cy="301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1.含义</a:t>
            </a:r>
            <a:r>
              <a:rPr sz="2800" b="1" spc="-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理想是人们在实践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中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形成的、有可能实现的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对未来社会和自身发展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向往与追求，是人们的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世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界观、人生观和价值观</a:t>
            </a:r>
            <a:r>
              <a:rPr sz="2800" b="1" spc="-15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 </a:t>
            </a:r>
            <a:r>
              <a:rPr sz="2800" b="1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奋斗目标上的集中体现</a:t>
            </a:r>
            <a:r>
              <a:rPr sz="2800" b="1" spc="-20" dirty="0">
                <a:solidFill>
                  <a:srgbClr val="00AF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12764" y="2348483"/>
            <a:ext cx="2490216" cy="3474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9927" y="6308407"/>
            <a:ext cx="1023619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indent="-71755">
              <a:lnSpc>
                <a:spcPct val="100000"/>
              </a:lnSpc>
              <a:spcBef>
                <a:spcPts val="95"/>
              </a:spcBef>
              <a:buSzPct val="94000"/>
              <a:buChar char="•"/>
              <a:tabLst>
                <a:tab pos="84455" algn="l"/>
              </a:tabLst>
            </a:pPr>
            <a:r>
              <a:rPr sz="1600" spc="-5" dirty="0">
                <a:solidFill>
                  <a:srgbClr val="292929"/>
                </a:solidFill>
                <a:latin typeface="Arial" panose="020B0604020202090204"/>
                <a:cs typeface="Arial" panose="020B0604020202090204"/>
              </a:rPr>
              <a:t>2017-9-18</a:t>
            </a:r>
            <a:endParaRPr sz="16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9909" y="6308407"/>
            <a:ext cx="20955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92929"/>
                </a:solidFill>
                <a:latin typeface="Arial" panose="020B0604020202090204"/>
                <a:cs typeface="Arial" panose="020B0604020202090204"/>
              </a:rPr>
              <a:t>•6</a:t>
            </a:r>
            <a:endParaRPr sz="1600">
              <a:latin typeface="Arial" panose="020B0604020202090204"/>
              <a:cs typeface="Arial" panose="020B060402020209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40" y="1508760"/>
            <a:ext cx="6537959" cy="3474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71891" y="1869948"/>
            <a:ext cx="2570713" cy="2277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0289" y="411797"/>
            <a:ext cx="4616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(二)信念的含义与特</a:t>
            </a:r>
            <a:r>
              <a:rPr sz="3600" spc="-15" dirty="0">
                <a:solidFill>
                  <a:srgbClr val="000000"/>
                </a:solidFill>
              </a:rPr>
              <a:t>征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4511675" y="6371147"/>
            <a:ext cx="1206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677" y="1295399"/>
            <a:ext cx="5187950" cy="3711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1.信念的含</a:t>
            </a:r>
            <a:r>
              <a:rPr sz="3200" b="1" spc="-1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义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 panose="02020503050405090304"/>
              <a:cs typeface="Times New Roman" panose="0202050305040509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Times New Roman" panose="02020503050405090304"/>
              <a:cs typeface="Times New Roman" panose="02020503050405090304"/>
            </a:endParaRPr>
          </a:p>
          <a:p>
            <a:pPr marL="523875" marR="5080" algn="just">
              <a:lnSpc>
                <a:spcPct val="100000"/>
              </a:lnSpc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信念是认知、情感和意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志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的有机统一体，是人们在一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认识基础上确立的对某种思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或事物坚信不疑并身体力行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心理态度和精神状态。</a:t>
            </a:r>
            <a:r>
              <a:rPr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sz="2800" b="1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27810" y="477981"/>
            <a:ext cx="3258589" cy="432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661" y="1508760"/>
            <a:ext cx="8690956" cy="4123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9565" y="1484820"/>
            <a:ext cx="8518525" cy="37795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5750" indent="-273050" algn="just">
              <a:lnSpc>
                <a:spcPct val="100000"/>
              </a:lnSpc>
              <a:spcBef>
                <a:spcPts val="770"/>
              </a:spcBef>
              <a:buClr>
                <a:srgbClr val="CC9900"/>
              </a:buClr>
              <a:buFont typeface="Symbol" panose="05050102010706020507"/>
              <a:buChar char=""/>
              <a:tabLst>
                <a:tab pos="285750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信念是对理想的支持，是人们追求理想的强大动力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73050" algn="just">
              <a:lnSpc>
                <a:spcPct val="100000"/>
              </a:lnSpc>
              <a:spcBef>
                <a:spcPts val="670"/>
              </a:spcBef>
              <a:buClr>
                <a:srgbClr val="CC9900"/>
              </a:buClr>
              <a:buFont typeface="Symbol" panose="05050102010706020507"/>
              <a:buChar char=""/>
              <a:tabLst>
                <a:tab pos="285750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理想与信念如影随形、相互依存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50" marR="363220" indent="-273050" algn="just">
              <a:lnSpc>
                <a:spcPct val="100000"/>
              </a:lnSpc>
              <a:spcBef>
                <a:spcPts val="670"/>
              </a:spcBef>
              <a:buClr>
                <a:srgbClr val="CC9900"/>
              </a:buClr>
              <a:buFont typeface="Symbol" panose="05050102010706020507"/>
              <a:buChar char=""/>
              <a:tabLst>
                <a:tab pos="285750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理想是信念的根据和前提，信念则是实现理想的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要保障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85750" marR="363220" indent="-273050" algn="just">
              <a:lnSpc>
                <a:spcPct val="100000"/>
              </a:lnSpc>
              <a:spcBef>
                <a:spcPts val="670"/>
              </a:spcBef>
              <a:buClr>
                <a:srgbClr val="CC9900"/>
              </a:buClr>
              <a:buFont typeface="Symbol" panose="05050102010706020507"/>
              <a:buChar char=""/>
              <a:tabLst>
                <a:tab pos="285750" algn="l"/>
              </a:tabLst>
            </a:pP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很多情况下，理想亦是信念，信念亦是理想。当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想作为信念时，它指人们确信的一种观点和主张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当信念作为理想时，它是与奋斗目标相联系的一</a:t>
            </a:r>
            <a:r>
              <a:rPr sz="2800" b="1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种 </a:t>
            </a:r>
            <a:r>
              <a:rPr sz="2800" b="1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向往和追求</a:t>
            </a:r>
            <a:r>
              <a:rPr sz="2800" b="1" spc="-2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1675" y="6371147"/>
            <a:ext cx="1206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126236"/>
            <a:ext cx="7239000" cy="100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2531" y="188976"/>
            <a:ext cx="1990344" cy="1095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716" y="6092952"/>
            <a:ext cx="9116568" cy="28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1969" y="1570037"/>
            <a:ext cx="4517390" cy="3712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1.理想信念指引奋斗目</a:t>
            </a:r>
            <a:r>
              <a:rPr sz="3200" b="1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</a:t>
            </a:r>
            <a:endParaRPr sz="3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 panose="02020503050405090304"/>
              <a:cs typeface="Times New Roman" panose="02020503050405090304"/>
            </a:endParaRPr>
          </a:p>
          <a:p>
            <a:pPr marL="372745" marR="207010" algn="just">
              <a:lnSpc>
                <a:spcPct val="130000"/>
              </a:lnSpc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理想是石，敲出星星之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火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理想是火，点燃熄灭的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灯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理想是灯，照亮夜行的</a:t>
            </a:r>
            <a:r>
              <a:rPr sz="2800" b="1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路 </a:t>
            </a: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理想是路，引你走向黎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明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72745">
              <a:lnSpc>
                <a:spcPct val="100000"/>
              </a:lnSpc>
              <a:spcBef>
                <a:spcPts val="1005"/>
              </a:spcBef>
            </a:pPr>
            <a:r>
              <a:rPr sz="2800" b="1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         ——流沙</a:t>
            </a:r>
            <a:r>
              <a:rPr sz="2800" b="1" spc="-2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河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5540" y="2305811"/>
            <a:ext cx="2561843" cy="3296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79282" y="467042"/>
            <a:ext cx="45154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292929"/>
                </a:solidFill>
              </a:rPr>
              <a:t>二、理想信念的重要意</a:t>
            </a:r>
            <a:r>
              <a:rPr spc="-10" dirty="0">
                <a:solidFill>
                  <a:srgbClr val="292929"/>
                </a:solidFill>
              </a:rPr>
              <a:t>义</a:t>
            </a:r>
            <a:endParaRPr spc="-10" dirty="0">
              <a:solidFill>
                <a:srgbClr val="292929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1675" y="6371147"/>
            <a:ext cx="12065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20"/>
              </a:lnSpc>
            </a:pPr>
            <a:fld id="{81D60167-4931-47E6-BA6A-407CBD079E47}" type="slidenum">
              <a:rPr sz="1000" spc="-5" dirty="0">
                <a:latin typeface="Candara" panose="020E0502030303020204"/>
                <a:cs typeface="Candara" panose="020E0502030303020204"/>
              </a:rPr>
            </a:fld>
            <a:endParaRPr sz="1000">
              <a:latin typeface="Candara" panose="020E0502030303020204"/>
              <a:cs typeface="Candara" panose="020E0502030303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WPS 表格</Application>
  <PresentationFormat>On-screen Show (4:3)</PresentationFormat>
  <Paragraphs>214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3" baseType="lpstr">
      <vt:lpstr>Arial</vt:lpstr>
      <vt:lpstr>方正书宋_GBK</vt:lpstr>
      <vt:lpstr>Wingdings</vt:lpstr>
      <vt:lpstr>宋体</vt:lpstr>
      <vt:lpstr>汉仪书宋二KW</vt:lpstr>
      <vt:lpstr>Candara</vt:lpstr>
      <vt:lpstr>Thonburi</vt:lpstr>
      <vt:lpstr>黑体</vt:lpstr>
      <vt:lpstr>汉仪中黑KW</vt:lpstr>
      <vt:lpstr>Arial</vt:lpstr>
      <vt:lpstr>Times New Roman</vt:lpstr>
      <vt:lpstr>Symbol</vt:lpstr>
      <vt:lpstr>Kingsoft Sign</vt:lpstr>
      <vt:lpstr>Wingdings</vt:lpstr>
      <vt:lpstr>Webdings</vt:lpstr>
      <vt:lpstr>Calibri</vt:lpstr>
      <vt:lpstr>Helvetica Neue</vt:lpstr>
      <vt:lpstr>宋体</vt:lpstr>
      <vt:lpstr>微软雅黑</vt:lpstr>
      <vt:lpstr>汉仪旗黑</vt:lpstr>
      <vt:lpstr>Arial Unicode MS</vt:lpstr>
      <vt:lpstr>Office Theme</vt:lpstr>
      <vt:lpstr>PowerPoint 演示文稿</vt:lpstr>
      <vt:lpstr>本章教学内容</vt:lpstr>
      <vt:lpstr>第一节 理想信念与大学生成长成才 </vt:lpstr>
      <vt:lpstr>一、理想信念的含义与特征</vt:lpstr>
      <vt:lpstr>（一）理想的含义与特征</vt:lpstr>
      <vt:lpstr>PowerPoint 演示文稿</vt:lpstr>
      <vt:lpstr>(二)信念的含义与特征</vt:lpstr>
      <vt:lpstr>PowerPoint 演示文稿</vt:lpstr>
      <vt:lpstr>二、理想信念的重要意义</vt:lpstr>
      <vt:lpstr>2.理想信念提供前进动力</vt:lpstr>
      <vt:lpstr>3.理想信念提高精神境界</vt:lpstr>
      <vt:lpstr>第二节	树立科学的理想信念</vt:lpstr>
      <vt:lpstr>一、认识大学生的历史使命</vt:lpstr>
      <vt:lpstr>PowerPoint 演示文稿</vt:lpstr>
      <vt:lpstr>二、确立马克思主义的科学信仰</vt:lpstr>
      <vt:lpstr>PowerPoint 演示文稿</vt:lpstr>
      <vt:lpstr>三、树立中国特色社会主义共同理想</vt:lpstr>
      <vt:lpstr>实现共同理想的途径</vt:lpstr>
      <vt:lpstr>PowerPoint 演示文稿</vt:lpstr>
      <vt:lpstr>PowerPoint 演示文稿</vt:lpstr>
      <vt:lpstr>第三节 在实践中化理想为现实</vt:lpstr>
      <vt:lpstr>一、正确理解理想和现实的关系</vt:lpstr>
      <vt:lpstr>PowerPoint 演示文稿</vt:lpstr>
      <vt:lpstr>PowerPoint 演示文稿</vt:lpstr>
      <vt:lpstr>二、坚持个人理想与社会理想的统一</vt:lpstr>
      <vt:lpstr>PowerPoint 演示文稿</vt:lpstr>
      <vt:lpstr>（三）个人理想与社会理想的关系</vt:lpstr>
      <vt:lpstr>三、在实现中国梦的实践中放飞青春梦想</vt:lpstr>
      <vt:lpstr> （二）立志做大事</vt:lpstr>
      <vt:lpstr> （三）立志须躬行</vt:lpstr>
      <vt:lpstr>思 考题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xiaozhousi</cp:lastModifiedBy>
  <cp:revision>6</cp:revision>
  <dcterms:created xsi:type="dcterms:W3CDTF">2022-01-12T04:14:34Z</dcterms:created>
  <dcterms:modified xsi:type="dcterms:W3CDTF">2022-01-12T04:14:34Z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1900-01-00T00:00:00Z</vt:filetime>
  </property>
  <property fmtid="{D5CDD505-2E9C-101B-9397-08002B2CF9AE}" pid="3" name="LastSaved">
    <vt:filetime>1900-01-00T00:00:00Z</vt:filetime>
  </property>
  <property fmtid="{D5CDD505-2E9C-101B-9397-08002B2CF9AE}" pid="4" name="ICV">
    <vt:lpwstr>67164D82C3654A20AD7142F17BCE3F69</vt:lpwstr>
  </property>
  <property fmtid="{D5CDD505-2E9C-101B-9397-08002B2CF9AE}" pid="5" name="KSOProductBuildVer">
    <vt:lpwstr>2052-3.7.0.5929</vt:lpwstr>
  </property>
</Properties>
</file>