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265" r:id="rId2"/>
    <p:sldId id="324" r:id="rId3"/>
    <p:sldId id="346" r:id="rId4"/>
    <p:sldId id="325" r:id="rId5"/>
    <p:sldId id="328" r:id="rId6"/>
    <p:sldId id="315" r:id="rId7"/>
    <p:sldId id="329" r:id="rId8"/>
    <p:sldId id="257" r:id="rId9"/>
    <p:sldId id="275" r:id="rId10"/>
    <p:sldId id="345" r:id="rId11"/>
    <p:sldId id="326" r:id="rId12"/>
    <p:sldId id="316" r:id="rId13"/>
    <p:sldId id="273" r:id="rId14"/>
    <p:sldId id="327" r:id="rId15"/>
    <p:sldId id="258" r:id="rId16"/>
    <p:sldId id="274" r:id="rId17"/>
    <p:sldId id="341" r:id="rId18"/>
    <p:sldId id="342" r:id="rId19"/>
    <p:sldId id="340" r:id="rId20"/>
    <p:sldId id="344" r:id="rId21"/>
    <p:sldId id="31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330">
          <p15:clr>
            <a:srgbClr val="A4A3A4"/>
          </p15:clr>
        </p15:guide>
        <p15:guide id="3" pos="7344">
          <p15:clr>
            <a:srgbClr val="A4A3A4"/>
          </p15:clr>
        </p15:guide>
        <p15:guide id="4" orient="horz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79C"/>
    <a:srgbClr val="E5404C"/>
    <a:srgbClr val="F2EFDE"/>
    <a:srgbClr val="F1EFDD"/>
    <a:srgbClr val="FFFFFF"/>
    <a:srgbClr val="38AEA1"/>
    <a:srgbClr val="197E7D"/>
    <a:srgbClr val="0F787B"/>
    <a:srgbClr val="137A7C"/>
    <a:srgbClr val="0F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62" y="62"/>
      </p:cViewPr>
      <p:guideLst>
        <p:guide orient="horz" pos="3972"/>
        <p:guide pos="330"/>
        <p:guide pos="7344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A1D88-97C5-46E9-8495-1AA269142FA3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7D53-818E-434E-B5C3-04284C99F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7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727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77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2"/>
          <p:cNvSpPr>
            <a:spLocks noEditPoints="1"/>
          </p:cNvSpPr>
          <p:nvPr/>
        </p:nvSpPr>
        <p:spPr bwMode="auto">
          <a:xfrm>
            <a:off x="2131695" y="1346835"/>
            <a:ext cx="1782445" cy="1781175"/>
          </a:xfrm>
          <a:custGeom>
            <a:avLst/>
            <a:gdLst>
              <a:gd name="T0" fmla="*/ 2031 w 5077"/>
              <a:gd name="T1" fmla="*/ 2420 h 5072"/>
              <a:gd name="T2" fmla="*/ 3042 w 5077"/>
              <a:gd name="T3" fmla="*/ 2654 h 5072"/>
              <a:gd name="T4" fmla="*/ 2151 w 5077"/>
              <a:gd name="T5" fmla="*/ 5043 h 5072"/>
              <a:gd name="T6" fmla="*/ 1551 w 5077"/>
              <a:gd name="T7" fmla="*/ 4873 h 5072"/>
              <a:gd name="T8" fmla="*/ 1020 w 5077"/>
              <a:gd name="T9" fmla="*/ 4569 h 5072"/>
              <a:gd name="T10" fmla="*/ 580 w 5077"/>
              <a:gd name="T11" fmla="*/ 4149 h 5072"/>
              <a:gd name="T12" fmla="*/ 251 w 5077"/>
              <a:gd name="T13" fmla="*/ 3635 h 5072"/>
              <a:gd name="T14" fmla="*/ 51 w 5077"/>
              <a:gd name="T15" fmla="*/ 3047 h 5072"/>
              <a:gd name="T16" fmla="*/ 3 w 5077"/>
              <a:gd name="T17" fmla="*/ 2406 h 5072"/>
              <a:gd name="T18" fmla="*/ 114 w 5077"/>
              <a:gd name="T19" fmla="*/ 1782 h 5072"/>
              <a:gd name="T20" fmla="*/ 368 w 5077"/>
              <a:gd name="T21" fmla="*/ 1221 h 5072"/>
              <a:gd name="T22" fmla="*/ 744 w 5077"/>
              <a:gd name="T23" fmla="*/ 743 h 5072"/>
              <a:gd name="T24" fmla="*/ 1222 w 5077"/>
              <a:gd name="T25" fmla="*/ 368 h 5072"/>
              <a:gd name="T26" fmla="*/ 1784 w 5077"/>
              <a:gd name="T27" fmla="*/ 114 h 5072"/>
              <a:gd name="T28" fmla="*/ 2408 w 5077"/>
              <a:gd name="T29" fmla="*/ 3 h 5072"/>
              <a:gd name="T30" fmla="*/ 3050 w 5077"/>
              <a:gd name="T31" fmla="*/ 51 h 5072"/>
              <a:gd name="T32" fmla="*/ 3639 w 5077"/>
              <a:gd name="T33" fmla="*/ 251 h 5072"/>
              <a:gd name="T34" fmla="*/ 4152 w 5077"/>
              <a:gd name="T35" fmla="*/ 579 h 5072"/>
              <a:gd name="T36" fmla="*/ 4572 w 5077"/>
              <a:gd name="T37" fmla="*/ 1019 h 5072"/>
              <a:gd name="T38" fmla="*/ 4877 w 5077"/>
              <a:gd name="T39" fmla="*/ 1549 h 5072"/>
              <a:gd name="T40" fmla="*/ 5046 w 5077"/>
              <a:gd name="T41" fmla="*/ 2150 h 5072"/>
              <a:gd name="T42" fmla="*/ 5063 w 5077"/>
              <a:gd name="T43" fmla="*/ 2796 h 5072"/>
              <a:gd name="T44" fmla="*/ 4922 w 5077"/>
              <a:gd name="T45" fmla="*/ 3408 h 5072"/>
              <a:gd name="T46" fmla="*/ 4643 w 5077"/>
              <a:gd name="T47" fmla="*/ 3954 h 5072"/>
              <a:gd name="T48" fmla="*/ 4245 w 5077"/>
              <a:gd name="T49" fmla="*/ 4413 h 5072"/>
              <a:gd name="T50" fmla="*/ 3748 w 5077"/>
              <a:gd name="T51" fmla="*/ 4766 h 5072"/>
              <a:gd name="T52" fmla="*/ 3173 w 5077"/>
              <a:gd name="T53" fmla="*/ 4992 h 5072"/>
              <a:gd name="T54" fmla="*/ 2538 w 5077"/>
              <a:gd name="T55" fmla="*/ 5072 h 5072"/>
              <a:gd name="T56" fmla="*/ 2985 w 5077"/>
              <a:gd name="T57" fmla="*/ 4708 h 5072"/>
              <a:gd name="T58" fmla="*/ 3500 w 5077"/>
              <a:gd name="T59" fmla="*/ 4535 h 5072"/>
              <a:gd name="T60" fmla="*/ 3950 w 5077"/>
              <a:gd name="T61" fmla="*/ 4247 h 5072"/>
              <a:gd name="T62" fmla="*/ 4316 w 5077"/>
              <a:gd name="T63" fmla="*/ 3862 h 5072"/>
              <a:gd name="T64" fmla="*/ 4583 w 5077"/>
              <a:gd name="T65" fmla="*/ 3399 h 5072"/>
              <a:gd name="T66" fmla="*/ 4731 w 5077"/>
              <a:gd name="T67" fmla="*/ 2873 h 5072"/>
              <a:gd name="T68" fmla="*/ 4745 w 5077"/>
              <a:gd name="T69" fmla="*/ 2309 h 5072"/>
              <a:gd name="T70" fmla="*/ 4623 w 5077"/>
              <a:gd name="T71" fmla="*/ 1773 h 5072"/>
              <a:gd name="T72" fmla="*/ 4378 w 5077"/>
              <a:gd name="T73" fmla="*/ 1296 h 5072"/>
              <a:gd name="T74" fmla="*/ 4030 w 5077"/>
              <a:gd name="T75" fmla="*/ 894 h 5072"/>
              <a:gd name="T76" fmla="*/ 3596 w 5077"/>
              <a:gd name="T77" fmla="*/ 586 h 5072"/>
              <a:gd name="T78" fmla="*/ 3092 w 5077"/>
              <a:gd name="T79" fmla="*/ 389 h 5072"/>
              <a:gd name="T80" fmla="*/ 2538 w 5077"/>
              <a:gd name="T81" fmla="*/ 319 h 5072"/>
              <a:gd name="T82" fmla="*/ 1983 w 5077"/>
              <a:gd name="T83" fmla="*/ 389 h 5072"/>
              <a:gd name="T84" fmla="*/ 1480 w 5077"/>
              <a:gd name="T85" fmla="*/ 586 h 5072"/>
              <a:gd name="T86" fmla="*/ 1046 w 5077"/>
              <a:gd name="T87" fmla="*/ 894 h 5072"/>
              <a:gd name="T88" fmla="*/ 698 w 5077"/>
              <a:gd name="T89" fmla="*/ 1296 h 5072"/>
              <a:gd name="T90" fmla="*/ 454 w 5077"/>
              <a:gd name="T91" fmla="*/ 1773 h 5072"/>
              <a:gd name="T92" fmla="*/ 330 w 5077"/>
              <a:gd name="T93" fmla="*/ 2309 h 5072"/>
              <a:gd name="T94" fmla="*/ 344 w 5077"/>
              <a:gd name="T95" fmla="*/ 2873 h 5072"/>
              <a:gd name="T96" fmla="*/ 493 w 5077"/>
              <a:gd name="T97" fmla="*/ 3399 h 5072"/>
              <a:gd name="T98" fmla="*/ 760 w 5077"/>
              <a:gd name="T99" fmla="*/ 3862 h 5072"/>
              <a:gd name="T100" fmla="*/ 1126 w 5077"/>
              <a:gd name="T101" fmla="*/ 4247 h 5072"/>
              <a:gd name="T102" fmla="*/ 1576 w 5077"/>
              <a:gd name="T103" fmla="*/ 4535 h 5072"/>
              <a:gd name="T104" fmla="*/ 2091 w 5077"/>
              <a:gd name="T105" fmla="*/ 4708 h 5072"/>
              <a:gd name="T106" fmla="*/ 2636 w 5077"/>
              <a:gd name="T107" fmla="*/ 1207 h 5072"/>
              <a:gd name="T108" fmla="*/ 3042 w 5077"/>
              <a:gd name="T109" fmla="*/ 3004 h 5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77" h="5072">
                <a:moveTo>
                  <a:pt x="4093" y="3261"/>
                </a:moveTo>
                <a:lnTo>
                  <a:pt x="2438" y="4216"/>
                </a:lnTo>
                <a:lnTo>
                  <a:pt x="1387" y="3609"/>
                </a:lnTo>
                <a:lnTo>
                  <a:pt x="2838" y="1955"/>
                </a:lnTo>
                <a:lnTo>
                  <a:pt x="2031" y="2420"/>
                </a:lnTo>
                <a:lnTo>
                  <a:pt x="979" y="1813"/>
                </a:lnTo>
                <a:lnTo>
                  <a:pt x="2636" y="858"/>
                </a:lnTo>
                <a:lnTo>
                  <a:pt x="3688" y="1465"/>
                </a:lnTo>
                <a:lnTo>
                  <a:pt x="2242" y="3115"/>
                </a:lnTo>
                <a:lnTo>
                  <a:pt x="3042" y="2654"/>
                </a:lnTo>
                <a:lnTo>
                  <a:pt x="4093" y="3261"/>
                </a:lnTo>
                <a:close/>
                <a:moveTo>
                  <a:pt x="2538" y="5072"/>
                </a:moveTo>
                <a:lnTo>
                  <a:pt x="2408" y="5069"/>
                </a:lnTo>
                <a:lnTo>
                  <a:pt x="2279" y="5059"/>
                </a:lnTo>
                <a:lnTo>
                  <a:pt x="2151" y="5043"/>
                </a:lnTo>
                <a:lnTo>
                  <a:pt x="2027" y="5021"/>
                </a:lnTo>
                <a:lnTo>
                  <a:pt x="1904" y="4992"/>
                </a:lnTo>
                <a:lnTo>
                  <a:pt x="1784" y="4958"/>
                </a:lnTo>
                <a:lnTo>
                  <a:pt x="1665" y="4918"/>
                </a:lnTo>
                <a:lnTo>
                  <a:pt x="1551" y="4873"/>
                </a:lnTo>
                <a:lnTo>
                  <a:pt x="1438" y="4821"/>
                </a:lnTo>
                <a:lnTo>
                  <a:pt x="1329" y="4766"/>
                </a:lnTo>
                <a:lnTo>
                  <a:pt x="1222" y="4704"/>
                </a:lnTo>
                <a:lnTo>
                  <a:pt x="1119" y="4639"/>
                </a:lnTo>
                <a:lnTo>
                  <a:pt x="1020" y="4569"/>
                </a:lnTo>
                <a:lnTo>
                  <a:pt x="924" y="4493"/>
                </a:lnTo>
                <a:lnTo>
                  <a:pt x="832" y="4413"/>
                </a:lnTo>
                <a:lnTo>
                  <a:pt x="744" y="4329"/>
                </a:lnTo>
                <a:lnTo>
                  <a:pt x="659" y="4241"/>
                </a:lnTo>
                <a:lnTo>
                  <a:pt x="580" y="4149"/>
                </a:lnTo>
                <a:lnTo>
                  <a:pt x="504" y="4053"/>
                </a:lnTo>
                <a:lnTo>
                  <a:pt x="434" y="3954"/>
                </a:lnTo>
                <a:lnTo>
                  <a:pt x="368" y="3851"/>
                </a:lnTo>
                <a:lnTo>
                  <a:pt x="307" y="3744"/>
                </a:lnTo>
                <a:lnTo>
                  <a:pt x="251" y="3635"/>
                </a:lnTo>
                <a:lnTo>
                  <a:pt x="200" y="3523"/>
                </a:lnTo>
                <a:lnTo>
                  <a:pt x="154" y="3408"/>
                </a:lnTo>
                <a:lnTo>
                  <a:pt x="114" y="3290"/>
                </a:lnTo>
                <a:lnTo>
                  <a:pt x="80" y="3170"/>
                </a:lnTo>
                <a:lnTo>
                  <a:pt x="51" y="3047"/>
                </a:lnTo>
                <a:lnTo>
                  <a:pt x="29" y="2922"/>
                </a:lnTo>
                <a:lnTo>
                  <a:pt x="13" y="2796"/>
                </a:lnTo>
                <a:lnTo>
                  <a:pt x="3" y="2666"/>
                </a:lnTo>
                <a:lnTo>
                  <a:pt x="0" y="2536"/>
                </a:lnTo>
                <a:lnTo>
                  <a:pt x="3" y="2406"/>
                </a:lnTo>
                <a:lnTo>
                  <a:pt x="13" y="2276"/>
                </a:lnTo>
                <a:lnTo>
                  <a:pt x="29" y="2150"/>
                </a:lnTo>
                <a:lnTo>
                  <a:pt x="51" y="2025"/>
                </a:lnTo>
                <a:lnTo>
                  <a:pt x="80" y="1902"/>
                </a:lnTo>
                <a:lnTo>
                  <a:pt x="114" y="1782"/>
                </a:lnTo>
                <a:lnTo>
                  <a:pt x="154" y="1664"/>
                </a:lnTo>
                <a:lnTo>
                  <a:pt x="200" y="1549"/>
                </a:lnTo>
                <a:lnTo>
                  <a:pt x="251" y="1437"/>
                </a:lnTo>
                <a:lnTo>
                  <a:pt x="307" y="1328"/>
                </a:lnTo>
                <a:lnTo>
                  <a:pt x="368" y="1221"/>
                </a:lnTo>
                <a:lnTo>
                  <a:pt x="434" y="1118"/>
                </a:lnTo>
                <a:lnTo>
                  <a:pt x="504" y="1019"/>
                </a:lnTo>
                <a:lnTo>
                  <a:pt x="580" y="923"/>
                </a:lnTo>
                <a:lnTo>
                  <a:pt x="659" y="831"/>
                </a:lnTo>
                <a:lnTo>
                  <a:pt x="744" y="743"/>
                </a:lnTo>
                <a:lnTo>
                  <a:pt x="832" y="659"/>
                </a:lnTo>
                <a:lnTo>
                  <a:pt x="924" y="579"/>
                </a:lnTo>
                <a:lnTo>
                  <a:pt x="1020" y="503"/>
                </a:lnTo>
                <a:lnTo>
                  <a:pt x="1119" y="433"/>
                </a:lnTo>
                <a:lnTo>
                  <a:pt x="1222" y="368"/>
                </a:lnTo>
                <a:lnTo>
                  <a:pt x="1329" y="306"/>
                </a:lnTo>
                <a:lnTo>
                  <a:pt x="1438" y="251"/>
                </a:lnTo>
                <a:lnTo>
                  <a:pt x="1551" y="199"/>
                </a:lnTo>
                <a:lnTo>
                  <a:pt x="1665" y="154"/>
                </a:lnTo>
                <a:lnTo>
                  <a:pt x="1784" y="114"/>
                </a:lnTo>
                <a:lnTo>
                  <a:pt x="1904" y="80"/>
                </a:lnTo>
                <a:lnTo>
                  <a:pt x="2027" y="51"/>
                </a:lnTo>
                <a:lnTo>
                  <a:pt x="2151" y="29"/>
                </a:lnTo>
                <a:lnTo>
                  <a:pt x="2279" y="13"/>
                </a:lnTo>
                <a:lnTo>
                  <a:pt x="2408" y="3"/>
                </a:lnTo>
                <a:lnTo>
                  <a:pt x="2538" y="0"/>
                </a:lnTo>
                <a:lnTo>
                  <a:pt x="2669" y="3"/>
                </a:lnTo>
                <a:lnTo>
                  <a:pt x="2798" y="13"/>
                </a:lnTo>
                <a:lnTo>
                  <a:pt x="2924" y="29"/>
                </a:lnTo>
                <a:lnTo>
                  <a:pt x="3050" y="51"/>
                </a:lnTo>
                <a:lnTo>
                  <a:pt x="3173" y="80"/>
                </a:lnTo>
                <a:lnTo>
                  <a:pt x="3293" y="114"/>
                </a:lnTo>
                <a:lnTo>
                  <a:pt x="3411" y="154"/>
                </a:lnTo>
                <a:lnTo>
                  <a:pt x="3526" y="199"/>
                </a:lnTo>
                <a:lnTo>
                  <a:pt x="3639" y="251"/>
                </a:lnTo>
                <a:lnTo>
                  <a:pt x="3748" y="306"/>
                </a:lnTo>
                <a:lnTo>
                  <a:pt x="3854" y="368"/>
                </a:lnTo>
                <a:lnTo>
                  <a:pt x="3957" y="433"/>
                </a:lnTo>
                <a:lnTo>
                  <a:pt x="4057" y="503"/>
                </a:lnTo>
                <a:lnTo>
                  <a:pt x="4152" y="579"/>
                </a:lnTo>
                <a:lnTo>
                  <a:pt x="4245" y="659"/>
                </a:lnTo>
                <a:lnTo>
                  <a:pt x="4333" y="743"/>
                </a:lnTo>
                <a:lnTo>
                  <a:pt x="4417" y="831"/>
                </a:lnTo>
                <a:lnTo>
                  <a:pt x="4497" y="923"/>
                </a:lnTo>
                <a:lnTo>
                  <a:pt x="4572" y="1019"/>
                </a:lnTo>
                <a:lnTo>
                  <a:pt x="4643" y="1118"/>
                </a:lnTo>
                <a:lnTo>
                  <a:pt x="4709" y="1221"/>
                </a:lnTo>
                <a:lnTo>
                  <a:pt x="4770" y="1328"/>
                </a:lnTo>
                <a:lnTo>
                  <a:pt x="4826" y="1437"/>
                </a:lnTo>
                <a:lnTo>
                  <a:pt x="4877" y="1549"/>
                </a:lnTo>
                <a:lnTo>
                  <a:pt x="4922" y="1664"/>
                </a:lnTo>
                <a:lnTo>
                  <a:pt x="4962" y="1782"/>
                </a:lnTo>
                <a:lnTo>
                  <a:pt x="4996" y="1902"/>
                </a:lnTo>
                <a:lnTo>
                  <a:pt x="5024" y="2025"/>
                </a:lnTo>
                <a:lnTo>
                  <a:pt x="5046" y="2150"/>
                </a:lnTo>
                <a:lnTo>
                  <a:pt x="5063" y="2276"/>
                </a:lnTo>
                <a:lnTo>
                  <a:pt x="5073" y="2406"/>
                </a:lnTo>
                <a:lnTo>
                  <a:pt x="5077" y="2536"/>
                </a:lnTo>
                <a:lnTo>
                  <a:pt x="5073" y="2666"/>
                </a:lnTo>
                <a:lnTo>
                  <a:pt x="5063" y="2796"/>
                </a:lnTo>
                <a:lnTo>
                  <a:pt x="5046" y="2922"/>
                </a:lnTo>
                <a:lnTo>
                  <a:pt x="5024" y="3047"/>
                </a:lnTo>
                <a:lnTo>
                  <a:pt x="4996" y="3170"/>
                </a:lnTo>
                <a:lnTo>
                  <a:pt x="4962" y="3290"/>
                </a:lnTo>
                <a:lnTo>
                  <a:pt x="4922" y="3408"/>
                </a:lnTo>
                <a:lnTo>
                  <a:pt x="4877" y="3523"/>
                </a:lnTo>
                <a:lnTo>
                  <a:pt x="4826" y="3635"/>
                </a:lnTo>
                <a:lnTo>
                  <a:pt x="4770" y="3744"/>
                </a:lnTo>
                <a:lnTo>
                  <a:pt x="4709" y="3851"/>
                </a:lnTo>
                <a:lnTo>
                  <a:pt x="4643" y="3954"/>
                </a:lnTo>
                <a:lnTo>
                  <a:pt x="4572" y="4053"/>
                </a:lnTo>
                <a:lnTo>
                  <a:pt x="4497" y="4149"/>
                </a:lnTo>
                <a:lnTo>
                  <a:pt x="4417" y="4241"/>
                </a:lnTo>
                <a:lnTo>
                  <a:pt x="4333" y="4329"/>
                </a:lnTo>
                <a:lnTo>
                  <a:pt x="4245" y="4413"/>
                </a:lnTo>
                <a:lnTo>
                  <a:pt x="4152" y="4493"/>
                </a:lnTo>
                <a:lnTo>
                  <a:pt x="4057" y="4569"/>
                </a:lnTo>
                <a:lnTo>
                  <a:pt x="3957" y="4639"/>
                </a:lnTo>
                <a:lnTo>
                  <a:pt x="3854" y="4704"/>
                </a:lnTo>
                <a:lnTo>
                  <a:pt x="3748" y="4766"/>
                </a:lnTo>
                <a:lnTo>
                  <a:pt x="3639" y="4821"/>
                </a:lnTo>
                <a:lnTo>
                  <a:pt x="3526" y="4873"/>
                </a:lnTo>
                <a:lnTo>
                  <a:pt x="3411" y="4918"/>
                </a:lnTo>
                <a:lnTo>
                  <a:pt x="3293" y="4958"/>
                </a:lnTo>
                <a:lnTo>
                  <a:pt x="3173" y="4992"/>
                </a:lnTo>
                <a:lnTo>
                  <a:pt x="3050" y="5021"/>
                </a:lnTo>
                <a:lnTo>
                  <a:pt x="2924" y="5043"/>
                </a:lnTo>
                <a:lnTo>
                  <a:pt x="2798" y="5059"/>
                </a:lnTo>
                <a:lnTo>
                  <a:pt x="2669" y="5069"/>
                </a:lnTo>
                <a:lnTo>
                  <a:pt x="2538" y="5072"/>
                </a:lnTo>
                <a:close/>
                <a:moveTo>
                  <a:pt x="2538" y="4753"/>
                </a:moveTo>
                <a:lnTo>
                  <a:pt x="2652" y="4750"/>
                </a:lnTo>
                <a:lnTo>
                  <a:pt x="2765" y="4742"/>
                </a:lnTo>
                <a:lnTo>
                  <a:pt x="2876" y="4728"/>
                </a:lnTo>
                <a:lnTo>
                  <a:pt x="2985" y="4708"/>
                </a:lnTo>
                <a:lnTo>
                  <a:pt x="3092" y="4683"/>
                </a:lnTo>
                <a:lnTo>
                  <a:pt x="3198" y="4653"/>
                </a:lnTo>
                <a:lnTo>
                  <a:pt x="3301" y="4619"/>
                </a:lnTo>
                <a:lnTo>
                  <a:pt x="3402" y="4579"/>
                </a:lnTo>
                <a:lnTo>
                  <a:pt x="3500" y="4535"/>
                </a:lnTo>
                <a:lnTo>
                  <a:pt x="3596" y="4486"/>
                </a:lnTo>
                <a:lnTo>
                  <a:pt x="3689" y="4433"/>
                </a:lnTo>
                <a:lnTo>
                  <a:pt x="3779" y="4375"/>
                </a:lnTo>
                <a:lnTo>
                  <a:pt x="3866" y="4312"/>
                </a:lnTo>
                <a:lnTo>
                  <a:pt x="3950" y="4247"/>
                </a:lnTo>
                <a:lnTo>
                  <a:pt x="4030" y="4178"/>
                </a:lnTo>
                <a:lnTo>
                  <a:pt x="4107" y="4104"/>
                </a:lnTo>
                <a:lnTo>
                  <a:pt x="4180" y="4027"/>
                </a:lnTo>
                <a:lnTo>
                  <a:pt x="4251" y="3946"/>
                </a:lnTo>
                <a:lnTo>
                  <a:pt x="4316" y="3862"/>
                </a:lnTo>
                <a:lnTo>
                  <a:pt x="4378" y="3776"/>
                </a:lnTo>
                <a:lnTo>
                  <a:pt x="4436" y="3685"/>
                </a:lnTo>
                <a:lnTo>
                  <a:pt x="4489" y="3593"/>
                </a:lnTo>
                <a:lnTo>
                  <a:pt x="4538" y="3497"/>
                </a:lnTo>
                <a:lnTo>
                  <a:pt x="4583" y="3399"/>
                </a:lnTo>
                <a:lnTo>
                  <a:pt x="4623" y="3299"/>
                </a:lnTo>
                <a:lnTo>
                  <a:pt x="4657" y="3195"/>
                </a:lnTo>
                <a:lnTo>
                  <a:pt x="4688" y="3091"/>
                </a:lnTo>
                <a:lnTo>
                  <a:pt x="4712" y="2983"/>
                </a:lnTo>
                <a:lnTo>
                  <a:pt x="4731" y="2873"/>
                </a:lnTo>
                <a:lnTo>
                  <a:pt x="4745" y="2763"/>
                </a:lnTo>
                <a:lnTo>
                  <a:pt x="4754" y="2650"/>
                </a:lnTo>
                <a:lnTo>
                  <a:pt x="4757" y="2536"/>
                </a:lnTo>
                <a:lnTo>
                  <a:pt x="4754" y="2422"/>
                </a:lnTo>
                <a:lnTo>
                  <a:pt x="4745" y="2309"/>
                </a:lnTo>
                <a:lnTo>
                  <a:pt x="4731" y="2199"/>
                </a:lnTo>
                <a:lnTo>
                  <a:pt x="4712" y="2089"/>
                </a:lnTo>
                <a:lnTo>
                  <a:pt x="4688" y="1981"/>
                </a:lnTo>
                <a:lnTo>
                  <a:pt x="4657" y="1877"/>
                </a:lnTo>
                <a:lnTo>
                  <a:pt x="4623" y="1773"/>
                </a:lnTo>
                <a:lnTo>
                  <a:pt x="4583" y="1673"/>
                </a:lnTo>
                <a:lnTo>
                  <a:pt x="4538" y="1575"/>
                </a:lnTo>
                <a:lnTo>
                  <a:pt x="4489" y="1479"/>
                </a:lnTo>
                <a:lnTo>
                  <a:pt x="4436" y="1387"/>
                </a:lnTo>
                <a:lnTo>
                  <a:pt x="4378" y="1296"/>
                </a:lnTo>
                <a:lnTo>
                  <a:pt x="4316" y="1210"/>
                </a:lnTo>
                <a:lnTo>
                  <a:pt x="4251" y="1126"/>
                </a:lnTo>
                <a:lnTo>
                  <a:pt x="4180" y="1045"/>
                </a:lnTo>
                <a:lnTo>
                  <a:pt x="4107" y="968"/>
                </a:lnTo>
                <a:lnTo>
                  <a:pt x="4030" y="894"/>
                </a:lnTo>
                <a:lnTo>
                  <a:pt x="3950" y="825"/>
                </a:lnTo>
                <a:lnTo>
                  <a:pt x="3866" y="760"/>
                </a:lnTo>
                <a:lnTo>
                  <a:pt x="3779" y="697"/>
                </a:lnTo>
                <a:lnTo>
                  <a:pt x="3689" y="639"/>
                </a:lnTo>
                <a:lnTo>
                  <a:pt x="3596" y="586"/>
                </a:lnTo>
                <a:lnTo>
                  <a:pt x="3500" y="537"/>
                </a:lnTo>
                <a:lnTo>
                  <a:pt x="3402" y="493"/>
                </a:lnTo>
                <a:lnTo>
                  <a:pt x="3301" y="453"/>
                </a:lnTo>
                <a:lnTo>
                  <a:pt x="3198" y="419"/>
                </a:lnTo>
                <a:lnTo>
                  <a:pt x="3092" y="389"/>
                </a:lnTo>
                <a:lnTo>
                  <a:pt x="2985" y="364"/>
                </a:lnTo>
                <a:lnTo>
                  <a:pt x="2876" y="344"/>
                </a:lnTo>
                <a:lnTo>
                  <a:pt x="2765" y="330"/>
                </a:lnTo>
                <a:lnTo>
                  <a:pt x="2652" y="322"/>
                </a:lnTo>
                <a:lnTo>
                  <a:pt x="2538" y="319"/>
                </a:lnTo>
                <a:lnTo>
                  <a:pt x="2423" y="322"/>
                </a:lnTo>
                <a:lnTo>
                  <a:pt x="2311" y="330"/>
                </a:lnTo>
                <a:lnTo>
                  <a:pt x="2201" y="344"/>
                </a:lnTo>
                <a:lnTo>
                  <a:pt x="2091" y="364"/>
                </a:lnTo>
                <a:lnTo>
                  <a:pt x="1983" y="389"/>
                </a:lnTo>
                <a:lnTo>
                  <a:pt x="1878" y="419"/>
                </a:lnTo>
                <a:lnTo>
                  <a:pt x="1775" y="453"/>
                </a:lnTo>
                <a:lnTo>
                  <a:pt x="1674" y="493"/>
                </a:lnTo>
                <a:lnTo>
                  <a:pt x="1576" y="537"/>
                </a:lnTo>
                <a:lnTo>
                  <a:pt x="1480" y="586"/>
                </a:lnTo>
                <a:lnTo>
                  <a:pt x="1387" y="639"/>
                </a:lnTo>
                <a:lnTo>
                  <a:pt x="1298" y="697"/>
                </a:lnTo>
                <a:lnTo>
                  <a:pt x="1211" y="760"/>
                </a:lnTo>
                <a:lnTo>
                  <a:pt x="1126" y="825"/>
                </a:lnTo>
                <a:lnTo>
                  <a:pt x="1046" y="894"/>
                </a:lnTo>
                <a:lnTo>
                  <a:pt x="969" y="968"/>
                </a:lnTo>
                <a:lnTo>
                  <a:pt x="895" y="1045"/>
                </a:lnTo>
                <a:lnTo>
                  <a:pt x="826" y="1126"/>
                </a:lnTo>
                <a:lnTo>
                  <a:pt x="760" y="1210"/>
                </a:lnTo>
                <a:lnTo>
                  <a:pt x="698" y="1296"/>
                </a:lnTo>
                <a:lnTo>
                  <a:pt x="640" y="1387"/>
                </a:lnTo>
                <a:lnTo>
                  <a:pt x="586" y="1479"/>
                </a:lnTo>
                <a:lnTo>
                  <a:pt x="537" y="1575"/>
                </a:lnTo>
                <a:lnTo>
                  <a:pt x="493" y="1673"/>
                </a:lnTo>
                <a:lnTo>
                  <a:pt x="454" y="1773"/>
                </a:lnTo>
                <a:lnTo>
                  <a:pt x="419" y="1877"/>
                </a:lnTo>
                <a:lnTo>
                  <a:pt x="389" y="1981"/>
                </a:lnTo>
                <a:lnTo>
                  <a:pt x="365" y="2089"/>
                </a:lnTo>
                <a:lnTo>
                  <a:pt x="344" y="2199"/>
                </a:lnTo>
                <a:lnTo>
                  <a:pt x="330" y="2309"/>
                </a:lnTo>
                <a:lnTo>
                  <a:pt x="322" y="2422"/>
                </a:lnTo>
                <a:lnTo>
                  <a:pt x="319" y="2536"/>
                </a:lnTo>
                <a:lnTo>
                  <a:pt x="322" y="2650"/>
                </a:lnTo>
                <a:lnTo>
                  <a:pt x="330" y="2763"/>
                </a:lnTo>
                <a:lnTo>
                  <a:pt x="344" y="2873"/>
                </a:lnTo>
                <a:lnTo>
                  <a:pt x="365" y="2983"/>
                </a:lnTo>
                <a:lnTo>
                  <a:pt x="389" y="3091"/>
                </a:lnTo>
                <a:lnTo>
                  <a:pt x="419" y="3195"/>
                </a:lnTo>
                <a:lnTo>
                  <a:pt x="454" y="3299"/>
                </a:lnTo>
                <a:lnTo>
                  <a:pt x="493" y="3399"/>
                </a:lnTo>
                <a:lnTo>
                  <a:pt x="537" y="3497"/>
                </a:lnTo>
                <a:lnTo>
                  <a:pt x="586" y="3593"/>
                </a:lnTo>
                <a:lnTo>
                  <a:pt x="640" y="3685"/>
                </a:lnTo>
                <a:lnTo>
                  <a:pt x="698" y="3776"/>
                </a:lnTo>
                <a:lnTo>
                  <a:pt x="760" y="3862"/>
                </a:lnTo>
                <a:lnTo>
                  <a:pt x="826" y="3946"/>
                </a:lnTo>
                <a:lnTo>
                  <a:pt x="895" y="4027"/>
                </a:lnTo>
                <a:lnTo>
                  <a:pt x="969" y="4104"/>
                </a:lnTo>
                <a:lnTo>
                  <a:pt x="1046" y="4178"/>
                </a:lnTo>
                <a:lnTo>
                  <a:pt x="1126" y="4247"/>
                </a:lnTo>
                <a:lnTo>
                  <a:pt x="1211" y="4312"/>
                </a:lnTo>
                <a:lnTo>
                  <a:pt x="1298" y="4375"/>
                </a:lnTo>
                <a:lnTo>
                  <a:pt x="1387" y="4433"/>
                </a:lnTo>
                <a:lnTo>
                  <a:pt x="1480" y="4486"/>
                </a:lnTo>
                <a:lnTo>
                  <a:pt x="1576" y="4535"/>
                </a:lnTo>
                <a:lnTo>
                  <a:pt x="1674" y="4579"/>
                </a:lnTo>
                <a:lnTo>
                  <a:pt x="1775" y="4619"/>
                </a:lnTo>
                <a:lnTo>
                  <a:pt x="1878" y="4653"/>
                </a:lnTo>
                <a:lnTo>
                  <a:pt x="1983" y="4683"/>
                </a:lnTo>
                <a:lnTo>
                  <a:pt x="2091" y="4708"/>
                </a:lnTo>
                <a:lnTo>
                  <a:pt x="2201" y="4728"/>
                </a:lnTo>
                <a:lnTo>
                  <a:pt x="2311" y="4742"/>
                </a:lnTo>
                <a:lnTo>
                  <a:pt x="2423" y="4750"/>
                </a:lnTo>
                <a:lnTo>
                  <a:pt x="2538" y="4753"/>
                </a:lnTo>
                <a:close/>
                <a:moveTo>
                  <a:pt x="2636" y="1207"/>
                </a:moveTo>
                <a:lnTo>
                  <a:pt x="1586" y="1813"/>
                </a:lnTo>
                <a:lnTo>
                  <a:pt x="2031" y="2070"/>
                </a:lnTo>
                <a:lnTo>
                  <a:pt x="3080" y="1463"/>
                </a:lnTo>
                <a:lnTo>
                  <a:pt x="2636" y="1207"/>
                </a:lnTo>
                <a:close/>
                <a:moveTo>
                  <a:pt x="3042" y="3004"/>
                </a:moveTo>
                <a:lnTo>
                  <a:pt x="1994" y="3609"/>
                </a:lnTo>
                <a:lnTo>
                  <a:pt x="2438" y="3865"/>
                </a:lnTo>
                <a:lnTo>
                  <a:pt x="3486" y="3261"/>
                </a:lnTo>
                <a:lnTo>
                  <a:pt x="3042" y="3004"/>
                </a:lnTo>
                <a:close/>
              </a:path>
            </a:pathLst>
          </a:custGeom>
          <a:solidFill>
            <a:srgbClr val="197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94334" y="3456622"/>
            <a:ext cx="5257166" cy="2387600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2017/6/5 Monday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827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717799"/>
            <a:ext cx="5157787" cy="34718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827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717799"/>
            <a:ext cx="5183188" cy="34718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270" y="2160270"/>
            <a:ext cx="12194540" cy="2030730"/>
          </a:xfrm>
          <a:prstGeom prst="rect">
            <a:avLst/>
          </a:prstGeom>
          <a:solidFill>
            <a:srgbClr val="38A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28420" y="2160270"/>
            <a:ext cx="9535160" cy="2030730"/>
          </a:xfrm>
          <a:prstGeom prst="rect">
            <a:avLst/>
          </a:prstGeom>
          <a:solidFill>
            <a:srgbClr val="197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89288" y="2160270"/>
            <a:ext cx="5813425" cy="2030730"/>
          </a:xfrm>
          <a:prstGeom prst="rect">
            <a:avLst/>
          </a:prstGeom>
          <a:solidFill>
            <a:srgbClr val="0B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27"/>
          <p:cNvSpPr>
            <a:spLocks noEditPoints="1"/>
          </p:cNvSpPr>
          <p:nvPr/>
        </p:nvSpPr>
        <p:spPr bwMode="auto">
          <a:xfrm>
            <a:off x="5669598" y="5447030"/>
            <a:ext cx="852805" cy="858520"/>
          </a:xfrm>
          <a:custGeom>
            <a:avLst/>
            <a:gdLst>
              <a:gd name="T0" fmla="*/ 3608 w 17031"/>
              <a:gd name="T1" fmla="*/ 3558 h 17150"/>
              <a:gd name="T2" fmla="*/ 4676 w 17031"/>
              <a:gd name="T3" fmla="*/ 2720 h 17150"/>
              <a:gd name="T4" fmla="*/ 3678 w 17031"/>
              <a:gd name="T5" fmla="*/ 1525 h 17150"/>
              <a:gd name="T6" fmla="*/ 15094 w 17031"/>
              <a:gd name="T7" fmla="*/ 6142 h 17150"/>
              <a:gd name="T8" fmla="*/ 57 w 17031"/>
              <a:gd name="T9" fmla="*/ 9331 h 17150"/>
              <a:gd name="T10" fmla="*/ 701 w 17031"/>
              <a:gd name="T11" fmla="*/ 9870 h 17150"/>
              <a:gd name="T12" fmla="*/ 1332 w 17031"/>
              <a:gd name="T13" fmla="*/ 10452 h 17150"/>
              <a:gd name="T14" fmla="*/ 1867 w 17031"/>
              <a:gd name="T15" fmla="*/ 9849 h 17150"/>
              <a:gd name="T16" fmla="*/ 1428 w 17031"/>
              <a:gd name="T17" fmla="*/ 10058 h 17150"/>
              <a:gd name="T18" fmla="*/ 1052 w 17031"/>
              <a:gd name="T19" fmla="*/ 9981 h 17150"/>
              <a:gd name="T20" fmla="*/ 844 w 17031"/>
              <a:gd name="T21" fmla="*/ 12171 h 17150"/>
              <a:gd name="T22" fmla="*/ 1490 w 17031"/>
              <a:gd name="T23" fmla="*/ 13004 h 17150"/>
              <a:gd name="T24" fmla="*/ 2688 w 17031"/>
              <a:gd name="T25" fmla="*/ 12186 h 17150"/>
              <a:gd name="T26" fmla="*/ 2073 w 17031"/>
              <a:gd name="T27" fmla="*/ 11324 h 17150"/>
              <a:gd name="T28" fmla="*/ 1393 w 17031"/>
              <a:gd name="T29" fmla="*/ 12634 h 17150"/>
              <a:gd name="T30" fmla="*/ 1179 w 17031"/>
              <a:gd name="T31" fmla="*/ 12128 h 17150"/>
              <a:gd name="T32" fmla="*/ 2111 w 17031"/>
              <a:gd name="T33" fmla="*/ 11680 h 17150"/>
              <a:gd name="T34" fmla="*/ 2361 w 17031"/>
              <a:gd name="T35" fmla="*/ 12183 h 17150"/>
              <a:gd name="T36" fmla="*/ 4170 w 17031"/>
              <a:gd name="T37" fmla="*/ 13858 h 17150"/>
              <a:gd name="T38" fmla="*/ 3489 w 17031"/>
              <a:gd name="T39" fmla="*/ 13180 h 17150"/>
              <a:gd name="T40" fmla="*/ 2589 w 17031"/>
              <a:gd name="T41" fmla="*/ 14703 h 17150"/>
              <a:gd name="T42" fmla="*/ 3373 w 17031"/>
              <a:gd name="T43" fmla="*/ 15401 h 17150"/>
              <a:gd name="T44" fmla="*/ 5479 w 17031"/>
              <a:gd name="T45" fmla="*/ 14741 h 17150"/>
              <a:gd name="T46" fmla="*/ 6089 w 17031"/>
              <a:gd name="T47" fmla="*/ 16467 h 17150"/>
              <a:gd name="T48" fmla="*/ 6197 w 17031"/>
              <a:gd name="T49" fmla="*/ 15710 h 17150"/>
              <a:gd name="T50" fmla="*/ 5564 w 17031"/>
              <a:gd name="T51" fmla="*/ 14704 h 17150"/>
              <a:gd name="T52" fmla="*/ 7655 w 17031"/>
              <a:gd name="T53" fmla="*/ 17063 h 17150"/>
              <a:gd name="T54" fmla="*/ 8334 w 17031"/>
              <a:gd name="T55" fmla="*/ 17096 h 17150"/>
              <a:gd name="T56" fmla="*/ 8434 w 17031"/>
              <a:gd name="T57" fmla="*/ 16487 h 17150"/>
              <a:gd name="T58" fmla="*/ 8756 w 17031"/>
              <a:gd name="T59" fmla="*/ 16022 h 17150"/>
              <a:gd name="T60" fmla="*/ 8334 w 17031"/>
              <a:gd name="T61" fmla="*/ 15374 h 17150"/>
              <a:gd name="T62" fmla="*/ 8321 w 17031"/>
              <a:gd name="T63" fmla="*/ 15707 h 17150"/>
              <a:gd name="T64" fmla="*/ 8338 w 17031"/>
              <a:gd name="T65" fmla="*/ 16098 h 17150"/>
              <a:gd name="T66" fmla="*/ 10376 w 17031"/>
              <a:gd name="T67" fmla="*/ 16911 h 17150"/>
              <a:gd name="T68" fmla="*/ 11119 w 17031"/>
              <a:gd name="T69" fmla="*/ 15847 h 17150"/>
              <a:gd name="T70" fmla="*/ 10714 w 17031"/>
              <a:gd name="T71" fmla="*/ 15108 h 17150"/>
              <a:gd name="T72" fmla="*/ 10669 w 17031"/>
              <a:gd name="T73" fmla="*/ 15461 h 17150"/>
              <a:gd name="T74" fmla="*/ 10724 w 17031"/>
              <a:gd name="T75" fmla="*/ 15857 h 17150"/>
              <a:gd name="T76" fmla="*/ 12628 w 17031"/>
              <a:gd name="T77" fmla="*/ 15932 h 17150"/>
              <a:gd name="T78" fmla="*/ 13543 w 17031"/>
              <a:gd name="T79" fmla="*/ 15385 h 17150"/>
              <a:gd name="T80" fmla="*/ 12801 w 17031"/>
              <a:gd name="T81" fmla="*/ 14127 h 17150"/>
              <a:gd name="T82" fmla="*/ 11879 w 17031"/>
              <a:gd name="T83" fmla="*/ 14611 h 17150"/>
              <a:gd name="T84" fmla="*/ 13232 w 17031"/>
              <a:gd name="T85" fmla="*/ 15229 h 17150"/>
              <a:gd name="T86" fmla="*/ 12852 w 17031"/>
              <a:gd name="T87" fmla="*/ 15614 h 17150"/>
              <a:gd name="T88" fmla="*/ 12173 w 17031"/>
              <a:gd name="T89" fmla="*/ 14857 h 17150"/>
              <a:gd name="T90" fmla="*/ 12532 w 17031"/>
              <a:gd name="T91" fmla="*/ 14440 h 17150"/>
              <a:gd name="T92" fmla="*/ 14805 w 17031"/>
              <a:gd name="T93" fmla="*/ 14386 h 17150"/>
              <a:gd name="T94" fmla="*/ 13545 w 17031"/>
              <a:gd name="T95" fmla="*/ 13183 h 17150"/>
              <a:gd name="T96" fmla="*/ 14497 w 17031"/>
              <a:gd name="T97" fmla="*/ 11921 h 17150"/>
              <a:gd name="T98" fmla="*/ 16019 w 17031"/>
              <a:gd name="T99" fmla="*/ 12762 h 17150"/>
              <a:gd name="T100" fmla="*/ 16509 w 17031"/>
              <a:gd name="T101" fmla="*/ 11727 h 17150"/>
              <a:gd name="T102" fmla="*/ 15459 w 17031"/>
              <a:gd name="T103" fmla="*/ 10292 h 17150"/>
              <a:gd name="T104" fmla="*/ 17025 w 17031"/>
              <a:gd name="T105" fmla="*/ 9631 h 17150"/>
              <a:gd name="T106" fmla="*/ 15352 w 17031"/>
              <a:gd name="T107" fmla="*/ 8963 h 17150"/>
              <a:gd name="T108" fmla="*/ 5904 w 17031"/>
              <a:gd name="T109" fmla="*/ 463 h 17150"/>
              <a:gd name="T110" fmla="*/ 7978 w 17031"/>
              <a:gd name="T111" fmla="*/ 19 h 17150"/>
              <a:gd name="T112" fmla="*/ 7917 w 17031"/>
              <a:gd name="T113" fmla="*/ 1805 h 17150"/>
              <a:gd name="T114" fmla="*/ 9246 w 17031"/>
              <a:gd name="T115" fmla="*/ 1545 h 17150"/>
              <a:gd name="T116" fmla="*/ 12285 w 17031"/>
              <a:gd name="T117" fmla="*/ 885 h 17150"/>
              <a:gd name="T118" fmla="*/ 10629 w 17031"/>
              <a:gd name="T119" fmla="*/ 2127 h 17150"/>
              <a:gd name="T120" fmla="*/ 11813 w 17031"/>
              <a:gd name="T121" fmla="*/ 2623 h 17150"/>
              <a:gd name="T122" fmla="*/ 13230 w 17031"/>
              <a:gd name="T123" fmla="*/ 3647 h 17150"/>
              <a:gd name="T124" fmla="*/ 14688 w 17031"/>
              <a:gd name="T125" fmla="*/ 2622 h 17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31" h="17150">
                <a:moveTo>
                  <a:pt x="2706" y="2285"/>
                </a:moveTo>
                <a:lnTo>
                  <a:pt x="2690" y="2299"/>
                </a:lnTo>
                <a:lnTo>
                  <a:pt x="2679" y="2311"/>
                </a:lnTo>
                <a:lnTo>
                  <a:pt x="2674" y="2316"/>
                </a:lnTo>
                <a:lnTo>
                  <a:pt x="2671" y="2322"/>
                </a:lnTo>
                <a:lnTo>
                  <a:pt x="2669" y="2326"/>
                </a:lnTo>
                <a:lnTo>
                  <a:pt x="2668" y="2331"/>
                </a:lnTo>
                <a:lnTo>
                  <a:pt x="2668" y="2336"/>
                </a:lnTo>
                <a:lnTo>
                  <a:pt x="2669" y="2341"/>
                </a:lnTo>
                <a:lnTo>
                  <a:pt x="2670" y="2347"/>
                </a:lnTo>
                <a:lnTo>
                  <a:pt x="2673" y="2354"/>
                </a:lnTo>
                <a:lnTo>
                  <a:pt x="2682" y="2368"/>
                </a:lnTo>
                <a:lnTo>
                  <a:pt x="2695" y="2385"/>
                </a:lnTo>
                <a:lnTo>
                  <a:pt x="2805" y="2526"/>
                </a:lnTo>
                <a:lnTo>
                  <a:pt x="2819" y="2541"/>
                </a:lnTo>
                <a:lnTo>
                  <a:pt x="2830" y="2553"/>
                </a:lnTo>
                <a:lnTo>
                  <a:pt x="2835" y="2557"/>
                </a:lnTo>
                <a:lnTo>
                  <a:pt x="2840" y="2561"/>
                </a:lnTo>
                <a:lnTo>
                  <a:pt x="2845" y="2563"/>
                </a:lnTo>
                <a:lnTo>
                  <a:pt x="2849" y="2563"/>
                </a:lnTo>
                <a:lnTo>
                  <a:pt x="2854" y="2563"/>
                </a:lnTo>
                <a:lnTo>
                  <a:pt x="2860" y="2562"/>
                </a:lnTo>
                <a:lnTo>
                  <a:pt x="2865" y="2561"/>
                </a:lnTo>
                <a:lnTo>
                  <a:pt x="2872" y="2557"/>
                </a:lnTo>
                <a:lnTo>
                  <a:pt x="2885" y="2549"/>
                </a:lnTo>
                <a:lnTo>
                  <a:pt x="2903" y="2536"/>
                </a:lnTo>
                <a:lnTo>
                  <a:pt x="3552" y="2026"/>
                </a:lnTo>
                <a:lnTo>
                  <a:pt x="3598" y="3511"/>
                </a:lnTo>
                <a:lnTo>
                  <a:pt x="3599" y="3523"/>
                </a:lnTo>
                <a:lnTo>
                  <a:pt x="3601" y="3535"/>
                </a:lnTo>
                <a:lnTo>
                  <a:pt x="3604" y="3547"/>
                </a:lnTo>
                <a:lnTo>
                  <a:pt x="3608" y="3558"/>
                </a:lnTo>
                <a:lnTo>
                  <a:pt x="3612" y="3568"/>
                </a:lnTo>
                <a:lnTo>
                  <a:pt x="3618" y="3578"/>
                </a:lnTo>
                <a:lnTo>
                  <a:pt x="3623" y="3588"/>
                </a:lnTo>
                <a:lnTo>
                  <a:pt x="3630" y="3597"/>
                </a:lnTo>
                <a:lnTo>
                  <a:pt x="3727" y="3719"/>
                </a:lnTo>
                <a:lnTo>
                  <a:pt x="3740" y="3735"/>
                </a:lnTo>
                <a:lnTo>
                  <a:pt x="3752" y="3747"/>
                </a:lnTo>
                <a:lnTo>
                  <a:pt x="3757" y="3752"/>
                </a:lnTo>
                <a:lnTo>
                  <a:pt x="3762" y="3755"/>
                </a:lnTo>
                <a:lnTo>
                  <a:pt x="3768" y="3757"/>
                </a:lnTo>
                <a:lnTo>
                  <a:pt x="3772" y="3758"/>
                </a:lnTo>
                <a:lnTo>
                  <a:pt x="3777" y="3758"/>
                </a:lnTo>
                <a:lnTo>
                  <a:pt x="3783" y="3757"/>
                </a:lnTo>
                <a:lnTo>
                  <a:pt x="3788" y="3755"/>
                </a:lnTo>
                <a:lnTo>
                  <a:pt x="3794" y="3753"/>
                </a:lnTo>
                <a:lnTo>
                  <a:pt x="3808" y="3744"/>
                </a:lnTo>
                <a:lnTo>
                  <a:pt x="3826" y="3731"/>
                </a:lnTo>
                <a:lnTo>
                  <a:pt x="4787" y="2976"/>
                </a:lnTo>
                <a:lnTo>
                  <a:pt x="4803" y="2963"/>
                </a:lnTo>
                <a:lnTo>
                  <a:pt x="4815" y="2951"/>
                </a:lnTo>
                <a:lnTo>
                  <a:pt x="4819" y="2946"/>
                </a:lnTo>
                <a:lnTo>
                  <a:pt x="4822" y="2940"/>
                </a:lnTo>
                <a:lnTo>
                  <a:pt x="4825" y="2935"/>
                </a:lnTo>
                <a:lnTo>
                  <a:pt x="4826" y="2931"/>
                </a:lnTo>
                <a:lnTo>
                  <a:pt x="4826" y="2925"/>
                </a:lnTo>
                <a:lnTo>
                  <a:pt x="4825" y="2920"/>
                </a:lnTo>
                <a:lnTo>
                  <a:pt x="4822" y="2914"/>
                </a:lnTo>
                <a:lnTo>
                  <a:pt x="4820" y="2908"/>
                </a:lnTo>
                <a:lnTo>
                  <a:pt x="4812" y="2894"/>
                </a:lnTo>
                <a:lnTo>
                  <a:pt x="4799" y="2877"/>
                </a:lnTo>
                <a:lnTo>
                  <a:pt x="4687" y="2735"/>
                </a:lnTo>
                <a:lnTo>
                  <a:pt x="4676" y="2720"/>
                </a:lnTo>
                <a:lnTo>
                  <a:pt x="4664" y="2710"/>
                </a:lnTo>
                <a:lnTo>
                  <a:pt x="4657" y="2706"/>
                </a:lnTo>
                <a:lnTo>
                  <a:pt x="4652" y="2703"/>
                </a:lnTo>
                <a:lnTo>
                  <a:pt x="4647" y="2701"/>
                </a:lnTo>
                <a:lnTo>
                  <a:pt x="4641" y="2700"/>
                </a:lnTo>
                <a:lnTo>
                  <a:pt x="4636" y="2700"/>
                </a:lnTo>
                <a:lnTo>
                  <a:pt x="4630" y="2700"/>
                </a:lnTo>
                <a:lnTo>
                  <a:pt x="4625" y="2702"/>
                </a:lnTo>
                <a:lnTo>
                  <a:pt x="4619" y="2704"/>
                </a:lnTo>
                <a:lnTo>
                  <a:pt x="4604" y="2712"/>
                </a:lnTo>
                <a:lnTo>
                  <a:pt x="4589" y="2724"/>
                </a:lnTo>
                <a:lnTo>
                  <a:pt x="3919" y="3250"/>
                </a:lnTo>
                <a:lnTo>
                  <a:pt x="3872" y="1769"/>
                </a:lnTo>
                <a:lnTo>
                  <a:pt x="3871" y="1756"/>
                </a:lnTo>
                <a:lnTo>
                  <a:pt x="3869" y="1743"/>
                </a:lnTo>
                <a:lnTo>
                  <a:pt x="3866" y="1731"/>
                </a:lnTo>
                <a:lnTo>
                  <a:pt x="3863" y="1720"/>
                </a:lnTo>
                <a:lnTo>
                  <a:pt x="3859" y="1710"/>
                </a:lnTo>
                <a:lnTo>
                  <a:pt x="3854" y="1700"/>
                </a:lnTo>
                <a:lnTo>
                  <a:pt x="3848" y="1690"/>
                </a:lnTo>
                <a:lnTo>
                  <a:pt x="3842" y="1681"/>
                </a:lnTo>
                <a:lnTo>
                  <a:pt x="3745" y="1559"/>
                </a:lnTo>
                <a:lnTo>
                  <a:pt x="3732" y="1542"/>
                </a:lnTo>
                <a:lnTo>
                  <a:pt x="3720" y="1531"/>
                </a:lnTo>
                <a:lnTo>
                  <a:pt x="3715" y="1526"/>
                </a:lnTo>
                <a:lnTo>
                  <a:pt x="3710" y="1523"/>
                </a:lnTo>
                <a:lnTo>
                  <a:pt x="3704" y="1521"/>
                </a:lnTo>
                <a:lnTo>
                  <a:pt x="3700" y="1520"/>
                </a:lnTo>
                <a:lnTo>
                  <a:pt x="3695" y="1520"/>
                </a:lnTo>
                <a:lnTo>
                  <a:pt x="3689" y="1521"/>
                </a:lnTo>
                <a:lnTo>
                  <a:pt x="3684" y="1523"/>
                </a:lnTo>
                <a:lnTo>
                  <a:pt x="3678" y="1525"/>
                </a:lnTo>
                <a:lnTo>
                  <a:pt x="3664" y="1534"/>
                </a:lnTo>
                <a:lnTo>
                  <a:pt x="3647" y="1547"/>
                </a:lnTo>
                <a:lnTo>
                  <a:pt x="2706" y="2285"/>
                </a:lnTo>
                <a:close/>
                <a:moveTo>
                  <a:pt x="12468" y="10390"/>
                </a:moveTo>
                <a:lnTo>
                  <a:pt x="8304" y="12794"/>
                </a:lnTo>
                <a:lnTo>
                  <a:pt x="5659" y="11266"/>
                </a:lnTo>
                <a:lnTo>
                  <a:pt x="9311" y="7102"/>
                </a:lnTo>
                <a:lnTo>
                  <a:pt x="7279" y="8275"/>
                </a:lnTo>
                <a:lnTo>
                  <a:pt x="4634" y="6747"/>
                </a:lnTo>
                <a:lnTo>
                  <a:pt x="8802" y="4340"/>
                </a:lnTo>
                <a:lnTo>
                  <a:pt x="11448" y="5867"/>
                </a:lnTo>
                <a:lnTo>
                  <a:pt x="7811" y="10024"/>
                </a:lnTo>
                <a:lnTo>
                  <a:pt x="9824" y="8861"/>
                </a:lnTo>
                <a:lnTo>
                  <a:pt x="12468" y="10390"/>
                </a:lnTo>
                <a:close/>
                <a:moveTo>
                  <a:pt x="8802" y="5222"/>
                </a:moveTo>
                <a:lnTo>
                  <a:pt x="6162" y="6747"/>
                </a:lnTo>
                <a:lnTo>
                  <a:pt x="7280" y="7393"/>
                </a:lnTo>
                <a:lnTo>
                  <a:pt x="9920" y="5867"/>
                </a:lnTo>
                <a:lnTo>
                  <a:pt x="8802" y="5222"/>
                </a:lnTo>
                <a:close/>
                <a:moveTo>
                  <a:pt x="9824" y="9744"/>
                </a:moveTo>
                <a:lnTo>
                  <a:pt x="7187" y="11266"/>
                </a:lnTo>
                <a:lnTo>
                  <a:pt x="8304" y="11912"/>
                </a:lnTo>
                <a:lnTo>
                  <a:pt x="10941" y="10390"/>
                </a:lnTo>
                <a:lnTo>
                  <a:pt x="9824" y="9744"/>
                </a:lnTo>
                <a:close/>
                <a:moveTo>
                  <a:pt x="15942" y="5631"/>
                </a:moveTo>
                <a:lnTo>
                  <a:pt x="16014" y="5896"/>
                </a:lnTo>
                <a:lnTo>
                  <a:pt x="16085" y="6161"/>
                </a:lnTo>
                <a:lnTo>
                  <a:pt x="15891" y="6355"/>
                </a:lnTo>
                <a:lnTo>
                  <a:pt x="15695" y="6550"/>
                </a:lnTo>
                <a:lnTo>
                  <a:pt x="15431" y="6478"/>
                </a:lnTo>
                <a:lnTo>
                  <a:pt x="15165" y="6408"/>
                </a:lnTo>
                <a:lnTo>
                  <a:pt x="15094" y="6142"/>
                </a:lnTo>
                <a:lnTo>
                  <a:pt x="15023" y="5877"/>
                </a:lnTo>
                <a:lnTo>
                  <a:pt x="15217" y="5683"/>
                </a:lnTo>
                <a:lnTo>
                  <a:pt x="15411" y="5488"/>
                </a:lnTo>
                <a:lnTo>
                  <a:pt x="15677" y="5560"/>
                </a:lnTo>
                <a:lnTo>
                  <a:pt x="15942" y="5631"/>
                </a:lnTo>
                <a:close/>
                <a:moveTo>
                  <a:pt x="972" y="5631"/>
                </a:moveTo>
                <a:lnTo>
                  <a:pt x="1238" y="5560"/>
                </a:lnTo>
                <a:lnTo>
                  <a:pt x="1503" y="5488"/>
                </a:lnTo>
                <a:lnTo>
                  <a:pt x="1697" y="5683"/>
                </a:lnTo>
                <a:lnTo>
                  <a:pt x="1891" y="5877"/>
                </a:lnTo>
                <a:lnTo>
                  <a:pt x="1820" y="6142"/>
                </a:lnTo>
                <a:lnTo>
                  <a:pt x="1749" y="6408"/>
                </a:lnTo>
                <a:lnTo>
                  <a:pt x="1483" y="6478"/>
                </a:lnTo>
                <a:lnTo>
                  <a:pt x="1219" y="6550"/>
                </a:lnTo>
                <a:lnTo>
                  <a:pt x="1025" y="6355"/>
                </a:lnTo>
                <a:lnTo>
                  <a:pt x="830" y="6161"/>
                </a:lnTo>
                <a:lnTo>
                  <a:pt x="901" y="5896"/>
                </a:lnTo>
                <a:lnTo>
                  <a:pt x="972" y="5631"/>
                </a:lnTo>
                <a:close/>
                <a:moveTo>
                  <a:pt x="1721" y="9072"/>
                </a:moveTo>
                <a:lnTo>
                  <a:pt x="1717" y="9053"/>
                </a:lnTo>
                <a:lnTo>
                  <a:pt x="1712" y="9038"/>
                </a:lnTo>
                <a:lnTo>
                  <a:pt x="1709" y="9033"/>
                </a:lnTo>
                <a:lnTo>
                  <a:pt x="1706" y="9027"/>
                </a:lnTo>
                <a:lnTo>
                  <a:pt x="1703" y="9024"/>
                </a:lnTo>
                <a:lnTo>
                  <a:pt x="1700" y="9021"/>
                </a:lnTo>
                <a:lnTo>
                  <a:pt x="1696" y="9019"/>
                </a:lnTo>
                <a:lnTo>
                  <a:pt x="1690" y="9018"/>
                </a:lnTo>
                <a:lnTo>
                  <a:pt x="1685" y="9017"/>
                </a:lnTo>
                <a:lnTo>
                  <a:pt x="1679" y="9017"/>
                </a:lnTo>
                <a:lnTo>
                  <a:pt x="1664" y="9018"/>
                </a:lnTo>
                <a:lnTo>
                  <a:pt x="1643" y="9021"/>
                </a:lnTo>
                <a:lnTo>
                  <a:pt x="57" y="9331"/>
                </a:lnTo>
                <a:lnTo>
                  <a:pt x="38" y="9335"/>
                </a:lnTo>
                <a:lnTo>
                  <a:pt x="23" y="9340"/>
                </a:lnTo>
                <a:lnTo>
                  <a:pt x="16" y="9342"/>
                </a:lnTo>
                <a:lnTo>
                  <a:pt x="12" y="9346"/>
                </a:lnTo>
                <a:lnTo>
                  <a:pt x="8" y="9349"/>
                </a:lnTo>
                <a:lnTo>
                  <a:pt x="4" y="9352"/>
                </a:lnTo>
                <a:lnTo>
                  <a:pt x="2" y="9356"/>
                </a:lnTo>
                <a:lnTo>
                  <a:pt x="1" y="9361"/>
                </a:lnTo>
                <a:lnTo>
                  <a:pt x="0" y="9366"/>
                </a:lnTo>
                <a:lnTo>
                  <a:pt x="0" y="9372"/>
                </a:lnTo>
                <a:lnTo>
                  <a:pt x="1" y="9389"/>
                </a:lnTo>
                <a:lnTo>
                  <a:pt x="4" y="9408"/>
                </a:lnTo>
                <a:lnTo>
                  <a:pt x="44" y="9613"/>
                </a:lnTo>
                <a:lnTo>
                  <a:pt x="48" y="9632"/>
                </a:lnTo>
                <a:lnTo>
                  <a:pt x="54" y="9647"/>
                </a:lnTo>
                <a:lnTo>
                  <a:pt x="56" y="9653"/>
                </a:lnTo>
                <a:lnTo>
                  <a:pt x="59" y="9658"/>
                </a:lnTo>
                <a:lnTo>
                  <a:pt x="62" y="9662"/>
                </a:lnTo>
                <a:lnTo>
                  <a:pt x="65" y="9664"/>
                </a:lnTo>
                <a:lnTo>
                  <a:pt x="70" y="9666"/>
                </a:lnTo>
                <a:lnTo>
                  <a:pt x="74" y="9668"/>
                </a:lnTo>
                <a:lnTo>
                  <a:pt x="80" y="9668"/>
                </a:lnTo>
                <a:lnTo>
                  <a:pt x="87" y="9669"/>
                </a:lnTo>
                <a:lnTo>
                  <a:pt x="102" y="9668"/>
                </a:lnTo>
                <a:lnTo>
                  <a:pt x="121" y="9665"/>
                </a:lnTo>
                <a:lnTo>
                  <a:pt x="641" y="9563"/>
                </a:lnTo>
                <a:lnTo>
                  <a:pt x="651" y="9615"/>
                </a:lnTo>
                <a:lnTo>
                  <a:pt x="661" y="9665"/>
                </a:lnTo>
                <a:lnTo>
                  <a:pt x="671" y="9717"/>
                </a:lnTo>
                <a:lnTo>
                  <a:pt x="681" y="9767"/>
                </a:lnTo>
                <a:lnTo>
                  <a:pt x="691" y="9818"/>
                </a:lnTo>
                <a:lnTo>
                  <a:pt x="701" y="9870"/>
                </a:lnTo>
                <a:lnTo>
                  <a:pt x="711" y="9920"/>
                </a:lnTo>
                <a:lnTo>
                  <a:pt x="720" y="9972"/>
                </a:lnTo>
                <a:lnTo>
                  <a:pt x="728" y="10005"/>
                </a:lnTo>
                <a:lnTo>
                  <a:pt x="736" y="10037"/>
                </a:lnTo>
                <a:lnTo>
                  <a:pt x="745" y="10069"/>
                </a:lnTo>
                <a:lnTo>
                  <a:pt x="756" y="10099"/>
                </a:lnTo>
                <a:lnTo>
                  <a:pt x="766" y="10128"/>
                </a:lnTo>
                <a:lnTo>
                  <a:pt x="779" y="10156"/>
                </a:lnTo>
                <a:lnTo>
                  <a:pt x="792" y="10183"/>
                </a:lnTo>
                <a:lnTo>
                  <a:pt x="807" y="10209"/>
                </a:lnTo>
                <a:lnTo>
                  <a:pt x="822" y="10232"/>
                </a:lnTo>
                <a:lnTo>
                  <a:pt x="838" y="10256"/>
                </a:lnTo>
                <a:lnTo>
                  <a:pt x="855" y="10277"/>
                </a:lnTo>
                <a:lnTo>
                  <a:pt x="874" y="10299"/>
                </a:lnTo>
                <a:lnTo>
                  <a:pt x="892" y="10318"/>
                </a:lnTo>
                <a:lnTo>
                  <a:pt x="911" y="10336"/>
                </a:lnTo>
                <a:lnTo>
                  <a:pt x="933" y="10353"/>
                </a:lnTo>
                <a:lnTo>
                  <a:pt x="954" y="10368"/>
                </a:lnTo>
                <a:lnTo>
                  <a:pt x="975" y="10383"/>
                </a:lnTo>
                <a:lnTo>
                  <a:pt x="999" y="10396"/>
                </a:lnTo>
                <a:lnTo>
                  <a:pt x="1023" y="10408"/>
                </a:lnTo>
                <a:lnTo>
                  <a:pt x="1047" y="10419"/>
                </a:lnTo>
                <a:lnTo>
                  <a:pt x="1072" y="10428"/>
                </a:lnTo>
                <a:lnTo>
                  <a:pt x="1099" y="10436"/>
                </a:lnTo>
                <a:lnTo>
                  <a:pt x="1125" y="10442"/>
                </a:lnTo>
                <a:lnTo>
                  <a:pt x="1152" y="10448"/>
                </a:lnTo>
                <a:lnTo>
                  <a:pt x="1181" y="10452"/>
                </a:lnTo>
                <a:lnTo>
                  <a:pt x="1210" y="10455"/>
                </a:lnTo>
                <a:lnTo>
                  <a:pt x="1239" y="10456"/>
                </a:lnTo>
                <a:lnTo>
                  <a:pt x="1270" y="10456"/>
                </a:lnTo>
                <a:lnTo>
                  <a:pt x="1301" y="10454"/>
                </a:lnTo>
                <a:lnTo>
                  <a:pt x="1332" y="10452"/>
                </a:lnTo>
                <a:lnTo>
                  <a:pt x="1364" y="10448"/>
                </a:lnTo>
                <a:lnTo>
                  <a:pt x="1398" y="10441"/>
                </a:lnTo>
                <a:lnTo>
                  <a:pt x="1399" y="10441"/>
                </a:lnTo>
                <a:lnTo>
                  <a:pt x="1432" y="10435"/>
                </a:lnTo>
                <a:lnTo>
                  <a:pt x="1463" y="10426"/>
                </a:lnTo>
                <a:lnTo>
                  <a:pt x="1494" y="10416"/>
                </a:lnTo>
                <a:lnTo>
                  <a:pt x="1523" y="10407"/>
                </a:lnTo>
                <a:lnTo>
                  <a:pt x="1551" y="10395"/>
                </a:lnTo>
                <a:lnTo>
                  <a:pt x="1579" y="10383"/>
                </a:lnTo>
                <a:lnTo>
                  <a:pt x="1605" y="10369"/>
                </a:lnTo>
                <a:lnTo>
                  <a:pt x="1629" y="10355"/>
                </a:lnTo>
                <a:lnTo>
                  <a:pt x="1653" y="10339"/>
                </a:lnTo>
                <a:lnTo>
                  <a:pt x="1675" y="10323"/>
                </a:lnTo>
                <a:lnTo>
                  <a:pt x="1697" y="10306"/>
                </a:lnTo>
                <a:lnTo>
                  <a:pt x="1717" y="10288"/>
                </a:lnTo>
                <a:lnTo>
                  <a:pt x="1735" y="10269"/>
                </a:lnTo>
                <a:lnTo>
                  <a:pt x="1754" y="10248"/>
                </a:lnTo>
                <a:lnTo>
                  <a:pt x="1770" y="10228"/>
                </a:lnTo>
                <a:lnTo>
                  <a:pt x="1785" y="10206"/>
                </a:lnTo>
                <a:lnTo>
                  <a:pt x="1800" y="10183"/>
                </a:lnTo>
                <a:lnTo>
                  <a:pt x="1813" y="10159"/>
                </a:lnTo>
                <a:lnTo>
                  <a:pt x="1823" y="10136"/>
                </a:lnTo>
                <a:lnTo>
                  <a:pt x="1834" y="10110"/>
                </a:lnTo>
                <a:lnTo>
                  <a:pt x="1843" y="10084"/>
                </a:lnTo>
                <a:lnTo>
                  <a:pt x="1850" y="10057"/>
                </a:lnTo>
                <a:lnTo>
                  <a:pt x="1856" y="10030"/>
                </a:lnTo>
                <a:lnTo>
                  <a:pt x="1862" y="10002"/>
                </a:lnTo>
                <a:lnTo>
                  <a:pt x="1865" y="9972"/>
                </a:lnTo>
                <a:lnTo>
                  <a:pt x="1868" y="9943"/>
                </a:lnTo>
                <a:lnTo>
                  <a:pt x="1869" y="9912"/>
                </a:lnTo>
                <a:lnTo>
                  <a:pt x="1868" y="9881"/>
                </a:lnTo>
                <a:lnTo>
                  <a:pt x="1867" y="9849"/>
                </a:lnTo>
                <a:lnTo>
                  <a:pt x="1864" y="9816"/>
                </a:lnTo>
                <a:lnTo>
                  <a:pt x="1860" y="9784"/>
                </a:lnTo>
                <a:lnTo>
                  <a:pt x="1853" y="9750"/>
                </a:lnTo>
                <a:lnTo>
                  <a:pt x="1721" y="9072"/>
                </a:lnTo>
                <a:close/>
                <a:moveTo>
                  <a:pt x="979" y="9498"/>
                </a:moveTo>
                <a:lnTo>
                  <a:pt x="1477" y="9400"/>
                </a:lnTo>
                <a:lnTo>
                  <a:pt x="1550" y="9769"/>
                </a:lnTo>
                <a:lnTo>
                  <a:pt x="1552" y="9784"/>
                </a:lnTo>
                <a:lnTo>
                  <a:pt x="1554" y="9800"/>
                </a:lnTo>
                <a:lnTo>
                  <a:pt x="1555" y="9815"/>
                </a:lnTo>
                <a:lnTo>
                  <a:pt x="1555" y="9829"/>
                </a:lnTo>
                <a:lnTo>
                  <a:pt x="1555" y="9844"/>
                </a:lnTo>
                <a:lnTo>
                  <a:pt x="1555" y="9858"/>
                </a:lnTo>
                <a:lnTo>
                  <a:pt x="1554" y="9872"/>
                </a:lnTo>
                <a:lnTo>
                  <a:pt x="1552" y="9885"/>
                </a:lnTo>
                <a:lnTo>
                  <a:pt x="1549" y="9898"/>
                </a:lnTo>
                <a:lnTo>
                  <a:pt x="1546" y="9911"/>
                </a:lnTo>
                <a:lnTo>
                  <a:pt x="1542" y="9923"/>
                </a:lnTo>
                <a:lnTo>
                  <a:pt x="1538" y="9935"/>
                </a:lnTo>
                <a:lnTo>
                  <a:pt x="1533" y="9947"/>
                </a:lnTo>
                <a:lnTo>
                  <a:pt x="1527" y="9959"/>
                </a:lnTo>
                <a:lnTo>
                  <a:pt x="1521" y="9970"/>
                </a:lnTo>
                <a:lnTo>
                  <a:pt x="1515" y="9980"/>
                </a:lnTo>
                <a:lnTo>
                  <a:pt x="1507" y="9991"/>
                </a:lnTo>
                <a:lnTo>
                  <a:pt x="1498" y="10001"/>
                </a:lnTo>
                <a:lnTo>
                  <a:pt x="1490" y="10010"/>
                </a:lnTo>
                <a:lnTo>
                  <a:pt x="1481" y="10020"/>
                </a:lnTo>
                <a:lnTo>
                  <a:pt x="1472" y="10028"/>
                </a:lnTo>
                <a:lnTo>
                  <a:pt x="1461" y="10036"/>
                </a:lnTo>
                <a:lnTo>
                  <a:pt x="1450" y="10045"/>
                </a:lnTo>
                <a:lnTo>
                  <a:pt x="1440" y="10051"/>
                </a:lnTo>
                <a:lnTo>
                  <a:pt x="1428" y="10058"/>
                </a:lnTo>
                <a:lnTo>
                  <a:pt x="1415" y="10065"/>
                </a:lnTo>
                <a:lnTo>
                  <a:pt x="1402" y="10070"/>
                </a:lnTo>
                <a:lnTo>
                  <a:pt x="1389" y="10076"/>
                </a:lnTo>
                <a:lnTo>
                  <a:pt x="1375" y="10081"/>
                </a:lnTo>
                <a:lnTo>
                  <a:pt x="1361" y="10085"/>
                </a:lnTo>
                <a:lnTo>
                  <a:pt x="1346" y="10088"/>
                </a:lnTo>
                <a:lnTo>
                  <a:pt x="1331" y="10092"/>
                </a:lnTo>
                <a:lnTo>
                  <a:pt x="1327" y="10093"/>
                </a:lnTo>
                <a:lnTo>
                  <a:pt x="1312" y="10095"/>
                </a:lnTo>
                <a:lnTo>
                  <a:pt x="1297" y="10097"/>
                </a:lnTo>
                <a:lnTo>
                  <a:pt x="1282" y="10098"/>
                </a:lnTo>
                <a:lnTo>
                  <a:pt x="1268" y="10099"/>
                </a:lnTo>
                <a:lnTo>
                  <a:pt x="1254" y="10099"/>
                </a:lnTo>
                <a:lnTo>
                  <a:pt x="1240" y="10098"/>
                </a:lnTo>
                <a:lnTo>
                  <a:pt x="1227" y="10097"/>
                </a:lnTo>
                <a:lnTo>
                  <a:pt x="1213" y="10095"/>
                </a:lnTo>
                <a:lnTo>
                  <a:pt x="1200" y="10092"/>
                </a:lnTo>
                <a:lnTo>
                  <a:pt x="1189" y="10088"/>
                </a:lnTo>
                <a:lnTo>
                  <a:pt x="1177" y="10085"/>
                </a:lnTo>
                <a:lnTo>
                  <a:pt x="1165" y="10081"/>
                </a:lnTo>
                <a:lnTo>
                  <a:pt x="1153" y="10076"/>
                </a:lnTo>
                <a:lnTo>
                  <a:pt x="1142" y="10070"/>
                </a:lnTo>
                <a:lnTo>
                  <a:pt x="1131" y="10064"/>
                </a:lnTo>
                <a:lnTo>
                  <a:pt x="1121" y="10056"/>
                </a:lnTo>
                <a:lnTo>
                  <a:pt x="1110" y="10049"/>
                </a:lnTo>
                <a:lnTo>
                  <a:pt x="1101" y="10041"/>
                </a:lnTo>
                <a:lnTo>
                  <a:pt x="1091" y="10033"/>
                </a:lnTo>
                <a:lnTo>
                  <a:pt x="1083" y="10023"/>
                </a:lnTo>
                <a:lnTo>
                  <a:pt x="1074" y="10013"/>
                </a:lnTo>
                <a:lnTo>
                  <a:pt x="1067" y="10003"/>
                </a:lnTo>
                <a:lnTo>
                  <a:pt x="1058" y="9992"/>
                </a:lnTo>
                <a:lnTo>
                  <a:pt x="1052" y="9981"/>
                </a:lnTo>
                <a:lnTo>
                  <a:pt x="1045" y="9968"/>
                </a:lnTo>
                <a:lnTo>
                  <a:pt x="1039" y="9957"/>
                </a:lnTo>
                <a:lnTo>
                  <a:pt x="1032" y="9944"/>
                </a:lnTo>
                <a:lnTo>
                  <a:pt x="1027" y="9930"/>
                </a:lnTo>
                <a:lnTo>
                  <a:pt x="1023" y="9916"/>
                </a:lnTo>
                <a:lnTo>
                  <a:pt x="1018" y="9901"/>
                </a:lnTo>
                <a:lnTo>
                  <a:pt x="1014" y="9886"/>
                </a:lnTo>
                <a:lnTo>
                  <a:pt x="1011" y="9870"/>
                </a:lnTo>
                <a:lnTo>
                  <a:pt x="940" y="9505"/>
                </a:lnTo>
                <a:lnTo>
                  <a:pt x="979" y="9498"/>
                </a:lnTo>
                <a:close/>
                <a:moveTo>
                  <a:pt x="1212" y="11632"/>
                </a:moveTo>
                <a:lnTo>
                  <a:pt x="1179" y="11649"/>
                </a:lnTo>
                <a:lnTo>
                  <a:pt x="1147" y="11668"/>
                </a:lnTo>
                <a:lnTo>
                  <a:pt x="1116" y="11688"/>
                </a:lnTo>
                <a:lnTo>
                  <a:pt x="1087" y="11708"/>
                </a:lnTo>
                <a:lnTo>
                  <a:pt x="1060" y="11728"/>
                </a:lnTo>
                <a:lnTo>
                  <a:pt x="1034" y="11751"/>
                </a:lnTo>
                <a:lnTo>
                  <a:pt x="1010" y="11773"/>
                </a:lnTo>
                <a:lnTo>
                  <a:pt x="987" y="11797"/>
                </a:lnTo>
                <a:lnTo>
                  <a:pt x="966" y="11822"/>
                </a:lnTo>
                <a:lnTo>
                  <a:pt x="946" y="11847"/>
                </a:lnTo>
                <a:lnTo>
                  <a:pt x="929" y="11873"/>
                </a:lnTo>
                <a:lnTo>
                  <a:pt x="913" y="11900"/>
                </a:lnTo>
                <a:lnTo>
                  <a:pt x="899" y="11928"/>
                </a:lnTo>
                <a:lnTo>
                  <a:pt x="886" y="11956"/>
                </a:lnTo>
                <a:lnTo>
                  <a:pt x="875" y="11985"/>
                </a:lnTo>
                <a:lnTo>
                  <a:pt x="866" y="12014"/>
                </a:lnTo>
                <a:lnTo>
                  <a:pt x="857" y="12044"/>
                </a:lnTo>
                <a:lnTo>
                  <a:pt x="852" y="12075"/>
                </a:lnTo>
                <a:lnTo>
                  <a:pt x="848" y="12107"/>
                </a:lnTo>
                <a:lnTo>
                  <a:pt x="845" y="12139"/>
                </a:lnTo>
                <a:lnTo>
                  <a:pt x="844" y="12171"/>
                </a:lnTo>
                <a:lnTo>
                  <a:pt x="845" y="12204"/>
                </a:lnTo>
                <a:lnTo>
                  <a:pt x="847" y="12239"/>
                </a:lnTo>
                <a:lnTo>
                  <a:pt x="851" y="12273"/>
                </a:lnTo>
                <a:lnTo>
                  <a:pt x="857" y="12308"/>
                </a:lnTo>
                <a:lnTo>
                  <a:pt x="865" y="12344"/>
                </a:lnTo>
                <a:lnTo>
                  <a:pt x="875" y="12380"/>
                </a:lnTo>
                <a:lnTo>
                  <a:pt x="885" y="12417"/>
                </a:lnTo>
                <a:lnTo>
                  <a:pt x="898" y="12454"/>
                </a:lnTo>
                <a:lnTo>
                  <a:pt x="913" y="12492"/>
                </a:lnTo>
                <a:lnTo>
                  <a:pt x="929" y="12529"/>
                </a:lnTo>
                <a:lnTo>
                  <a:pt x="948" y="12568"/>
                </a:lnTo>
                <a:lnTo>
                  <a:pt x="968" y="12605"/>
                </a:lnTo>
                <a:lnTo>
                  <a:pt x="987" y="12642"/>
                </a:lnTo>
                <a:lnTo>
                  <a:pt x="1009" y="12676"/>
                </a:lnTo>
                <a:lnTo>
                  <a:pt x="1030" y="12709"/>
                </a:lnTo>
                <a:lnTo>
                  <a:pt x="1053" y="12740"/>
                </a:lnTo>
                <a:lnTo>
                  <a:pt x="1076" y="12769"/>
                </a:lnTo>
                <a:lnTo>
                  <a:pt x="1100" y="12797"/>
                </a:lnTo>
                <a:lnTo>
                  <a:pt x="1124" y="12823"/>
                </a:lnTo>
                <a:lnTo>
                  <a:pt x="1149" y="12847"/>
                </a:lnTo>
                <a:lnTo>
                  <a:pt x="1175" y="12870"/>
                </a:lnTo>
                <a:lnTo>
                  <a:pt x="1202" y="12891"/>
                </a:lnTo>
                <a:lnTo>
                  <a:pt x="1227" y="12911"/>
                </a:lnTo>
                <a:lnTo>
                  <a:pt x="1255" y="12928"/>
                </a:lnTo>
                <a:lnTo>
                  <a:pt x="1283" y="12943"/>
                </a:lnTo>
                <a:lnTo>
                  <a:pt x="1311" y="12957"/>
                </a:lnTo>
                <a:lnTo>
                  <a:pt x="1340" y="12970"/>
                </a:lnTo>
                <a:lnTo>
                  <a:pt x="1369" y="12980"/>
                </a:lnTo>
                <a:lnTo>
                  <a:pt x="1399" y="12989"/>
                </a:lnTo>
                <a:lnTo>
                  <a:pt x="1429" y="12995"/>
                </a:lnTo>
                <a:lnTo>
                  <a:pt x="1460" y="13001"/>
                </a:lnTo>
                <a:lnTo>
                  <a:pt x="1490" y="13004"/>
                </a:lnTo>
                <a:lnTo>
                  <a:pt x="1522" y="13006"/>
                </a:lnTo>
                <a:lnTo>
                  <a:pt x="1553" y="13006"/>
                </a:lnTo>
                <a:lnTo>
                  <a:pt x="1585" y="13004"/>
                </a:lnTo>
                <a:lnTo>
                  <a:pt x="1619" y="13000"/>
                </a:lnTo>
                <a:lnTo>
                  <a:pt x="1652" y="12994"/>
                </a:lnTo>
                <a:lnTo>
                  <a:pt x="1684" y="12988"/>
                </a:lnTo>
                <a:lnTo>
                  <a:pt x="1718" y="12978"/>
                </a:lnTo>
                <a:lnTo>
                  <a:pt x="1751" y="12968"/>
                </a:lnTo>
                <a:lnTo>
                  <a:pt x="1786" y="12955"/>
                </a:lnTo>
                <a:lnTo>
                  <a:pt x="1820" y="12941"/>
                </a:lnTo>
                <a:lnTo>
                  <a:pt x="1854" y="12925"/>
                </a:lnTo>
                <a:lnTo>
                  <a:pt x="2321" y="12693"/>
                </a:lnTo>
                <a:lnTo>
                  <a:pt x="2354" y="12676"/>
                </a:lnTo>
                <a:lnTo>
                  <a:pt x="2386" y="12657"/>
                </a:lnTo>
                <a:lnTo>
                  <a:pt x="2417" y="12637"/>
                </a:lnTo>
                <a:lnTo>
                  <a:pt x="2446" y="12617"/>
                </a:lnTo>
                <a:lnTo>
                  <a:pt x="2473" y="12596"/>
                </a:lnTo>
                <a:lnTo>
                  <a:pt x="2499" y="12574"/>
                </a:lnTo>
                <a:lnTo>
                  <a:pt x="2523" y="12552"/>
                </a:lnTo>
                <a:lnTo>
                  <a:pt x="2546" y="12527"/>
                </a:lnTo>
                <a:lnTo>
                  <a:pt x="2567" y="12503"/>
                </a:lnTo>
                <a:lnTo>
                  <a:pt x="2586" y="12478"/>
                </a:lnTo>
                <a:lnTo>
                  <a:pt x="2604" y="12452"/>
                </a:lnTo>
                <a:lnTo>
                  <a:pt x="2620" y="12425"/>
                </a:lnTo>
                <a:lnTo>
                  <a:pt x="2634" y="12397"/>
                </a:lnTo>
                <a:lnTo>
                  <a:pt x="2646" y="12369"/>
                </a:lnTo>
                <a:lnTo>
                  <a:pt x="2658" y="12340"/>
                </a:lnTo>
                <a:lnTo>
                  <a:pt x="2667" y="12310"/>
                </a:lnTo>
                <a:lnTo>
                  <a:pt x="2674" y="12280"/>
                </a:lnTo>
                <a:lnTo>
                  <a:pt x="2681" y="12249"/>
                </a:lnTo>
                <a:lnTo>
                  <a:pt x="2685" y="12218"/>
                </a:lnTo>
                <a:lnTo>
                  <a:pt x="2688" y="12186"/>
                </a:lnTo>
                <a:lnTo>
                  <a:pt x="2688" y="12153"/>
                </a:lnTo>
                <a:lnTo>
                  <a:pt x="2688" y="12120"/>
                </a:lnTo>
                <a:lnTo>
                  <a:pt x="2685" y="12085"/>
                </a:lnTo>
                <a:lnTo>
                  <a:pt x="2681" y="12051"/>
                </a:lnTo>
                <a:lnTo>
                  <a:pt x="2675" y="12016"/>
                </a:lnTo>
                <a:lnTo>
                  <a:pt x="2668" y="11980"/>
                </a:lnTo>
                <a:lnTo>
                  <a:pt x="2658" y="11944"/>
                </a:lnTo>
                <a:lnTo>
                  <a:pt x="2646" y="11906"/>
                </a:lnTo>
                <a:lnTo>
                  <a:pt x="2634" y="11870"/>
                </a:lnTo>
                <a:lnTo>
                  <a:pt x="2619" y="11832"/>
                </a:lnTo>
                <a:lnTo>
                  <a:pt x="2603" y="11794"/>
                </a:lnTo>
                <a:lnTo>
                  <a:pt x="2584" y="11755"/>
                </a:lnTo>
                <a:lnTo>
                  <a:pt x="2565" y="11718"/>
                </a:lnTo>
                <a:lnTo>
                  <a:pt x="2545" y="11681"/>
                </a:lnTo>
                <a:lnTo>
                  <a:pt x="2523" y="11647"/>
                </a:lnTo>
                <a:lnTo>
                  <a:pt x="2502" y="11615"/>
                </a:lnTo>
                <a:lnTo>
                  <a:pt x="2479" y="11584"/>
                </a:lnTo>
                <a:lnTo>
                  <a:pt x="2456" y="11554"/>
                </a:lnTo>
                <a:lnTo>
                  <a:pt x="2432" y="11527"/>
                </a:lnTo>
                <a:lnTo>
                  <a:pt x="2409" y="11500"/>
                </a:lnTo>
                <a:lnTo>
                  <a:pt x="2383" y="11477"/>
                </a:lnTo>
                <a:lnTo>
                  <a:pt x="2357" y="11454"/>
                </a:lnTo>
                <a:lnTo>
                  <a:pt x="2331" y="11433"/>
                </a:lnTo>
                <a:lnTo>
                  <a:pt x="2305" y="11414"/>
                </a:lnTo>
                <a:lnTo>
                  <a:pt x="2278" y="11397"/>
                </a:lnTo>
                <a:lnTo>
                  <a:pt x="2250" y="11381"/>
                </a:lnTo>
                <a:lnTo>
                  <a:pt x="2222" y="11367"/>
                </a:lnTo>
                <a:lnTo>
                  <a:pt x="2193" y="11355"/>
                </a:lnTo>
                <a:lnTo>
                  <a:pt x="2164" y="11345"/>
                </a:lnTo>
                <a:lnTo>
                  <a:pt x="2134" y="11336"/>
                </a:lnTo>
                <a:lnTo>
                  <a:pt x="2104" y="11330"/>
                </a:lnTo>
                <a:lnTo>
                  <a:pt x="2073" y="11324"/>
                </a:lnTo>
                <a:lnTo>
                  <a:pt x="2042" y="11321"/>
                </a:lnTo>
                <a:lnTo>
                  <a:pt x="2011" y="11319"/>
                </a:lnTo>
                <a:lnTo>
                  <a:pt x="1980" y="11319"/>
                </a:lnTo>
                <a:lnTo>
                  <a:pt x="1947" y="11321"/>
                </a:lnTo>
                <a:lnTo>
                  <a:pt x="1914" y="11324"/>
                </a:lnTo>
                <a:lnTo>
                  <a:pt x="1881" y="11331"/>
                </a:lnTo>
                <a:lnTo>
                  <a:pt x="1849" y="11337"/>
                </a:lnTo>
                <a:lnTo>
                  <a:pt x="1815" y="11347"/>
                </a:lnTo>
                <a:lnTo>
                  <a:pt x="1781" y="11358"/>
                </a:lnTo>
                <a:lnTo>
                  <a:pt x="1747" y="11370"/>
                </a:lnTo>
                <a:lnTo>
                  <a:pt x="1713" y="11384"/>
                </a:lnTo>
                <a:lnTo>
                  <a:pt x="1679" y="11400"/>
                </a:lnTo>
                <a:lnTo>
                  <a:pt x="1212" y="11632"/>
                </a:lnTo>
                <a:close/>
                <a:moveTo>
                  <a:pt x="1696" y="12622"/>
                </a:moveTo>
                <a:lnTo>
                  <a:pt x="1677" y="12632"/>
                </a:lnTo>
                <a:lnTo>
                  <a:pt x="1658" y="12640"/>
                </a:lnTo>
                <a:lnTo>
                  <a:pt x="1640" y="12646"/>
                </a:lnTo>
                <a:lnTo>
                  <a:pt x="1622" y="12652"/>
                </a:lnTo>
                <a:lnTo>
                  <a:pt x="1605" y="12658"/>
                </a:lnTo>
                <a:lnTo>
                  <a:pt x="1586" y="12661"/>
                </a:lnTo>
                <a:lnTo>
                  <a:pt x="1569" y="12664"/>
                </a:lnTo>
                <a:lnTo>
                  <a:pt x="1552" y="12666"/>
                </a:lnTo>
                <a:lnTo>
                  <a:pt x="1535" y="12667"/>
                </a:lnTo>
                <a:lnTo>
                  <a:pt x="1519" y="12667"/>
                </a:lnTo>
                <a:lnTo>
                  <a:pt x="1502" y="12666"/>
                </a:lnTo>
                <a:lnTo>
                  <a:pt x="1486" y="12665"/>
                </a:lnTo>
                <a:lnTo>
                  <a:pt x="1470" y="12662"/>
                </a:lnTo>
                <a:lnTo>
                  <a:pt x="1453" y="12659"/>
                </a:lnTo>
                <a:lnTo>
                  <a:pt x="1438" y="12653"/>
                </a:lnTo>
                <a:lnTo>
                  <a:pt x="1423" y="12648"/>
                </a:lnTo>
                <a:lnTo>
                  <a:pt x="1408" y="12642"/>
                </a:lnTo>
                <a:lnTo>
                  <a:pt x="1393" y="12634"/>
                </a:lnTo>
                <a:lnTo>
                  <a:pt x="1380" y="12626"/>
                </a:lnTo>
                <a:lnTo>
                  <a:pt x="1366" y="12616"/>
                </a:lnTo>
                <a:lnTo>
                  <a:pt x="1352" y="12606"/>
                </a:lnTo>
                <a:lnTo>
                  <a:pt x="1339" y="12595"/>
                </a:lnTo>
                <a:lnTo>
                  <a:pt x="1326" y="12583"/>
                </a:lnTo>
                <a:lnTo>
                  <a:pt x="1313" y="12570"/>
                </a:lnTo>
                <a:lnTo>
                  <a:pt x="1300" y="12556"/>
                </a:lnTo>
                <a:lnTo>
                  <a:pt x="1288" y="12541"/>
                </a:lnTo>
                <a:lnTo>
                  <a:pt x="1276" y="12525"/>
                </a:lnTo>
                <a:lnTo>
                  <a:pt x="1265" y="12509"/>
                </a:lnTo>
                <a:lnTo>
                  <a:pt x="1253" y="12491"/>
                </a:lnTo>
                <a:lnTo>
                  <a:pt x="1242" y="12472"/>
                </a:lnTo>
                <a:lnTo>
                  <a:pt x="1232" y="12452"/>
                </a:lnTo>
                <a:lnTo>
                  <a:pt x="1221" y="12432"/>
                </a:lnTo>
                <a:lnTo>
                  <a:pt x="1217" y="12423"/>
                </a:lnTo>
                <a:lnTo>
                  <a:pt x="1208" y="12404"/>
                </a:lnTo>
                <a:lnTo>
                  <a:pt x="1199" y="12386"/>
                </a:lnTo>
                <a:lnTo>
                  <a:pt x="1192" y="12366"/>
                </a:lnTo>
                <a:lnTo>
                  <a:pt x="1185" y="12348"/>
                </a:lnTo>
                <a:lnTo>
                  <a:pt x="1180" y="12330"/>
                </a:lnTo>
                <a:lnTo>
                  <a:pt x="1176" y="12312"/>
                </a:lnTo>
                <a:lnTo>
                  <a:pt x="1172" y="12293"/>
                </a:lnTo>
                <a:lnTo>
                  <a:pt x="1168" y="12276"/>
                </a:lnTo>
                <a:lnTo>
                  <a:pt x="1166" y="12258"/>
                </a:lnTo>
                <a:lnTo>
                  <a:pt x="1165" y="12241"/>
                </a:lnTo>
                <a:lnTo>
                  <a:pt x="1164" y="12225"/>
                </a:lnTo>
                <a:lnTo>
                  <a:pt x="1164" y="12208"/>
                </a:lnTo>
                <a:lnTo>
                  <a:pt x="1166" y="12192"/>
                </a:lnTo>
                <a:lnTo>
                  <a:pt x="1167" y="12175"/>
                </a:lnTo>
                <a:lnTo>
                  <a:pt x="1170" y="12160"/>
                </a:lnTo>
                <a:lnTo>
                  <a:pt x="1174" y="12144"/>
                </a:lnTo>
                <a:lnTo>
                  <a:pt x="1179" y="12128"/>
                </a:lnTo>
                <a:lnTo>
                  <a:pt x="1184" y="12113"/>
                </a:lnTo>
                <a:lnTo>
                  <a:pt x="1191" y="12098"/>
                </a:lnTo>
                <a:lnTo>
                  <a:pt x="1198" y="12083"/>
                </a:lnTo>
                <a:lnTo>
                  <a:pt x="1207" y="12069"/>
                </a:lnTo>
                <a:lnTo>
                  <a:pt x="1216" y="12055"/>
                </a:lnTo>
                <a:lnTo>
                  <a:pt x="1226" y="12043"/>
                </a:lnTo>
                <a:lnTo>
                  <a:pt x="1237" y="12029"/>
                </a:lnTo>
                <a:lnTo>
                  <a:pt x="1249" y="12017"/>
                </a:lnTo>
                <a:lnTo>
                  <a:pt x="1262" y="12004"/>
                </a:lnTo>
                <a:lnTo>
                  <a:pt x="1276" y="11992"/>
                </a:lnTo>
                <a:lnTo>
                  <a:pt x="1289" y="11981"/>
                </a:lnTo>
                <a:lnTo>
                  <a:pt x="1306" y="11971"/>
                </a:lnTo>
                <a:lnTo>
                  <a:pt x="1322" y="11960"/>
                </a:lnTo>
                <a:lnTo>
                  <a:pt x="1339" y="11950"/>
                </a:lnTo>
                <a:lnTo>
                  <a:pt x="1357" y="11941"/>
                </a:lnTo>
                <a:lnTo>
                  <a:pt x="1837" y="11703"/>
                </a:lnTo>
                <a:lnTo>
                  <a:pt x="1855" y="11693"/>
                </a:lnTo>
                <a:lnTo>
                  <a:pt x="1874" y="11686"/>
                </a:lnTo>
                <a:lnTo>
                  <a:pt x="1892" y="11679"/>
                </a:lnTo>
                <a:lnTo>
                  <a:pt x="1910" y="11674"/>
                </a:lnTo>
                <a:lnTo>
                  <a:pt x="1928" y="11668"/>
                </a:lnTo>
                <a:lnTo>
                  <a:pt x="1945" y="11665"/>
                </a:lnTo>
                <a:lnTo>
                  <a:pt x="1964" y="11662"/>
                </a:lnTo>
                <a:lnTo>
                  <a:pt x="1981" y="11660"/>
                </a:lnTo>
                <a:lnTo>
                  <a:pt x="1998" y="11659"/>
                </a:lnTo>
                <a:lnTo>
                  <a:pt x="2014" y="11659"/>
                </a:lnTo>
                <a:lnTo>
                  <a:pt x="2031" y="11660"/>
                </a:lnTo>
                <a:lnTo>
                  <a:pt x="2047" y="11662"/>
                </a:lnTo>
                <a:lnTo>
                  <a:pt x="2063" y="11665"/>
                </a:lnTo>
                <a:lnTo>
                  <a:pt x="2079" y="11670"/>
                </a:lnTo>
                <a:lnTo>
                  <a:pt x="2094" y="11674"/>
                </a:lnTo>
                <a:lnTo>
                  <a:pt x="2111" y="11680"/>
                </a:lnTo>
                <a:lnTo>
                  <a:pt x="2126" y="11687"/>
                </a:lnTo>
                <a:lnTo>
                  <a:pt x="2139" y="11694"/>
                </a:lnTo>
                <a:lnTo>
                  <a:pt x="2154" y="11703"/>
                </a:lnTo>
                <a:lnTo>
                  <a:pt x="2168" y="11711"/>
                </a:lnTo>
                <a:lnTo>
                  <a:pt x="2181" y="11722"/>
                </a:lnTo>
                <a:lnTo>
                  <a:pt x="2195" y="11733"/>
                </a:lnTo>
                <a:lnTo>
                  <a:pt x="2208" y="11745"/>
                </a:lnTo>
                <a:lnTo>
                  <a:pt x="2221" y="11757"/>
                </a:lnTo>
                <a:lnTo>
                  <a:pt x="2234" y="11771"/>
                </a:lnTo>
                <a:lnTo>
                  <a:pt x="2246" y="11786"/>
                </a:lnTo>
                <a:lnTo>
                  <a:pt x="2257" y="11801"/>
                </a:lnTo>
                <a:lnTo>
                  <a:pt x="2269" y="11817"/>
                </a:lnTo>
                <a:lnTo>
                  <a:pt x="2280" y="11835"/>
                </a:lnTo>
                <a:lnTo>
                  <a:pt x="2291" y="11853"/>
                </a:lnTo>
                <a:lnTo>
                  <a:pt x="2301" y="11871"/>
                </a:lnTo>
                <a:lnTo>
                  <a:pt x="2311" y="11891"/>
                </a:lnTo>
                <a:lnTo>
                  <a:pt x="2322" y="11912"/>
                </a:lnTo>
                <a:lnTo>
                  <a:pt x="2330" y="11932"/>
                </a:lnTo>
                <a:lnTo>
                  <a:pt x="2338" y="11952"/>
                </a:lnTo>
                <a:lnTo>
                  <a:pt x="2345" y="11972"/>
                </a:lnTo>
                <a:lnTo>
                  <a:pt x="2352" y="11991"/>
                </a:lnTo>
                <a:lnTo>
                  <a:pt x="2357" y="12010"/>
                </a:lnTo>
                <a:lnTo>
                  <a:pt x="2361" y="12029"/>
                </a:lnTo>
                <a:lnTo>
                  <a:pt x="2366" y="12048"/>
                </a:lnTo>
                <a:lnTo>
                  <a:pt x="2368" y="12065"/>
                </a:lnTo>
                <a:lnTo>
                  <a:pt x="2370" y="12083"/>
                </a:lnTo>
                <a:lnTo>
                  <a:pt x="2370" y="12100"/>
                </a:lnTo>
                <a:lnTo>
                  <a:pt x="2370" y="12118"/>
                </a:lnTo>
                <a:lnTo>
                  <a:pt x="2369" y="12135"/>
                </a:lnTo>
                <a:lnTo>
                  <a:pt x="2368" y="12151"/>
                </a:lnTo>
                <a:lnTo>
                  <a:pt x="2365" y="12167"/>
                </a:lnTo>
                <a:lnTo>
                  <a:pt x="2361" y="12183"/>
                </a:lnTo>
                <a:lnTo>
                  <a:pt x="2356" y="12198"/>
                </a:lnTo>
                <a:lnTo>
                  <a:pt x="2351" y="12214"/>
                </a:lnTo>
                <a:lnTo>
                  <a:pt x="2344" y="12228"/>
                </a:lnTo>
                <a:lnTo>
                  <a:pt x="2337" y="12243"/>
                </a:lnTo>
                <a:lnTo>
                  <a:pt x="2328" y="12257"/>
                </a:lnTo>
                <a:lnTo>
                  <a:pt x="2318" y="12271"/>
                </a:lnTo>
                <a:lnTo>
                  <a:pt x="2309" y="12284"/>
                </a:lnTo>
                <a:lnTo>
                  <a:pt x="2297" y="12297"/>
                </a:lnTo>
                <a:lnTo>
                  <a:pt x="2285" y="12309"/>
                </a:lnTo>
                <a:lnTo>
                  <a:pt x="2272" y="12321"/>
                </a:lnTo>
                <a:lnTo>
                  <a:pt x="2258" y="12333"/>
                </a:lnTo>
                <a:lnTo>
                  <a:pt x="2243" y="12344"/>
                </a:lnTo>
                <a:lnTo>
                  <a:pt x="2228" y="12354"/>
                </a:lnTo>
                <a:lnTo>
                  <a:pt x="2211" y="12365"/>
                </a:lnTo>
                <a:lnTo>
                  <a:pt x="2194" y="12375"/>
                </a:lnTo>
                <a:lnTo>
                  <a:pt x="2176" y="12384"/>
                </a:lnTo>
                <a:lnTo>
                  <a:pt x="1696" y="12622"/>
                </a:lnTo>
                <a:close/>
                <a:moveTo>
                  <a:pt x="4686" y="14239"/>
                </a:moveTo>
                <a:lnTo>
                  <a:pt x="4666" y="14222"/>
                </a:lnTo>
                <a:lnTo>
                  <a:pt x="4649" y="14209"/>
                </a:lnTo>
                <a:lnTo>
                  <a:pt x="4640" y="14203"/>
                </a:lnTo>
                <a:lnTo>
                  <a:pt x="4633" y="14200"/>
                </a:lnTo>
                <a:lnTo>
                  <a:pt x="4626" y="14197"/>
                </a:lnTo>
                <a:lnTo>
                  <a:pt x="4620" y="14196"/>
                </a:lnTo>
                <a:lnTo>
                  <a:pt x="4614" y="14195"/>
                </a:lnTo>
                <a:lnTo>
                  <a:pt x="4610" y="14196"/>
                </a:lnTo>
                <a:lnTo>
                  <a:pt x="4604" y="14197"/>
                </a:lnTo>
                <a:lnTo>
                  <a:pt x="4598" y="14199"/>
                </a:lnTo>
                <a:lnTo>
                  <a:pt x="4585" y="14206"/>
                </a:lnTo>
                <a:lnTo>
                  <a:pt x="4572" y="14216"/>
                </a:lnTo>
                <a:lnTo>
                  <a:pt x="3576" y="14978"/>
                </a:lnTo>
                <a:lnTo>
                  <a:pt x="4170" y="13858"/>
                </a:lnTo>
                <a:lnTo>
                  <a:pt x="4177" y="13841"/>
                </a:lnTo>
                <a:lnTo>
                  <a:pt x="4182" y="13827"/>
                </a:lnTo>
                <a:lnTo>
                  <a:pt x="4184" y="13820"/>
                </a:lnTo>
                <a:lnTo>
                  <a:pt x="4184" y="13814"/>
                </a:lnTo>
                <a:lnTo>
                  <a:pt x="4184" y="13808"/>
                </a:lnTo>
                <a:lnTo>
                  <a:pt x="4182" y="13803"/>
                </a:lnTo>
                <a:lnTo>
                  <a:pt x="4180" y="13796"/>
                </a:lnTo>
                <a:lnTo>
                  <a:pt x="4177" y="13790"/>
                </a:lnTo>
                <a:lnTo>
                  <a:pt x="4173" y="13782"/>
                </a:lnTo>
                <a:lnTo>
                  <a:pt x="4167" y="13776"/>
                </a:lnTo>
                <a:lnTo>
                  <a:pt x="4155" y="13761"/>
                </a:lnTo>
                <a:lnTo>
                  <a:pt x="4137" y="13744"/>
                </a:lnTo>
                <a:lnTo>
                  <a:pt x="3990" y="13611"/>
                </a:lnTo>
                <a:lnTo>
                  <a:pt x="3972" y="13596"/>
                </a:lnTo>
                <a:lnTo>
                  <a:pt x="3956" y="13585"/>
                </a:lnTo>
                <a:lnTo>
                  <a:pt x="3949" y="13581"/>
                </a:lnTo>
                <a:lnTo>
                  <a:pt x="3942" y="13577"/>
                </a:lnTo>
                <a:lnTo>
                  <a:pt x="3935" y="13575"/>
                </a:lnTo>
                <a:lnTo>
                  <a:pt x="3928" y="13573"/>
                </a:lnTo>
                <a:lnTo>
                  <a:pt x="3923" y="13573"/>
                </a:lnTo>
                <a:lnTo>
                  <a:pt x="3917" y="13573"/>
                </a:lnTo>
                <a:lnTo>
                  <a:pt x="3911" y="13574"/>
                </a:lnTo>
                <a:lnTo>
                  <a:pt x="3905" y="13576"/>
                </a:lnTo>
                <a:lnTo>
                  <a:pt x="3890" y="13583"/>
                </a:lnTo>
                <a:lnTo>
                  <a:pt x="3875" y="13592"/>
                </a:lnTo>
                <a:lnTo>
                  <a:pt x="2834" y="14277"/>
                </a:lnTo>
                <a:lnTo>
                  <a:pt x="3474" y="13230"/>
                </a:lnTo>
                <a:lnTo>
                  <a:pt x="3481" y="13213"/>
                </a:lnTo>
                <a:lnTo>
                  <a:pt x="3487" y="13198"/>
                </a:lnTo>
                <a:lnTo>
                  <a:pt x="3489" y="13192"/>
                </a:lnTo>
                <a:lnTo>
                  <a:pt x="3489" y="13186"/>
                </a:lnTo>
                <a:lnTo>
                  <a:pt x="3489" y="13180"/>
                </a:lnTo>
                <a:lnTo>
                  <a:pt x="3488" y="13175"/>
                </a:lnTo>
                <a:lnTo>
                  <a:pt x="3486" y="13169"/>
                </a:lnTo>
                <a:lnTo>
                  <a:pt x="3483" y="13163"/>
                </a:lnTo>
                <a:lnTo>
                  <a:pt x="3478" y="13155"/>
                </a:lnTo>
                <a:lnTo>
                  <a:pt x="3473" y="13149"/>
                </a:lnTo>
                <a:lnTo>
                  <a:pt x="3458" y="13133"/>
                </a:lnTo>
                <a:lnTo>
                  <a:pt x="3439" y="13114"/>
                </a:lnTo>
                <a:lnTo>
                  <a:pt x="3260" y="12953"/>
                </a:lnTo>
                <a:lnTo>
                  <a:pt x="3249" y="12943"/>
                </a:lnTo>
                <a:lnTo>
                  <a:pt x="3240" y="12938"/>
                </a:lnTo>
                <a:lnTo>
                  <a:pt x="3234" y="12933"/>
                </a:lnTo>
                <a:lnTo>
                  <a:pt x="3230" y="12933"/>
                </a:lnTo>
                <a:lnTo>
                  <a:pt x="3227" y="12934"/>
                </a:lnTo>
                <a:lnTo>
                  <a:pt x="3224" y="12936"/>
                </a:lnTo>
                <a:lnTo>
                  <a:pt x="3221" y="12940"/>
                </a:lnTo>
                <a:lnTo>
                  <a:pt x="3218" y="12945"/>
                </a:lnTo>
                <a:lnTo>
                  <a:pt x="3210" y="12956"/>
                </a:lnTo>
                <a:lnTo>
                  <a:pt x="3203" y="12972"/>
                </a:lnTo>
                <a:lnTo>
                  <a:pt x="2404" y="14465"/>
                </a:lnTo>
                <a:lnTo>
                  <a:pt x="2398" y="14479"/>
                </a:lnTo>
                <a:lnTo>
                  <a:pt x="2395" y="14492"/>
                </a:lnTo>
                <a:lnTo>
                  <a:pt x="2393" y="14498"/>
                </a:lnTo>
                <a:lnTo>
                  <a:pt x="2393" y="14504"/>
                </a:lnTo>
                <a:lnTo>
                  <a:pt x="2393" y="14509"/>
                </a:lnTo>
                <a:lnTo>
                  <a:pt x="2395" y="14513"/>
                </a:lnTo>
                <a:lnTo>
                  <a:pt x="2397" y="14520"/>
                </a:lnTo>
                <a:lnTo>
                  <a:pt x="2400" y="14525"/>
                </a:lnTo>
                <a:lnTo>
                  <a:pt x="2404" y="14531"/>
                </a:lnTo>
                <a:lnTo>
                  <a:pt x="2409" y="14538"/>
                </a:lnTo>
                <a:lnTo>
                  <a:pt x="2420" y="14551"/>
                </a:lnTo>
                <a:lnTo>
                  <a:pt x="2435" y="14566"/>
                </a:lnTo>
                <a:lnTo>
                  <a:pt x="2589" y="14703"/>
                </a:lnTo>
                <a:lnTo>
                  <a:pt x="2605" y="14717"/>
                </a:lnTo>
                <a:lnTo>
                  <a:pt x="2619" y="14728"/>
                </a:lnTo>
                <a:lnTo>
                  <a:pt x="2625" y="14731"/>
                </a:lnTo>
                <a:lnTo>
                  <a:pt x="2631" y="14734"/>
                </a:lnTo>
                <a:lnTo>
                  <a:pt x="2637" y="14736"/>
                </a:lnTo>
                <a:lnTo>
                  <a:pt x="2642" y="14738"/>
                </a:lnTo>
                <a:lnTo>
                  <a:pt x="2648" y="14738"/>
                </a:lnTo>
                <a:lnTo>
                  <a:pt x="2653" y="14738"/>
                </a:lnTo>
                <a:lnTo>
                  <a:pt x="2659" y="14737"/>
                </a:lnTo>
                <a:lnTo>
                  <a:pt x="2666" y="14735"/>
                </a:lnTo>
                <a:lnTo>
                  <a:pt x="2680" y="14730"/>
                </a:lnTo>
                <a:lnTo>
                  <a:pt x="2696" y="14720"/>
                </a:lnTo>
                <a:lnTo>
                  <a:pt x="3712" y="14047"/>
                </a:lnTo>
                <a:lnTo>
                  <a:pt x="3137" y="15128"/>
                </a:lnTo>
                <a:lnTo>
                  <a:pt x="3133" y="15140"/>
                </a:lnTo>
                <a:lnTo>
                  <a:pt x="3130" y="15151"/>
                </a:lnTo>
                <a:lnTo>
                  <a:pt x="3129" y="15156"/>
                </a:lnTo>
                <a:lnTo>
                  <a:pt x="3129" y="15162"/>
                </a:lnTo>
                <a:lnTo>
                  <a:pt x="3130" y="15167"/>
                </a:lnTo>
                <a:lnTo>
                  <a:pt x="3131" y="15172"/>
                </a:lnTo>
                <a:lnTo>
                  <a:pt x="3133" y="15179"/>
                </a:lnTo>
                <a:lnTo>
                  <a:pt x="3135" y="15185"/>
                </a:lnTo>
                <a:lnTo>
                  <a:pt x="3140" y="15193"/>
                </a:lnTo>
                <a:lnTo>
                  <a:pt x="3144" y="15199"/>
                </a:lnTo>
                <a:lnTo>
                  <a:pt x="3156" y="15213"/>
                </a:lnTo>
                <a:lnTo>
                  <a:pt x="3170" y="15227"/>
                </a:lnTo>
                <a:lnTo>
                  <a:pt x="3323" y="15365"/>
                </a:lnTo>
                <a:lnTo>
                  <a:pt x="3340" y="15380"/>
                </a:lnTo>
                <a:lnTo>
                  <a:pt x="3355" y="15391"/>
                </a:lnTo>
                <a:lnTo>
                  <a:pt x="3361" y="15395"/>
                </a:lnTo>
                <a:lnTo>
                  <a:pt x="3368" y="15399"/>
                </a:lnTo>
                <a:lnTo>
                  <a:pt x="3373" y="15401"/>
                </a:lnTo>
                <a:lnTo>
                  <a:pt x="3379" y="15402"/>
                </a:lnTo>
                <a:lnTo>
                  <a:pt x="3384" y="15403"/>
                </a:lnTo>
                <a:lnTo>
                  <a:pt x="3389" y="15402"/>
                </a:lnTo>
                <a:lnTo>
                  <a:pt x="3395" y="15401"/>
                </a:lnTo>
                <a:lnTo>
                  <a:pt x="3400" y="15399"/>
                </a:lnTo>
                <a:lnTo>
                  <a:pt x="3414" y="15393"/>
                </a:lnTo>
                <a:lnTo>
                  <a:pt x="3429" y="15384"/>
                </a:lnTo>
                <a:lnTo>
                  <a:pt x="4831" y="14440"/>
                </a:lnTo>
                <a:lnTo>
                  <a:pt x="4846" y="14431"/>
                </a:lnTo>
                <a:lnTo>
                  <a:pt x="4857" y="14422"/>
                </a:lnTo>
                <a:lnTo>
                  <a:pt x="4861" y="14419"/>
                </a:lnTo>
                <a:lnTo>
                  <a:pt x="4863" y="14416"/>
                </a:lnTo>
                <a:lnTo>
                  <a:pt x="4865" y="14412"/>
                </a:lnTo>
                <a:lnTo>
                  <a:pt x="4866" y="14409"/>
                </a:lnTo>
                <a:lnTo>
                  <a:pt x="4865" y="14405"/>
                </a:lnTo>
                <a:lnTo>
                  <a:pt x="4862" y="14400"/>
                </a:lnTo>
                <a:lnTo>
                  <a:pt x="4855" y="14392"/>
                </a:lnTo>
                <a:lnTo>
                  <a:pt x="4845" y="14382"/>
                </a:lnTo>
                <a:lnTo>
                  <a:pt x="4686" y="14239"/>
                </a:lnTo>
                <a:close/>
                <a:moveTo>
                  <a:pt x="5564" y="14704"/>
                </a:moveTo>
                <a:lnTo>
                  <a:pt x="5546" y="14698"/>
                </a:lnTo>
                <a:lnTo>
                  <a:pt x="5531" y="14693"/>
                </a:lnTo>
                <a:lnTo>
                  <a:pt x="5524" y="14693"/>
                </a:lnTo>
                <a:lnTo>
                  <a:pt x="5518" y="14692"/>
                </a:lnTo>
                <a:lnTo>
                  <a:pt x="5514" y="14693"/>
                </a:lnTo>
                <a:lnTo>
                  <a:pt x="5509" y="14694"/>
                </a:lnTo>
                <a:lnTo>
                  <a:pt x="5505" y="14698"/>
                </a:lnTo>
                <a:lnTo>
                  <a:pt x="5502" y="14701"/>
                </a:lnTo>
                <a:lnTo>
                  <a:pt x="5498" y="14705"/>
                </a:lnTo>
                <a:lnTo>
                  <a:pt x="5494" y="14710"/>
                </a:lnTo>
                <a:lnTo>
                  <a:pt x="5487" y="14723"/>
                </a:lnTo>
                <a:lnTo>
                  <a:pt x="5479" y="14741"/>
                </a:lnTo>
                <a:lnTo>
                  <a:pt x="4905" y="16254"/>
                </a:lnTo>
                <a:lnTo>
                  <a:pt x="4898" y="16272"/>
                </a:lnTo>
                <a:lnTo>
                  <a:pt x="4895" y="16288"/>
                </a:lnTo>
                <a:lnTo>
                  <a:pt x="4894" y="16295"/>
                </a:lnTo>
                <a:lnTo>
                  <a:pt x="4894" y="16300"/>
                </a:lnTo>
                <a:lnTo>
                  <a:pt x="4894" y="16305"/>
                </a:lnTo>
                <a:lnTo>
                  <a:pt x="4896" y="16310"/>
                </a:lnTo>
                <a:lnTo>
                  <a:pt x="4898" y="16313"/>
                </a:lnTo>
                <a:lnTo>
                  <a:pt x="4902" y="16317"/>
                </a:lnTo>
                <a:lnTo>
                  <a:pt x="4906" y="16320"/>
                </a:lnTo>
                <a:lnTo>
                  <a:pt x="4911" y="16325"/>
                </a:lnTo>
                <a:lnTo>
                  <a:pt x="4925" y="16331"/>
                </a:lnTo>
                <a:lnTo>
                  <a:pt x="4943" y="16339"/>
                </a:lnTo>
                <a:lnTo>
                  <a:pt x="5935" y="16716"/>
                </a:lnTo>
                <a:lnTo>
                  <a:pt x="5954" y="16722"/>
                </a:lnTo>
                <a:lnTo>
                  <a:pt x="5969" y="16726"/>
                </a:lnTo>
                <a:lnTo>
                  <a:pt x="5976" y="16727"/>
                </a:lnTo>
                <a:lnTo>
                  <a:pt x="5981" y="16727"/>
                </a:lnTo>
                <a:lnTo>
                  <a:pt x="5986" y="16726"/>
                </a:lnTo>
                <a:lnTo>
                  <a:pt x="5991" y="16724"/>
                </a:lnTo>
                <a:lnTo>
                  <a:pt x="5994" y="16722"/>
                </a:lnTo>
                <a:lnTo>
                  <a:pt x="5998" y="16719"/>
                </a:lnTo>
                <a:lnTo>
                  <a:pt x="6001" y="16715"/>
                </a:lnTo>
                <a:lnTo>
                  <a:pt x="6006" y="16709"/>
                </a:lnTo>
                <a:lnTo>
                  <a:pt x="6013" y="16696"/>
                </a:lnTo>
                <a:lnTo>
                  <a:pt x="6021" y="16677"/>
                </a:lnTo>
                <a:lnTo>
                  <a:pt x="6082" y="16517"/>
                </a:lnTo>
                <a:lnTo>
                  <a:pt x="6087" y="16499"/>
                </a:lnTo>
                <a:lnTo>
                  <a:pt x="6090" y="16484"/>
                </a:lnTo>
                <a:lnTo>
                  <a:pt x="6090" y="16478"/>
                </a:lnTo>
                <a:lnTo>
                  <a:pt x="6090" y="16473"/>
                </a:lnTo>
                <a:lnTo>
                  <a:pt x="6089" y="16467"/>
                </a:lnTo>
                <a:lnTo>
                  <a:pt x="6088" y="16462"/>
                </a:lnTo>
                <a:lnTo>
                  <a:pt x="6086" y="16458"/>
                </a:lnTo>
                <a:lnTo>
                  <a:pt x="6082" y="16453"/>
                </a:lnTo>
                <a:lnTo>
                  <a:pt x="6079" y="16450"/>
                </a:lnTo>
                <a:lnTo>
                  <a:pt x="6073" y="16446"/>
                </a:lnTo>
                <a:lnTo>
                  <a:pt x="6060" y="16438"/>
                </a:lnTo>
                <a:lnTo>
                  <a:pt x="6043" y="16431"/>
                </a:lnTo>
                <a:lnTo>
                  <a:pt x="5308" y="16152"/>
                </a:lnTo>
                <a:lnTo>
                  <a:pt x="5460" y="15750"/>
                </a:lnTo>
                <a:lnTo>
                  <a:pt x="6051" y="15975"/>
                </a:lnTo>
                <a:lnTo>
                  <a:pt x="6070" y="15981"/>
                </a:lnTo>
                <a:lnTo>
                  <a:pt x="6085" y="15985"/>
                </a:lnTo>
                <a:lnTo>
                  <a:pt x="6091" y="15986"/>
                </a:lnTo>
                <a:lnTo>
                  <a:pt x="6097" y="15986"/>
                </a:lnTo>
                <a:lnTo>
                  <a:pt x="6102" y="15985"/>
                </a:lnTo>
                <a:lnTo>
                  <a:pt x="6106" y="15984"/>
                </a:lnTo>
                <a:lnTo>
                  <a:pt x="6111" y="15982"/>
                </a:lnTo>
                <a:lnTo>
                  <a:pt x="6114" y="15978"/>
                </a:lnTo>
                <a:lnTo>
                  <a:pt x="6118" y="15974"/>
                </a:lnTo>
                <a:lnTo>
                  <a:pt x="6121" y="15969"/>
                </a:lnTo>
                <a:lnTo>
                  <a:pt x="6129" y="15955"/>
                </a:lnTo>
                <a:lnTo>
                  <a:pt x="6136" y="15937"/>
                </a:lnTo>
                <a:lnTo>
                  <a:pt x="6198" y="15775"/>
                </a:lnTo>
                <a:lnTo>
                  <a:pt x="6204" y="15757"/>
                </a:lnTo>
                <a:lnTo>
                  <a:pt x="6207" y="15743"/>
                </a:lnTo>
                <a:lnTo>
                  <a:pt x="6208" y="15736"/>
                </a:lnTo>
                <a:lnTo>
                  <a:pt x="6208" y="15731"/>
                </a:lnTo>
                <a:lnTo>
                  <a:pt x="6208" y="15725"/>
                </a:lnTo>
                <a:lnTo>
                  <a:pt x="6206" y="15722"/>
                </a:lnTo>
                <a:lnTo>
                  <a:pt x="6204" y="15718"/>
                </a:lnTo>
                <a:lnTo>
                  <a:pt x="6201" y="15715"/>
                </a:lnTo>
                <a:lnTo>
                  <a:pt x="6197" y="15710"/>
                </a:lnTo>
                <a:lnTo>
                  <a:pt x="6191" y="15707"/>
                </a:lnTo>
                <a:lnTo>
                  <a:pt x="6177" y="15700"/>
                </a:lnTo>
                <a:lnTo>
                  <a:pt x="6159" y="15692"/>
                </a:lnTo>
                <a:lnTo>
                  <a:pt x="5567" y="15468"/>
                </a:lnTo>
                <a:lnTo>
                  <a:pt x="5714" y="15083"/>
                </a:lnTo>
                <a:lnTo>
                  <a:pt x="6425" y="15354"/>
                </a:lnTo>
                <a:lnTo>
                  <a:pt x="6444" y="15360"/>
                </a:lnTo>
                <a:lnTo>
                  <a:pt x="6459" y="15364"/>
                </a:lnTo>
                <a:lnTo>
                  <a:pt x="6466" y="15365"/>
                </a:lnTo>
                <a:lnTo>
                  <a:pt x="6471" y="15365"/>
                </a:lnTo>
                <a:lnTo>
                  <a:pt x="6476" y="15364"/>
                </a:lnTo>
                <a:lnTo>
                  <a:pt x="6481" y="15363"/>
                </a:lnTo>
                <a:lnTo>
                  <a:pt x="6484" y="15361"/>
                </a:lnTo>
                <a:lnTo>
                  <a:pt x="6488" y="15358"/>
                </a:lnTo>
                <a:lnTo>
                  <a:pt x="6491" y="15355"/>
                </a:lnTo>
                <a:lnTo>
                  <a:pt x="6494" y="15349"/>
                </a:lnTo>
                <a:lnTo>
                  <a:pt x="6502" y="15335"/>
                </a:lnTo>
                <a:lnTo>
                  <a:pt x="6509" y="15318"/>
                </a:lnTo>
                <a:lnTo>
                  <a:pt x="6571" y="15156"/>
                </a:lnTo>
                <a:lnTo>
                  <a:pt x="6577" y="15138"/>
                </a:lnTo>
                <a:lnTo>
                  <a:pt x="6580" y="15122"/>
                </a:lnTo>
                <a:lnTo>
                  <a:pt x="6581" y="15116"/>
                </a:lnTo>
                <a:lnTo>
                  <a:pt x="6581" y="15110"/>
                </a:lnTo>
                <a:lnTo>
                  <a:pt x="6580" y="15106"/>
                </a:lnTo>
                <a:lnTo>
                  <a:pt x="6579" y="15102"/>
                </a:lnTo>
                <a:lnTo>
                  <a:pt x="6577" y="15097"/>
                </a:lnTo>
                <a:lnTo>
                  <a:pt x="6574" y="15093"/>
                </a:lnTo>
                <a:lnTo>
                  <a:pt x="6570" y="15090"/>
                </a:lnTo>
                <a:lnTo>
                  <a:pt x="6564" y="15087"/>
                </a:lnTo>
                <a:lnTo>
                  <a:pt x="6550" y="15079"/>
                </a:lnTo>
                <a:lnTo>
                  <a:pt x="6532" y="15072"/>
                </a:lnTo>
                <a:lnTo>
                  <a:pt x="5564" y="14704"/>
                </a:lnTo>
                <a:close/>
                <a:moveTo>
                  <a:pt x="7528" y="15307"/>
                </a:moveTo>
                <a:lnTo>
                  <a:pt x="7508" y="15306"/>
                </a:lnTo>
                <a:lnTo>
                  <a:pt x="7492" y="15307"/>
                </a:lnTo>
                <a:lnTo>
                  <a:pt x="7486" y="15309"/>
                </a:lnTo>
                <a:lnTo>
                  <a:pt x="7481" y="15310"/>
                </a:lnTo>
                <a:lnTo>
                  <a:pt x="7476" y="15312"/>
                </a:lnTo>
                <a:lnTo>
                  <a:pt x="7473" y="15315"/>
                </a:lnTo>
                <a:lnTo>
                  <a:pt x="7470" y="15318"/>
                </a:lnTo>
                <a:lnTo>
                  <a:pt x="7467" y="15321"/>
                </a:lnTo>
                <a:lnTo>
                  <a:pt x="7465" y="15327"/>
                </a:lnTo>
                <a:lnTo>
                  <a:pt x="7462" y="15333"/>
                </a:lnTo>
                <a:lnTo>
                  <a:pt x="7459" y="15348"/>
                </a:lnTo>
                <a:lnTo>
                  <a:pt x="7457" y="15369"/>
                </a:lnTo>
                <a:lnTo>
                  <a:pt x="7334" y="16981"/>
                </a:lnTo>
                <a:lnTo>
                  <a:pt x="7334" y="17000"/>
                </a:lnTo>
                <a:lnTo>
                  <a:pt x="7334" y="17016"/>
                </a:lnTo>
                <a:lnTo>
                  <a:pt x="7335" y="17022"/>
                </a:lnTo>
                <a:lnTo>
                  <a:pt x="7337" y="17028"/>
                </a:lnTo>
                <a:lnTo>
                  <a:pt x="7339" y="17032"/>
                </a:lnTo>
                <a:lnTo>
                  <a:pt x="7341" y="17036"/>
                </a:lnTo>
                <a:lnTo>
                  <a:pt x="7344" y="17040"/>
                </a:lnTo>
                <a:lnTo>
                  <a:pt x="7349" y="17042"/>
                </a:lnTo>
                <a:lnTo>
                  <a:pt x="7354" y="17044"/>
                </a:lnTo>
                <a:lnTo>
                  <a:pt x="7361" y="17046"/>
                </a:lnTo>
                <a:lnTo>
                  <a:pt x="7376" y="17049"/>
                </a:lnTo>
                <a:lnTo>
                  <a:pt x="7395" y="17051"/>
                </a:lnTo>
                <a:lnTo>
                  <a:pt x="7603" y="17067"/>
                </a:lnTo>
                <a:lnTo>
                  <a:pt x="7622" y="17069"/>
                </a:lnTo>
                <a:lnTo>
                  <a:pt x="7638" y="17067"/>
                </a:lnTo>
                <a:lnTo>
                  <a:pt x="7645" y="17066"/>
                </a:lnTo>
                <a:lnTo>
                  <a:pt x="7650" y="17065"/>
                </a:lnTo>
                <a:lnTo>
                  <a:pt x="7655" y="17063"/>
                </a:lnTo>
                <a:lnTo>
                  <a:pt x="7659" y="17060"/>
                </a:lnTo>
                <a:lnTo>
                  <a:pt x="7662" y="17057"/>
                </a:lnTo>
                <a:lnTo>
                  <a:pt x="7664" y="17052"/>
                </a:lnTo>
                <a:lnTo>
                  <a:pt x="7666" y="17048"/>
                </a:lnTo>
                <a:lnTo>
                  <a:pt x="7668" y="17042"/>
                </a:lnTo>
                <a:lnTo>
                  <a:pt x="7671" y="17027"/>
                </a:lnTo>
                <a:lnTo>
                  <a:pt x="7674" y="17006"/>
                </a:lnTo>
                <a:lnTo>
                  <a:pt x="7719" y="16425"/>
                </a:lnTo>
                <a:lnTo>
                  <a:pt x="7863" y="16436"/>
                </a:lnTo>
                <a:lnTo>
                  <a:pt x="7892" y="16439"/>
                </a:lnTo>
                <a:lnTo>
                  <a:pt x="7919" y="16443"/>
                </a:lnTo>
                <a:lnTo>
                  <a:pt x="7944" y="16447"/>
                </a:lnTo>
                <a:lnTo>
                  <a:pt x="7966" y="16452"/>
                </a:lnTo>
                <a:lnTo>
                  <a:pt x="7987" y="16459"/>
                </a:lnTo>
                <a:lnTo>
                  <a:pt x="8006" y="16466"/>
                </a:lnTo>
                <a:lnTo>
                  <a:pt x="8024" y="16476"/>
                </a:lnTo>
                <a:lnTo>
                  <a:pt x="8040" y="16487"/>
                </a:lnTo>
                <a:lnTo>
                  <a:pt x="8056" y="16498"/>
                </a:lnTo>
                <a:lnTo>
                  <a:pt x="8070" y="16512"/>
                </a:lnTo>
                <a:lnTo>
                  <a:pt x="8083" y="16527"/>
                </a:lnTo>
                <a:lnTo>
                  <a:pt x="8096" y="16544"/>
                </a:lnTo>
                <a:lnTo>
                  <a:pt x="8108" y="16564"/>
                </a:lnTo>
                <a:lnTo>
                  <a:pt x="8118" y="16584"/>
                </a:lnTo>
                <a:lnTo>
                  <a:pt x="8129" y="16608"/>
                </a:lnTo>
                <a:lnTo>
                  <a:pt x="8140" y="16632"/>
                </a:lnTo>
                <a:lnTo>
                  <a:pt x="8300" y="17043"/>
                </a:lnTo>
                <a:lnTo>
                  <a:pt x="8304" y="17054"/>
                </a:lnTo>
                <a:lnTo>
                  <a:pt x="8309" y="17064"/>
                </a:lnTo>
                <a:lnTo>
                  <a:pt x="8315" y="17074"/>
                </a:lnTo>
                <a:lnTo>
                  <a:pt x="8321" y="17082"/>
                </a:lnTo>
                <a:lnTo>
                  <a:pt x="8326" y="17090"/>
                </a:lnTo>
                <a:lnTo>
                  <a:pt x="8334" y="17096"/>
                </a:lnTo>
                <a:lnTo>
                  <a:pt x="8340" y="17103"/>
                </a:lnTo>
                <a:lnTo>
                  <a:pt x="8349" y="17108"/>
                </a:lnTo>
                <a:lnTo>
                  <a:pt x="8360" y="17112"/>
                </a:lnTo>
                <a:lnTo>
                  <a:pt x="8370" y="17117"/>
                </a:lnTo>
                <a:lnTo>
                  <a:pt x="8384" y="17121"/>
                </a:lnTo>
                <a:lnTo>
                  <a:pt x="8398" y="17124"/>
                </a:lnTo>
                <a:lnTo>
                  <a:pt x="8414" y="17127"/>
                </a:lnTo>
                <a:lnTo>
                  <a:pt x="8432" y="17130"/>
                </a:lnTo>
                <a:lnTo>
                  <a:pt x="8452" y="17132"/>
                </a:lnTo>
                <a:lnTo>
                  <a:pt x="8473" y="17134"/>
                </a:lnTo>
                <a:lnTo>
                  <a:pt x="8679" y="17150"/>
                </a:lnTo>
                <a:lnTo>
                  <a:pt x="8689" y="17150"/>
                </a:lnTo>
                <a:lnTo>
                  <a:pt x="8697" y="17150"/>
                </a:lnTo>
                <a:lnTo>
                  <a:pt x="8705" y="17148"/>
                </a:lnTo>
                <a:lnTo>
                  <a:pt x="8710" y="17146"/>
                </a:lnTo>
                <a:lnTo>
                  <a:pt x="8712" y="17145"/>
                </a:lnTo>
                <a:lnTo>
                  <a:pt x="8713" y="17144"/>
                </a:lnTo>
                <a:lnTo>
                  <a:pt x="8713" y="17141"/>
                </a:lnTo>
                <a:lnTo>
                  <a:pt x="8714" y="17138"/>
                </a:lnTo>
                <a:lnTo>
                  <a:pt x="8714" y="17131"/>
                </a:lnTo>
                <a:lnTo>
                  <a:pt x="8712" y="17122"/>
                </a:lnTo>
                <a:lnTo>
                  <a:pt x="8709" y="17112"/>
                </a:lnTo>
                <a:lnTo>
                  <a:pt x="8704" y="17101"/>
                </a:lnTo>
                <a:lnTo>
                  <a:pt x="8701" y="17099"/>
                </a:lnTo>
                <a:lnTo>
                  <a:pt x="8476" y="16573"/>
                </a:lnTo>
                <a:lnTo>
                  <a:pt x="8469" y="16556"/>
                </a:lnTo>
                <a:lnTo>
                  <a:pt x="8461" y="16542"/>
                </a:lnTo>
                <a:lnTo>
                  <a:pt x="8456" y="16530"/>
                </a:lnTo>
                <a:lnTo>
                  <a:pt x="8451" y="16520"/>
                </a:lnTo>
                <a:lnTo>
                  <a:pt x="8443" y="16506"/>
                </a:lnTo>
                <a:lnTo>
                  <a:pt x="8438" y="16495"/>
                </a:lnTo>
                <a:lnTo>
                  <a:pt x="8434" y="16487"/>
                </a:lnTo>
                <a:lnTo>
                  <a:pt x="8431" y="16482"/>
                </a:lnTo>
                <a:lnTo>
                  <a:pt x="8408" y="16441"/>
                </a:lnTo>
                <a:lnTo>
                  <a:pt x="8452" y="16425"/>
                </a:lnTo>
                <a:lnTo>
                  <a:pt x="8469" y="16419"/>
                </a:lnTo>
                <a:lnTo>
                  <a:pt x="8486" y="16411"/>
                </a:lnTo>
                <a:lnTo>
                  <a:pt x="8502" y="16404"/>
                </a:lnTo>
                <a:lnTo>
                  <a:pt x="8518" y="16395"/>
                </a:lnTo>
                <a:lnTo>
                  <a:pt x="8534" y="16387"/>
                </a:lnTo>
                <a:lnTo>
                  <a:pt x="8549" y="16378"/>
                </a:lnTo>
                <a:lnTo>
                  <a:pt x="8563" y="16368"/>
                </a:lnTo>
                <a:lnTo>
                  <a:pt x="8577" y="16358"/>
                </a:lnTo>
                <a:lnTo>
                  <a:pt x="8591" y="16347"/>
                </a:lnTo>
                <a:lnTo>
                  <a:pt x="8604" y="16335"/>
                </a:lnTo>
                <a:lnTo>
                  <a:pt x="8616" y="16325"/>
                </a:lnTo>
                <a:lnTo>
                  <a:pt x="8629" y="16312"/>
                </a:lnTo>
                <a:lnTo>
                  <a:pt x="8639" y="16299"/>
                </a:lnTo>
                <a:lnTo>
                  <a:pt x="8650" y="16286"/>
                </a:lnTo>
                <a:lnTo>
                  <a:pt x="8661" y="16272"/>
                </a:lnTo>
                <a:lnTo>
                  <a:pt x="8670" y="16258"/>
                </a:lnTo>
                <a:lnTo>
                  <a:pt x="8680" y="16243"/>
                </a:lnTo>
                <a:lnTo>
                  <a:pt x="8690" y="16228"/>
                </a:lnTo>
                <a:lnTo>
                  <a:pt x="8698" y="16212"/>
                </a:lnTo>
                <a:lnTo>
                  <a:pt x="8706" y="16195"/>
                </a:lnTo>
                <a:lnTo>
                  <a:pt x="8714" y="16178"/>
                </a:lnTo>
                <a:lnTo>
                  <a:pt x="8721" y="16161"/>
                </a:lnTo>
                <a:lnTo>
                  <a:pt x="8727" y="16142"/>
                </a:lnTo>
                <a:lnTo>
                  <a:pt x="8734" y="16124"/>
                </a:lnTo>
                <a:lnTo>
                  <a:pt x="8739" y="16105"/>
                </a:lnTo>
                <a:lnTo>
                  <a:pt x="8744" y="16085"/>
                </a:lnTo>
                <a:lnTo>
                  <a:pt x="8749" y="16065"/>
                </a:lnTo>
                <a:lnTo>
                  <a:pt x="8753" y="16044"/>
                </a:lnTo>
                <a:lnTo>
                  <a:pt x="8756" y="16022"/>
                </a:lnTo>
                <a:lnTo>
                  <a:pt x="8759" y="16001"/>
                </a:lnTo>
                <a:lnTo>
                  <a:pt x="8761" y="15978"/>
                </a:lnTo>
                <a:lnTo>
                  <a:pt x="8764" y="15956"/>
                </a:lnTo>
                <a:lnTo>
                  <a:pt x="8766" y="15924"/>
                </a:lnTo>
                <a:lnTo>
                  <a:pt x="8766" y="15893"/>
                </a:lnTo>
                <a:lnTo>
                  <a:pt x="8766" y="15862"/>
                </a:lnTo>
                <a:lnTo>
                  <a:pt x="8764" y="15832"/>
                </a:lnTo>
                <a:lnTo>
                  <a:pt x="8760" y="15803"/>
                </a:lnTo>
                <a:lnTo>
                  <a:pt x="8755" y="15775"/>
                </a:lnTo>
                <a:lnTo>
                  <a:pt x="8750" y="15747"/>
                </a:lnTo>
                <a:lnTo>
                  <a:pt x="8742" y="15720"/>
                </a:lnTo>
                <a:lnTo>
                  <a:pt x="8735" y="15694"/>
                </a:lnTo>
                <a:lnTo>
                  <a:pt x="8725" y="15670"/>
                </a:lnTo>
                <a:lnTo>
                  <a:pt x="8714" y="15645"/>
                </a:lnTo>
                <a:lnTo>
                  <a:pt x="8703" y="15623"/>
                </a:lnTo>
                <a:lnTo>
                  <a:pt x="8690" y="15600"/>
                </a:lnTo>
                <a:lnTo>
                  <a:pt x="8675" y="15579"/>
                </a:lnTo>
                <a:lnTo>
                  <a:pt x="8660" y="15558"/>
                </a:lnTo>
                <a:lnTo>
                  <a:pt x="8644" y="15539"/>
                </a:lnTo>
                <a:lnTo>
                  <a:pt x="8626" y="15521"/>
                </a:lnTo>
                <a:lnTo>
                  <a:pt x="8607" y="15503"/>
                </a:lnTo>
                <a:lnTo>
                  <a:pt x="8588" y="15486"/>
                </a:lnTo>
                <a:lnTo>
                  <a:pt x="8567" y="15470"/>
                </a:lnTo>
                <a:lnTo>
                  <a:pt x="8545" y="15455"/>
                </a:lnTo>
                <a:lnTo>
                  <a:pt x="8522" y="15441"/>
                </a:lnTo>
                <a:lnTo>
                  <a:pt x="8499" y="15429"/>
                </a:lnTo>
                <a:lnTo>
                  <a:pt x="8473" y="15417"/>
                </a:lnTo>
                <a:lnTo>
                  <a:pt x="8447" y="15406"/>
                </a:lnTo>
                <a:lnTo>
                  <a:pt x="8421" y="15396"/>
                </a:lnTo>
                <a:lnTo>
                  <a:pt x="8393" y="15388"/>
                </a:lnTo>
                <a:lnTo>
                  <a:pt x="8364" y="15380"/>
                </a:lnTo>
                <a:lnTo>
                  <a:pt x="8334" y="15374"/>
                </a:lnTo>
                <a:lnTo>
                  <a:pt x="8304" y="15369"/>
                </a:lnTo>
                <a:lnTo>
                  <a:pt x="8272" y="15364"/>
                </a:lnTo>
                <a:lnTo>
                  <a:pt x="8239" y="15362"/>
                </a:lnTo>
                <a:lnTo>
                  <a:pt x="7528" y="15307"/>
                </a:lnTo>
                <a:close/>
                <a:moveTo>
                  <a:pt x="8330" y="16106"/>
                </a:moveTo>
                <a:lnTo>
                  <a:pt x="8320" y="16113"/>
                </a:lnTo>
                <a:lnTo>
                  <a:pt x="8310" y="16121"/>
                </a:lnTo>
                <a:lnTo>
                  <a:pt x="8300" y="16127"/>
                </a:lnTo>
                <a:lnTo>
                  <a:pt x="8289" y="16134"/>
                </a:lnTo>
                <a:lnTo>
                  <a:pt x="8278" y="16139"/>
                </a:lnTo>
                <a:lnTo>
                  <a:pt x="8266" y="16144"/>
                </a:lnTo>
                <a:lnTo>
                  <a:pt x="8254" y="16148"/>
                </a:lnTo>
                <a:lnTo>
                  <a:pt x="8243" y="16152"/>
                </a:lnTo>
                <a:lnTo>
                  <a:pt x="8231" y="16154"/>
                </a:lnTo>
                <a:lnTo>
                  <a:pt x="8218" y="16156"/>
                </a:lnTo>
                <a:lnTo>
                  <a:pt x="8206" y="16159"/>
                </a:lnTo>
                <a:lnTo>
                  <a:pt x="8193" y="16160"/>
                </a:lnTo>
                <a:lnTo>
                  <a:pt x="8166" y="16161"/>
                </a:lnTo>
                <a:lnTo>
                  <a:pt x="8138" y="16160"/>
                </a:lnTo>
                <a:lnTo>
                  <a:pt x="7741" y="16130"/>
                </a:lnTo>
                <a:lnTo>
                  <a:pt x="7779" y="15629"/>
                </a:lnTo>
                <a:lnTo>
                  <a:pt x="8175" y="15659"/>
                </a:lnTo>
                <a:lnTo>
                  <a:pt x="8204" y="15662"/>
                </a:lnTo>
                <a:lnTo>
                  <a:pt x="8230" y="15668"/>
                </a:lnTo>
                <a:lnTo>
                  <a:pt x="8243" y="15671"/>
                </a:lnTo>
                <a:lnTo>
                  <a:pt x="8254" y="15674"/>
                </a:lnTo>
                <a:lnTo>
                  <a:pt x="8266" y="15678"/>
                </a:lnTo>
                <a:lnTo>
                  <a:pt x="8278" y="15683"/>
                </a:lnTo>
                <a:lnTo>
                  <a:pt x="8290" y="15688"/>
                </a:lnTo>
                <a:lnTo>
                  <a:pt x="8301" y="15694"/>
                </a:lnTo>
                <a:lnTo>
                  <a:pt x="8311" y="15700"/>
                </a:lnTo>
                <a:lnTo>
                  <a:pt x="8321" y="15707"/>
                </a:lnTo>
                <a:lnTo>
                  <a:pt x="8331" y="15714"/>
                </a:lnTo>
                <a:lnTo>
                  <a:pt x="8339" y="15721"/>
                </a:lnTo>
                <a:lnTo>
                  <a:pt x="8349" y="15730"/>
                </a:lnTo>
                <a:lnTo>
                  <a:pt x="8356" y="15738"/>
                </a:lnTo>
                <a:lnTo>
                  <a:pt x="8358" y="15740"/>
                </a:lnTo>
                <a:lnTo>
                  <a:pt x="8366" y="15750"/>
                </a:lnTo>
                <a:lnTo>
                  <a:pt x="8372" y="15760"/>
                </a:lnTo>
                <a:lnTo>
                  <a:pt x="8379" y="15770"/>
                </a:lnTo>
                <a:lnTo>
                  <a:pt x="8384" y="15780"/>
                </a:lnTo>
                <a:lnTo>
                  <a:pt x="8390" y="15792"/>
                </a:lnTo>
                <a:lnTo>
                  <a:pt x="8394" y="15803"/>
                </a:lnTo>
                <a:lnTo>
                  <a:pt x="8398" y="15814"/>
                </a:lnTo>
                <a:lnTo>
                  <a:pt x="8401" y="15826"/>
                </a:lnTo>
                <a:lnTo>
                  <a:pt x="8403" y="15838"/>
                </a:lnTo>
                <a:lnTo>
                  <a:pt x="8406" y="15850"/>
                </a:lnTo>
                <a:lnTo>
                  <a:pt x="8408" y="15863"/>
                </a:lnTo>
                <a:lnTo>
                  <a:pt x="8409" y="15874"/>
                </a:lnTo>
                <a:lnTo>
                  <a:pt x="8410" y="15901"/>
                </a:lnTo>
                <a:lnTo>
                  <a:pt x="8409" y="15929"/>
                </a:lnTo>
                <a:lnTo>
                  <a:pt x="8406" y="15956"/>
                </a:lnTo>
                <a:lnTo>
                  <a:pt x="8401" y="15983"/>
                </a:lnTo>
                <a:lnTo>
                  <a:pt x="8398" y="15995"/>
                </a:lnTo>
                <a:lnTo>
                  <a:pt x="8394" y="16006"/>
                </a:lnTo>
                <a:lnTo>
                  <a:pt x="8390" y="16018"/>
                </a:lnTo>
                <a:lnTo>
                  <a:pt x="8385" y="16029"/>
                </a:lnTo>
                <a:lnTo>
                  <a:pt x="8380" y="16041"/>
                </a:lnTo>
                <a:lnTo>
                  <a:pt x="8375" y="16051"/>
                </a:lnTo>
                <a:lnTo>
                  <a:pt x="8368" y="16062"/>
                </a:lnTo>
                <a:lnTo>
                  <a:pt x="8362" y="16072"/>
                </a:lnTo>
                <a:lnTo>
                  <a:pt x="8354" y="16080"/>
                </a:lnTo>
                <a:lnTo>
                  <a:pt x="8347" y="16090"/>
                </a:lnTo>
                <a:lnTo>
                  <a:pt x="8338" y="16098"/>
                </a:lnTo>
                <a:lnTo>
                  <a:pt x="8330" y="16106"/>
                </a:lnTo>
                <a:close/>
                <a:moveTo>
                  <a:pt x="9735" y="15270"/>
                </a:moveTo>
                <a:lnTo>
                  <a:pt x="9717" y="15275"/>
                </a:lnTo>
                <a:lnTo>
                  <a:pt x="9702" y="15281"/>
                </a:lnTo>
                <a:lnTo>
                  <a:pt x="9696" y="15283"/>
                </a:lnTo>
                <a:lnTo>
                  <a:pt x="9691" y="15286"/>
                </a:lnTo>
                <a:lnTo>
                  <a:pt x="9688" y="15289"/>
                </a:lnTo>
                <a:lnTo>
                  <a:pt x="9684" y="15294"/>
                </a:lnTo>
                <a:lnTo>
                  <a:pt x="9682" y="15297"/>
                </a:lnTo>
                <a:lnTo>
                  <a:pt x="9681" y="15302"/>
                </a:lnTo>
                <a:lnTo>
                  <a:pt x="9680" y="15307"/>
                </a:lnTo>
                <a:lnTo>
                  <a:pt x="9680" y="15314"/>
                </a:lnTo>
                <a:lnTo>
                  <a:pt x="9682" y="15330"/>
                </a:lnTo>
                <a:lnTo>
                  <a:pt x="9685" y="15349"/>
                </a:lnTo>
                <a:lnTo>
                  <a:pt x="10049" y="16925"/>
                </a:lnTo>
                <a:lnTo>
                  <a:pt x="10054" y="16944"/>
                </a:lnTo>
                <a:lnTo>
                  <a:pt x="10060" y="16959"/>
                </a:lnTo>
                <a:lnTo>
                  <a:pt x="10062" y="16965"/>
                </a:lnTo>
                <a:lnTo>
                  <a:pt x="10065" y="16969"/>
                </a:lnTo>
                <a:lnTo>
                  <a:pt x="10068" y="16973"/>
                </a:lnTo>
                <a:lnTo>
                  <a:pt x="10072" y="16975"/>
                </a:lnTo>
                <a:lnTo>
                  <a:pt x="10076" y="16977"/>
                </a:lnTo>
                <a:lnTo>
                  <a:pt x="10081" y="16980"/>
                </a:lnTo>
                <a:lnTo>
                  <a:pt x="10086" y="16980"/>
                </a:lnTo>
                <a:lnTo>
                  <a:pt x="10093" y="16980"/>
                </a:lnTo>
                <a:lnTo>
                  <a:pt x="10109" y="16979"/>
                </a:lnTo>
                <a:lnTo>
                  <a:pt x="10128" y="16974"/>
                </a:lnTo>
                <a:lnTo>
                  <a:pt x="10331" y="16928"/>
                </a:lnTo>
                <a:lnTo>
                  <a:pt x="10350" y="16923"/>
                </a:lnTo>
                <a:lnTo>
                  <a:pt x="10365" y="16917"/>
                </a:lnTo>
                <a:lnTo>
                  <a:pt x="10370" y="16914"/>
                </a:lnTo>
                <a:lnTo>
                  <a:pt x="10376" y="16911"/>
                </a:lnTo>
                <a:lnTo>
                  <a:pt x="10379" y="16908"/>
                </a:lnTo>
                <a:lnTo>
                  <a:pt x="10382" y="16905"/>
                </a:lnTo>
                <a:lnTo>
                  <a:pt x="10384" y="16900"/>
                </a:lnTo>
                <a:lnTo>
                  <a:pt x="10385" y="16896"/>
                </a:lnTo>
                <a:lnTo>
                  <a:pt x="10386" y="16890"/>
                </a:lnTo>
                <a:lnTo>
                  <a:pt x="10386" y="16883"/>
                </a:lnTo>
                <a:lnTo>
                  <a:pt x="10384" y="16868"/>
                </a:lnTo>
                <a:lnTo>
                  <a:pt x="10381" y="16849"/>
                </a:lnTo>
                <a:lnTo>
                  <a:pt x="10262" y="16333"/>
                </a:lnTo>
                <a:lnTo>
                  <a:pt x="10667" y="16240"/>
                </a:lnTo>
                <a:lnTo>
                  <a:pt x="10701" y="16231"/>
                </a:lnTo>
                <a:lnTo>
                  <a:pt x="10733" y="16222"/>
                </a:lnTo>
                <a:lnTo>
                  <a:pt x="10764" y="16212"/>
                </a:lnTo>
                <a:lnTo>
                  <a:pt x="10793" y="16200"/>
                </a:lnTo>
                <a:lnTo>
                  <a:pt x="10822" y="16189"/>
                </a:lnTo>
                <a:lnTo>
                  <a:pt x="10850" y="16175"/>
                </a:lnTo>
                <a:lnTo>
                  <a:pt x="10875" y="16161"/>
                </a:lnTo>
                <a:lnTo>
                  <a:pt x="10901" y="16146"/>
                </a:lnTo>
                <a:lnTo>
                  <a:pt x="10925" y="16130"/>
                </a:lnTo>
                <a:lnTo>
                  <a:pt x="10947" y="16112"/>
                </a:lnTo>
                <a:lnTo>
                  <a:pt x="10968" y="16095"/>
                </a:lnTo>
                <a:lnTo>
                  <a:pt x="10989" y="16076"/>
                </a:lnTo>
                <a:lnTo>
                  <a:pt x="11007" y="16057"/>
                </a:lnTo>
                <a:lnTo>
                  <a:pt x="11025" y="16036"/>
                </a:lnTo>
                <a:lnTo>
                  <a:pt x="11041" y="16016"/>
                </a:lnTo>
                <a:lnTo>
                  <a:pt x="11056" y="15993"/>
                </a:lnTo>
                <a:lnTo>
                  <a:pt x="11070" y="15971"/>
                </a:lnTo>
                <a:lnTo>
                  <a:pt x="11082" y="15947"/>
                </a:lnTo>
                <a:lnTo>
                  <a:pt x="11094" y="15924"/>
                </a:lnTo>
                <a:lnTo>
                  <a:pt x="11104" y="15898"/>
                </a:lnTo>
                <a:lnTo>
                  <a:pt x="11112" y="15872"/>
                </a:lnTo>
                <a:lnTo>
                  <a:pt x="11119" y="15847"/>
                </a:lnTo>
                <a:lnTo>
                  <a:pt x="11125" y="15819"/>
                </a:lnTo>
                <a:lnTo>
                  <a:pt x="11129" y="15791"/>
                </a:lnTo>
                <a:lnTo>
                  <a:pt x="11132" y="15763"/>
                </a:lnTo>
                <a:lnTo>
                  <a:pt x="11134" y="15734"/>
                </a:lnTo>
                <a:lnTo>
                  <a:pt x="11134" y="15704"/>
                </a:lnTo>
                <a:lnTo>
                  <a:pt x="11132" y="15673"/>
                </a:lnTo>
                <a:lnTo>
                  <a:pt x="11130" y="15642"/>
                </a:lnTo>
                <a:lnTo>
                  <a:pt x="11126" y="15611"/>
                </a:lnTo>
                <a:lnTo>
                  <a:pt x="11121" y="15579"/>
                </a:lnTo>
                <a:lnTo>
                  <a:pt x="11114" y="15545"/>
                </a:lnTo>
                <a:lnTo>
                  <a:pt x="11106" y="15513"/>
                </a:lnTo>
                <a:lnTo>
                  <a:pt x="11097" y="15482"/>
                </a:lnTo>
                <a:lnTo>
                  <a:pt x="11086" y="15452"/>
                </a:lnTo>
                <a:lnTo>
                  <a:pt x="11075" y="15423"/>
                </a:lnTo>
                <a:lnTo>
                  <a:pt x="11063" y="15395"/>
                </a:lnTo>
                <a:lnTo>
                  <a:pt x="11050" y="15369"/>
                </a:lnTo>
                <a:lnTo>
                  <a:pt x="11035" y="15343"/>
                </a:lnTo>
                <a:lnTo>
                  <a:pt x="11020" y="15318"/>
                </a:lnTo>
                <a:lnTo>
                  <a:pt x="11004" y="15296"/>
                </a:lnTo>
                <a:lnTo>
                  <a:pt x="10987" y="15273"/>
                </a:lnTo>
                <a:lnTo>
                  <a:pt x="10968" y="15253"/>
                </a:lnTo>
                <a:lnTo>
                  <a:pt x="10950" y="15233"/>
                </a:lnTo>
                <a:lnTo>
                  <a:pt x="10930" y="15215"/>
                </a:lnTo>
                <a:lnTo>
                  <a:pt x="10910" y="15198"/>
                </a:lnTo>
                <a:lnTo>
                  <a:pt x="10888" y="15182"/>
                </a:lnTo>
                <a:lnTo>
                  <a:pt x="10866" y="15168"/>
                </a:lnTo>
                <a:lnTo>
                  <a:pt x="10842" y="15154"/>
                </a:lnTo>
                <a:lnTo>
                  <a:pt x="10818" y="15142"/>
                </a:lnTo>
                <a:lnTo>
                  <a:pt x="10794" y="15132"/>
                </a:lnTo>
                <a:lnTo>
                  <a:pt x="10768" y="15122"/>
                </a:lnTo>
                <a:lnTo>
                  <a:pt x="10742" y="15115"/>
                </a:lnTo>
                <a:lnTo>
                  <a:pt x="10714" y="15108"/>
                </a:lnTo>
                <a:lnTo>
                  <a:pt x="10687" y="15102"/>
                </a:lnTo>
                <a:lnTo>
                  <a:pt x="10659" y="15098"/>
                </a:lnTo>
                <a:lnTo>
                  <a:pt x="10630" y="15095"/>
                </a:lnTo>
                <a:lnTo>
                  <a:pt x="10600" y="15094"/>
                </a:lnTo>
                <a:lnTo>
                  <a:pt x="10569" y="15094"/>
                </a:lnTo>
                <a:lnTo>
                  <a:pt x="10538" y="15095"/>
                </a:lnTo>
                <a:lnTo>
                  <a:pt x="10507" y="15098"/>
                </a:lnTo>
                <a:lnTo>
                  <a:pt x="10474" y="15103"/>
                </a:lnTo>
                <a:lnTo>
                  <a:pt x="10441" y="15108"/>
                </a:lnTo>
                <a:lnTo>
                  <a:pt x="10408" y="15115"/>
                </a:lnTo>
                <a:lnTo>
                  <a:pt x="9735" y="15270"/>
                </a:lnTo>
                <a:close/>
                <a:moveTo>
                  <a:pt x="10185" y="15998"/>
                </a:moveTo>
                <a:lnTo>
                  <a:pt x="10070" y="15503"/>
                </a:lnTo>
                <a:lnTo>
                  <a:pt x="10433" y="15419"/>
                </a:lnTo>
                <a:lnTo>
                  <a:pt x="10449" y="15416"/>
                </a:lnTo>
                <a:lnTo>
                  <a:pt x="10464" y="15414"/>
                </a:lnTo>
                <a:lnTo>
                  <a:pt x="10480" y="15411"/>
                </a:lnTo>
                <a:lnTo>
                  <a:pt x="10494" y="15410"/>
                </a:lnTo>
                <a:lnTo>
                  <a:pt x="10509" y="15409"/>
                </a:lnTo>
                <a:lnTo>
                  <a:pt x="10523" y="15409"/>
                </a:lnTo>
                <a:lnTo>
                  <a:pt x="10537" y="15410"/>
                </a:lnTo>
                <a:lnTo>
                  <a:pt x="10550" y="15411"/>
                </a:lnTo>
                <a:lnTo>
                  <a:pt x="10564" y="15414"/>
                </a:lnTo>
                <a:lnTo>
                  <a:pt x="10577" y="15417"/>
                </a:lnTo>
                <a:lnTo>
                  <a:pt x="10590" y="15420"/>
                </a:lnTo>
                <a:lnTo>
                  <a:pt x="10602" y="15423"/>
                </a:lnTo>
                <a:lnTo>
                  <a:pt x="10614" y="15429"/>
                </a:lnTo>
                <a:lnTo>
                  <a:pt x="10625" y="15433"/>
                </a:lnTo>
                <a:lnTo>
                  <a:pt x="10637" y="15439"/>
                </a:lnTo>
                <a:lnTo>
                  <a:pt x="10648" y="15446"/>
                </a:lnTo>
                <a:lnTo>
                  <a:pt x="10659" y="15452"/>
                </a:lnTo>
                <a:lnTo>
                  <a:pt x="10669" y="15461"/>
                </a:lnTo>
                <a:lnTo>
                  <a:pt x="10679" y="15468"/>
                </a:lnTo>
                <a:lnTo>
                  <a:pt x="10689" y="15478"/>
                </a:lnTo>
                <a:lnTo>
                  <a:pt x="10698" y="15486"/>
                </a:lnTo>
                <a:lnTo>
                  <a:pt x="10707" y="15497"/>
                </a:lnTo>
                <a:lnTo>
                  <a:pt x="10714" y="15507"/>
                </a:lnTo>
                <a:lnTo>
                  <a:pt x="10723" y="15519"/>
                </a:lnTo>
                <a:lnTo>
                  <a:pt x="10729" y="15530"/>
                </a:lnTo>
                <a:lnTo>
                  <a:pt x="10737" y="15542"/>
                </a:lnTo>
                <a:lnTo>
                  <a:pt x="10743" y="15555"/>
                </a:lnTo>
                <a:lnTo>
                  <a:pt x="10749" y="15568"/>
                </a:lnTo>
                <a:lnTo>
                  <a:pt x="10754" y="15582"/>
                </a:lnTo>
                <a:lnTo>
                  <a:pt x="10758" y="15596"/>
                </a:lnTo>
                <a:lnTo>
                  <a:pt x="10764" y="15611"/>
                </a:lnTo>
                <a:lnTo>
                  <a:pt x="10767" y="15626"/>
                </a:lnTo>
                <a:lnTo>
                  <a:pt x="10770" y="15641"/>
                </a:lnTo>
                <a:lnTo>
                  <a:pt x="10772" y="15656"/>
                </a:lnTo>
                <a:lnTo>
                  <a:pt x="10774" y="15671"/>
                </a:lnTo>
                <a:lnTo>
                  <a:pt x="10776" y="15686"/>
                </a:lnTo>
                <a:lnTo>
                  <a:pt x="10777" y="15700"/>
                </a:lnTo>
                <a:lnTo>
                  <a:pt x="10777" y="15714"/>
                </a:lnTo>
                <a:lnTo>
                  <a:pt x="10776" y="15728"/>
                </a:lnTo>
                <a:lnTo>
                  <a:pt x="10773" y="15740"/>
                </a:lnTo>
                <a:lnTo>
                  <a:pt x="10771" y="15754"/>
                </a:lnTo>
                <a:lnTo>
                  <a:pt x="10769" y="15767"/>
                </a:lnTo>
                <a:lnTo>
                  <a:pt x="10766" y="15779"/>
                </a:lnTo>
                <a:lnTo>
                  <a:pt x="10762" y="15792"/>
                </a:lnTo>
                <a:lnTo>
                  <a:pt x="10756" y="15804"/>
                </a:lnTo>
                <a:lnTo>
                  <a:pt x="10751" y="15814"/>
                </a:lnTo>
                <a:lnTo>
                  <a:pt x="10746" y="15826"/>
                </a:lnTo>
                <a:lnTo>
                  <a:pt x="10739" y="15837"/>
                </a:lnTo>
                <a:lnTo>
                  <a:pt x="10732" y="15848"/>
                </a:lnTo>
                <a:lnTo>
                  <a:pt x="10724" y="15857"/>
                </a:lnTo>
                <a:lnTo>
                  <a:pt x="10716" y="15867"/>
                </a:lnTo>
                <a:lnTo>
                  <a:pt x="10707" y="15877"/>
                </a:lnTo>
                <a:lnTo>
                  <a:pt x="10697" y="15885"/>
                </a:lnTo>
                <a:lnTo>
                  <a:pt x="10688" y="15894"/>
                </a:lnTo>
                <a:lnTo>
                  <a:pt x="10677" y="15901"/>
                </a:lnTo>
                <a:lnTo>
                  <a:pt x="10665" y="15909"/>
                </a:lnTo>
                <a:lnTo>
                  <a:pt x="10653" y="15916"/>
                </a:lnTo>
                <a:lnTo>
                  <a:pt x="10642" y="15923"/>
                </a:lnTo>
                <a:lnTo>
                  <a:pt x="10629" y="15929"/>
                </a:lnTo>
                <a:lnTo>
                  <a:pt x="10615" y="15934"/>
                </a:lnTo>
                <a:lnTo>
                  <a:pt x="10601" y="15940"/>
                </a:lnTo>
                <a:lnTo>
                  <a:pt x="10587" y="15945"/>
                </a:lnTo>
                <a:lnTo>
                  <a:pt x="10572" y="15950"/>
                </a:lnTo>
                <a:lnTo>
                  <a:pt x="10556" y="15953"/>
                </a:lnTo>
                <a:lnTo>
                  <a:pt x="10194" y="16036"/>
                </a:lnTo>
                <a:lnTo>
                  <a:pt x="10185" y="15998"/>
                </a:lnTo>
                <a:close/>
                <a:moveTo>
                  <a:pt x="12238" y="15639"/>
                </a:moveTo>
                <a:lnTo>
                  <a:pt x="12259" y="15670"/>
                </a:lnTo>
                <a:lnTo>
                  <a:pt x="12282" y="15700"/>
                </a:lnTo>
                <a:lnTo>
                  <a:pt x="12305" y="15728"/>
                </a:lnTo>
                <a:lnTo>
                  <a:pt x="12329" y="15754"/>
                </a:lnTo>
                <a:lnTo>
                  <a:pt x="12352" y="15779"/>
                </a:lnTo>
                <a:lnTo>
                  <a:pt x="12377" y="15803"/>
                </a:lnTo>
                <a:lnTo>
                  <a:pt x="12403" y="15824"/>
                </a:lnTo>
                <a:lnTo>
                  <a:pt x="12429" y="15843"/>
                </a:lnTo>
                <a:lnTo>
                  <a:pt x="12456" y="15862"/>
                </a:lnTo>
                <a:lnTo>
                  <a:pt x="12483" y="15878"/>
                </a:lnTo>
                <a:lnTo>
                  <a:pt x="12511" y="15892"/>
                </a:lnTo>
                <a:lnTo>
                  <a:pt x="12540" y="15904"/>
                </a:lnTo>
                <a:lnTo>
                  <a:pt x="12569" y="15916"/>
                </a:lnTo>
                <a:lnTo>
                  <a:pt x="12598" y="15925"/>
                </a:lnTo>
                <a:lnTo>
                  <a:pt x="12628" y="15932"/>
                </a:lnTo>
                <a:lnTo>
                  <a:pt x="12658" y="15939"/>
                </a:lnTo>
                <a:lnTo>
                  <a:pt x="12689" y="15943"/>
                </a:lnTo>
                <a:lnTo>
                  <a:pt x="12720" y="15945"/>
                </a:lnTo>
                <a:lnTo>
                  <a:pt x="12752" y="15945"/>
                </a:lnTo>
                <a:lnTo>
                  <a:pt x="12784" y="15944"/>
                </a:lnTo>
                <a:lnTo>
                  <a:pt x="12817" y="15942"/>
                </a:lnTo>
                <a:lnTo>
                  <a:pt x="12850" y="15937"/>
                </a:lnTo>
                <a:lnTo>
                  <a:pt x="12884" y="15930"/>
                </a:lnTo>
                <a:lnTo>
                  <a:pt x="12917" y="15922"/>
                </a:lnTo>
                <a:lnTo>
                  <a:pt x="12951" y="15912"/>
                </a:lnTo>
                <a:lnTo>
                  <a:pt x="12986" y="15900"/>
                </a:lnTo>
                <a:lnTo>
                  <a:pt x="13021" y="15886"/>
                </a:lnTo>
                <a:lnTo>
                  <a:pt x="13055" y="15871"/>
                </a:lnTo>
                <a:lnTo>
                  <a:pt x="13091" y="15854"/>
                </a:lnTo>
                <a:lnTo>
                  <a:pt x="13126" y="15835"/>
                </a:lnTo>
                <a:lnTo>
                  <a:pt x="13163" y="15814"/>
                </a:lnTo>
                <a:lnTo>
                  <a:pt x="13198" y="15792"/>
                </a:lnTo>
                <a:lnTo>
                  <a:pt x="13233" y="15767"/>
                </a:lnTo>
                <a:lnTo>
                  <a:pt x="13268" y="15744"/>
                </a:lnTo>
                <a:lnTo>
                  <a:pt x="13299" y="15718"/>
                </a:lnTo>
                <a:lnTo>
                  <a:pt x="13329" y="15692"/>
                </a:lnTo>
                <a:lnTo>
                  <a:pt x="13358" y="15667"/>
                </a:lnTo>
                <a:lnTo>
                  <a:pt x="13383" y="15641"/>
                </a:lnTo>
                <a:lnTo>
                  <a:pt x="13409" y="15613"/>
                </a:lnTo>
                <a:lnTo>
                  <a:pt x="13432" y="15586"/>
                </a:lnTo>
                <a:lnTo>
                  <a:pt x="13453" y="15558"/>
                </a:lnTo>
                <a:lnTo>
                  <a:pt x="13472" y="15530"/>
                </a:lnTo>
                <a:lnTo>
                  <a:pt x="13490" y="15503"/>
                </a:lnTo>
                <a:lnTo>
                  <a:pt x="13506" y="15474"/>
                </a:lnTo>
                <a:lnTo>
                  <a:pt x="13520" y="15445"/>
                </a:lnTo>
                <a:lnTo>
                  <a:pt x="13532" y="15415"/>
                </a:lnTo>
                <a:lnTo>
                  <a:pt x="13543" y="15385"/>
                </a:lnTo>
                <a:lnTo>
                  <a:pt x="13552" y="15355"/>
                </a:lnTo>
                <a:lnTo>
                  <a:pt x="13558" y="15325"/>
                </a:lnTo>
                <a:lnTo>
                  <a:pt x="13563" y="15295"/>
                </a:lnTo>
                <a:lnTo>
                  <a:pt x="13567" y="15264"/>
                </a:lnTo>
                <a:lnTo>
                  <a:pt x="13569" y="15232"/>
                </a:lnTo>
                <a:lnTo>
                  <a:pt x="13568" y="15201"/>
                </a:lnTo>
                <a:lnTo>
                  <a:pt x="13566" y="15170"/>
                </a:lnTo>
                <a:lnTo>
                  <a:pt x="13562" y="15138"/>
                </a:lnTo>
                <a:lnTo>
                  <a:pt x="13557" y="15107"/>
                </a:lnTo>
                <a:lnTo>
                  <a:pt x="13550" y="15075"/>
                </a:lnTo>
                <a:lnTo>
                  <a:pt x="13540" y="15043"/>
                </a:lnTo>
                <a:lnTo>
                  <a:pt x="13529" y="15011"/>
                </a:lnTo>
                <a:lnTo>
                  <a:pt x="13516" y="14978"/>
                </a:lnTo>
                <a:lnTo>
                  <a:pt x="13501" y="14946"/>
                </a:lnTo>
                <a:lnTo>
                  <a:pt x="13484" y="14914"/>
                </a:lnTo>
                <a:lnTo>
                  <a:pt x="13466" y="14882"/>
                </a:lnTo>
                <a:lnTo>
                  <a:pt x="13446" y="14850"/>
                </a:lnTo>
                <a:lnTo>
                  <a:pt x="13162" y="14415"/>
                </a:lnTo>
                <a:lnTo>
                  <a:pt x="13140" y="14382"/>
                </a:lnTo>
                <a:lnTo>
                  <a:pt x="13118" y="14352"/>
                </a:lnTo>
                <a:lnTo>
                  <a:pt x="13095" y="14325"/>
                </a:lnTo>
                <a:lnTo>
                  <a:pt x="13071" y="14299"/>
                </a:lnTo>
                <a:lnTo>
                  <a:pt x="13047" y="14273"/>
                </a:lnTo>
                <a:lnTo>
                  <a:pt x="13022" y="14251"/>
                </a:lnTo>
                <a:lnTo>
                  <a:pt x="12996" y="14229"/>
                </a:lnTo>
                <a:lnTo>
                  <a:pt x="12971" y="14210"/>
                </a:lnTo>
                <a:lnTo>
                  <a:pt x="12944" y="14192"/>
                </a:lnTo>
                <a:lnTo>
                  <a:pt x="12916" y="14176"/>
                </a:lnTo>
                <a:lnTo>
                  <a:pt x="12888" y="14161"/>
                </a:lnTo>
                <a:lnTo>
                  <a:pt x="12860" y="14148"/>
                </a:lnTo>
                <a:lnTo>
                  <a:pt x="12830" y="14137"/>
                </a:lnTo>
                <a:lnTo>
                  <a:pt x="12801" y="14127"/>
                </a:lnTo>
                <a:lnTo>
                  <a:pt x="12771" y="14120"/>
                </a:lnTo>
                <a:lnTo>
                  <a:pt x="12741" y="14114"/>
                </a:lnTo>
                <a:lnTo>
                  <a:pt x="12710" y="14110"/>
                </a:lnTo>
                <a:lnTo>
                  <a:pt x="12678" y="14108"/>
                </a:lnTo>
                <a:lnTo>
                  <a:pt x="12647" y="14108"/>
                </a:lnTo>
                <a:lnTo>
                  <a:pt x="12615" y="14109"/>
                </a:lnTo>
                <a:lnTo>
                  <a:pt x="12582" y="14111"/>
                </a:lnTo>
                <a:lnTo>
                  <a:pt x="12548" y="14117"/>
                </a:lnTo>
                <a:lnTo>
                  <a:pt x="12515" y="14123"/>
                </a:lnTo>
                <a:lnTo>
                  <a:pt x="12481" y="14132"/>
                </a:lnTo>
                <a:lnTo>
                  <a:pt x="12447" y="14141"/>
                </a:lnTo>
                <a:lnTo>
                  <a:pt x="12412" y="14153"/>
                </a:lnTo>
                <a:lnTo>
                  <a:pt x="12378" y="14167"/>
                </a:lnTo>
                <a:lnTo>
                  <a:pt x="12343" y="14182"/>
                </a:lnTo>
                <a:lnTo>
                  <a:pt x="12307" y="14200"/>
                </a:lnTo>
                <a:lnTo>
                  <a:pt x="12271" y="14218"/>
                </a:lnTo>
                <a:lnTo>
                  <a:pt x="12235" y="14240"/>
                </a:lnTo>
                <a:lnTo>
                  <a:pt x="12199" y="14262"/>
                </a:lnTo>
                <a:lnTo>
                  <a:pt x="12199" y="14262"/>
                </a:lnTo>
                <a:lnTo>
                  <a:pt x="12164" y="14287"/>
                </a:lnTo>
                <a:lnTo>
                  <a:pt x="12130" y="14311"/>
                </a:lnTo>
                <a:lnTo>
                  <a:pt x="12098" y="14336"/>
                </a:lnTo>
                <a:lnTo>
                  <a:pt x="12068" y="14361"/>
                </a:lnTo>
                <a:lnTo>
                  <a:pt x="12040" y="14388"/>
                </a:lnTo>
                <a:lnTo>
                  <a:pt x="12014" y="14414"/>
                </a:lnTo>
                <a:lnTo>
                  <a:pt x="11989" y="14440"/>
                </a:lnTo>
                <a:lnTo>
                  <a:pt x="11966" y="14468"/>
                </a:lnTo>
                <a:lnTo>
                  <a:pt x="11945" y="14496"/>
                </a:lnTo>
                <a:lnTo>
                  <a:pt x="11926" y="14524"/>
                </a:lnTo>
                <a:lnTo>
                  <a:pt x="11909" y="14553"/>
                </a:lnTo>
                <a:lnTo>
                  <a:pt x="11892" y="14582"/>
                </a:lnTo>
                <a:lnTo>
                  <a:pt x="11879" y="14611"/>
                </a:lnTo>
                <a:lnTo>
                  <a:pt x="11867" y="14640"/>
                </a:lnTo>
                <a:lnTo>
                  <a:pt x="11856" y="14670"/>
                </a:lnTo>
                <a:lnTo>
                  <a:pt x="11847" y="14700"/>
                </a:lnTo>
                <a:lnTo>
                  <a:pt x="11841" y="14730"/>
                </a:lnTo>
                <a:lnTo>
                  <a:pt x="11836" y="14760"/>
                </a:lnTo>
                <a:lnTo>
                  <a:pt x="11832" y="14791"/>
                </a:lnTo>
                <a:lnTo>
                  <a:pt x="11831" y="14822"/>
                </a:lnTo>
                <a:lnTo>
                  <a:pt x="11831" y="14853"/>
                </a:lnTo>
                <a:lnTo>
                  <a:pt x="11833" y="14884"/>
                </a:lnTo>
                <a:lnTo>
                  <a:pt x="11838" y="14915"/>
                </a:lnTo>
                <a:lnTo>
                  <a:pt x="11843" y="14946"/>
                </a:lnTo>
                <a:lnTo>
                  <a:pt x="11851" y="14978"/>
                </a:lnTo>
                <a:lnTo>
                  <a:pt x="11860" y="15011"/>
                </a:lnTo>
                <a:lnTo>
                  <a:pt x="11871" y="15042"/>
                </a:lnTo>
                <a:lnTo>
                  <a:pt x="11884" y="15074"/>
                </a:lnTo>
                <a:lnTo>
                  <a:pt x="11899" y="15106"/>
                </a:lnTo>
                <a:lnTo>
                  <a:pt x="11915" y="15138"/>
                </a:lnTo>
                <a:lnTo>
                  <a:pt x="11933" y="15170"/>
                </a:lnTo>
                <a:lnTo>
                  <a:pt x="11954" y="15202"/>
                </a:lnTo>
                <a:lnTo>
                  <a:pt x="12238" y="15639"/>
                </a:lnTo>
                <a:close/>
                <a:moveTo>
                  <a:pt x="13165" y="15043"/>
                </a:moveTo>
                <a:lnTo>
                  <a:pt x="13177" y="15060"/>
                </a:lnTo>
                <a:lnTo>
                  <a:pt x="13186" y="15077"/>
                </a:lnTo>
                <a:lnTo>
                  <a:pt x="13195" y="15094"/>
                </a:lnTo>
                <a:lnTo>
                  <a:pt x="13203" y="15112"/>
                </a:lnTo>
                <a:lnTo>
                  <a:pt x="13211" y="15130"/>
                </a:lnTo>
                <a:lnTo>
                  <a:pt x="13216" y="15146"/>
                </a:lnTo>
                <a:lnTo>
                  <a:pt x="13222" y="15163"/>
                </a:lnTo>
                <a:lnTo>
                  <a:pt x="13226" y="15180"/>
                </a:lnTo>
                <a:lnTo>
                  <a:pt x="13229" y="15197"/>
                </a:lnTo>
                <a:lnTo>
                  <a:pt x="13231" y="15213"/>
                </a:lnTo>
                <a:lnTo>
                  <a:pt x="13232" y="15229"/>
                </a:lnTo>
                <a:lnTo>
                  <a:pt x="13232" y="15246"/>
                </a:lnTo>
                <a:lnTo>
                  <a:pt x="13231" y="15262"/>
                </a:lnTo>
                <a:lnTo>
                  <a:pt x="13229" y="15279"/>
                </a:lnTo>
                <a:lnTo>
                  <a:pt x="13226" y="15295"/>
                </a:lnTo>
                <a:lnTo>
                  <a:pt x="13223" y="15311"/>
                </a:lnTo>
                <a:lnTo>
                  <a:pt x="13217" y="15326"/>
                </a:lnTo>
                <a:lnTo>
                  <a:pt x="13212" y="15341"/>
                </a:lnTo>
                <a:lnTo>
                  <a:pt x="13205" y="15356"/>
                </a:lnTo>
                <a:lnTo>
                  <a:pt x="13198" y="15371"/>
                </a:lnTo>
                <a:lnTo>
                  <a:pt x="13189" y="15385"/>
                </a:lnTo>
                <a:lnTo>
                  <a:pt x="13180" y="15400"/>
                </a:lnTo>
                <a:lnTo>
                  <a:pt x="13170" y="15414"/>
                </a:lnTo>
                <a:lnTo>
                  <a:pt x="13158" y="15427"/>
                </a:lnTo>
                <a:lnTo>
                  <a:pt x="13147" y="15441"/>
                </a:lnTo>
                <a:lnTo>
                  <a:pt x="13134" y="15455"/>
                </a:lnTo>
                <a:lnTo>
                  <a:pt x="13120" y="15468"/>
                </a:lnTo>
                <a:lnTo>
                  <a:pt x="13105" y="15482"/>
                </a:lnTo>
                <a:lnTo>
                  <a:pt x="13089" y="15495"/>
                </a:lnTo>
                <a:lnTo>
                  <a:pt x="13071" y="15509"/>
                </a:lnTo>
                <a:lnTo>
                  <a:pt x="13054" y="15522"/>
                </a:lnTo>
                <a:lnTo>
                  <a:pt x="13036" y="15534"/>
                </a:lnTo>
                <a:lnTo>
                  <a:pt x="13032" y="15537"/>
                </a:lnTo>
                <a:lnTo>
                  <a:pt x="13013" y="15549"/>
                </a:lnTo>
                <a:lnTo>
                  <a:pt x="12994" y="15559"/>
                </a:lnTo>
                <a:lnTo>
                  <a:pt x="12976" y="15569"/>
                </a:lnTo>
                <a:lnTo>
                  <a:pt x="12958" y="15579"/>
                </a:lnTo>
                <a:lnTo>
                  <a:pt x="12940" y="15587"/>
                </a:lnTo>
                <a:lnTo>
                  <a:pt x="12921" y="15594"/>
                </a:lnTo>
                <a:lnTo>
                  <a:pt x="12904" y="15600"/>
                </a:lnTo>
                <a:lnTo>
                  <a:pt x="12886" y="15605"/>
                </a:lnTo>
                <a:lnTo>
                  <a:pt x="12869" y="15611"/>
                </a:lnTo>
                <a:lnTo>
                  <a:pt x="12852" y="15614"/>
                </a:lnTo>
                <a:lnTo>
                  <a:pt x="12835" y="15617"/>
                </a:lnTo>
                <a:lnTo>
                  <a:pt x="12817" y="15618"/>
                </a:lnTo>
                <a:lnTo>
                  <a:pt x="12800" y="15619"/>
                </a:lnTo>
                <a:lnTo>
                  <a:pt x="12784" y="15619"/>
                </a:lnTo>
                <a:lnTo>
                  <a:pt x="12768" y="15618"/>
                </a:lnTo>
                <a:lnTo>
                  <a:pt x="12752" y="15617"/>
                </a:lnTo>
                <a:lnTo>
                  <a:pt x="12736" y="15614"/>
                </a:lnTo>
                <a:lnTo>
                  <a:pt x="12720" y="15611"/>
                </a:lnTo>
                <a:lnTo>
                  <a:pt x="12704" y="15605"/>
                </a:lnTo>
                <a:lnTo>
                  <a:pt x="12689" y="15600"/>
                </a:lnTo>
                <a:lnTo>
                  <a:pt x="12674" y="15594"/>
                </a:lnTo>
                <a:lnTo>
                  <a:pt x="12660" y="15586"/>
                </a:lnTo>
                <a:lnTo>
                  <a:pt x="12645" y="15579"/>
                </a:lnTo>
                <a:lnTo>
                  <a:pt x="12631" y="15569"/>
                </a:lnTo>
                <a:lnTo>
                  <a:pt x="12617" y="15559"/>
                </a:lnTo>
                <a:lnTo>
                  <a:pt x="12604" y="15548"/>
                </a:lnTo>
                <a:lnTo>
                  <a:pt x="12590" y="15536"/>
                </a:lnTo>
                <a:lnTo>
                  <a:pt x="12577" y="15523"/>
                </a:lnTo>
                <a:lnTo>
                  <a:pt x="12566" y="15510"/>
                </a:lnTo>
                <a:lnTo>
                  <a:pt x="12553" y="15495"/>
                </a:lnTo>
                <a:lnTo>
                  <a:pt x="12541" y="15479"/>
                </a:lnTo>
                <a:lnTo>
                  <a:pt x="12530" y="15463"/>
                </a:lnTo>
                <a:lnTo>
                  <a:pt x="12234" y="15011"/>
                </a:lnTo>
                <a:lnTo>
                  <a:pt x="12224" y="14993"/>
                </a:lnTo>
                <a:lnTo>
                  <a:pt x="12214" y="14976"/>
                </a:lnTo>
                <a:lnTo>
                  <a:pt x="12205" y="14959"/>
                </a:lnTo>
                <a:lnTo>
                  <a:pt x="12197" y="14942"/>
                </a:lnTo>
                <a:lnTo>
                  <a:pt x="12190" y="14925"/>
                </a:lnTo>
                <a:lnTo>
                  <a:pt x="12184" y="14908"/>
                </a:lnTo>
                <a:lnTo>
                  <a:pt x="12180" y="14890"/>
                </a:lnTo>
                <a:lnTo>
                  <a:pt x="12175" y="14874"/>
                </a:lnTo>
                <a:lnTo>
                  <a:pt x="12173" y="14857"/>
                </a:lnTo>
                <a:lnTo>
                  <a:pt x="12171" y="14840"/>
                </a:lnTo>
                <a:lnTo>
                  <a:pt x="12170" y="14824"/>
                </a:lnTo>
                <a:lnTo>
                  <a:pt x="12170" y="14808"/>
                </a:lnTo>
                <a:lnTo>
                  <a:pt x="12171" y="14792"/>
                </a:lnTo>
                <a:lnTo>
                  <a:pt x="12173" y="14775"/>
                </a:lnTo>
                <a:lnTo>
                  <a:pt x="12175" y="14759"/>
                </a:lnTo>
                <a:lnTo>
                  <a:pt x="12180" y="14744"/>
                </a:lnTo>
                <a:lnTo>
                  <a:pt x="12184" y="14728"/>
                </a:lnTo>
                <a:lnTo>
                  <a:pt x="12190" y="14713"/>
                </a:lnTo>
                <a:lnTo>
                  <a:pt x="12197" y="14696"/>
                </a:lnTo>
                <a:lnTo>
                  <a:pt x="12204" y="14681"/>
                </a:lnTo>
                <a:lnTo>
                  <a:pt x="12213" y="14666"/>
                </a:lnTo>
                <a:lnTo>
                  <a:pt x="12223" y="14653"/>
                </a:lnTo>
                <a:lnTo>
                  <a:pt x="12232" y="14638"/>
                </a:lnTo>
                <a:lnTo>
                  <a:pt x="12244" y="14624"/>
                </a:lnTo>
                <a:lnTo>
                  <a:pt x="12256" y="14610"/>
                </a:lnTo>
                <a:lnTo>
                  <a:pt x="12269" y="14596"/>
                </a:lnTo>
                <a:lnTo>
                  <a:pt x="12283" y="14582"/>
                </a:lnTo>
                <a:lnTo>
                  <a:pt x="12298" y="14569"/>
                </a:lnTo>
                <a:lnTo>
                  <a:pt x="12314" y="14555"/>
                </a:lnTo>
                <a:lnTo>
                  <a:pt x="12330" y="14542"/>
                </a:lnTo>
                <a:lnTo>
                  <a:pt x="12347" y="14530"/>
                </a:lnTo>
                <a:lnTo>
                  <a:pt x="12366" y="14517"/>
                </a:lnTo>
                <a:lnTo>
                  <a:pt x="12385" y="14505"/>
                </a:lnTo>
                <a:lnTo>
                  <a:pt x="12405" y="14494"/>
                </a:lnTo>
                <a:lnTo>
                  <a:pt x="12423" y="14483"/>
                </a:lnTo>
                <a:lnTo>
                  <a:pt x="12442" y="14474"/>
                </a:lnTo>
                <a:lnTo>
                  <a:pt x="12461" y="14465"/>
                </a:lnTo>
                <a:lnTo>
                  <a:pt x="12479" y="14457"/>
                </a:lnTo>
                <a:lnTo>
                  <a:pt x="12497" y="14451"/>
                </a:lnTo>
                <a:lnTo>
                  <a:pt x="12515" y="14446"/>
                </a:lnTo>
                <a:lnTo>
                  <a:pt x="12532" y="14440"/>
                </a:lnTo>
                <a:lnTo>
                  <a:pt x="12549" y="14437"/>
                </a:lnTo>
                <a:lnTo>
                  <a:pt x="12567" y="14434"/>
                </a:lnTo>
                <a:lnTo>
                  <a:pt x="12584" y="14432"/>
                </a:lnTo>
                <a:lnTo>
                  <a:pt x="12601" y="14431"/>
                </a:lnTo>
                <a:lnTo>
                  <a:pt x="12617" y="14431"/>
                </a:lnTo>
                <a:lnTo>
                  <a:pt x="12633" y="14432"/>
                </a:lnTo>
                <a:lnTo>
                  <a:pt x="12649" y="14434"/>
                </a:lnTo>
                <a:lnTo>
                  <a:pt x="12665" y="14437"/>
                </a:lnTo>
                <a:lnTo>
                  <a:pt x="12681" y="14440"/>
                </a:lnTo>
                <a:lnTo>
                  <a:pt x="12697" y="14446"/>
                </a:lnTo>
                <a:lnTo>
                  <a:pt x="12712" y="14451"/>
                </a:lnTo>
                <a:lnTo>
                  <a:pt x="12727" y="14457"/>
                </a:lnTo>
                <a:lnTo>
                  <a:pt x="12742" y="14465"/>
                </a:lnTo>
                <a:lnTo>
                  <a:pt x="12756" y="14474"/>
                </a:lnTo>
                <a:lnTo>
                  <a:pt x="12770" y="14483"/>
                </a:lnTo>
                <a:lnTo>
                  <a:pt x="12784" y="14494"/>
                </a:lnTo>
                <a:lnTo>
                  <a:pt x="12798" y="14506"/>
                </a:lnTo>
                <a:lnTo>
                  <a:pt x="12811" y="14517"/>
                </a:lnTo>
                <a:lnTo>
                  <a:pt x="12824" y="14531"/>
                </a:lnTo>
                <a:lnTo>
                  <a:pt x="12837" y="14545"/>
                </a:lnTo>
                <a:lnTo>
                  <a:pt x="12849" y="14560"/>
                </a:lnTo>
                <a:lnTo>
                  <a:pt x="12860" y="14576"/>
                </a:lnTo>
                <a:lnTo>
                  <a:pt x="12872" y="14594"/>
                </a:lnTo>
                <a:lnTo>
                  <a:pt x="13165" y="15043"/>
                </a:lnTo>
                <a:close/>
                <a:moveTo>
                  <a:pt x="14754" y="14359"/>
                </a:moveTo>
                <a:lnTo>
                  <a:pt x="14768" y="14371"/>
                </a:lnTo>
                <a:lnTo>
                  <a:pt x="14781" y="14379"/>
                </a:lnTo>
                <a:lnTo>
                  <a:pt x="14786" y="14382"/>
                </a:lnTo>
                <a:lnTo>
                  <a:pt x="14792" y="14385"/>
                </a:lnTo>
                <a:lnTo>
                  <a:pt x="14796" y="14386"/>
                </a:lnTo>
                <a:lnTo>
                  <a:pt x="14800" y="14386"/>
                </a:lnTo>
                <a:lnTo>
                  <a:pt x="14805" y="14386"/>
                </a:lnTo>
                <a:lnTo>
                  <a:pt x="14809" y="14383"/>
                </a:lnTo>
                <a:lnTo>
                  <a:pt x="14814" y="14381"/>
                </a:lnTo>
                <a:lnTo>
                  <a:pt x="14820" y="14378"/>
                </a:lnTo>
                <a:lnTo>
                  <a:pt x="14830" y="14368"/>
                </a:lnTo>
                <a:lnTo>
                  <a:pt x="14844" y="14355"/>
                </a:lnTo>
                <a:lnTo>
                  <a:pt x="14987" y="14196"/>
                </a:lnTo>
                <a:lnTo>
                  <a:pt x="14999" y="14182"/>
                </a:lnTo>
                <a:lnTo>
                  <a:pt x="15007" y="14169"/>
                </a:lnTo>
                <a:lnTo>
                  <a:pt x="15009" y="14164"/>
                </a:lnTo>
                <a:lnTo>
                  <a:pt x="15012" y="14158"/>
                </a:lnTo>
                <a:lnTo>
                  <a:pt x="15013" y="14154"/>
                </a:lnTo>
                <a:lnTo>
                  <a:pt x="15013" y="14150"/>
                </a:lnTo>
                <a:lnTo>
                  <a:pt x="15013" y="14144"/>
                </a:lnTo>
                <a:lnTo>
                  <a:pt x="15011" y="14140"/>
                </a:lnTo>
                <a:lnTo>
                  <a:pt x="15008" y="14135"/>
                </a:lnTo>
                <a:lnTo>
                  <a:pt x="15005" y="14129"/>
                </a:lnTo>
                <a:lnTo>
                  <a:pt x="14996" y="14119"/>
                </a:lnTo>
                <a:lnTo>
                  <a:pt x="14983" y="14106"/>
                </a:lnTo>
                <a:lnTo>
                  <a:pt x="13778" y="13019"/>
                </a:lnTo>
                <a:lnTo>
                  <a:pt x="13764" y="13008"/>
                </a:lnTo>
                <a:lnTo>
                  <a:pt x="13752" y="13000"/>
                </a:lnTo>
                <a:lnTo>
                  <a:pt x="13746" y="12996"/>
                </a:lnTo>
                <a:lnTo>
                  <a:pt x="13741" y="12995"/>
                </a:lnTo>
                <a:lnTo>
                  <a:pt x="13736" y="12994"/>
                </a:lnTo>
                <a:lnTo>
                  <a:pt x="13732" y="12993"/>
                </a:lnTo>
                <a:lnTo>
                  <a:pt x="13727" y="12994"/>
                </a:lnTo>
                <a:lnTo>
                  <a:pt x="13722" y="12996"/>
                </a:lnTo>
                <a:lnTo>
                  <a:pt x="13718" y="12999"/>
                </a:lnTo>
                <a:lnTo>
                  <a:pt x="13712" y="13002"/>
                </a:lnTo>
                <a:lnTo>
                  <a:pt x="13701" y="13011"/>
                </a:lnTo>
                <a:lnTo>
                  <a:pt x="13688" y="13024"/>
                </a:lnTo>
                <a:lnTo>
                  <a:pt x="13545" y="13183"/>
                </a:lnTo>
                <a:lnTo>
                  <a:pt x="13532" y="13198"/>
                </a:lnTo>
                <a:lnTo>
                  <a:pt x="13524" y="13210"/>
                </a:lnTo>
                <a:lnTo>
                  <a:pt x="13522" y="13215"/>
                </a:lnTo>
                <a:lnTo>
                  <a:pt x="13520" y="13221"/>
                </a:lnTo>
                <a:lnTo>
                  <a:pt x="13518" y="13226"/>
                </a:lnTo>
                <a:lnTo>
                  <a:pt x="13518" y="13230"/>
                </a:lnTo>
                <a:lnTo>
                  <a:pt x="13518" y="13234"/>
                </a:lnTo>
                <a:lnTo>
                  <a:pt x="13521" y="13239"/>
                </a:lnTo>
                <a:lnTo>
                  <a:pt x="13523" y="13243"/>
                </a:lnTo>
                <a:lnTo>
                  <a:pt x="13527" y="13248"/>
                </a:lnTo>
                <a:lnTo>
                  <a:pt x="13537" y="13259"/>
                </a:lnTo>
                <a:lnTo>
                  <a:pt x="13550" y="13272"/>
                </a:lnTo>
                <a:lnTo>
                  <a:pt x="14754" y="14359"/>
                </a:lnTo>
                <a:close/>
                <a:moveTo>
                  <a:pt x="14853" y="11180"/>
                </a:moveTo>
                <a:lnTo>
                  <a:pt x="14845" y="11198"/>
                </a:lnTo>
                <a:lnTo>
                  <a:pt x="14840" y="11213"/>
                </a:lnTo>
                <a:lnTo>
                  <a:pt x="14838" y="11219"/>
                </a:lnTo>
                <a:lnTo>
                  <a:pt x="14838" y="11225"/>
                </a:lnTo>
                <a:lnTo>
                  <a:pt x="14838" y="11230"/>
                </a:lnTo>
                <a:lnTo>
                  <a:pt x="14839" y="11234"/>
                </a:lnTo>
                <a:lnTo>
                  <a:pt x="14841" y="11238"/>
                </a:lnTo>
                <a:lnTo>
                  <a:pt x="14843" y="11242"/>
                </a:lnTo>
                <a:lnTo>
                  <a:pt x="14848" y="11246"/>
                </a:lnTo>
                <a:lnTo>
                  <a:pt x="14853" y="11250"/>
                </a:lnTo>
                <a:lnTo>
                  <a:pt x="14866" y="11259"/>
                </a:lnTo>
                <a:lnTo>
                  <a:pt x="14883" y="11269"/>
                </a:lnTo>
                <a:lnTo>
                  <a:pt x="15434" y="11543"/>
                </a:lnTo>
                <a:lnTo>
                  <a:pt x="15851" y="11752"/>
                </a:lnTo>
                <a:lnTo>
                  <a:pt x="14522" y="11913"/>
                </a:lnTo>
                <a:lnTo>
                  <a:pt x="14513" y="11915"/>
                </a:lnTo>
                <a:lnTo>
                  <a:pt x="14505" y="11917"/>
                </a:lnTo>
                <a:lnTo>
                  <a:pt x="14497" y="11921"/>
                </a:lnTo>
                <a:lnTo>
                  <a:pt x="14490" y="11926"/>
                </a:lnTo>
                <a:lnTo>
                  <a:pt x="14482" y="11932"/>
                </a:lnTo>
                <a:lnTo>
                  <a:pt x="14476" y="11940"/>
                </a:lnTo>
                <a:lnTo>
                  <a:pt x="14470" y="11948"/>
                </a:lnTo>
                <a:lnTo>
                  <a:pt x="14464" y="11959"/>
                </a:lnTo>
                <a:lnTo>
                  <a:pt x="14368" y="12150"/>
                </a:lnTo>
                <a:lnTo>
                  <a:pt x="14361" y="12168"/>
                </a:lnTo>
                <a:lnTo>
                  <a:pt x="14356" y="12183"/>
                </a:lnTo>
                <a:lnTo>
                  <a:pt x="14353" y="12189"/>
                </a:lnTo>
                <a:lnTo>
                  <a:pt x="14353" y="12195"/>
                </a:lnTo>
                <a:lnTo>
                  <a:pt x="14353" y="12200"/>
                </a:lnTo>
                <a:lnTo>
                  <a:pt x="14355" y="12204"/>
                </a:lnTo>
                <a:lnTo>
                  <a:pt x="14357" y="12208"/>
                </a:lnTo>
                <a:lnTo>
                  <a:pt x="14359" y="12212"/>
                </a:lnTo>
                <a:lnTo>
                  <a:pt x="14363" y="12216"/>
                </a:lnTo>
                <a:lnTo>
                  <a:pt x="14368" y="12220"/>
                </a:lnTo>
                <a:lnTo>
                  <a:pt x="14381" y="12229"/>
                </a:lnTo>
                <a:lnTo>
                  <a:pt x="14398" y="12239"/>
                </a:lnTo>
                <a:lnTo>
                  <a:pt x="15846" y="12961"/>
                </a:lnTo>
                <a:lnTo>
                  <a:pt x="15863" y="12970"/>
                </a:lnTo>
                <a:lnTo>
                  <a:pt x="15878" y="12975"/>
                </a:lnTo>
                <a:lnTo>
                  <a:pt x="15884" y="12976"/>
                </a:lnTo>
                <a:lnTo>
                  <a:pt x="15889" y="12977"/>
                </a:lnTo>
                <a:lnTo>
                  <a:pt x="15895" y="12976"/>
                </a:lnTo>
                <a:lnTo>
                  <a:pt x="15899" y="12976"/>
                </a:lnTo>
                <a:lnTo>
                  <a:pt x="15903" y="12974"/>
                </a:lnTo>
                <a:lnTo>
                  <a:pt x="15908" y="12971"/>
                </a:lnTo>
                <a:lnTo>
                  <a:pt x="15912" y="12968"/>
                </a:lnTo>
                <a:lnTo>
                  <a:pt x="15916" y="12962"/>
                </a:lnTo>
                <a:lnTo>
                  <a:pt x="15925" y="12949"/>
                </a:lnTo>
                <a:lnTo>
                  <a:pt x="15933" y="12932"/>
                </a:lnTo>
                <a:lnTo>
                  <a:pt x="16019" y="12762"/>
                </a:lnTo>
                <a:lnTo>
                  <a:pt x="16028" y="12744"/>
                </a:lnTo>
                <a:lnTo>
                  <a:pt x="16032" y="12729"/>
                </a:lnTo>
                <a:lnTo>
                  <a:pt x="16034" y="12722"/>
                </a:lnTo>
                <a:lnTo>
                  <a:pt x="16034" y="12717"/>
                </a:lnTo>
                <a:lnTo>
                  <a:pt x="16034" y="12711"/>
                </a:lnTo>
                <a:lnTo>
                  <a:pt x="16033" y="12707"/>
                </a:lnTo>
                <a:lnTo>
                  <a:pt x="16032" y="12703"/>
                </a:lnTo>
                <a:lnTo>
                  <a:pt x="16029" y="12700"/>
                </a:lnTo>
                <a:lnTo>
                  <a:pt x="16025" y="12695"/>
                </a:lnTo>
                <a:lnTo>
                  <a:pt x="16020" y="12691"/>
                </a:lnTo>
                <a:lnTo>
                  <a:pt x="16006" y="12682"/>
                </a:lnTo>
                <a:lnTo>
                  <a:pt x="15989" y="12673"/>
                </a:lnTo>
                <a:lnTo>
                  <a:pt x="15014" y="12185"/>
                </a:lnTo>
                <a:lnTo>
                  <a:pt x="16353" y="12026"/>
                </a:lnTo>
                <a:lnTo>
                  <a:pt x="16361" y="12025"/>
                </a:lnTo>
                <a:lnTo>
                  <a:pt x="16369" y="12022"/>
                </a:lnTo>
                <a:lnTo>
                  <a:pt x="16376" y="12019"/>
                </a:lnTo>
                <a:lnTo>
                  <a:pt x="16383" y="12015"/>
                </a:lnTo>
                <a:lnTo>
                  <a:pt x="16390" y="12008"/>
                </a:lnTo>
                <a:lnTo>
                  <a:pt x="16398" y="12000"/>
                </a:lnTo>
                <a:lnTo>
                  <a:pt x="16404" y="11990"/>
                </a:lnTo>
                <a:lnTo>
                  <a:pt x="16410" y="11978"/>
                </a:lnTo>
                <a:lnTo>
                  <a:pt x="16504" y="11792"/>
                </a:lnTo>
                <a:lnTo>
                  <a:pt x="16511" y="11773"/>
                </a:lnTo>
                <a:lnTo>
                  <a:pt x="16517" y="11760"/>
                </a:lnTo>
                <a:lnTo>
                  <a:pt x="16518" y="11753"/>
                </a:lnTo>
                <a:lnTo>
                  <a:pt x="16519" y="11748"/>
                </a:lnTo>
                <a:lnTo>
                  <a:pt x="16519" y="11743"/>
                </a:lnTo>
                <a:lnTo>
                  <a:pt x="16518" y="11739"/>
                </a:lnTo>
                <a:lnTo>
                  <a:pt x="16515" y="11735"/>
                </a:lnTo>
                <a:lnTo>
                  <a:pt x="16512" y="11732"/>
                </a:lnTo>
                <a:lnTo>
                  <a:pt x="16509" y="11727"/>
                </a:lnTo>
                <a:lnTo>
                  <a:pt x="16504" y="11723"/>
                </a:lnTo>
                <a:lnTo>
                  <a:pt x="16491" y="11715"/>
                </a:lnTo>
                <a:lnTo>
                  <a:pt x="16473" y="11705"/>
                </a:lnTo>
                <a:lnTo>
                  <a:pt x="15026" y="10982"/>
                </a:lnTo>
                <a:lnTo>
                  <a:pt x="15007" y="10974"/>
                </a:lnTo>
                <a:lnTo>
                  <a:pt x="14993" y="10968"/>
                </a:lnTo>
                <a:lnTo>
                  <a:pt x="14987" y="10967"/>
                </a:lnTo>
                <a:lnTo>
                  <a:pt x="14981" y="10966"/>
                </a:lnTo>
                <a:lnTo>
                  <a:pt x="14976" y="10966"/>
                </a:lnTo>
                <a:lnTo>
                  <a:pt x="14972" y="10967"/>
                </a:lnTo>
                <a:lnTo>
                  <a:pt x="14968" y="10968"/>
                </a:lnTo>
                <a:lnTo>
                  <a:pt x="14964" y="10972"/>
                </a:lnTo>
                <a:lnTo>
                  <a:pt x="14960" y="10975"/>
                </a:lnTo>
                <a:lnTo>
                  <a:pt x="14956" y="10980"/>
                </a:lnTo>
                <a:lnTo>
                  <a:pt x="14947" y="10992"/>
                </a:lnTo>
                <a:lnTo>
                  <a:pt x="14939" y="11009"/>
                </a:lnTo>
                <a:lnTo>
                  <a:pt x="14853" y="11180"/>
                </a:lnTo>
                <a:close/>
                <a:moveTo>
                  <a:pt x="15210" y="10198"/>
                </a:moveTo>
                <a:lnTo>
                  <a:pt x="15208" y="10218"/>
                </a:lnTo>
                <a:lnTo>
                  <a:pt x="15208" y="10233"/>
                </a:lnTo>
                <a:lnTo>
                  <a:pt x="15209" y="10240"/>
                </a:lnTo>
                <a:lnTo>
                  <a:pt x="15210" y="10245"/>
                </a:lnTo>
                <a:lnTo>
                  <a:pt x="15212" y="10250"/>
                </a:lnTo>
                <a:lnTo>
                  <a:pt x="15214" y="10254"/>
                </a:lnTo>
                <a:lnTo>
                  <a:pt x="15217" y="10257"/>
                </a:lnTo>
                <a:lnTo>
                  <a:pt x="15222" y="10260"/>
                </a:lnTo>
                <a:lnTo>
                  <a:pt x="15227" y="10262"/>
                </a:lnTo>
                <a:lnTo>
                  <a:pt x="15233" y="10264"/>
                </a:lnTo>
                <a:lnTo>
                  <a:pt x="15248" y="10269"/>
                </a:lnTo>
                <a:lnTo>
                  <a:pt x="15268" y="10272"/>
                </a:lnTo>
                <a:lnTo>
                  <a:pt x="15439" y="10291"/>
                </a:lnTo>
                <a:lnTo>
                  <a:pt x="15459" y="10292"/>
                </a:lnTo>
                <a:lnTo>
                  <a:pt x="15474" y="10292"/>
                </a:lnTo>
                <a:lnTo>
                  <a:pt x="15480" y="10292"/>
                </a:lnTo>
                <a:lnTo>
                  <a:pt x="15485" y="10290"/>
                </a:lnTo>
                <a:lnTo>
                  <a:pt x="15490" y="10289"/>
                </a:lnTo>
                <a:lnTo>
                  <a:pt x="15493" y="10287"/>
                </a:lnTo>
                <a:lnTo>
                  <a:pt x="15496" y="10284"/>
                </a:lnTo>
                <a:lnTo>
                  <a:pt x="15498" y="10279"/>
                </a:lnTo>
                <a:lnTo>
                  <a:pt x="15501" y="10274"/>
                </a:lnTo>
                <a:lnTo>
                  <a:pt x="15504" y="10267"/>
                </a:lnTo>
                <a:lnTo>
                  <a:pt x="15507" y="10252"/>
                </a:lnTo>
                <a:lnTo>
                  <a:pt x="15510" y="10232"/>
                </a:lnTo>
                <a:lnTo>
                  <a:pt x="15560" y="9792"/>
                </a:lnTo>
                <a:lnTo>
                  <a:pt x="16932" y="9949"/>
                </a:lnTo>
                <a:lnTo>
                  <a:pt x="16953" y="9950"/>
                </a:lnTo>
                <a:lnTo>
                  <a:pt x="16969" y="9950"/>
                </a:lnTo>
                <a:lnTo>
                  <a:pt x="16975" y="9950"/>
                </a:lnTo>
                <a:lnTo>
                  <a:pt x="16981" y="9949"/>
                </a:lnTo>
                <a:lnTo>
                  <a:pt x="16985" y="9947"/>
                </a:lnTo>
                <a:lnTo>
                  <a:pt x="16989" y="9945"/>
                </a:lnTo>
                <a:lnTo>
                  <a:pt x="16991" y="9942"/>
                </a:lnTo>
                <a:lnTo>
                  <a:pt x="16995" y="9938"/>
                </a:lnTo>
                <a:lnTo>
                  <a:pt x="16997" y="9933"/>
                </a:lnTo>
                <a:lnTo>
                  <a:pt x="16999" y="9928"/>
                </a:lnTo>
                <a:lnTo>
                  <a:pt x="17003" y="9913"/>
                </a:lnTo>
                <a:lnTo>
                  <a:pt x="17005" y="9893"/>
                </a:lnTo>
                <a:lnTo>
                  <a:pt x="17029" y="9687"/>
                </a:lnTo>
                <a:lnTo>
                  <a:pt x="17031" y="9666"/>
                </a:lnTo>
                <a:lnTo>
                  <a:pt x="17031" y="9651"/>
                </a:lnTo>
                <a:lnTo>
                  <a:pt x="17030" y="9645"/>
                </a:lnTo>
                <a:lnTo>
                  <a:pt x="17029" y="9639"/>
                </a:lnTo>
                <a:lnTo>
                  <a:pt x="17027" y="9634"/>
                </a:lnTo>
                <a:lnTo>
                  <a:pt x="17025" y="9631"/>
                </a:lnTo>
                <a:lnTo>
                  <a:pt x="17021" y="9628"/>
                </a:lnTo>
                <a:lnTo>
                  <a:pt x="17017" y="9624"/>
                </a:lnTo>
                <a:lnTo>
                  <a:pt x="17012" y="9622"/>
                </a:lnTo>
                <a:lnTo>
                  <a:pt x="17006" y="9620"/>
                </a:lnTo>
                <a:lnTo>
                  <a:pt x="16990" y="9616"/>
                </a:lnTo>
                <a:lnTo>
                  <a:pt x="16971" y="9614"/>
                </a:lnTo>
                <a:lnTo>
                  <a:pt x="15599" y="9456"/>
                </a:lnTo>
                <a:lnTo>
                  <a:pt x="15649" y="9018"/>
                </a:lnTo>
                <a:lnTo>
                  <a:pt x="15650" y="8997"/>
                </a:lnTo>
                <a:lnTo>
                  <a:pt x="15650" y="8981"/>
                </a:lnTo>
                <a:lnTo>
                  <a:pt x="15650" y="8975"/>
                </a:lnTo>
                <a:lnTo>
                  <a:pt x="15649" y="8969"/>
                </a:lnTo>
                <a:lnTo>
                  <a:pt x="15647" y="8965"/>
                </a:lnTo>
                <a:lnTo>
                  <a:pt x="15645" y="8961"/>
                </a:lnTo>
                <a:lnTo>
                  <a:pt x="15642" y="8958"/>
                </a:lnTo>
                <a:lnTo>
                  <a:pt x="15639" y="8956"/>
                </a:lnTo>
                <a:lnTo>
                  <a:pt x="15633" y="8953"/>
                </a:lnTo>
                <a:lnTo>
                  <a:pt x="15628" y="8951"/>
                </a:lnTo>
                <a:lnTo>
                  <a:pt x="15613" y="8947"/>
                </a:lnTo>
                <a:lnTo>
                  <a:pt x="15594" y="8945"/>
                </a:lnTo>
                <a:lnTo>
                  <a:pt x="15422" y="8924"/>
                </a:lnTo>
                <a:lnTo>
                  <a:pt x="15403" y="8923"/>
                </a:lnTo>
                <a:lnTo>
                  <a:pt x="15387" y="8923"/>
                </a:lnTo>
                <a:lnTo>
                  <a:pt x="15380" y="8924"/>
                </a:lnTo>
                <a:lnTo>
                  <a:pt x="15375" y="8926"/>
                </a:lnTo>
                <a:lnTo>
                  <a:pt x="15371" y="8928"/>
                </a:lnTo>
                <a:lnTo>
                  <a:pt x="15366" y="8930"/>
                </a:lnTo>
                <a:lnTo>
                  <a:pt x="15363" y="8933"/>
                </a:lnTo>
                <a:lnTo>
                  <a:pt x="15360" y="8937"/>
                </a:lnTo>
                <a:lnTo>
                  <a:pt x="15358" y="8942"/>
                </a:lnTo>
                <a:lnTo>
                  <a:pt x="15356" y="8948"/>
                </a:lnTo>
                <a:lnTo>
                  <a:pt x="15352" y="8963"/>
                </a:lnTo>
                <a:lnTo>
                  <a:pt x="15349" y="8982"/>
                </a:lnTo>
                <a:lnTo>
                  <a:pt x="15210" y="10198"/>
                </a:lnTo>
                <a:close/>
                <a:moveTo>
                  <a:pt x="6125" y="2219"/>
                </a:moveTo>
                <a:lnTo>
                  <a:pt x="6132" y="2237"/>
                </a:lnTo>
                <a:lnTo>
                  <a:pt x="6139" y="2252"/>
                </a:lnTo>
                <a:lnTo>
                  <a:pt x="6142" y="2257"/>
                </a:lnTo>
                <a:lnTo>
                  <a:pt x="6146" y="2262"/>
                </a:lnTo>
                <a:lnTo>
                  <a:pt x="6149" y="2265"/>
                </a:lnTo>
                <a:lnTo>
                  <a:pt x="6154" y="2268"/>
                </a:lnTo>
                <a:lnTo>
                  <a:pt x="6158" y="2269"/>
                </a:lnTo>
                <a:lnTo>
                  <a:pt x="6163" y="2270"/>
                </a:lnTo>
                <a:lnTo>
                  <a:pt x="6169" y="2271"/>
                </a:lnTo>
                <a:lnTo>
                  <a:pt x="6176" y="2270"/>
                </a:lnTo>
                <a:lnTo>
                  <a:pt x="6191" y="2267"/>
                </a:lnTo>
                <a:lnTo>
                  <a:pt x="6212" y="2262"/>
                </a:lnTo>
                <a:lnTo>
                  <a:pt x="6423" y="2190"/>
                </a:lnTo>
                <a:lnTo>
                  <a:pt x="6440" y="2183"/>
                </a:lnTo>
                <a:lnTo>
                  <a:pt x="6454" y="2176"/>
                </a:lnTo>
                <a:lnTo>
                  <a:pt x="6460" y="2173"/>
                </a:lnTo>
                <a:lnTo>
                  <a:pt x="6464" y="2168"/>
                </a:lnTo>
                <a:lnTo>
                  <a:pt x="6468" y="2164"/>
                </a:lnTo>
                <a:lnTo>
                  <a:pt x="6470" y="2160"/>
                </a:lnTo>
                <a:lnTo>
                  <a:pt x="6472" y="2156"/>
                </a:lnTo>
                <a:lnTo>
                  <a:pt x="6473" y="2150"/>
                </a:lnTo>
                <a:lnTo>
                  <a:pt x="6473" y="2144"/>
                </a:lnTo>
                <a:lnTo>
                  <a:pt x="6473" y="2137"/>
                </a:lnTo>
                <a:lnTo>
                  <a:pt x="6470" y="2122"/>
                </a:lnTo>
                <a:lnTo>
                  <a:pt x="6464" y="2104"/>
                </a:lnTo>
                <a:lnTo>
                  <a:pt x="5921" y="501"/>
                </a:lnTo>
                <a:lnTo>
                  <a:pt x="5915" y="482"/>
                </a:lnTo>
                <a:lnTo>
                  <a:pt x="5907" y="468"/>
                </a:lnTo>
                <a:lnTo>
                  <a:pt x="5904" y="463"/>
                </a:lnTo>
                <a:lnTo>
                  <a:pt x="5900" y="459"/>
                </a:lnTo>
                <a:lnTo>
                  <a:pt x="5895" y="456"/>
                </a:lnTo>
                <a:lnTo>
                  <a:pt x="5891" y="452"/>
                </a:lnTo>
                <a:lnTo>
                  <a:pt x="5887" y="451"/>
                </a:lnTo>
                <a:lnTo>
                  <a:pt x="5881" y="450"/>
                </a:lnTo>
                <a:lnTo>
                  <a:pt x="5876" y="449"/>
                </a:lnTo>
                <a:lnTo>
                  <a:pt x="5869" y="450"/>
                </a:lnTo>
                <a:lnTo>
                  <a:pt x="5854" y="452"/>
                </a:lnTo>
                <a:lnTo>
                  <a:pt x="5835" y="458"/>
                </a:lnTo>
                <a:lnTo>
                  <a:pt x="5624" y="530"/>
                </a:lnTo>
                <a:lnTo>
                  <a:pt x="5605" y="537"/>
                </a:lnTo>
                <a:lnTo>
                  <a:pt x="5590" y="545"/>
                </a:lnTo>
                <a:lnTo>
                  <a:pt x="5584" y="548"/>
                </a:lnTo>
                <a:lnTo>
                  <a:pt x="5580" y="551"/>
                </a:lnTo>
                <a:lnTo>
                  <a:pt x="5577" y="555"/>
                </a:lnTo>
                <a:lnTo>
                  <a:pt x="5575" y="560"/>
                </a:lnTo>
                <a:lnTo>
                  <a:pt x="5573" y="564"/>
                </a:lnTo>
                <a:lnTo>
                  <a:pt x="5572" y="569"/>
                </a:lnTo>
                <a:lnTo>
                  <a:pt x="5572" y="575"/>
                </a:lnTo>
                <a:lnTo>
                  <a:pt x="5573" y="581"/>
                </a:lnTo>
                <a:lnTo>
                  <a:pt x="5576" y="597"/>
                </a:lnTo>
                <a:lnTo>
                  <a:pt x="5581" y="615"/>
                </a:lnTo>
                <a:lnTo>
                  <a:pt x="6125" y="2219"/>
                </a:lnTo>
                <a:close/>
                <a:moveTo>
                  <a:pt x="8043" y="0"/>
                </a:moveTo>
                <a:lnTo>
                  <a:pt x="8022" y="0"/>
                </a:lnTo>
                <a:lnTo>
                  <a:pt x="8006" y="2"/>
                </a:lnTo>
                <a:lnTo>
                  <a:pt x="7998" y="3"/>
                </a:lnTo>
                <a:lnTo>
                  <a:pt x="7993" y="5"/>
                </a:lnTo>
                <a:lnTo>
                  <a:pt x="7988" y="8"/>
                </a:lnTo>
                <a:lnTo>
                  <a:pt x="7984" y="11"/>
                </a:lnTo>
                <a:lnTo>
                  <a:pt x="7981" y="15"/>
                </a:lnTo>
                <a:lnTo>
                  <a:pt x="7978" y="19"/>
                </a:lnTo>
                <a:lnTo>
                  <a:pt x="7976" y="25"/>
                </a:lnTo>
                <a:lnTo>
                  <a:pt x="7974" y="31"/>
                </a:lnTo>
                <a:lnTo>
                  <a:pt x="7972" y="48"/>
                </a:lnTo>
                <a:lnTo>
                  <a:pt x="7970" y="69"/>
                </a:lnTo>
                <a:lnTo>
                  <a:pt x="7965" y="249"/>
                </a:lnTo>
                <a:lnTo>
                  <a:pt x="7965" y="269"/>
                </a:lnTo>
                <a:lnTo>
                  <a:pt x="7967" y="285"/>
                </a:lnTo>
                <a:lnTo>
                  <a:pt x="7968" y="292"/>
                </a:lnTo>
                <a:lnTo>
                  <a:pt x="7970" y="298"/>
                </a:lnTo>
                <a:lnTo>
                  <a:pt x="7973" y="302"/>
                </a:lnTo>
                <a:lnTo>
                  <a:pt x="7976" y="305"/>
                </a:lnTo>
                <a:lnTo>
                  <a:pt x="7979" y="309"/>
                </a:lnTo>
                <a:lnTo>
                  <a:pt x="7984" y="311"/>
                </a:lnTo>
                <a:lnTo>
                  <a:pt x="7990" y="313"/>
                </a:lnTo>
                <a:lnTo>
                  <a:pt x="7996" y="315"/>
                </a:lnTo>
                <a:lnTo>
                  <a:pt x="8013" y="317"/>
                </a:lnTo>
                <a:lnTo>
                  <a:pt x="8034" y="318"/>
                </a:lnTo>
                <a:lnTo>
                  <a:pt x="8859" y="341"/>
                </a:lnTo>
                <a:lnTo>
                  <a:pt x="7946" y="1512"/>
                </a:lnTo>
                <a:lnTo>
                  <a:pt x="7938" y="1523"/>
                </a:lnTo>
                <a:lnTo>
                  <a:pt x="7933" y="1534"/>
                </a:lnTo>
                <a:lnTo>
                  <a:pt x="7928" y="1545"/>
                </a:lnTo>
                <a:lnTo>
                  <a:pt x="7923" y="1554"/>
                </a:lnTo>
                <a:lnTo>
                  <a:pt x="7920" y="1565"/>
                </a:lnTo>
                <a:lnTo>
                  <a:pt x="7918" y="1577"/>
                </a:lnTo>
                <a:lnTo>
                  <a:pt x="7916" y="1587"/>
                </a:lnTo>
                <a:lnTo>
                  <a:pt x="7916" y="1599"/>
                </a:lnTo>
                <a:lnTo>
                  <a:pt x="7911" y="1756"/>
                </a:lnTo>
                <a:lnTo>
                  <a:pt x="7911" y="1776"/>
                </a:lnTo>
                <a:lnTo>
                  <a:pt x="7913" y="1793"/>
                </a:lnTo>
                <a:lnTo>
                  <a:pt x="7915" y="1800"/>
                </a:lnTo>
                <a:lnTo>
                  <a:pt x="7917" y="1805"/>
                </a:lnTo>
                <a:lnTo>
                  <a:pt x="7919" y="1810"/>
                </a:lnTo>
                <a:lnTo>
                  <a:pt x="7922" y="1814"/>
                </a:lnTo>
                <a:lnTo>
                  <a:pt x="7925" y="1817"/>
                </a:lnTo>
                <a:lnTo>
                  <a:pt x="7930" y="1820"/>
                </a:lnTo>
                <a:lnTo>
                  <a:pt x="7936" y="1822"/>
                </a:lnTo>
                <a:lnTo>
                  <a:pt x="7943" y="1824"/>
                </a:lnTo>
                <a:lnTo>
                  <a:pt x="7959" y="1826"/>
                </a:lnTo>
                <a:lnTo>
                  <a:pt x="7980" y="1829"/>
                </a:lnTo>
                <a:lnTo>
                  <a:pt x="9202" y="1861"/>
                </a:lnTo>
                <a:lnTo>
                  <a:pt x="9222" y="1861"/>
                </a:lnTo>
                <a:lnTo>
                  <a:pt x="9240" y="1860"/>
                </a:lnTo>
                <a:lnTo>
                  <a:pt x="9246" y="1858"/>
                </a:lnTo>
                <a:lnTo>
                  <a:pt x="9252" y="1856"/>
                </a:lnTo>
                <a:lnTo>
                  <a:pt x="9257" y="1853"/>
                </a:lnTo>
                <a:lnTo>
                  <a:pt x="9261" y="1851"/>
                </a:lnTo>
                <a:lnTo>
                  <a:pt x="9264" y="1847"/>
                </a:lnTo>
                <a:lnTo>
                  <a:pt x="9266" y="1843"/>
                </a:lnTo>
                <a:lnTo>
                  <a:pt x="9268" y="1836"/>
                </a:lnTo>
                <a:lnTo>
                  <a:pt x="9271" y="1830"/>
                </a:lnTo>
                <a:lnTo>
                  <a:pt x="9274" y="1814"/>
                </a:lnTo>
                <a:lnTo>
                  <a:pt x="9275" y="1793"/>
                </a:lnTo>
                <a:lnTo>
                  <a:pt x="9279" y="1613"/>
                </a:lnTo>
                <a:lnTo>
                  <a:pt x="9279" y="1594"/>
                </a:lnTo>
                <a:lnTo>
                  <a:pt x="9277" y="1578"/>
                </a:lnTo>
                <a:lnTo>
                  <a:pt x="9275" y="1571"/>
                </a:lnTo>
                <a:lnTo>
                  <a:pt x="9273" y="1565"/>
                </a:lnTo>
                <a:lnTo>
                  <a:pt x="9270" y="1561"/>
                </a:lnTo>
                <a:lnTo>
                  <a:pt x="9266" y="1556"/>
                </a:lnTo>
                <a:lnTo>
                  <a:pt x="9263" y="1552"/>
                </a:lnTo>
                <a:lnTo>
                  <a:pt x="9258" y="1549"/>
                </a:lnTo>
                <a:lnTo>
                  <a:pt x="9252" y="1547"/>
                </a:lnTo>
                <a:lnTo>
                  <a:pt x="9246" y="1545"/>
                </a:lnTo>
                <a:lnTo>
                  <a:pt x="9230" y="1541"/>
                </a:lnTo>
                <a:lnTo>
                  <a:pt x="9211" y="1540"/>
                </a:lnTo>
                <a:lnTo>
                  <a:pt x="8358" y="1517"/>
                </a:lnTo>
                <a:lnTo>
                  <a:pt x="9270" y="347"/>
                </a:lnTo>
                <a:lnTo>
                  <a:pt x="9277" y="337"/>
                </a:lnTo>
                <a:lnTo>
                  <a:pt x="9283" y="326"/>
                </a:lnTo>
                <a:lnTo>
                  <a:pt x="9289" y="315"/>
                </a:lnTo>
                <a:lnTo>
                  <a:pt x="9294" y="304"/>
                </a:lnTo>
                <a:lnTo>
                  <a:pt x="9297" y="294"/>
                </a:lnTo>
                <a:lnTo>
                  <a:pt x="9301" y="283"/>
                </a:lnTo>
                <a:lnTo>
                  <a:pt x="9302" y="272"/>
                </a:lnTo>
                <a:lnTo>
                  <a:pt x="9303" y="262"/>
                </a:lnTo>
                <a:lnTo>
                  <a:pt x="9307" y="105"/>
                </a:lnTo>
                <a:lnTo>
                  <a:pt x="9307" y="85"/>
                </a:lnTo>
                <a:lnTo>
                  <a:pt x="9305" y="68"/>
                </a:lnTo>
                <a:lnTo>
                  <a:pt x="9304" y="61"/>
                </a:lnTo>
                <a:lnTo>
                  <a:pt x="9302" y="56"/>
                </a:lnTo>
                <a:lnTo>
                  <a:pt x="9300" y="50"/>
                </a:lnTo>
                <a:lnTo>
                  <a:pt x="9296" y="46"/>
                </a:lnTo>
                <a:lnTo>
                  <a:pt x="9293" y="43"/>
                </a:lnTo>
                <a:lnTo>
                  <a:pt x="9288" y="41"/>
                </a:lnTo>
                <a:lnTo>
                  <a:pt x="9282" y="39"/>
                </a:lnTo>
                <a:lnTo>
                  <a:pt x="9276" y="36"/>
                </a:lnTo>
                <a:lnTo>
                  <a:pt x="9259" y="34"/>
                </a:lnTo>
                <a:lnTo>
                  <a:pt x="9238" y="32"/>
                </a:lnTo>
                <a:lnTo>
                  <a:pt x="8043" y="0"/>
                </a:lnTo>
                <a:close/>
                <a:moveTo>
                  <a:pt x="12290" y="937"/>
                </a:moveTo>
                <a:lnTo>
                  <a:pt x="12291" y="919"/>
                </a:lnTo>
                <a:lnTo>
                  <a:pt x="12290" y="904"/>
                </a:lnTo>
                <a:lnTo>
                  <a:pt x="12289" y="897"/>
                </a:lnTo>
                <a:lnTo>
                  <a:pt x="12287" y="891"/>
                </a:lnTo>
                <a:lnTo>
                  <a:pt x="12285" y="885"/>
                </a:lnTo>
                <a:lnTo>
                  <a:pt x="12282" y="881"/>
                </a:lnTo>
                <a:lnTo>
                  <a:pt x="12278" y="876"/>
                </a:lnTo>
                <a:lnTo>
                  <a:pt x="12273" y="871"/>
                </a:lnTo>
                <a:lnTo>
                  <a:pt x="12268" y="866"/>
                </a:lnTo>
                <a:lnTo>
                  <a:pt x="12261" y="862"/>
                </a:lnTo>
                <a:lnTo>
                  <a:pt x="12246" y="852"/>
                </a:lnTo>
                <a:lnTo>
                  <a:pt x="12227" y="842"/>
                </a:lnTo>
                <a:lnTo>
                  <a:pt x="12038" y="758"/>
                </a:lnTo>
                <a:lnTo>
                  <a:pt x="12018" y="749"/>
                </a:lnTo>
                <a:lnTo>
                  <a:pt x="12001" y="744"/>
                </a:lnTo>
                <a:lnTo>
                  <a:pt x="11993" y="742"/>
                </a:lnTo>
                <a:lnTo>
                  <a:pt x="11986" y="741"/>
                </a:lnTo>
                <a:lnTo>
                  <a:pt x="11979" y="741"/>
                </a:lnTo>
                <a:lnTo>
                  <a:pt x="11973" y="742"/>
                </a:lnTo>
                <a:lnTo>
                  <a:pt x="11967" y="743"/>
                </a:lnTo>
                <a:lnTo>
                  <a:pt x="11962" y="745"/>
                </a:lnTo>
                <a:lnTo>
                  <a:pt x="11956" y="748"/>
                </a:lnTo>
                <a:lnTo>
                  <a:pt x="11950" y="751"/>
                </a:lnTo>
                <a:lnTo>
                  <a:pt x="11937" y="762"/>
                </a:lnTo>
                <a:lnTo>
                  <a:pt x="11924" y="776"/>
                </a:lnTo>
                <a:lnTo>
                  <a:pt x="10633" y="2070"/>
                </a:lnTo>
                <a:lnTo>
                  <a:pt x="10621" y="2083"/>
                </a:lnTo>
                <a:lnTo>
                  <a:pt x="10614" y="2092"/>
                </a:lnTo>
                <a:lnTo>
                  <a:pt x="10610" y="2098"/>
                </a:lnTo>
                <a:lnTo>
                  <a:pt x="10609" y="2101"/>
                </a:lnTo>
                <a:lnTo>
                  <a:pt x="10608" y="2105"/>
                </a:lnTo>
                <a:lnTo>
                  <a:pt x="10608" y="2108"/>
                </a:lnTo>
                <a:lnTo>
                  <a:pt x="10609" y="2111"/>
                </a:lnTo>
                <a:lnTo>
                  <a:pt x="10612" y="2114"/>
                </a:lnTo>
                <a:lnTo>
                  <a:pt x="10614" y="2117"/>
                </a:lnTo>
                <a:lnTo>
                  <a:pt x="10618" y="2120"/>
                </a:lnTo>
                <a:lnTo>
                  <a:pt x="10629" y="2127"/>
                </a:lnTo>
                <a:lnTo>
                  <a:pt x="10643" y="2134"/>
                </a:lnTo>
                <a:lnTo>
                  <a:pt x="10811" y="2210"/>
                </a:lnTo>
                <a:lnTo>
                  <a:pt x="10831" y="2219"/>
                </a:lnTo>
                <a:lnTo>
                  <a:pt x="10848" y="2226"/>
                </a:lnTo>
                <a:lnTo>
                  <a:pt x="10865" y="2232"/>
                </a:lnTo>
                <a:lnTo>
                  <a:pt x="10880" y="2237"/>
                </a:lnTo>
                <a:lnTo>
                  <a:pt x="10892" y="2240"/>
                </a:lnTo>
                <a:lnTo>
                  <a:pt x="10905" y="2243"/>
                </a:lnTo>
                <a:lnTo>
                  <a:pt x="10916" y="2245"/>
                </a:lnTo>
                <a:lnTo>
                  <a:pt x="10926" y="2245"/>
                </a:lnTo>
                <a:lnTo>
                  <a:pt x="10933" y="2243"/>
                </a:lnTo>
                <a:lnTo>
                  <a:pt x="10941" y="2241"/>
                </a:lnTo>
                <a:lnTo>
                  <a:pt x="10948" y="2238"/>
                </a:lnTo>
                <a:lnTo>
                  <a:pt x="10956" y="2235"/>
                </a:lnTo>
                <a:lnTo>
                  <a:pt x="10963" y="2230"/>
                </a:lnTo>
                <a:lnTo>
                  <a:pt x="10971" y="2224"/>
                </a:lnTo>
                <a:lnTo>
                  <a:pt x="10978" y="2217"/>
                </a:lnTo>
                <a:lnTo>
                  <a:pt x="10987" y="2209"/>
                </a:lnTo>
                <a:lnTo>
                  <a:pt x="11188" y="1994"/>
                </a:lnTo>
                <a:lnTo>
                  <a:pt x="11844" y="2291"/>
                </a:lnTo>
                <a:lnTo>
                  <a:pt x="11841" y="2325"/>
                </a:lnTo>
                <a:lnTo>
                  <a:pt x="11836" y="2362"/>
                </a:lnTo>
                <a:lnTo>
                  <a:pt x="11830" y="2401"/>
                </a:lnTo>
                <a:lnTo>
                  <a:pt x="11826" y="2440"/>
                </a:lnTo>
                <a:lnTo>
                  <a:pt x="11821" y="2479"/>
                </a:lnTo>
                <a:lnTo>
                  <a:pt x="11817" y="2517"/>
                </a:lnTo>
                <a:lnTo>
                  <a:pt x="11814" y="2552"/>
                </a:lnTo>
                <a:lnTo>
                  <a:pt x="11813" y="2584"/>
                </a:lnTo>
                <a:lnTo>
                  <a:pt x="11812" y="2595"/>
                </a:lnTo>
                <a:lnTo>
                  <a:pt x="11812" y="2605"/>
                </a:lnTo>
                <a:lnTo>
                  <a:pt x="11812" y="2614"/>
                </a:lnTo>
                <a:lnTo>
                  <a:pt x="11813" y="2623"/>
                </a:lnTo>
                <a:lnTo>
                  <a:pt x="11815" y="2630"/>
                </a:lnTo>
                <a:lnTo>
                  <a:pt x="11817" y="2638"/>
                </a:lnTo>
                <a:lnTo>
                  <a:pt x="11822" y="2644"/>
                </a:lnTo>
                <a:lnTo>
                  <a:pt x="11826" y="2651"/>
                </a:lnTo>
                <a:lnTo>
                  <a:pt x="11833" y="2659"/>
                </a:lnTo>
                <a:lnTo>
                  <a:pt x="11842" y="2667"/>
                </a:lnTo>
                <a:lnTo>
                  <a:pt x="11852" y="2674"/>
                </a:lnTo>
                <a:lnTo>
                  <a:pt x="11865" y="2682"/>
                </a:lnTo>
                <a:lnTo>
                  <a:pt x="11879" y="2690"/>
                </a:lnTo>
                <a:lnTo>
                  <a:pt x="11894" y="2699"/>
                </a:lnTo>
                <a:lnTo>
                  <a:pt x="11911" y="2708"/>
                </a:lnTo>
                <a:lnTo>
                  <a:pt x="11930" y="2716"/>
                </a:lnTo>
                <a:lnTo>
                  <a:pt x="12114" y="2800"/>
                </a:lnTo>
                <a:lnTo>
                  <a:pt x="12129" y="2805"/>
                </a:lnTo>
                <a:lnTo>
                  <a:pt x="12141" y="2808"/>
                </a:lnTo>
                <a:lnTo>
                  <a:pt x="12145" y="2809"/>
                </a:lnTo>
                <a:lnTo>
                  <a:pt x="12150" y="2809"/>
                </a:lnTo>
                <a:lnTo>
                  <a:pt x="12153" y="2809"/>
                </a:lnTo>
                <a:lnTo>
                  <a:pt x="12156" y="2808"/>
                </a:lnTo>
                <a:lnTo>
                  <a:pt x="12158" y="2806"/>
                </a:lnTo>
                <a:lnTo>
                  <a:pt x="12160" y="2803"/>
                </a:lnTo>
                <a:lnTo>
                  <a:pt x="12163" y="2799"/>
                </a:lnTo>
                <a:lnTo>
                  <a:pt x="12165" y="2794"/>
                </a:lnTo>
                <a:lnTo>
                  <a:pt x="12167" y="2782"/>
                </a:lnTo>
                <a:lnTo>
                  <a:pt x="12169" y="2764"/>
                </a:lnTo>
                <a:lnTo>
                  <a:pt x="12290" y="937"/>
                </a:lnTo>
                <a:close/>
                <a:moveTo>
                  <a:pt x="11829" y="1982"/>
                </a:moveTo>
                <a:lnTo>
                  <a:pt x="11382" y="1779"/>
                </a:lnTo>
                <a:lnTo>
                  <a:pt x="11964" y="1165"/>
                </a:lnTo>
                <a:lnTo>
                  <a:pt x="11880" y="2004"/>
                </a:lnTo>
                <a:lnTo>
                  <a:pt x="11829" y="1982"/>
                </a:lnTo>
                <a:close/>
                <a:moveTo>
                  <a:pt x="13230" y="3647"/>
                </a:moveTo>
                <a:lnTo>
                  <a:pt x="13216" y="3662"/>
                </a:lnTo>
                <a:lnTo>
                  <a:pt x="13208" y="3674"/>
                </a:lnTo>
                <a:lnTo>
                  <a:pt x="13204" y="3680"/>
                </a:lnTo>
                <a:lnTo>
                  <a:pt x="13201" y="3685"/>
                </a:lnTo>
                <a:lnTo>
                  <a:pt x="13200" y="3690"/>
                </a:lnTo>
                <a:lnTo>
                  <a:pt x="13199" y="3695"/>
                </a:lnTo>
                <a:lnTo>
                  <a:pt x="13200" y="3700"/>
                </a:lnTo>
                <a:lnTo>
                  <a:pt x="13201" y="3704"/>
                </a:lnTo>
                <a:lnTo>
                  <a:pt x="13204" y="3710"/>
                </a:lnTo>
                <a:lnTo>
                  <a:pt x="13208" y="3716"/>
                </a:lnTo>
                <a:lnTo>
                  <a:pt x="13217" y="3728"/>
                </a:lnTo>
                <a:lnTo>
                  <a:pt x="13232" y="3743"/>
                </a:lnTo>
                <a:lnTo>
                  <a:pt x="13393" y="3897"/>
                </a:lnTo>
                <a:lnTo>
                  <a:pt x="13408" y="3910"/>
                </a:lnTo>
                <a:lnTo>
                  <a:pt x="13421" y="3919"/>
                </a:lnTo>
                <a:lnTo>
                  <a:pt x="13426" y="3922"/>
                </a:lnTo>
                <a:lnTo>
                  <a:pt x="13432" y="3924"/>
                </a:lnTo>
                <a:lnTo>
                  <a:pt x="13437" y="3925"/>
                </a:lnTo>
                <a:lnTo>
                  <a:pt x="13442" y="3925"/>
                </a:lnTo>
                <a:lnTo>
                  <a:pt x="13447" y="3925"/>
                </a:lnTo>
                <a:lnTo>
                  <a:pt x="13452" y="3924"/>
                </a:lnTo>
                <a:lnTo>
                  <a:pt x="13457" y="3921"/>
                </a:lnTo>
                <a:lnTo>
                  <a:pt x="13463" y="3918"/>
                </a:lnTo>
                <a:lnTo>
                  <a:pt x="13476" y="3908"/>
                </a:lnTo>
                <a:lnTo>
                  <a:pt x="13490" y="3895"/>
                </a:lnTo>
                <a:lnTo>
                  <a:pt x="14659" y="2671"/>
                </a:lnTo>
                <a:lnTo>
                  <a:pt x="14672" y="2656"/>
                </a:lnTo>
                <a:lnTo>
                  <a:pt x="14680" y="2643"/>
                </a:lnTo>
                <a:lnTo>
                  <a:pt x="14684" y="2638"/>
                </a:lnTo>
                <a:lnTo>
                  <a:pt x="14686" y="2633"/>
                </a:lnTo>
                <a:lnTo>
                  <a:pt x="14687" y="2627"/>
                </a:lnTo>
                <a:lnTo>
                  <a:pt x="14688" y="2622"/>
                </a:lnTo>
                <a:lnTo>
                  <a:pt x="14687" y="2618"/>
                </a:lnTo>
                <a:lnTo>
                  <a:pt x="14686" y="2612"/>
                </a:lnTo>
                <a:lnTo>
                  <a:pt x="14683" y="2607"/>
                </a:lnTo>
                <a:lnTo>
                  <a:pt x="14679" y="2600"/>
                </a:lnTo>
                <a:lnTo>
                  <a:pt x="14670" y="2589"/>
                </a:lnTo>
                <a:lnTo>
                  <a:pt x="14657" y="2575"/>
                </a:lnTo>
                <a:lnTo>
                  <a:pt x="14495" y="2420"/>
                </a:lnTo>
                <a:lnTo>
                  <a:pt x="14480" y="2407"/>
                </a:lnTo>
                <a:lnTo>
                  <a:pt x="14467" y="2398"/>
                </a:lnTo>
                <a:lnTo>
                  <a:pt x="14461" y="2395"/>
                </a:lnTo>
                <a:lnTo>
                  <a:pt x="14455" y="2392"/>
                </a:lnTo>
                <a:lnTo>
                  <a:pt x="14450" y="2390"/>
                </a:lnTo>
                <a:lnTo>
                  <a:pt x="14446" y="2390"/>
                </a:lnTo>
                <a:lnTo>
                  <a:pt x="14441" y="2391"/>
                </a:lnTo>
                <a:lnTo>
                  <a:pt x="14436" y="2392"/>
                </a:lnTo>
                <a:lnTo>
                  <a:pt x="14431" y="2396"/>
                </a:lnTo>
                <a:lnTo>
                  <a:pt x="14425" y="2399"/>
                </a:lnTo>
                <a:lnTo>
                  <a:pt x="14413" y="2409"/>
                </a:lnTo>
                <a:lnTo>
                  <a:pt x="14400" y="2422"/>
                </a:lnTo>
                <a:lnTo>
                  <a:pt x="13230" y="3647"/>
                </a:lnTo>
                <a:close/>
              </a:path>
            </a:pathLst>
          </a:custGeom>
          <a:solidFill>
            <a:srgbClr val="121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89288" y="2512853"/>
            <a:ext cx="2797811" cy="1325563"/>
          </a:xfrm>
        </p:spPr>
        <p:txBody>
          <a:bodyPr/>
          <a:lstStyle>
            <a:lvl1pPr algn="r">
              <a:defRPr>
                <a:solidFill>
                  <a:srgbClr val="E5404C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 hasCustomPrompt="1"/>
          </p:nvPr>
        </p:nvSpPr>
        <p:spPr>
          <a:xfrm>
            <a:off x="6013450" y="2512853"/>
            <a:ext cx="2989264" cy="1325563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rgbClr val="E5404C"/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2017/6/5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" Target="slide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" Target="slide1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" Target="slide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" Target="slide1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" Target="slide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信息技术教育的理论与方法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1" y="1815353"/>
            <a:ext cx="99373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r>
              <a:rPr lang="zh-CN" altLang="zh-CN" dirty="0" smtClean="0"/>
              <a:t>范老师</a:t>
            </a:r>
            <a:r>
              <a:rPr lang="zh-CN" altLang="zh-CN" dirty="0"/>
              <a:t>在文字处理的教学中，采用了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zh-CN" b="1" dirty="0">
                <a:solidFill>
                  <a:srgbClr val="FF0000"/>
                </a:solidFill>
              </a:rPr>
              <a:t>总</a:t>
            </a:r>
            <a:r>
              <a:rPr lang="en-US" altLang="zh-CN" b="1" dirty="0">
                <a:solidFill>
                  <a:srgbClr val="FF0000"/>
                </a:solidFill>
              </a:rPr>
              <a:t>—</a:t>
            </a:r>
            <a:r>
              <a:rPr lang="zh-CN" altLang="zh-CN" b="1" dirty="0">
                <a:solidFill>
                  <a:srgbClr val="FF0000"/>
                </a:solidFill>
              </a:rPr>
              <a:t>分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zh-CN" b="1" dirty="0">
                <a:solidFill>
                  <a:srgbClr val="FF0000"/>
                </a:solidFill>
              </a:rPr>
              <a:t>的结构</a:t>
            </a:r>
            <a:r>
              <a:rPr lang="zh-CN" altLang="zh-CN" dirty="0"/>
              <a:t>分了八节课讲这部分的内容，从</a:t>
            </a:r>
            <a:r>
              <a:rPr lang="en-US" altLang="zh-CN" dirty="0" err="1"/>
              <a:t>wps</a:t>
            </a:r>
            <a:r>
              <a:rPr lang="zh-CN" altLang="zh-CN" dirty="0"/>
              <a:t>的整体组成、窗口组成等讲起，到文本的整齐美观、配图、打印、文本框、三维、特效、绘制图形、长篇文档的加工、表格的插入、数据处理</a:t>
            </a:r>
            <a:r>
              <a:rPr lang="zh-CN" altLang="zh-CN" dirty="0" smtClean="0"/>
              <a:t>。</a:t>
            </a:r>
            <a:r>
              <a:rPr lang="zh-CN" altLang="zh-CN" dirty="0"/>
              <a:t>从文本讲到图形图像再到表格和数据，有内在的逻辑递进关系，由浅入深、循序渐进、螺旋上升、反复强化，合理的安排了不同形式内容的顺序，不会给学生一种单调的感觉，使学生更有兴趣地学好这部分的内容。另外，设置</a:t>
            </a:r>
            <a:r>
              <a:rPr lang="zh-CN" altLang="zh-CN" b="1" dirty="0">
                <a:solidFill>
                  <a:srgbClr val="FF0000"/>
                </a:solidFill>
              </a:rPr>
              <a:t>小组竞赛评比榜</a:t>
            </a:r>
            <a:r>
              <a:rPr lang="zh-CN" altLang="zh-CN" dirty="0"/>
              <a:t>，唤起学生的</a:t>
            </a:r>
            <a:r>
              <a:rPr lang="zh-CN" altLang="zh-CN" b="1" dirty="0">
                <a:solidFill>
                  <a:srgbClr val="FF0000"/>
                </a:solidFill>
              </a:rPr>
              <a:t>竞争意识</a:t>
            </a:r>
            <a:r>
              <a:rPr lang="zh-CN" altLang="zh-CN" dirty="0"/>
              <a:t>，从而更认真的学习</a:t>
            </a:r>
            <a:r>
              <a:rPr lang="zh-CN" altLang="zh-CN" dirty="0" smtClean="0"/>
              <a:t>。</a:t>
            </a:r>
            <a:r>
              <a:rPr lang="zh-CN" altLang="zh-CN" dirty="0"/>
              <a:t>用</a:t>
            </a:r>
            <a:r>
              <a:rPr lang="zh-CN" altLang="zh-CN" b="1" dirty="0">
                <a:solidFill>
                  <a:srgbClr val="FF0000"/>
                </a:solidFill>
              </a:rPr>
              <a:t>任务驱动的方式</a:t>
            </a:r>
            <a:r>
              <a:rPr lang="zh-CN" altLang="zh-CN" dirty="0"/>
              <a:t>给学生一个学习的目标，并在每个单元活动后让学生进行自我评价，起到更好的梳理知识、反思总结的效果</a:t>
            </a:r>
            <a:r>
              <a:rPr lang="zh-CN" altLang="zh-CN" dirty="0" smtClean="0"/>
              <a:t>。</a:t>
            </a:r>
            <a:endParaRPr lang="en-US" altLang="zh-CN" smtClean="0"/>
          </a:p>
          <a:p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zh-CN" altLang="zh-CN" dirty="0" smtClean="0"/>
              <a:t>范老师</a:t>
            </a:r>
            <a:r>
              <a:rPr lang="zh-CN" altLang="zh-CN" dirty="0"/>
              <a:t>还根据每一课</a:t>
            </a:r>
            <a:r>
              <a:rPr lang="zh-CN" altLang="zh-CN" b="1" dirty="0">
                <a:solidFill>
                  <a:srgbClr val="FF0000"/>
                </a:solidFill>
              </a:rPr>
              <a:t>不同的教学内容的特点</a:t>
            </a:r>
            <a:r>
              <a:rPr lang="zh-CN" altLang="zh-CN" dirty="0"/>
              <a:t>设计了</a:t>
            </a:r>
            <a:r>
              <a:rPr lang="zh-CN" altLang="zh-CN" b="1" dirty="0">
                <a:solidFill>
                  <a:srgbClr val="FF0000"/>
                </a:solidFill>
              </a:rPr>
              <a:t>不同的教学方法</a:t>
            </a:r>
            <a:r>
              <a:rPr lang="zh-CN" altLang="zh-CN" dirty="0"/>
              <a:t>，例如，对于第二课《文档整齐又美观》，范老师的做法是先提供一些</a:t>
            </a:r>
            <a:r>
              <a:rPr lang="zh-CN" altLang="zh-CN" b="1" dirty="0">
                <a:solidFill>
                  <a:srgbClr val="FF0000"/>
                </a:solidFill>
              </a:rPr>
              <a:t>优秀案例</a:t>
            </a:r>
            <a:r>
              <a:rPr lang="zh-CN" altLang="zh-CN" dirty="0"/>
              <a:t>给学生们看，然后通过这样的方式激发学生们的创意，我认为如果我是教这节课的老师的话，我觉得我不会先提供一些优秀的案例给学生欣赏，而是会先给出一些错误的案例，让学生感受到文档不整齐是怎么样的视觉感受，然后再让学生对这些错误的案例进行美化修改，最后在提供优秀案例，起到一种升华的效果。</a:t>
            </a:r>
          </a:p>
          <a:p>
            <a:endParaRPr lang="zh-CN" altLang="zh-CN" dirty="0"/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3341" y="63201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小组评论：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Others_1"/>
          <p:cNvSpPr/>
          <p:nvPr>
            <p:custDataLst>
              <p:tags r:id="rId2"/>
            </p:custDataLst>
          </p:nvPr>
        </p:nvSpPr>
        <p:spPr>
          <a:xfrm>
            <a:off x="3638885" y="2432419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s_2"/>
          <p:cNvSpPr/>
          <p:nvPr>
            <p:custDataLst>
              <p:tags r:id="rId3"/>
            </p:custDataLst>
          </p:nvPr>
        </p:nvSpPr>
        <p:spPr>
          <a:xfrm>
            <a:off x="2822727" y="160900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s_3"/>
          <p:cNvSpPr/>
          <p:nvPr>
            <p:custDataLst>
              <p:tags r:id="rId4"/>
            </p:custDataLst>
          </p:nvPr>
        </p:nvSpPr>
        <p:spPr>
          <a:xfrm>
            <a:off x="3780459" y="259223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9878" y="1333500"/>
            <a:ext cx="3579320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A3A3A3"/>
                </a:solidFill>
              </a:rPr>
              <a:t>word</a:t>
            </a:r>
            <a:r>
              <a:rPr lang="zh-CN" altLang="en-US" sz="1600">
                <a:solidFill>
                  <a:srgbClr val="A3A3A3"/>
                </a:solidFill>
              </a:rPr>
              <a:t>编辑加工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8" name="MH_Entry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5626" y="2413218"/>
            <a:ext cx="2983745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分类排序</a:t>
            </a:r>
          </a:p>
        </p:txBody>
      </p:sp>
      <p:sp>
        <p:nvSpPr>
          <p:cNvPr id="19" name="MH_Entry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9788" y="3696684"/>
            <a:ext cx="3013362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3A3A3"/>
                </a:solidFill>
              </a:rPr>
              <a:t>英文指法训练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15" name="MH_Number_1">
            <a:hlinkClick r:id="rId1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359667" y="1575324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7" name="MH_Number_2"/>
          <p:cNvSpPr/>
          <p:nvPr>
            <p:custDataLst>
              <p:tags r:id="rId9"/>
            </p:custDataLst>
          </p:nvPr>
        </p:nvSpPr>
        <p:spPr>
          <a:xfrm>
            <a:off x="6186078" y="2526002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21" name="MH_Number_3"/>
          <p:cNvSpPr/>
          <p:nvPr>
            <p:custDataLst>
              <p:tags r:id="rId10"/>
            </p:custDataLst>
          </p:nvPr>
        </p:nvSpPr>
        <p:spPr>
          <a:xfrm>
            <a:off x="6208062" y="3785470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3" y="1509706"/>
            <a:ext cx="10040273" cy="3614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2024" y="304312"/>
            <a:ext cx="10040273" cy="1014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分类排序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785" y="5730304"/>
            <a:ext cx="10162511" cy="89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800" dirty="0" smtClean="0"/>
              <a:t>利用工具、算法知识等进行有效的分类排序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052"/>
          <p:cNvSpPr>
            <a:spLocks noChangeArrowheads="1"/>
          </p:cNvSpPr>
          <p:nvPr/>
        </p:nvSpPr>
        <p:spPr bwMode="auto">
          <a:xfrm>
            <a:off x="578485" y="2618740"/>
            <a:ext cx="2447290" cy="18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Open Sans" pitchFamily="34" charset="0"/>
              </a:rPr>
              <a:t>合适的教学设计，联系生活创设场景，让学生实际操作案例</a:t>
            </a:r>
          </a:p>
        </p:txBody>
      </p:sp>
      <p:sp>
        <p:nvSpPr>
          <p:cNvPr id="2" name="Shape 1052"/>
          <p:cNvSpPr>
            <a:spLocks noChangeArrowheads="1"/>
          </p:cNvSpPr>
          <p:nvPr/>
        </p:nvSpPr>
        <p:spPr bwMode="auto">
          <a:xfrm>
            <a:off x="9131935" y="2745978"/>
            <a:ext cx="2447290" cy="139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Open Sans" pitchFamily="34" charset="0"/>
              </a:rPr>
              <a:t>结合算法、工具等具体操作，简化教学内容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53635" y="387927"/>
            <a:ext cx="25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分类排序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522345" y="2266950"/>
            <a:ext cx="2545080" cy="2545080"/>
            <a:chOff x="5547" y="3570"/>
            <a:chExt cx="4008" cy="4008"/>
          </a:xfrm>
        </p:grpSpPr>
        <p:sp>
          <p:nvSpPr>
            <p:cNvPr id="7" name="椭圆 6"/>
            <p:cNvSpPr/>
            <p:nvPr/>
          </p:nvSpPr>
          <p:spPr>
            <a:xfrm>
              <a:off x="5547" y="3570"/>
              <a:ext cx="4008" cy="4008"/>
            </a:xfrm>
            <a:prstGeom prst="ellipse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560" y="4630"/>
              <a:ext cx="1983" cy="1889"/>
              <a:chOff x="8958263" y="4535488"/>
              <a:chExt cx="800100" cy="762000"/>
            </a:xfrm>
            <a:solidFill>
              <a:schemeClr val="bg1"/>
            </a:solidFill>
          </p:grpSpPr>
          <p:sp>
            <p:nvSpPr>
              <p:cNvPr id="7444" name="Freeform 289"/>
              <p:cNvSpPr/>
              <p:nvPr/>
            </p:nvSpPr>
            <p:spPr bwMode="auto">
              <a:xfrm>
                <a:off x="9142413" y="4535488"/>
                <a:ext cx="428625" cy="23812"/>
              </a:xfrm>
              <a:custGeom>
                <a:avLst/>
                <a:gdLst>
                  <a:gd name="T0" fmla="*/ 417945 w 540"/>
                  <a:gd name="T1" fmla="*/ 23837 h 29"/>
                  <a:gd name="T2" fmla="*/ 419534 w 540"/>
                  <a:gd name="T3" fmla="*/ 23837 h 29"/>
                  <a:gd name="T4" fmla="*/ 421918 w 540"/>
                  <a:gd name="T5" fmla="*/ 23015 h 29"/>
                  <a:gd name="T6" fmla="*/ 424302 w 540"/>
                  <a:gd name="T7" fmla="*/ 22193 h 29"/>
                  <a:gd name="T8" fmla="*/ 425891 w 540"/>
                  <a:gd name="T9" fmla="*/ 20549 h 29"/>
                  <a:gd name="T10" fmla="*/ 427480 w 540"/>
                  <a:gd name="T11" fmla="*/ 18905 h 29"/>
                  <a:gd name="T12" fmla="*/ 428274 w 540"/>
                  <a:gd name="T13" fmla="*/ 16439 h 29"/>
                  <a:gd name="T14" fmla="*/ 429069 w 540"/>
                  <a:gd name="T15" fmla="*/ 14795 h 29"/>
                  <a:gd name="T16" fmla="*/ 429069 w 540"/>
                  <a:gd name="T17" fmla="*/ 12329 h 29"/>
                  <a:gd name="T18" fmla="*/ 429069 w 540"/>
                  <a:gd name="T19" fmla="*/ 9042 h 29"/>
                  <a:gd name="T20" fmla="*/ 428274 w 540"/>
                  <a:gd name="T21" fmla="*/ 7398 h 29"/>
                  <a:gd name="T22" fmla="*/ 427480 w 540"/>
                  <a:gd name="T23" fmla="*/ 5754 h 29"/>
                  <a:gd name="T24" fmla="*/ 425891 w 540"/>
                  <a:gd name="T25" fmla="*/ 3288 h 29"/>
                  <a:gd name="T26" fmla="*/ 424302 w 540"/>
                  <a:gd name="T27" fmla="*/ 1644 h 29"/>
                  <a:gd name="T28" fmla="*/ 421918 w 540"/>
                  <a:gd name="T29" fmla="*/ 822 h 29"/>
                  <a:gd name="T30" fmla="*/ 419534 w 540"/>
                  <a:gd name="T31" fmla="*/ 0 h 29"/>
                  <a:gd name="T32" fmla="*/ 417945 w 540"/>
                  <a:gd name="T33" fmla="*/ 0 h 29"/>
                  <a:gd name="T34" fmla="*/ 12713 w 540"/>
                  <a:gd name="T35" fmla="*/ 0 h 29"/>
                  <a:gd name="T36" fmla="*/ 9535 w 540"/>
                  <a:gd name="T37" fmla="*/ 0 h 29"/>
                  <a:gd name="T38" fmla="*/ 7151 w 540"/>
                  <a:gd name="T39" fmla="*/ 822 h 29"/>
                  <a:gd name="T40" fmla="*/ 5562 w 540"/>
                  <a:gd name="T41" fmla="*/ 1644 h 29"/>
                  <a:gd name="T42" fmla="*/ 3178 w 540"/>
                  <a:gd name="T43" fmla="*/ 3288 h 29"/>
                  <a:gd name="T44" fmla="*/ 2384 w 540"/>
                  <a:gd name="T45" fmla="*/ 5754 h 29"/>
                  <a:gd name="T46" fmla="*/ 795 w 540"/>
                  <a:gd name="T47" fmla="*/ 7398 h 29"/>
                  <a:gd name="T48" fmla="*/ 795 w 540"/>
                  <a:gd name="T49" fmla="*/ 9042 h 29"/>
                  <a:gd name="T50" fmla="*/ 0 w 540"/>
                  <a:gd name="T51" fmla="*/ 12329 h 29"/>
                  <a:gd name="T52" fmla="*/ 795 w 540"/>
                  <a:gd name="T53" fmla="*/ 14795 h 29"/>
                  <a:gd name="T54" fmla="*/ 795 w 540"/>
                  <a:gd name="T55" fmla="*/ 16439 h 29"/>
                  <a:gd name="T56" fmla="*/ 2384 w 540"/>
                  <a:gd name="T57" fmla="*/ 18905 h 29"/>
                  <a:gd name="T58" fmla="*/ 3178 w 540"/>
                  <a:gd name="T59" fmla="*/ 20549 h 29"/>
                  <a:gd name="T60" fmla="*/ 5562 w 540"/>
                  <a:gd name="T61" fmla="*/ 22193 h 29"/>
                  <a:gd name="T62" fmla="*/ 7151 w 540"/>
                  <a:gd name="T63" fmla="*/ 23015 h 29"/>
                  <a:gd name="T64" fmla="*/ 9535 w 540"/>
                  <a:gd name="T65" fmla="*/ 23837 h 29"/>
                  <a:gd name="T66" fmla="*/ 12713 w 540"/>
                  <a:gd name="T67" fmla="*/ 23837 h 29"/>
                  <a:gd name="T68" fmla="*/ 417945 w 540"/>
                  <a:gd name="T69" fmla="*/ 23837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40" h="29">
                    <a:moveTo>
                      <a:pt x="526" y="29"/>
                    </a:moveTo>
                    <a:lnTo>
                      <a:pt x="528" y="29"/>
                    </a:lnTo>
                    <a:lnTo>
                      <a:pt x="531" y="28"/>
                    </a:lnTo>
                    <a:lnTo>
                      <a:pt x="534" y="27"/>
                    </a:lnTo>
                    <a:lnTo>
                      <a:pt x="536" y="25"/>
                    </a:lnTo>
                    <a:lnTo>
                      <a:pt x="538" y="23"/>
                    </a:lnTo>
                    <a:lnTo>
                      <a:pt x="539" y="20"/>
                    </a:lnTo>
                    <a:lnTo>
                      <a:pt x="540" y="18"/>
                    </a:lnTo>
                    <a:lnTo>
                      <a:pt x="540" y="15"/>
                    </a:lnTo>
                    <a:lnTo>
                      <a:pt x="540" y="11"/>
                    </a:lnTo>
                    <a:lnTo>
                      <a:pt x="539" y="9"/>
                    </a:lnTo>
                    <a:lnTo>
                      <a:pt x="538" y="7"/>
                    </a:lnTo>
                    <a:lnTo>
                      <a:pt x="536" y="4"/>
                    </a:lnTo>
                    <a:lnTo>
                      <a:pt x="534" y="2"/>
                    </a:lnTo>
                    <a:lnTo>
                      <a:pt x="531" y="1"/>
                    </a:lnTo>
                    <a:lnTo>
                      <a:pt x="528" y="0"/>
                    </a:lnTo>
                    <a:lnTo>
                      <a:pt x="52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6" y="29"/>
                    </a:lnTo>
                    <a:lnTo>
                      <a:pt x="52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45" name="Freeform 290"/>
              <p:cNvSpPr>
                <a:spLocks noEditPoints="1"/>
              </p:cNvSpPr>
              <p:nvPr/>
            </p:nvSpPr>
            <p:spPr bwMode="auto">
              <a:xfrm>
                <a:off x="8958263" y="4583113"/>
                <a:ext cx="800100" cy="595312"/>
              </a:xfrm>
              <a:custGeom>
                <a:avLst/>
                <a:gdLst>
                  <a:gd name="T0" fmla="*/ 121208 w 1008"/>
                  <a:gd name="T1" fmla="*/ 795 h 750"/>
                  <a:gd name="T2" fmla="*/ 68922 w 1008"/>
                  <a:gd name="T3" fmla="*/ 12713 h 750"/>
                  <a:gd name="T4" fmla="*/ 34857 w 1008"/>
                  <a:gd name="T5" fmla="*/ 32577 h 750"/>
                  <a:gd name="T6" fmla="*/ 2377 w 1008"/>
                  <a:gd name="T7" fmla="*/ 86608 h 750"/>
                  <a:gd name="T8" fmla="*/ 7130 w 1008"/>
                  <a:gd name="T9" fmla="*/ 158120 h 750"/>
                  <a:gd name="T10" fmla="*/ 39610 w 1008"/>
                  <a:gd name="T11" fmla="*/ 220096 h 750"/>
                  <a:gd name="T12" fmla="*/ 105363 w 1008"/>
                  <a:gd name="T13" fmla="*/ 298759 h 750"/>
                  <a:gd name="T14" fmla="*/ 152104 w 1008"/>
                  <a:gd name="T15" fmla="*/ 332926 h 750"/>
                  <a:gd name="T16" fmla="*/ 160818 w 1008"/>
                  <a:gd name="T17" fmla="*/ 324980 h 750"/>
                  <a:gd name="T18" fmla="*/ 158441 w 1008"/>
                  <a:gd name="T19" fmla="*/ 313856 h 750"/>
                  <a:gd name="T20" fmla="*/ 85558 w 1008"/>
                  <a:gd name="T21" fmla="*/ 241550 h 750"/>
                  <a:gd name="T22" fmla="*/ 45156 w 1008"/>
                  <a:gd name="T23" fmla="*/ 184341 h 750"/>
                  <a:gd name="T24" fmla="*/ 23766 w 1008"/>
                  <a:gd name="T25" fmla="*/ 126337 h 750"/>
                  <a:gd name="T26" fmla="*/ 32480 w 1008"/>
                  <a:gd name="T27" fmla="*/ 73101 h 750"/>
                  <a:gd name="T28" fmla="*/ 55454 w 1008"/>
                  <a:gd name="T29" fmla="*/ 46880 h 750"/>
                  <a:gd name="T30" fmla="*/ 95065 w 1008"/>
                  <a:gd name="T31" fmla="*/ 29399 h 750"/>
                  <a:gd name="T32" fmla="*/ 184584 w 1008"/>
                  <a:gd name="T33" fmla="*/ 249496 h 750"/>
                  <a:gd name="T34" fmla="*/ 195675 w 1008"/>
                  <a:gd name="T35" fmla="*/ 320213 h 750"/>
                  <a:gd name="T36" fmla="*/ 222610 w 1008"/>
                  <a:gd name="T37" fmla="*/ 379805 h 750"/>
                  <a:gd name="T38" fmla="*/ 284402 w 1008"/>
                  <a:gd name="T39" fmla="*/ 455290 h 750"/>
                  <a:gd name="T40" fmla="*/ 375506 w 1008"/>
                  <a:gd name="T41" fmla="*/ 520445 h 750"/>
                  <a:gd name="T42" fmla="*/ 375506 w 1008"/>
                  <a:gd name="T43" fmla="*/ 588778 h 750"/>
                  <a:gd name="T44" fmla="*/ 385012 w 1008"/>
                  <a:gd name="T45" fmla="*/ 595134 h 750"/>
                  <a:gd name="T46" fmla="*/ 395311 w 1008"/>
                  <a:gd name="T47" fmla="*/ 592751 h 750"/>
                  <a:gd name="T48" fmla="*/ 399272 w 1008"/>
                  <a:gd name="T49" fmla="*/ 523623 h 750"/>
                  <a:gd name="T50" fmla="*/ 464233 w 1008"/>
                  <a:gd name="T51" fmla="*/ 482305 h 750"/>
                  <a:gd name="T52" fmla="*/ 537116 w 1008"/>
                  <a:gd name="T53" fmla="*/ 421123 h 750"/>
                  <a:gd name="T54" fmla="*/ 577518 w 1008"/>
                  <a:gd name="T55" fmla="*/ 368681 h 750"/>
                  <a:gd name="T56" fmla="*/ 604453 w 1008"/>
                  <a:gd name="T57" fmla="*/ 307499 h 750"/>
                  <a:gd name="T58" fmla="*/ 612376 w 1008"/>
                  <a:gd name="T59" fmla="*/ 23837 h 750"/>
                  <a:gd name="T60" fmla="*/ 716947 w 1008"/>
                  <a:gd name="T61" fmla="*/ 34167 h 750"/>
                  <a:gd name="T62" fmla="*/ 747051 w 1008"/>
                  <a:gd name="T63" fmla="*/ 50853 h 750"/>
                  <a:gd name="T64" fmla="*/ 769232 w 1008"/>
                  <a:gd name="T65" fmla="*/ 83430 h 750"/>
                  <a:gd name="T66" fmla="*/ 771609 w 1008"/>
                  <a:gd name="T67" fmla="*/ 138256 h 750"/>
                  <a:gd name="T68" fmla="*/ 747051 w 1008"/>
                  <a:gd name="T69" fmla="*/ 190697 h 750"/>
                  <a:gd name="T70" fmla="*/ 655947 w 1008"/>
                  <a:gd name="T71" fmla="*/ 298759 h 750"/>
                  <a:gd name="T72" fmla="*/ 636142 w 1008"/>
                  <a:gd name="T73" fmla="*/ 320213 h 750"/>
                  <a:gd name="T74" fmla="*/ 640895 w 1008"/>
                  <a:gd name="T75" fmla="*/ 331337 h 750"/>
                  <a:gd name="T76" fmla="*/ 655155 w 1008"/>
                  <a:gd name="T77" fmla="*/ 331337 h 750"/>
                  <a:gd name="T78" fmla="*/ 750219 w 1008"/>
                  <a:gd name="T79" fmla="*/ 227248 h 750"/>
                  <a:gd name="T80" fmla="*/ 790622 w 1008"/>
                  <a:gd name="T81" fmla="*/ 158120 h 750"/>
                  <a:gd name="T82" fmla="*/ 795375 w 1008"/>
                  <a:gd name="T83" fmla="*/ 86608 h 750"/>
                  <a:gd name="T84" fmla="*/ 762103 w 1008"/>
                  <a:gd name="T85" fmla="*/ 32577 h 750"/>
                  <a:gd name="T86" fmla="*/ 728038 w 1008"/>
                  <a:gd name="T87" fmla="*/ 12713 h 750"/>
                  <a:gd name="T88" fmla="*/ 675752 w 1008"/>
                  <a:gd name="T89" fmla="*/ 795 h 750"/>
                  <a:gd name="T90" fmla="*/ 588609 w 1008"/>
                  <a:gd name="T91" fmla="*/ 249496 h 750"/>
                  <a:gd name="T92" fmla="*/ 577518 w 1008"/>
                  <a:gd name="T93" fmla="*/ 313856 h 750"/>
                  <a:gd name="T94" fmla="*/ 548999 w 1008"/>
                  <a:gd name="T95" fmla="*/ 368681 h 750"/>
                  <a:gd name="T96" fmla="*/ 481661 w 1008"/>
                  <a:gd name="T97" fmla="*/ 438604 h 750"/>
                  <a:gd name="T98" fmla="*/ 387389 w 1008"/>
                  <a:gd name="T99" fmla="*/ 498991 h 750"/>
                  <a:gd name="T100" fmla="*/ 302623 w 1008"/>
                  <a:gd name="T101" fmla="*/ 437809 h 750"/>
                  <a:gd name="T102" fmla="*/ 244000 w 1008"/>
                  <a:gd name="T103" fmla="*/ 368681 h 750"/>
                  <a:gd name="T104" fmla="*/ 218649 w 1008"/>
                  <a:gd name="T105" fmla="*/ 313856 h 750"/>
                  <a:gd name="T106" fmla="*/ 209142 w 1008"/>
                  <a:gd name="T107" fmla="*/ 249496 h 7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08" h="750">
                    <a:moveTo>
                      <a:pt x="759" y="0"/>
                    </a:moveTo>
                    <a:lnTo>
                      <a:pt x="249" y="0"/>
                    </a:lnTo>
                    <a:lnTo>
                      <a:pt x="189" y="0"/>
                    </a:lnTo>
                    <a:lnTo>
                      <a:pt x="170" y="0"/>
                    </a:lnTo>
                    <a:lnTo>
                      <a:pt x="153" y="1"/>
                    </a:lnTo>
                    <a:lnTo>
                      <a:pt x="138" y="4"/>
                    </a:lnTo>
                    <a:lnTo>
                      <a:pt x="124" y="6"/>
                    </a:lnTo>
                    <a:lnTo>
                      <a:pt x="110" y="9"/>
                    </a:lnTo>
                    <a:lnTo>
                      <a:pt x="99" y="13"/>
                    </a:lnTo>
                    <a:lnTo>
                      <a:pt x="87" y="16"/>
                    </a:lnTo>
                    <a:lnTo>
                      <a:pt x="77" y="21"/>
                    </a:lnTo>
                    <a:lnTo>
                      <a:pt x="67" y="25"/>
                    </a:lnTo>
                    <a:lnTo>
                      <a:pt x="59" y="31"/>
                    </a:lnTo>
                    <a:lnTo>
                      <a:pt x="51" y="37"/>
                    </a:lnTo>
                    <a:lnTo>
                      <a:pt x="44" y="41"/>
                    </a:lnTo>
                    <a:lnTo>
                      <a:pt x="32" y="52"/>
                    </a:lnTo>
                    <a:lnTo>
                      <a:pt x="22" y="64"/>
                    </a:lnTo>
                    <a:lnTo>
                      <a:pt x="14" y="78"/>
                    </a:lnTo>
                    <a:lnTo>
                      <a:pt x="8" y="93"/>
                    </a:lnTo>
                    <a:lnTo>
                      <a:pt x="3" y="109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80"/>
                    </a:lnTo>
                    <a:lnTo>
                      <a:pt x="9" y="199"/>
                    </a:lnTo>
                    <a:lnTo>
                      <a:pt x="14" y="214"/>
                    </a:lnTo>
                    <a:lnTo>
                      <a:pt x="21" y="230"/>
                    </a:lnTo>
                    <a:lnTo>
                      <a:pt x="30" y="245"/>
                    </a:lnTo>
                    <a:lnTo>
                      <a:pt x="39" y="261"/>
                    </a:lnTo>
                    <a:lnTo>
                      <a:pt x="50" y="277"/>
                    </a:lnTo>
                    <a:lnTo>
                      <a:pt x="60" y="291"/>
                    </a:lnTo>
                    <a:lnTo>
                      <a:pt x="71" y="307"/>
                    </a:lnTo>
                    <a:lnTo>
                      <a:pt x="84" y="322"/>
                    </a:lnTo>
                    <a:lnTo>
                      <a:pt x="108" y="351"/>
                    </a:lnTo>
                    <a:lnTo>
                      <a:pt x="133" y="376"/>
                    </a:lnTo>
                    <a:lnTo>
                      <a:pt x="157" y="398"/>
                    </a:lnTo>
                    <a:lnTo>
                      <a:pt x="179" y="417"/>
                    </a:lnTo>
                    <a:lnTo>
                      <a:pt x="184" y="419"/>
                    </a:lnTo>
                    <a:lnTo>
                      <a:pt x="189" y="420"/>
                    </a:lnTo>
                    <a:lnTo>
                      <a:pt x="192" y="419"/>
                    </a:lnTo>
                    <a:lnTo>
                      <a:pt x="195" y="418"/>
                    </a:lnTo>
                    <a:lnTo>
                      <a:pt x="198" y="417"/>
                    </a:lnTo>
                    <a:lnTo>
                      <a:pt x="200" y="413"/>
                    </a:lnTo>
                    <a:lnTo>
                      <a:pt x="202" y="411"/>
                    </a:lnTo>
                    <a:lnTo>
                      <a:pt x="203" y="409"/>
                    </a:lnTo>
                    <a:lnTo>
                      <a:pt x="203" y="405"/>
                    </a:lnTo>
                    <a:lnTo>
                      <a:pt x="203" y="403"/>
                    </a:lnTo>
                    <a:lnTo>
                      <a:pt x="202" y="400"/>
                    </a:lnTo>
                    <a:lnTo>
                      <a:pt x="201" y="397"/>
                    </a:lnTo>
                    <a:lnTo>
                      <a:pt x="200" y="395"/>
                    </a:lnTo>
                    <a:lnTo>
                      <a:pt x="198" y="393"/>
                    </a:lnTo>
                    <a:lnTo>
                      <a:pt x="177" y="376"/>
                    </a:lnTo>
                    <a:lnTo>
                      <a:pt x="154" y="355"/>
                    </a:lnTo>
                    <a:lnTo>
                      <a:pt x="132" y="330"/>
                    </a:lnTo>
                    <a:lnTo>
                      <a:pt x="108" y="304"/>
                    </a:lnTo>
                    <a:lnTo>
                      <a:pt x="96" y="290"/>
                    </a:lnTo>
                    <a:lnTo>
                      <a:pt x="86" y="276"/>
                    </a:lnTo>
                    <a:lnTo>
                      <a:pt x="76" y="261"/>
                    </a:lnTo>
                    <a:lnTo>
                      <a:pt x="66" y="247"/>
                    </a:lnTo>
                    <a:lnTo>
                      <a:pt x="57" y="232"/>
                    </a:lnTo>
                    <a:lnTo>
                      <a:pt x="50" y="218"/>
                    </a:lnTo>
                    <a:lnTo>
                      <a:pt x="43" y="204"/>
                    </a:lnTo>
                    <a:lnTo>
                      <a:pt x="37" y="190"/>
                    </a:lnTo>
                    <a:lnTo>
                      <a:pt x="33" y="174"/>
                    </a:lnTo>
                    <a:lnTo>
                      <a:pt x="30" y="159"/>
                    </a:lnTo>
                    <a:lnTo>
                      <a:pt x="29" y="145"/>
                    </a:lnTo>
                    <a:lnTo>
                      <a:pt x="29" y="130"/>
                    </a:lnTo>
                    <a:lnTo>
                      <a:pt x="32" y="117"/>
                    </a:lnTo>
                    <a:lnTo>
                      <a:pt x="35" y="105"/>
                    </a:lnTo>
                    <a:lnTo>
                      <a:pt x="41" y="92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8" y="70"/>
                    </a:lnTo>
                    <a:lnTo>
                      <a:pt x="63" y="64"/>
                    </a:lnTo>
                    <a:lnTo>
                      <a:pt x="70" y="59"/>
                    </a:lnTo>
                    <a:lnTo>
                      <a:pt x="77" y="55"/>
                    </a:lnTo>
                    <a:lnTo>
                      <a:pt x="85" y="50"/>
                    </a:lnTo>
                    <a:lnTo>
                      <a:pt x="93" y="47"/>
                    </a:lnTo>
                    <a:lnTo>
                      <a:pt x="101" y="43"/>
                    </a:lnTo>
                    <a:lnTo>
                      <a:pt x="120" y="37"/>
                    </a:lnTo>
                    <a:lnTo>
                      <a:pt x="141" y="33"/>
                    </a:lnTo>
                    <a:lnTo>
                      <a:pt x="164" y="31"/>
                    </a:lnTo>
                    <a:lnTo>
                      <a:pt x="189" y="30"/>
                    </a:lnTo>
                    <a:lnTo>
                      <a:pt x="233" y="30"/>
                    </a:lnTo>
                    <a:lnTo>
                      <a:pt x="233" y="314"/>
                    </a:lnTo>
                    <a:lnTo>
                      <a:pt x="234" y="334"/>
                    </a:lnTo>
                    <a:lnTo>
                      <a:pt x="235" y="352"/>
                    </a:lnTo>
                    <a:lnTo>
                      <a:pt x="239" y="369"/>
                    </a:lnTo>
                    <a:lnTo>
                      <a:pt x="242" y="386"/>
                    </a:lnTo>
                    <a:lnTo>
                      <a:pt x="247" y="403"/>
                    </a:lnTo>
                    <a:lnTo>
                      <a:pt x="252" y="419"/>
                    </a:lnTo>
                    <a:lnTo>
                      <a:pt x="258" y="435"/>
                    </a:lnTo>
                    <a:lnTo>
                      <a:pt x="265" y="450"/>
                    </a:lnTo>
                    <a:lnTo>
                      <a:pt x="273" y="464"/>
                    </a:lnTo>
                    <a:lnTo>
                      <a:pt x="281" y="478"/>
                    </a:lnTo>
                    <a:lnTo>
                      <a:pt x="290" y="492"/>
                    </a:lnTo>
                    <a:lnTo>
                      <a:pt x="299" y="505"/>
                    </a:lnTo>
                    <a:lnTo>
                      <a:pt x="318" y="529"/>
                    </a:lnTo>
                    <a:lnTo>
                      <a:pt x="339" y="552"/>
                    </a:lnTo>
                    <a:lnTo>
                      <a:pt x="359" y="573"/>
                    </a:lnTo>
                    <a:lnTo>
                      <a:pt x="380" y="591"/>
                    </a:lnTo>
                    <a:lnTo>
                      <a:pt x="400" y="607"/>
                    </a:lnTo>
                    <a:lnTo>
                      <a:pt x="420" y="620"/>
                    </a:lnTo>
                    <a:lnTo>
                      <a:pt x="453" y="642"/>
                    </a:lnTo>
                    <a:lnTo>
                      <a:pt x="474" y="655"/>
                    </a:lnTo>
                    <a:lnTo>
                      <a:pt x="474" y="657"/>
                    </a:lnTo>
                    <a:lnTo>
                      <a:pt x="473" y="659"/>
                    </a:lnTo>
                    <a:lnTo>
                      <a:pt x="473" y="734"/>
                    </a:lnTo>
                    <a:lnTo>
                      <a:pt x="474" y="738"/>
                    </a:lnTo>
                    <a:lnTo>
                      <a:pt x="474" y="741"/>
                    </a:lnTo>
                    <a:lnTo>
                      <a:pt x="475" y="743"/>
                    </a:lnTo>
                    <a:lnTo>
                      <a:pt x="478" y="746"/>
                    </a:lnTo>
                    <a:lnTo>
                      <a:pt x="480" y="747"/>
                    </a:lnTo>
                    <a:lnTo>
                      <a:pt x="482" y="749"/>
                    </a:lnTo>
                    <a:lnTo>
                      <a:pt x="486" y="749"/>
                    </a:lnTo>
                    <a:lnTo>
                      <a:pt x="488" y="750"/>
                    </a:lnTo>
                    <a:lnTo>
                      <a:pt x="491" y="749"/>
                    </a:lnTo>
                    <a:lnTo>
                      <a:pt x="495" y="749"/>
                    </a:lnTo>
                    <a:lnTo>
                      <a:pt x="497" y="747"/>
                    </a:lnTo>
                    <a:lnTo>
                      <a:pt x="499" y="746"/>
                    </a:lnTo>
                    <a:lnTo>
                      <a:pt x="500" y="743"/>
                    </a:lnTo>
                    <a:lnTo>
                      <a:pt x="503" y="741"/>
                    </a:lnTo>
                    <a:lnTo>
                      <a:pt x="503" y="738"/>
                    </a:lnTo>
                    <a:lnTo>
                      <a:pt x="504" y="734"/>
                    </a:lnTo>
                    <a:lnTo>
                      <a:pt x="504" y="659"/>
                    </a:lnTo>
                    <a:lnTo>
                      <a:pt x="503" y="657"/>
                    </a:lnTo>
                    <a:lnTo>
                      <a:pt x="503" y="655"/>
                    </a:lnTo>
                    <a:lnTo>
                      <a:pt x="526" y="642"/>
                    </a:lnTo>
                    <a:lnTo>
                      <a:pt x="564" y="622"/>
                    </a:lnTo>
                    <a:lnTo>
                      <a:pt x="586" y="607"/>
                    </a:lnTo>
                    <a:lnTo>
                      <a:pt x="608" y="591"/>
                    </a:lnTo>
                    <a:lnTo>
                      <a:pt x="631" y="573"/>
                    </a:lnTo>
                    <a:lnTo>
                      <a:pt x="655" y="552"/>
                    </a:lnTo>
                    <a:lnTo>
                      <a:pt x="666" y="542"/>
                    </a:lnTo>
                    <a:lnTo>
                      <a:pt x="678" y="530"/>
                    </a:lnTo>
                    <a:lnTo>
                      <a:pt x="689" y="518"/>
                    </a:lnTo>
                    <a:lnTo>
                      <a:pt x="699" y="505"/>
                    </a:lnTo>
                    <a:lnTo>
                      <a:pt x="710" y="493"/>
                    </a:lnTo>
                    <a:lnTo>
                      <a:pt x="720" y="479"/>
                    </a:lnTo>
                    <a:lnTo>
                      <a:pt x="729" y="464"/>
                    </a:lnTo>
                    <a:lnTo>
                      <a:pt x="737" y="450"/>
                    </a:lnTo>
                    <a:lnTo>
                      <a:pt x="745" y="435"/>
                    </a:lnTo>
                    <a:lnTo>
                      <a:pt x="752" y="419"/>
                    </a:lnTo>
                    <a:lnTo>
                      <a:pt x="759" y="403"/>
                    </a:lnTo>
                    <a:lnTo>
                      <a:pt x="763" y="387"/>
                    </a:lnTo>
                    <a:lnTo>
                      <a:pt x="768" y="369"/>
                    </a:lnTo>
                    <a:lnTo>
                      <a:pt x="771" y="352"/>
                    </a:lnTo>
                    <a:lnTo>
                      <a:pt x="772" y="334"/>
                    </a:lnTo>
                    <a:lnTo>
                      <a:pt x="773" y="314"/>
                    </a:lnTo>
                    <a:lnTo>
                      <a:pt x="773" y="30"/>
                    </a:lnTo>
                    <a:lnTo>
                      <a:pt x="818" y="30"/>
                    </a:lnTo>
                    <a:lnTo>
                      <a:pt x="843" y="31"/>
                    </a:lnTo>
                    <a:lnTo>
                      <a:pt x="866" y="33"/>
                    </a:lnTo>
                    <a:lnTo>
                      <a:pt x="886" y="38"/>
                    </a:lnTo>
                    <a:lnTo>
                      <a:pt x="905" y="43"/>
                    </a:lnTo>
                    <a:lnTo>
                      <a:pt x="913" y="47"/>
                    </a:lnTo>
                    <a:lnTo>
                      <a:pt x="921" y="50"/>
                    </a:lnTo>
                    <a:lnTo>
                      <a:pt x="929" y="55"/>
                    </a:lnTo>
                    <a:lnTo>
                      <a:pt x="936" y="59"/>
                    </a:lnTo>
                    <a:lnTo>
                      <a:pt x="943" y="64"/>
                    </a:lnTo>
                    <a:lnTo>
                      <a:pt x="949" y="70"/>
                    </a:lnTo>
                    <a:lnTo>
                      <a:pt x="954" y="75"/>
                    </a:lnTo>
                    <a:lnTo>
                      <a:pt x="959" y="82"/>
                    </a:lnTo>
                    <a:lnTo>
                      <a:pt x="966" y="92"/>
                    </a:lnTo>
                    <a:lnTo>
                      <a:pt x="971" y="105"/>
                    </a:lnTo>
                    <a:lnTo>
                      <a:pt x="975" y="117"/>
                    </a:lnTo>
                    <a:lnTo>
                      <a:pt x="977" y="131"/>
                    </a:lnTo>
                    <a:lnTo>
                      <a:pt x="977" y="145"/>
                    </a:lnTo>
                    <a:lnTo>
                      <a:pt x="976" y="159"/>
                    </a:lnTo>
                    <a:lnTo>
                      <a:pt x="974" y="174"/>
                    </a:lnTo>
                    <a:lnTo>
                      <a:pt x="969" y="190"/>
                    </a:lnTo>
                    <a:lnTo>
                      <a:pt x="965" y="202"/>
                    </a:lnTo>
                    <a:lnTo>
                      <a:pt x="959" y="213"/>
                    </a:lnTo>
                    <a:lnTo>
                      <a:pt x="951" y="227"/>
                    </a:lnTo>
                    <a:lnTo>
                      <a:pt x="943" y="240"/>
                    </a:lnTo>
                    <a:lnTo>
                      <a:pt x="922" y="270"/>
                    </a:lnTo>
                    <a:lnTo>
                      <a:pt x="900" y="299"/>
                    </a:lnTo>
                    <a:lnTo>
                      <a:pt x="875" y="328"/>
                    </a:lnTo>
                    <a:lnTo>
                      <a:pt x="851" y="354"/>
                    </a:lnTo>
                    <a:lnTo>
                      <a:pt x="828" y="376"/>
                    </a:lnTo>
                    <a:lnTo>
                      <a:pt x="809" y="393"/>
                    </a:lnTo>
                    <a:lnTo>
                      <a:pt x="806" y="395"/>
                    </a:lnTo>
                    <a:lnTo>
                      <a:pt x="805" y="397"/>
                    </a:lnTo>
                    <a:lnTo>
                      <a:pt x="804" y="400"/>
                    </a:lnTo>
                    <a:lnTo>
                      <a:pt x="803" y="403"/>
                    </a:lnTo>
                    <a:lnTo>
                      <a:pt x="803" y="405"/>
                    </a:lnTo>
                    <a:lnTo>
                      <a:pt x="804" y="409"/>
                    </a:lnTo>
                    <a:lnTo>
                      <a:pt x="805" y="411"/>
                    </a:lnTo>
                    <a:lnTo>
                      <a:pt x="806" y="414"/>
                    </a:lnTo>
                    <a:lnTo>
                      <a:pt x="809" y="417"/>
                    </a:lnTo>
                    <a:lnTo>
                      <a:pt x="812" y="418"/>
                    </a:lnTo>
                    <a:lnTo>
                      <a:pt x="814" y="419"/>
                    </a:lnTo>
                    <a:lnTo>
                      <a:pt x="818" y="420"/>
                    </a:lnTo>
                    <a:lnTo>
                      <a:pt x="823" y="419"/>
                    </a:lnTo>
                    <a:lnTo>
                      <a:pt x="827" y="417"/>
                    </a:lnTo>
                    <a:lnTo>
                      <a:pt x="848" y="398"/>
                    </a:lnTo>
                    <a:lnTo>
                      <a:pt x="872" y="375"/>
                    </a:lnTo>
                    <a:lnTo>
                      <a:pt x="899" y="347"/>
                    </a:lnTo>
                    <a:lnTo>
                      <a:pt x="924" y="317"/>
                    </a:lnTo>
                    <a:lnTo>
                      <a:pt x="947" y="286"/>
                    </a:lnTo>
                    <a:lnTo>
                      <a:pt x="969" y="255"/>
                    </a:lnTo>
                    <a:lnTo>
                      <a:pt x="978" y="239"/>
                    </a:lnTo>
                    <a:lnTo>
                      <a:pt x="986" y="225"/>
                    </a:lnTo>
                    <a:lnTo>
                      <a:pt x="993" y="212"/>
                    </a:lnTo>
                    <a:lnTo>
                      <a:pt x="998" y="199"/>
                    </a:lnTo>
                    <a:lnTo>
                      <a:pt x="1003" y="180"/>
                    </a:lnTo>
                    <a:lnTo>
                      <a:pt x="1007" y="162"/>
                    </a:lnTo>
                    <a:lnTo>
                      <a:pt x="1008" y="144"/>
                    </a:lnTo>
                    <a:lnTo>
                      <a:pt x="1007" y="126"/>
                    </a:lnTo>
                    <a:lnTo>
                      <a:pt x="1004" y="109"/>
                    </a:lnTo>
                    <a:lnTo>
                      <a:pt x="999" y="93"/>
                    </a:lnTo>
                    <a:lnTo>
                      <a:pt x="993" y="79"/>
                    </a:lnTo>
                    <a:lnTo>
                      <a:pt x="984" y="64"/>
                    </a:lnTo>
                    <a:lnTo>
                      <a:pt x="975" y="52"/>
                    </a:lnTo>
                    <a:lnTo>
                      <a:pt x="962" y="41"/>
                    </a:lnTo>
                    <a:lnTo>
                      <a:pt x="955" y="37"/>
                    </a:lnTo>
                    <a:lnTo>
                      <a:pt x="947" y="31"/>
                    </a:lnTo>
                    <a:lnTo>
                      <a:pt x="940" y="25"/>
                    </a:lnTo>
                    <a:lnTo>
                      <a:pt x="930" y="21"/>
                    </a:lnTo>
                    <a:lnTo>
                      <a:pt x="919" y="16"/>
                    </a:lnTo>
                    <a:lnTo>
                      <a:pt x="909" y="13"/>
                    </a:lnTo>
                    <a:lnTo>
                      <a:pt x="896" y="9"/>
                    </a:lnTo>
                    <a:lnTo>
                      <a:pt x="883" y="6"/>
                    </a:lnTo>
                    <a:lnTo>
                      <a:pt x="868" y="4"/>
                    </a:lnTo>
                    <a:lnTo>
                      <a:pt x="853" y="1"/>
                    </a:lnTo>
                    <a:lnTo>
                      <a:pt x="836" y="0"/>
                    </a:lnTo>
                    <a:lnTo>
                      <a:pt x="818" y="0"/>
                    </a:lnTo>
                    <a:lnTo>
                      <a:pt x="759" y="0"/>
                    </a:lnTo>
                    <a:close/>
                    <a:moveTo>
                      <a:pt x="743" y="314"/>
                    </a:moveTo>
                    <a:lnTo>
                      <a:pt x="743" y="331"/>
                    </a:lnTo>
                    <a:lnTo>
                      <a:pt x="740" y="348"/>
                    </a:lnTo>
                    <a:lnTo>
                      <a:pt x="738" y="364"/>
                    </a:lnTo>
                    <a:lnTo>
                      <a:pt x="734" y="380"/>
                    </a:lnTo>
                    <a:lnTo>
                      <a:pt x="729" y="395"/>
                    </a:lnTo>
                    <a:lnTo>
                      <a:pt x="723" y="410"/>
                    </a:lnTo>
                    <a:lnTo>
                      <a:pt x="716" y="425"/>
                    </a:lnTo>
                    <a:lnTo>
                      <a:pt x="709" y="438"/>
                    </a:lnTo>
                    <a:lnTo>
                      <a:pt x="701" y="452"/>
                    </a:lnTo>
                    <a:lnTo>
                      <a:pt x="693" y="464"/>
                    </a:lnTo>
                    <a:lnTo>
                      <a:pt x="683" y="477"/>
                    </a:lnTo>
                    <a:lnTo>
                      <a:pt x="673" y="490"/>
                    </a:lnTo>
                    <a:lnTo>
                      <a:pt x="653" y="512"/>
                    </a:lnTo>
                    <a:lnTo>
                      <a:pt x="631" y="533"/>
                    </a:lnTo>
                    <a:lnTo>
                      <a:pt x="608" y="552"/>
                    </a:lnTo>
                    <a:lnTo>
                      <a:pt x="587" y="568"/>
                    </a:lnTo>
                    <a:lnTo>
                      <a:pt x="565" y="584"/>
                    </a:lnTo>
                    <a:lnTo>
                      <a:pt x="546" y="596"/>
                    </a:lnTo>
                    <a:lnTo>
                      <a:pt x="511" y="617"/>
                    </a:lnTo>
                    <a:lnTo>
                      <a:pt x="489" y="628"/>
                    </a:lnTo>
                    <a:lnTo>
                      <a:pt x="468" y="616"/>
                    </a:lnTo>
                    <a:lnTo>
                      <a:pt x="438" y="596"/>
                    </a:lnTo>
                    <a:lnTo>
                      <a:pt x="421" y="583"/>
                    </a:lnTo>
                    <a:lnTo>
                      <a:pt x="401" y="568"/>
                    </a:lnTo>
                    <a:lnTo>
                      <a:pt x="382" y="551"/>
                    </a:lnTo>
                    <a:lnTo>
                      <a:pt x="363" y="532"/>
                    </a:lnTo>
                    <a:lnTo>
                      <a:pt x="343" y="511"/>
                    </a:lnTo>
                    <a:lnTo>
                      <a:pt x="325" y="488"/>
                    </a:lnTo>
                    <a:lnTo>
                      <a:pt x="316" y="477"/>
                    </a:lnTo>
                    <a:lnTo>
                      <a:pt x="308" y="464"/>
                    </a:lnTo>
                    <a:lnTo>
                      <a:pt x="300" y="451"/>
                    </a:lnTo>
                    <a:lnTo>
                      <a:pt x="293" y="437"/>
                    </a:lnTo>
                    <a:lnTo>
                      <a:pt x="286" y="424"/>
                    </a:lnTo>
                    <a:lnTo>
                      <a:pt x="281" y="410"/>
                    </a:lnTo>
                    <a:lnTo>
                      <a:pt x="276" y="395"/>
                    </a:lnTo>
                    <a:lnTo>
                      <a:pt x="272" y="379"/>
                    </a:lnTo>
                    <a:lnTo>
                      <a:pt x="268" y="364"/>
                    </a:lnTo>
                    <a:lnTo>
                      <a:pt x="266" y="348"/>
                    </a:lnTo>
                    <a:lnTo>
                      <a:pt x="264" y="331"/>
                    </a:lnTo>
                    <a:lnTo>
                      <a:pt x="264" y="314"/>
                    </a:lnTo>
                    <a:lnTo>
                      <a:pt x="264" y="30"/>
                    </a:lnTo>
                    <a:lnTo>
                      <a:pt x="743" y="30"/>
                    </a:lnTo>
                    <a:lnTo>
                      <a:pt x="743" y="3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46" name="Freeform 291"/>
              <p:cNvSpPr>
                <a:spLocks noEditPoints="1"/>
              </p:cNvSpPr>
              <p:nvPr/>
            </p:nvSpPr>
            <p:spPr bwMode="auto">
              <a:xfrm>
                <a:off x="9169400" y="5202238"/>
                <a:ext cx="354013" cy="95250"/>
              </a:xfrm>
              <a:custGeom>
                <a:avLst/>
                <a:gdLst>
                  <a:gd name="T0" fmla="*/ 41737 w 449"/>
                  <a:gd name="T1" fmla="*/ 0 h 119"/>
                  <a:gd name="T2" fmla="*/ 32287 w 449"/>
                  <a:gd name="T3" fmla="*/ 1603 h 119"/>
                  <a:gd name="T4" fmla="*/ 23625 w 449"/>
                  <a:gd name="T5" fmla="*/ 5609 h 119"/>
                  <a:gd name="T6" fmla="*/ 16537 w 449"/>
                  <a:gd name="T7" fmla="*/ 10416 h 119"/>
                  <a:gd name="T8" fmla="*/ 9450 w 449"/>
                  <a:gd name="T9" fmla="*/ 16826 h 119"/>
                  <a:gd name="T10" fmla="*/ 4725 w 449"/>
                  <a:gd name="T11" fmla="*/ 24038 h 119"/>
                  <a:gd name="T12" fmla="*/ 1575 w 449"/>
                  <a:gd name="T13" fmla="*/ 33653 h 119"/>
                  <a:gd name="T14" fmla="*/ 0 w 449"/>
                  <a:gd name="T15" fmla="*/ 42466 h 119"/>
                  <a:gd name="T16" fmla="*/ 0 w 449"/>
                  <a:gd name="T17" fmla="*/ 83330 h 119"/>
                  <a:gd name="T18" fmla="*/ 787 w 449"/>
                  <a:gd name="T19" fmla="*/ 88138 h 119"/>
                  <a:gd name="T20" fmla="*/ 3150 w 449"/>
                  <a:gd name="T21" fmla="*/ 92144 h 119"/>
                  <a:gd name="T22" fmla="*/ 7087 w 449"/>
                  <a:gd name="T23" fmla="*/ 94548 h 119"/>
                  <a:gd name="T24" fmla="*/ 11025 w 449"/>
                  <a:gd name="T25" fmla="*/ 95349 h 119"/>
                  <a:gd name="T26" fmla="*/ 344921 w 449"/>
                  <a:gd name="T27" fmla="*/ 95349 h 119"/>
                  <a:gd name="T28" fmla="*/ 348071 w 449"/>
                  <a:gd name="T29" fmla="*/ 93746 h 119"/>
                  <a:gd name="T30" fmla="*/ 352008 w 449"/>
                  <a:gd name="T31" fmla="*/ 91343 h 119"/>
                  <a:gd name="T32" fmla="*/ 353583 w 449"/>
                  <a:gd name="T33" fmla="*/ 86535 h 119"/>
                  <a:gd name="T34" fmla="*/ 353583 w 449"/>
                  <a:gd name="T35" fmla="*/ 49678 h 119"/>
                  <a:gd name="T36" fmla="*/ 352796 w 449"/>
                  <a:gd name="T37" fmla="*/ 39261 h 119"/>
                  <a:gd name="T38" fmla="*/ 350433 w 449"/>
                  <a:gd name="T39" fmla="*/ 29646 h 119"/>
                  <a:gd name="T40" fmla="*/ 345708 w 449"/>
                  <a:gd name="T41" fmla="*/ 21634 h 119"/>
                  <a:gd name="T42" fmla="*/ 340196 w 449"/>
                  <a:gd name="T43" fmla="*/ 14423 h 119"/>
                  <a:gd name="T44" fmla="*/ 333108 w 449"/>
                  <a:gd name="T45" fmla="*/ 8013 h 119"/>
                  <a:gd name="T46" fmla="*/ 325233 w 449"/>
                  <a:gd name="T47" fmla="*/ 3205 h 119"/>
                  <a:gd name="T48" fmla="*/ 315783 w 449"/>
                  <a:gd name="T49" fmla="*/ 801 h 119"/>
                  <a:gd name="T50" fmla="*/ 306334 w 449"/>
                  <a:gd name="T51" fmla="*/ 0 h 119"/>
                  <a:gd name="T52" fmla="*/ 329958 w 449"/>
                  <a:gd name="T53" fmla="*/ 49678 h 119"/>
                  <a:gd name="T54" fmla="*/ 22837 w 449"/>
                  <a:gd name="T55" fmla="*/ 72113 h 119"/>
                  <a:gd name="T56" fmla="*/ 23625 w 449"/>
                  <a:gd name="T57" fmla="*/ 42466 h 119"/>
                  <a:gd name="T58" fmla="*/ 26775 w 449"/>
                  <a:gd name="T59" fmla="*/ 33653 h 119"/>
                  <a:gd name="T60" fmla="*/ 33075 w 449"/>
                  <a:gd name="T61" fmla="*/ 28044 h 119"/>
                  <a:gd name="T62" fmla="*/ 41737 w 449"/>
                  <a:gd name="T63" fmla="*/ 24038 h 119"/>
                  <a:gd name="T64" fmla="*/ 306334 w 449"/>
                  <a:gd name="T65" fmla="*/ 23236 h 119"/>
                  <a:gd name="T66" fmla="*/ 315783 w 449"/>
                  <a:gd name="T67" fmla="*/ 25640 h 119"/>
                  <a:gd name="T68" fmla="*/ 322871 w 449"/>
                  <a:gd name="T69" fmla="*/ 30448 h 119"/>
                  <a:gd name="T70" fmla="*/ 328383 w 449"/>
                  <a:gd name="T71" fmla="*/ 39261 h 119"/>
                  <a:gd name="T72" fmla="*/ 329958 w 449"/>
                  <a:gd name="T73" fmla="*/ 49678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9" h="119">
                    <a:moveTo>
                      <a:pt x="59" y="0"/>
                    </a:moveTo>
                    <a:lnTo>
                      <a:pt x="53" y="0"/>
                    </a:lnTo>
                    <a:lnTo>
                      <a:pt x="47" y="1"/>
                    </a:lnTo>
                    <a:lnTo>
                      <a:pt x="41" y="2"/>
                    </a:lnTo>
                    <a:lnTo>
                      <a:pt x="36" y="4"/>
                    </a:lnTo>
                    <a:lnTo>
                      <a:pt x="30" y="7"/>
                    </a:lnTo>
                    <a:lnTo>
                      <a:pt x="26" y="10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9" y="26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1" y="110"/>
                    </a:lnTo>
                    <a:lnTo>
                      <a:pt x="2" y="114"/>
                    </a:lnTo>
                    <a:lnTo>
                      <a:pt x="4" y="115"/>
                    </a:lnTo>
                    <a:lnTo>
                      <a:pt x="6" y="117"/>
                    </a:lnTo>
                    <a:lnTo>
                      <a:pt x="9" y="118"/>
                    </a:lnTo>
                    <a:lnTo>
                      <a:pt x="11" y="119"/>
                    </a:lnTo>
                    <a:lnTo>
                      <a:pt x="14" y="119"/>
                    </a:lnTo>
                    <a:lnTo>
                      <a:pt x="434" y="119"/>
                    </a:lnTo>
                    <a:lnTo>
                      <a:pt x="438" y="119"/>
                    </a:lnTo>
                    <a:lnTo>
                      <a:pt x="440" y="118"/>
                    </a:lnTo>
                    <a:lnTo>
                      <a:pt x="442" y="117"/>
                    </a:lnTo>
                    <a:lnTo>
                      <a:pt x="445" y="115"/>
                    </a:lnTo>
                    <a:lnTo>
                      <a:pt x="447" y="114"/>
                    </a:lnTo>
                    <a:lnTo>
                      <a:pt x="448" y="110"/>
                    </a:lnTo>
                    <a:lnTo>
                      <a:pt x="449" y="108"/>
                    </a:lnTo>
                    <a:lnTo>
                      <a:pt x="449" y="104"/>
                    </a:lnTo>
                    <a:lnTo>
                      <a:pt x="449" y="62"/>
                    </a:lnTo>
                    <a:lnTo>
                      <a:pt x="449" y="55"/>
                    </a:lnTo>
                    <a:lnTo>
                      <a:pt x="448" y="49"/>
                    </a:lnTo>
                    <a:lnTo>
                      <a:pt x="447" y="43"/>
                    </a:lnTo>
                    <a:lnTo>
                      <a:pt x="445" y="37"/>
                    </a:lnTo>
                    <a:lnTo>
                      <a:pt x="442" y="32"/>
                    </a:lnTo>
                    <a:lnTo>
                      <a:pt x="439" y="27"/>
                    </a:lnTo>
                    <a:lnTo>
                      <a:pt x="435" y="22"/>
                    </a:lnTo>
                    <a:lnTo>
                      <a:pt x="432" y="18"/>
                    </a:lnTo>
                    <a:lnTo>
                      <a:pt x="427" y="13"/>
                    </a:lnTo>
                    <a:lnTo>
                      <a:pt x="423" y="10"/>
                    </a:lnTo>
                    <a:lnTo>
                      <a:pt x="418" y="7"/>
                    </a:lnTo>
                    <a:lnTo>
                      <a:pt x="413" y="4"/>
                    </a:lnTo>
                    <a:lnTo>
                      <a:pt x="407" y="2"/>
                    </a:lnTo>
                    <a:lnTo>
                      <a:pt x="401" y="1"/>
                    </a:lnTo>
                    <a:lnTo>
                      <a:pt x="396" y="0"/>
                    </a:lnTo>
                    <a:lnTo>
                      <a:pt x="389" y="0"/>
                    </a:lnTo>
                    <a:lnTo>
                      <a:pt x="59" y="0"/>
                    </a:lnTo>
                    <a:close/>
                    <a:moveTo>
                      <a:pt x="419" y="62"/>
                    </a:moveTo>
                    <a:lnTo>
                      <a:pt x="419" y="90"/>
                    </a:lnTo>
                    <a:lnTo>
                      <a:pt x="29" y="90"/>
                    </a:lnTo>
                    <a:lnTo>
                      <a:pt x="29" y="60"/>
                    </a:lnTo>
                    <a:lnTo>
                      <a:pt x="30" y="53"/>
                    </a:lnTo>
                    <a:lnTo>
                      <a:pt x="31" y="48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42" y="35"/>
                    </a:lnTo>
                    <a:lnTo>
                      <a:pt x="47" y="32"/>
                    </a:lnTo>
                    <a:lnTo>
                      <a:pt x="53" y="30"/>
                    </a:lnTo>
                    <a:lnTo>
                      <a:pt x="59" y="29"/>
                    </a:lnTo>
                    <a:lnTo>
                      <a:pt x="389" y="29"/>
                    </a:lnTo>
                    <a:lnTo>
                      <a:pt x="396" y="30"/>
                    </a:lnTo>
                    <a:lnTo>
                      <a:pt x="401" y="32"/>
                    </a:lnTo>
                    <a:lnTo>
                      <a:pt x="406" y="35"/>
                    </a:lnTo>
                    <a:lnTo>
                      <a:pt x="410" y="38"/>
                    </a:lnTo>
                    <a:lnTo>
                      <a:pt x="414" y="44"/>
                    </a:lnTo>
                    <a:lnTo>
                      <a:pt x="417" y="49"/>
                    </a:lnTo>
                    <a:lnTo>
                      <a:pt x="418" y="55"/>
                    </a:lnTo>
                    <a:lnTo>
                      <a:pt x="41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327140" y="2266950"/>
            <a:ext cx="2545080" cy="2545080"/>
            <a:chOff x="9964" y="3570"/>
            <a:chExt cx="4008" cy="4008"/>
          </a:xfrm>
        </p:grpSpPr>
        <p:sp>
          <p:nvSpPr>
            <p:cNvPr id="9" name="椭圆 8"/>
            <p:cNvSpPr/>
            <p:nvPr/>
          </p:nvSpPr>
          <p:spPr>
            <a:xfrm>
              <a:off x="9964" y="3570"/>
              <a:ext cx="4008" cy="4008"/>
            </a:xfrm>
            <a:prstGeom prst="ellipse">
              <a:avLst/>
            </a:prstGeom>
            <a:solidFill>
              <a:srgbClr val="E54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41" name="Freeform 83"/>
            <p:cNvSpPr>
              <a:spLocks noEditPoints="1"/>
            </p:cNvSpPr>
            <p:nvPr/>
          </p:nvSpPr>
          <p:spPr bwMode="auto">
            <a:xfrm>
              <a:off x="10911" y="4517"/>
              <a:ext cx="2115" cy="2115"/>
            </a:xfrm>
            <a:custGeom>
              <a:avLst/>
              <a:gdLst>
                <a:gd name="T0" fmla="*/ 50906 w 959"/>
                <a:gd name="T1" fmla="*/ 571297 h 960"/>
                <a:gd name="T2" fmla="*/ 187714 w 959"/>
                <a:gd name="T3" fmla="*/ 710347 h 960"/>
                <a:gd name="T4" fmla="*/ 380997 w 959"/>
                <a:gd name="T5" fmla="*/ 762789 h 960"/>
                <a:gd name="T6" fmla="*/ 574279 w 959"/>
                <a:gd name="T7" fmla="*/ 710347 h 960"/>
                <a:gd name="T8" fmla="*/ 711088 w 959"/>
                <a:gd name="T9" fmla="*/ 571297 h 960"/>
                <a:gd name="T10" fmla="*/ 762789 w 959"/>
                <a:gd name="T11" fmla="*/ 394902 h 960"/>
                <a:gd name="T12" fmla="*/ 745290 w 959"/>
                <a:gd name="T13" fmla="*/ 267771 h 960"/>
                <a:gd name="T14" fmla="*/ 637911 w 959"/>
                <a:gd name="T15" fmla="*/ 99321 h 960"/>
                <a:gd name="T16" fmla="*/ 457355 w 959"/>
                <a:gd name="T17" fmla="*/ 7946 h 960"/>
                <a:gd name="T18" fmla="*/ 249756 w 959"/>
                <a:gd name="T19" fmla="*/ 23837 h 960"/>
                <a:gd name="T20" fmla="*/ 86699 w 959"/>
                <a:gd name="T21" fmla="*/ 139050 h 960"/>
                <a:gd name="T22" fmla="*/ 3182 w 959"/>
                <a:gd name="T23" fmla="*/ 324185 h 960"/>
                <a:gd name="T24" fmla="*/ 569507 w 959"/>
                <a:gd name="T25" fmla="*/ 532363 h 960"/>
                <a:gd name="T26" fmla="*/ 613254 w 959"/>
                <a:gd name="T27" fmla="*/ 459263 h 960"/>
                <a:gd name="T28" fmla="*/ 717451 w 959"/>
                <a:gd name="T29" fmla="*/ 501375 h 960"/>
                <a:gd name="T30" fmla="*/ 630753 w 959"/>
                <a:gd name="T31" fmla="*/ 498991 h 960"/>
                <a:gd name="T32" fmla="*/ 402473 w 959"/>
                <a:gd name="T33" fmla="*/ 524417 h 960"/>
                <a:gd name="T34" fmla="*/ 430312 w 959"/>
                <a:gd name="T35" fmla="*/ 682537 h 960"/>
                <a:gd name="T36" fmla="*/ 361907 w 959"/>
                <a:gd name="T37" fmla="*/ 731006 h 960"/>
                <a:gd name="T38" fmla="*/ 302252 w 959"/>
                <a:gd name="T39" fmla="*/ 576859 h 960"/>
                <a:gd name="T40" fmla="*/ 241006 w 959"/>
                <a:gd name="T41" fmla="*/ 671413 h 960"/>
                <a:gd name="T42" fmla="*/ 246574 w 959"/>
                <a:gd name="T43" fmla="*/ 541103 h 960"/>
                <a:gd name="T44" fmla="*/ 330887 w 959"/>
                <a:gd name="T45" fmla="*/ 731006 h 960"/>
                <a:gd name="T46" fmla="*/ 474854 w 959"/>
                <a:gd name="T47" fmla="*/ 315445 h 960"/>
                <a:gd name="T48" fmla="*/ 471672 w 959"/>
                <a:gd name="T49" fmla="*/ 483100 h 960"/>
                <a:gd name="T50" fmla="*/ 287935 w 959"/>
                <a:gd name="T51" fmla="*/ 458468 h 960"/>
                <a:gd name="T52" fmla="*/ 564734 w 959"/>
                <a:gd name="T53" fmla="*/ 609437 h 960"/>
                <a:gd name="T54" fmla="*/ 454969 w 959"/>
                <a:gd name="T55" fmla="*/ 720677 h 960"/>
                <a:gd name="T56" fmla="*/ 485990 w 959"/>
                <a:gd name="T57" fmla="*/ 566530 h 960"/>
                <a:gd name="T58" fmla="*/ 599732 w 959"/>
                <a:gd name="T59" fmla="*/ 239166 h 960"/>
                <a:gd name="T60" fmla="*/ 480422 w 959"/>
                <a:gd name="T61" fmla="*/ 167655 h 960"/>
                <a:gd name="T62" fmla="*/ 466900 w 959"/>
                <a:gd name="T63" fmla="*/ 47674 h 960"/>
                <a:gd name="T64" fmla="*/ 571893 w 959"/>
                <a:gd name="T65" fmla="*/ 168449 h 960"/>
                <a:gd name="T66" fmla="*/ 380997 w 959"/>
                <a:gd name="T67" fmla="*/ 239166 h 960"/>
                <a:gd name="T68" fmla="*/ 326114 w 959"/>
                <a:gd name="T69" fmla="*/ 93759 h 960"/>
                <a:gd name="T70" fmla="*/ 392928 w 959"/>
                <a:gd name="T71" fmla="*/ 27015 h 960"/>
                <a:gd name="T72" fmla="*/ 455764 w 959"/>
                <a:gd name="T73" fmla="*/ 165271 h 960"/>
                <a:gd name="T74" fmla="*/ 198055 w 959"/>
                <a:gd name="T75" fmla="*/ 154147 h 960"/>
                <a:gd name="T76" fmla="*/ 306229 w 959"/>
                <a:gd name="T77" fmla="*/ 41318 h 960"/>
                <a:gd name="T78" fmla="*/ 276004 w 959"/>
                <a:gd name="T79" fmla="*/ 196259 h 960"/>
                <a:gd name="T80" fmla="*/ 148740 w 959"/>
                <a:gd name="T81" fmla="*/ 297964 h 960"/>
                <a:gd name="T82" fmla="*/ 264073 w 959"/>
                <a:gd name="T83" fmla="*/ 459263 h 960"/>
                <a:gd name="T84" fmla="*/ 147944 w 959"/>
                <a:gd name="T85" fmla="*/ 459263 h 960"/>
                <a:gd name="T86" fmla="*/ 62837 w 959"/>
                <a:gd name="T87" fmla="*/ 545076 h 960"/>
                <a:gd name="T88" fmla="*/ 128059 w 959"/>
                <a:gd name="T89" fmla="*/ 481511 h 960"/>
                <a:gd name="T90" fmla="*/ 174193 w 959"/>
                <a:gd name="T91" fmla="*/ 616588 h 960"/>
                <a:gd name="T92" fmla="*/ 151921 w 959"/>
                <a:gd name="T93" fmla="*/ 655522 h 960"/>
                <a:gd name="T94" fmla="*/ 598141 w 959"/>
                <a:gd name="T95" fmla="*/ 595929 h 960"/>
                <a:gd name="T96" fmla="*/ 550417 w 959"/>
                <a:gd name="T97" fmla="*/ 695250 h 960"/>
                <a:gd name="T98" fmla="*/ 614845 w 959"/>
                <a:gd name="T99" fmla="*/ 211356 h 960"/>
                <a:gd name="T100" fmla="*/ 717451 w 959"/>
                <a:gd name="T101" fmla="*/ 259825 h 960"/>
                <a:gd name="T102" fmla="*/ 659387 w 959"/>
                <a:gd name="T103" fmla="*/ 158120 h 960"/>
                <a:gd name="T104" fmla="*/ 522578 w 959"/>
                <a:gd name="T105" fmla="*/ 60387 h 960"/>
                <a:gd name="T106" fmla="*/ 239416 w 959"/>
                <a:gd name="T107" fmla="*/ 60387 h 960"/>
                <a:gd name="T108" fmla="*/ 101811 w 959"/>
                <a:gd name="T109" fmla="*/ 158120 h 960"/>
                <a:gd name="T110" fmla="*/ 116128 w 959"/>
                <a:gd name="T111" fmla="*/ 195465 h 960"/>
                <a:gd name="T112" fmla="*/ 23067 w 959"/>
                <a:gd name="T113" fmla="*/ 381395 h 960"/>
                <a:gd name="T114" fmla="*/ 54883 w 959"/>
                <a:gd name="T115" fmla="*/ 235193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59" h="960">
                  <a:moveTo>
                    <a:pt x="0" y="500"/>
                  </a:moveTo>
                  <a:lnTo>
                    <a:pt x="2" y="524"/>
                  </a:lnTo>
                  <a:lnTo>
                    <a:pt x="4" y="548"/>
                  </a:lnTo>
                  <a:lnTo>
                    <a:pt x="9" y="570"/>
                  </a:lnTo>
                  <a:lnTo>
                    <a:pt x="13" y="593"/>
                  </a:lnTo>
                  <a:lnTo>
                    <a:pt x="19" y="616"/>
                  </a:lnTo>
                  <a:lnTo>
                    <a:pt x="26" y="637"/>
                  </a:lnTo>
                  <a:lnTo>
                    <a:pt x="34" y="659"/>
                  </a:lnTo>
                  <a:lnTo>
                    <a:pt x="43" y="680"/>
                  </a:lnTo>
                  <a:lnTo>
                    <a:pt x="53" y="700"/>
                  </a:lnTo>
                  <a:lnTo>
                    <a:pt x="64" y="719"/>
                  </a:lnTo>
                  <a:lnTo>
                    <a:pt x="76" y="739"/>
                  </a:lnTo>
                  <a:lnTo>
                    <a:pt x="88" y="758"/>
                  </a:lnTo>
                  <a:lnTo>
                    <a:pt x="102" y="776"/>
                  </a:lnTo>
                  <a:lnTo>
                    <a:pt x="116" y="793"/>
                  </a:lnTo>
                  <a:lnTo>
                    <a:pt x="131" y="810"/>
                  </a:lnTo>
                  <a:lnTo>
                    <a:pt x="146" y="826"/>
                  </a:lnTo>
                  <a:lnTo>
                    <a:pt x="163" y="841"/>
                  </a:lnTo>
                  <a:lnTo>
                    <a:pt x="180" y="856"/>
                  </a:lnTo>
                  <a:lnTo>
                    <a:pt x="199" y="870"/>
                  </a:lnTo>
                  <a:lnTo>
                    <a:pt x="217" y="882"/>
                  </a:lnTo>
                  <a:lnTo>
                    <a:pt x="236" y="894"/>
                  </a:lnTo>
                  <a:lnTo>
                    <a:pt x="256" y="905"/>
                  </a:lnTo>
                  <a:lnTo>
                    <a:pt x="276" y="915"/>
                  </a:lnTo>
                  <a:lnTo>
                    <a:pt x="296" y="924"/>
                  </a:lnTo>
                  <a:lnTo>
                    <a:pt x="318" y="932"/>
                  </a:lnTo>
                  <a:lnTo>
                    <a:pt x="340" y="939"/>
                  </a:lnTo>
                  <a:lnTo>
                    <a:pt x="362" y="946"/>
                  </a:lnTo>
                  <a:lnTo>
                    <a:pt x="385" y="950"/>
                  </a:lnTo>
                  <a:lnTo>
                    <a:pt x="408" y="955"/>
                  </a:lnTo>
                  <a:lnTo>
                    <a:pt x="431" y="957"/>
                  </a:lnTo>
                  <a:lnTo>
                    <a:pt x="455" y="960"/>
                  </a:lnTo>
                  <a:lnTo>
                    <a:pt x="479" y="960"/>
                  </a:lnTo>
                  <a:lnTo>
                    <a:pt x="502" y="960"/>
                  </a:lnTo>
                  <a:lnTo>
                    <a:pt x="526" y="957"/>
                  </a:lnTo>
                  <a:lnTo>
                    <a:pt x="550" y="955"/>
                  </a:lnTo>
                  <a:lnTo>
                    <a:pt x="573" y="950"/>
                  </a:lnTo>
                  <a:lnTo>
                    <a:pt x="596" y="946"/>
                  </a:lnTo>
                  <a:lnTo>
                    <a:pt x="617" y="939"/>
                  </a:lnTo>
                  <a:lnTo>
                    <a:pt x="640" y="932"/>
                  </a:lnTo>
                  <a:lnTo>
                    <a:pt x="661" y="924"/>
                  </a:lnTo>
                  <a:lnTo>
                    <a:pt x="682" y="915"/>
                  </a:lnTo>
                  <a:lnTo>
                    <a:pt x="702" y="905"/>
                  </a:lnTo>
                  <a:lnTo>
                    <a:pt x="722" y="894"/>
                  </a:lnTo>
                  <a:lnTo>
                    <a:pt x="741" y="882"/>
                  </a:lnTo>
                  <a:lnTo>
                    <a:pt x="760" y="870"/>
                  </a:lnTo>
                  <a:lnTo>
                    <a:pt x="778" y="856"/>
                  </a:lnTo>
                  <a:lnTo>
                    <a:pt x="795" y="841"/>
                  </a:lnTo>
                  <a:lnTo>
                    <a:pt x="811" y="826"/>
                  </a:lnTo>
                  <a:lnTo>
                    <a:pt x="827" y="810"/>
                  </a:lnTo>
                  <a:lnTo>
                    <a:pt x="841" y="793"/>
                  </a:lnTo>
                  <a:lnTo>
                    <a:pt x="856" y="776"/>
                  </a:lnTo>
                  <a:lnTo>
                    <a:pt x="870" y="758"/>
                  </a:lnTo>
                  <a:lnTo>
                    <a:pt x="882" y="739"/>
                  </a:lnTo>
                  <a:lnTo>
                    <a:pt x="894" y="719"/>
                  </a:lnTo>
                  <a:lnTo>
                    <a:pt x="905" y="700"/>
                  </a:lnTo>
                  <a:lnTo>
                    <a:pt x="914" y="680"/>
                  </a:lnTo>
                  <a:lnTo>
                    <a:pt x="923" y="659"/>
                  </a:lnTo>
                  <a:lnTo>
                    <a:pt x="931" y="637"/>
                  </a:lnTo>
                  <a:lnTo>
                    <a:pt x="938" y="616"/>
                  </a:lnTo>
                  <a:lnTo>
                    <a:pt x="945" y="593"/>
                  </a:lnTo>
                  <a:lnTo>
                    <a:pt x="950" y="570"/>
                  </a:lnTo>
                  <a:lnTo>
                    <a:pt x="953" y="548"/>
                  </a:lnTo>
                  <a:lnTo>
                    <a:pt x="956" y="524"/>
                  </a:lnTo>
                  <a:lnTo>
                    <a:pt x="958" y="500"/>
                  </a:lnTo>
                  <a:lnTo>
                    <a:pt x="959" y="497"/>
                  </a:lnTo>
                  <a:lnTo>
                    <a:pt x="959" y="495"/>
                  </a:lnTo>
                  <a:lnTo>
                    <a:pt x="959" y="494"/>
                  </a:lnTo>
                  <a:lnTo>
                    <a:pt x="958" y="492"/>
                  </a:lnTo>
                  <a:lnTo>
                    <a:pt x="959" y="486"/>
                  </a:lnTo>
                  <a:lnTo>
                    <a:pt x="959" y="480"/>
                  </a:lnTo>
                  <a:lnTo>
                    <a:pt x="958" y="455"/>
                  </a:lnTo>
                  <a:lnTo>
                    <a:pt x="956" y="431"/>
                  </a:lnTo>
                  <a:lnTo>
                    <a:pt x="953" y="408"/>
                  </a:lnTo>
                  <a:lnTo>
                    <a:pt x="948" y="384"/>
                  </a:lnTo>
                  <a:lnTo>
                    <a:pt x="944" y="360"/>
                  </a:lnTo>
                  <a:lnTo>
                    <a:pt x="937" y="337"/>
                  </a:lnTo>
                  <a:lnTo>
                    <a:pt x="929" y="315"/>
                  </a:lnTo>
                  <a:lnTo>
                    <a:pt x="921" y="294"/>
                  </a:lnTo>
                  <a:lnTo>
                    <a:pt x="911" y="272"/>
                  </a:lnTo>
                  <a:lnTo>
                    <a:pt x="901" y="252"/>
                  </a:lnTo>
                  <a:lnTo>
                    <a:pt x="889" y="231"/>
                  </a:lnTo>
                  <a:lnTo>
                    <a:pt x="877" y="212"/>
                  </a:lnTo>
                  <a:lnTo>
                    <a:pt x="863" y="194"/>
                  </a:lnTo>
                  <a:lnTo>
                    <a:pt x="849" y="175"/>
                  </a:lnTo>
                  <a:lnTo>
                    <a:pt x="834" y="157"/>
                  </a:lnTo>
                  <a:lnTo>
                    <a:pt x="818" y="141"/>
                  </a:lnTo>
                  <a:lnTo>
                    <a:pt x="802" y="125"/>
                  </a:lnTo>
                  <a:lnTo>
                    <a:pt x="783" y="109"/>
                  </a:lnTo>
                  <a:lnTo>
                    <a:pt x="765" y="96"/>
                  </a:lnTo>
                  <a:lnTo>
                    <a:pt x="747" y="82"/>
                  </a:lnTo>
                  <a:lnTo>
                    <a:pt x="728" y="70"/>
                  </a:lnTo>
                  <a:lnTo>
                    <a:pt x="707" y="58"/>
                  </a:lnTo>
                  <a:lnTo>
                    <a:pt x="687" y="48"/>
                  </a:lnTo>
                  <a:lnTo>
                    <a:pt x="665" y="38"/>
                  </a:lnTo>
                  <a:lnTo>
                    <a:pt x="644" y="30"/>
                  </a:lnTo>
                  <a:lnTo>
                    <a:pt x="622" y="22"/>
                  </a:lnTo>
                  <a:lnTo>
                    <a:pt x="599" y="15"/>
                  </a:lnTo>
                  <a:lnTo>
                    <a:pt x="575" y="10"/>
                  </a:lnTo>
                  <a:lnTo>
                    <a:pt x="551" y="6"/>
                  </a:lnTo>
                  <a:lnTo>
                    <a:pt x="527" y="2"/>
                  </a:lnTo>
                  <a:lnTo>
                    <a:pt x="504" y="1"/>
                  </a:lnTo>
                  <a:lnTo>
                    <a:pt x="479" y="0"/>
                  </a:lnTo>
                  <a:lnTo>
                    <a:pt x="455" y="1"/>
                  </a:lnTo>
                  <a:lnTo>
                    <a:pt x="430" y="2"/>
                  </a:lnTo>
                  <a:lnTo>
                    <a:pt x="406" y="6"/>
                  </a:lnTo>
                  <a:lnTo>
                    <a:pt x="382" y="10"/>
                  </a:lnTo>
                  <a:lnTo>
                    <a:pt x="359" y="15"/>
                  </a:lnTo>
                  <a:lnTo>
                    <a:pt x="336" y="22"/>
                  </a:lnTo>
                  <a:lnTo>
                    <a:pt x="314" y="30"/>
                  </a:lnTo>
                  <a:lnTo>
                    <a:pt x="292" y="38"/>
                  </a:lnTo>
                  <a:lnTo>
                    <a:pt x="271" y="48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1" y="82"/>
                  </a:lnTo>
                  <a:lnTo>
                    <a:pt x="192" y="96"/>
                  </a:lnTo>
                  <a:lnTo>
                    <a:pt x="174" y="109"/>
                  </a:lnTo>
                  <a:lnTo>
                    <a:pt x="157" y="125"/>
                  </a:lnTo>
                  <a:lnTo>
                    <a:pt x="139" y="141"/>
                  </a:lnTo>
                  <a:lnTo>
                    <a:pt x="124" y="157"/>
                  </a:lnTo>
                  <a:lnTo>
                    <a:pt x="109" y="175"/>
                  </a:lnTo>
                  <a:lnTo>
                    <a:pt x="94" y="194"/>
                  </a:lnTo>
                  <a:lnTo>
                    <a:pt x="81" y="212"/>
                  </a:lnTo>
                  <a:lnTo>
                    <a:pt x="69" y="231"/>
                  </a:lnTo>
                  <a:lnTo>
                    <a:pt x="58" y="252"/>
                  </a:lnTo>
                  <a:lnTo>
                    <a:pt x="46" y="272"/>
                  </a:lnTo>
                  <a:lnTo>
                    <a:pt x="37" y="294"/>
                  </a:lnTo>
                  <a:lnTo>
                    <a:pt x="28" y="315"/>
                  </a:lnTo>
                  <a:lnTo>
                    <a:pt x="21" y="337"/>
                  </a:lnTo>
                  <a:lnTo>
                    <a:pt x="14" y="360"/>
                  </a:lnTo>
                  <a:lnTo>
                    <a:pt x="9" y="384"/>
                  </a:lnTo>
                  <a:lnTo>
                    <a:pt x="4" y="408"/>
                  </a:lnTo>
                  <a:lnTo>
                    <a:pt x="2" y="431"/>
                  </a:lnTo>
                  <a:lnTo>
                    <a:pt x="0" y="455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4"/>
                  </a:lnTo>
                  <a:lnTo>
                    <a:pt x="0" y="495"/>
                  </a:lnTo>
                  <a:lnTo>
                    <a:pt x="0" y="497"/>
                  </a:lnTo>
                  <a:lnTo>
                    <a:pt x="0" y="500"/>
                  </a:lnTo>
                  <a:close/>
                  <a:moveTo>
                    <a:pt x="746" y="682"/>
                  </a:moveTo>
                  <a:lnTo>
                    <a:pt x="716" y="670"/>
                  </a:lnTo>
                  <a:lnTo>
                    <a:pt x="684" y="660"/>
                  </a:lnTo>
                  <a:lnTo>
                    <a:pt x="653" y="651"/>
                  </a:lnTo>
                  <a:lnTo>
                    <a:pt x="620" y="644"/>
                  </a:lnTo>
                  <a:lnTo>
                    <a:pt x="623" y="611"/>
                  </a:lnTo>
                  <a:lnTo>
                    <a:pt x="625" y="578"/>
                  </a:lnTo>
                  <a:lnTo>
                    <a:pt x="628" y="544"/>
                  </a:lnTo>
                  <a:lnTo>
                    <a:pt x="629" y="510"/>
                  </a:lnTo>
                  <a:lnTo>
                    <a:pt x="778" y="510"/>
                  </a:lnTo>
                  <a:lnTo>
                    <a:pt x="777" y="533"/>
                  </a:lnTo>
                  <a:lnTo>
                    <a:pt x="774" y="556"/>
                  </a:lnTo>
                  <a:lnTo>
                    <a:pt x="771" y="578"/>
                  </a:lnTo>
                  <a:lnTo>
                    <a:pt x="768" y="600"/>
                  </a:lnTo>
                  <a:lnTo>
                    <a:pt x="763" y="622"/>
                  </a:lnTo>
                  <a:lnTo>
                    <a:pt x="758" y="642"/>
                  </a:lnTo>
                  <a:lnTo>
                    <a:pt x="753" y="663"/>
                  </a:lnTo>
                  <a:lnTo>
                    <a:pt x="746" y="682"/>
                  </a:lnTo>
                  <a:close/>
                  <a:moveTo>
                    <a:pt x="807" y="510"/>
                  </a:moveTo>
                  <a:lnTo>
                    <a:pt x="927" y="510"/>
                  </a:lnTo>
                  <a:lnTo>
                    <a:pt x="925" y="542"/>
                  </a:lnTo>
                  <a:lnTo>
                    <a:pt x="919" y="571"/>
                  </a:lnTo>
                  <a:lnTo>
                    <a:pt x="912" y="602"/>
                  </a:lnTo>
                  <a:lnTo>
                    <a:pt x="902" y="631"/>
                  </a:lnTo>
                  <a:lnTo>
                    <a:pt x="892" y="659"/>
                  </a:lnTo>
                  <a:lnTo>
                    <a:pt x="878" y="686"/>
                  </a:lnTo>
                  <a:lnTo>
                    <a:pt x="863" y="713"/>
                  </a:lnTo>
                  <a:lnTo>
                    <a:pt x="847" y="738"/>
                  </a:lnTo>
                  <a:lnTo>
                    <a:pt x="830" y="726"/>
                  </a:lnTo>
                  <a:lnTo>
                    <a:pt x="812" y="715"/>
                  </a:lnTo>
                  <a:lnTo>
                    <a:pt x="793" y="705"/>
                  </a:lnTo>
                  <a:lnTo>
                    <a:pt x="773" y="694"/>
                  </a:lnTo>
                  <a:lnTo>
                    <a:pt x="780" y="673"/>
                  </a:lnTo>
                  <a:lnTo>
                    <a:pt x="787" y="651"/>
                  </a:lnTo>
                  <a:lnTo>
                    <a:pt x="793" y="628"/>
                  </a:lnTo>
                  <a:lnTo>
                    <a:pt x="797" y="606"/>
                  </a:lnTo>
                  <a:lnTo>
                    <a:pt x="801" y="583"/>
                  </a:lnTo>
                  <a:lnTo>
                    <a:pt x="804" y="559"/>
                  </a:lnTo>
                  <a:lnTo>
                    <a:pt x="806" y="535"/>
                  </a:lnTo>
                  <a:lnTo>
                    <a:pt x="807" y="510"/>
                  </a:lnTo>
                  <a:close/>
                  <a:moveTo>
                    <a:pt x="370" y="668"/>
                  </a:moveTo>
                  <a:lnTo>
                    <a:pt x="398" y="665"/>
                  </a:lnTo>
                  <a:lnTo>
                    <a:pt x="424" y="663"/>
                  </a:lnTo>
                  <a:lnTo>
                    <a:pt x="451" y="660"/>
                  </a:lnTo>
                  <a:lnTo>
                    <a:pt x="479" y="660"/>
                  </a:lnTo>
                  <a:lnTo>
                    <a:pt x="506" y="660"/>
                  </a:lnTo>
                  <a:lnTo>
                    <a:pt x="533" y="663"/>
                  </a:lnTo>
                  <a:lnTo>
                    <a:pt x="560" y="665"/>
                  </a:lnTo>
                  <a:lnTo>
                    <a:pt x="587" y="668"/>
                  </a:lnTo>
                  <a:lnTo>
                    <a:pt x="583" y="698"/>
                  </a:lnTo>
                  <a:lnTo>
                    <a:pt x="579" y="726"/>
                  </a:lnTo>
                  <a:lnTo>
                    <a:pt x="573" y="752"/>
                  </a:lnTo>
                  <a:lnTo>
                    <a:pt x="567" y="777"/>
                  </a:lnTo>
                  <a:lnTo>
                    <a:pt x="562" y="800"/>
                  </a:lnTo>
                  <a:lnTo>
                    <a:pt x="555" y="822"/>
                  </a:lnTo>
                  <a:lnTo>
                    <a:pt x="548" y="841"/>
                  </a:lnTo>
                  <a:lnTo>
                    <a:pt x="541" y="859"/>
                  </a:lnTo>
                  <a:lnTo>
                    <a:pt x="533" y="875"/>
                  </a:lnTo>
                  <a:lnTo>
                    <a:pt x="526" y="890"/>
                  </a:lnTo>
                  <a:lnTo>
                    <a:pt x="518" y="902"/>
                  </a:lnTo>
                  <a:lnTo>
                    <a:pt x="510" y="912"/>
                  </a:lnTo>
                  <a:lnTo>
                    <a:pt x="502" y="920"/>
                  </a:lnTo>
                  <a:lnTo>
                    <a:pt x="494" y="925"/>
                  </a:lnTo>
                  <a:lnTo>
                    <a:pt x="486" y="929"/>
                  </a:lnTo>
                  <a:lnTo>
                    <a:pt x="479" y="930"/>
                  </a:lnTo>
                  <a:lnTo>
                    <a:pt x="471" y="929"/>
                  </a:lnTo>
                  <a:lnTo>
                    <a:pt x="463" y="925"/>
                  </a:lnTo>
                  <a:lnTo>
                    <a:pt x="455" y="920"/>
                  </a:lnTo>
                  <a:lnTo>
                    <a:pt x="447" y="912"/>
                  </a:lnTo>
                  <a:lnTo>
                    <a:pt x="440" y="902"/>
                  </a:lnTo>
                  <a:lnTo>
                    <a:pt x="432" y="890"/>
                  </a:lnTo>
                  <a:lnTo>
                    <a:pt x="424" y="875"/>
                  </a:lnTo>
                  <a:lnTo>
                    <a:pt x="417" y="859"/>
                  </a:lnTo>
                  <a:lnTo>
                    <a:pt x="410" y="841"/>
                  </a:lnTo>
                  <a:lnTo>
                    <a:pt x="403" y="822"/>
                  </a:lnTo>
                  <a:lnTo>
                    <a:pt x="397" y="800"/>
                  </a:lnTo>
                  <a:lnTo>
                    <a:pt x="391" y="777"/>
                  </a:lnTo>
                  <a:lnTo>
                    <a:pt x="385" y="752"/>
                  </a:lnTo>
                  <a:lnTo>
                    <a:pt x="380" y="726"/>
                  </a:lnTo>
                  <a:lnTo>
                    <a:pt x="375" y="698"/>
                  </a:lnTo>
                  <a:lnTo>
                    <a:pt x="370" y="668"/>
                  </a:lnTo>
                  <a:close/>
                  <a:moveTo>
                    <a:pt x="416" y="920"/>
                  </a:moveTo>
                  <a:lnTo>
                    <a:pt x="401" y="914"/>
                  </a:lnTo>
                  <a:lnTo>
                    <a:pt x="386" y="907"/>
                  </a:lnTo>
                  <a:lnTo>
                    <a:pt x="372" y="900"/>
                  </a:lnTo>
                  <a:lnTo>
                    <a:pt x="357" y="891"/>
                  </a:lnTo>
                  <a:lnTo>
                    <a:pt x="343" y="881"/>
                  </a:lnTo>
                  <a:lnTo>
                    <a:pt x="329" y="870"/>
                  </a:lnTo>
                  <a:lnTo>
                    <a:pt x="316" y="858"/>
                  </a:lnTo>
                  <a:lnTo>
                    <a:pt x="303" y="845"/>
                  </a:lnTo>
                  <a:lnTo>
                    <a:pt x="292" y="831"/>
                  </a:lnTo>
                  <a:lnTo>
                    <a:pt x="279" y="816"/>
                  </a:lnTo>
                  <a:lnTo>
                    <a:pt x="269" y="800"/>
                  </a:lnTo>
                  <a:lnTo>
                    <a:pt x="258" y="784"/>
                  </a:lnTo>
                  <a:lnTo>
                    <a:pt x="249" y="767"/>
                  </a:lnTo>
                  <a:lnTo>
                    <a:pt x="238" y="749"/>
                  </a:lnTo>
                  <a:lnTo>
                    <a:pt x="230" y="730"/>
                  </a:lnTo>
                  <a:lnTo>
                    <a:pt x="221" y="710"/>
                  </a:lnTo>
                  <a:lnTo>
                    <a:pt x="250" y="699"/>
                  </a:lnTo>
                  <a:lnTo>
                    <a:pt x="279" y="690"/>
                  </a:lnTo>
                  <a:lnTo>
                    <a:pt x="310" y="681"/>
                  </a:lnTo>
                  <a:lnTo>
                    <a:pt x="341" y="674"/>
                  </a:lnTo>
                  <a:lnTo>
                    <a:pt x="347" y="713"/>
                  </a:lnTo>
                  <a:lnTo>
                    <a:pt x="353" y="750"/>
                  </a:lnTo>
                  <a:lnTo>
                    <a:pt x="361" y="784"/>
                  </a:lnTo>
                  <a:lnTo>
                    <a:pt x="370" y="817"/>
                  </a:lnTo>
                  <a:lnTo>
                    <a:pt x="381" y="848"/>
                  </a:lnTo>
                  <a:lnTo>
                    <a:pt x="391" y="875"/>
                  </a:lnTo>
                  <a:lnTo>
                    <a:pt x="397" y="888"/>
                  </a:lnTo>
                  <a:lnTo>
                    <a:pt x="403" y="899"/>
                  </a:lnTo>
                  <a:lnTo>
                    <a:pt x="409" y="911"/>
                  </a:lnTo>
                  <a:lnTo>
                    <a:pt x="416" y="920"/>
                  </a:lnTo>
                  <a:close/>
                  <a:moveTo>
                    <a:pt x="367" y="321"/>
                  </a:moveTo>
                  <a:lnTo>
                    <a:pt x="394" y="326"/>
                  </a:lnTo>
                  <a:lnTo>
                    <a:pt x="423" y="328"/>
                  </a:lnTo>
                  <a:lnTo>
                    <a:pt x="450" y="329"/>
                  </a:lnTo>
                  <a:lnTo>
                    <a:pt x="479" y="330"/>
                  </a:lnTo>
                  <a:lnTo>
                    <a:pt x="507" y="329"/>
                  </a:lnTo>
                  <a:lnTo>
                    <a:pt x="535" y="328"/>
                  </a:lnTo>
                  <a:lnTo>
                    <a:pt x="563" y="326"/>
                  </a:lnTo>
                  <a:lnTo>
                    <a:pt x="590" y="321"/>
                  </a:lnTo>
                  <a:lnTo>
                    <a:pt x="595" y="359"/>
                  </a:lnTo>
                  <a:lnTo>
                    <a:pt x="597" y="397"/>
                  </a:lnTo>
                  <a:lnTo>
                    <a:pt x="598" y="438"/>
                  </a:lnTo>
                  <a:lnTo>
                    <a:pt x="599" y="480"/>
                  </a:lnTo>
                  <a:lnTo>
                    <a:pt x="359" y="480"/>
                  </a:lnTo>
                  <a:lnTo>
                    <a:pt x="359" y="438"/>
                  </a:lnTo>
                  <a:lnTo>
                    <a:pt x="361" y="397"/>
                  </a:lnTo>
                  <a:lnTo>
                    <a:pt x="364" y="359"/>
                  </a:lnTo>
                  <a:lnTo>
                    <a:pt x="367" y="321"/>
                  </a:lnTo>
                  <a:close/>
                  <a:moveTo>
                    <a:pt x="598" y="510"/>
                  </a:moveTo>
                  <a:lnTo>
                    <a:pt x="597" y="544"/>
                  </a:lnTo>
                  <a:lnTo>
                    <a:pt x="596" y="577"/>
                  </a:lnTo>
                  <a:lnTo>
                    <a:pt x="593" y="608"/>
                  </a:lnTo>
                  <a:lnTo>
                    <a:pt x="590" y="639"/>
                  </a:lnTo>
                  <a:lnTo>
                    <a:pt x="563" y="635"/>
                  </a:lnTo>
                  <a:lnTo>
                    <a:pt x="535" y="633"/>
                  </a:lnTo>
                  <a:lnTo>
                    <a:pt x="507" y="631"/>
                  </a:lnTo>
                  <a:lnTo>
                    <a:pt x="479" y="631"/>
                  </a:lnTo>
                  <a:lnTo>
                    <a:pt x="450" y="631"/>
                  </a:lnTo>
                  <a:lnTo>
                    <a:pt x="423" y="633"/>
                  </a:lnTo>
                  <a:lnTo>
                    <a:pt x="394" y="635"/>
                  </a:lnTo>
                  <a:lnTo>
                    <a:pt x="367" y="639"/>
                  </a:lnTo>
                  <a:lnTo>
                    <a:pt x="365" y="608"/>
                  </a:lnTo>
                  <a:lnTo>
                    <a:pt x="362" y="577"/>
                  </a:lnTo>
                  <a:lnTo>
                    <a:pt x="360" y="544"/>
                  </a:lnTo>
                  <a:lnTo>
                    <a:pt x="359" y="510"/>
                  </a:lnTo>
                  <a:lnTo>
                    <a:pt x="598" y="510"/>
                  </a:lnTo>
                  <a:close/>
                  <a:moveTo>
                    <a:pt x="616" y="674"/>
                  </a:moveTo>
                  <a:lnTo>
                    <a:pt x="648" y="681"/>
                  </a:lnTo>
                  <a:lnTo>
                    <a:pt x="678" y="690"/>
                  </a:lnTo>
                  <a:lnTo>
                    <a:pt x="707" y="699"/>
                  </a:lnTo>
                  <a:lnTo>
                    <a:pt x="736" y="710"/>
                  </a:lnTo>
                  <a:lnTo>
                    <a:pt x="728" y="730"/>
                  </a:lnTo>
                  <a:lnTo>
                    <a:pt x="719" y="749"/>
                  </a:lnTo>
                  <a:lnTo>
                    <a:pt x="710" y="767"/>
                  </a:lnTo>
                  <a:lnTo>
                    <a:pt x="699" y="784"/>
                  </a:lnTo>
                  <a:lnTo>
                    <a:pt x="689" y="800"/>
                  </a:lnTo>
                  <a:lnTo>
                    <a:pt x="678" y="816"/>
                  </a:lnTo>
                  <a:lnTo>
                    <a:pt x="666" y="831"/>
                  </a:lnTo>
                  <a:lnTo>
                    <a:pt x="654" y="845"/>
                  </a:lnTo>
                  <a:lnTo>
                    <a:pt x="641" y="858"/>
                  </a:lnTo>
                  <a:lnTo>
                    <a:pt x="629" y="870"/>
                  </a:lnTo>
                  <a:lnTo>
                    <a:pt x="615" y="881"/>
                  </a:lnTo>
                  <a:lnTo>
                    <a:pt x="601" y="891"/>
                  </a:lnTo>
                  <a:lnTo>
                    <a:pt x="587" y="900"/>
                  </a:lnTo>
                  <a:lnTo>
                    <a:pt x="572" y="907"/>
                  </a:lnTo>
                  <a:lnTo>
                    <a:pt x="557" y="914"/>
                  </a:lnTo>
                  <a:lnTo>
                    <a:pt x="541" y="920"/>
                  </a:lnTo>
                  <a:lnTo>
                    <a:pt x="548" y="911"/>
                  </a:lnTo>
                  <a:lnTo>
                    <a:pt x="555" y="899"/>
                  </a:lnTo>
                  <a:lnTo>
                    <a:pt x="560" y="888"/>
                  </a:lnTo>
                  <a:lnTo>
                    <a:pt x="566" y="875"/>
                  </a:lnTo>
                  <a:lnTo>
                    <a:pt x="578" y="848"/>
                  </a:lnTo>
                  <a:lnTo>
                    <a:pt x="588" y="817"/>
                  </a:lnTo>
                  <a:lnTo>
                    <a:pt x="596" y="784"/>
                  </a:lnTo>
                  <a:lnTo>
                    <a:pt x="604" y="750"/>
                  </a:lnTo>
                  <a:lnTo>
                    <a:pt x="611" y="713"/>
                  </a:lnTo>
                  <a:lnTo>
                    <a:pt x="616" y="674"/>
                  </a:lnTo>
                  <a:close/>
                  <a:moveTo>
                    <a:pt x="629" y="480"/>
                  </a:moveTo>
                  <a:lnTo>
                    <a:pt x="629" y="438"/>
                  </a:lnTo>
                  <a:lnTo>
                    <a:pt x="626" y="397"/>
                  </a:lnTo>
                  <a:lnTo>
                    <a:pt x="624" y="356"/>
                  </a:lnTo>
                  <a:lnTo>
                    <a:pt x="620" y="317"/>
                  </a:lnTo>
                  <a:lnTo>
                    <a:pt x="653" y="309"/>
                  </a:lnTo>
                  <a:lnTo>
                    <a:pt x="684" y="299"/>
                  </a:lnTo>
                  <a:lnTo>
                    <a:pt x="716" y="289"/>
                  </a:lnTo>
                  <a:lnTo>
                    <a:pt x="746" y="278"/>
                  </a:lnTo>
                  <a:lnTo>
                    <a:pt x="754" y="301"/>
                  </a:lnTo>
                  <a:lnTo>
                    <a:pt x="760" y="324"/>
                  </a:lnTo>
                  <a:lnTo>
                    <a:pt x="765" y="350"/>
                  </a:lnTo>
                  <a:lnTo>
                    <a:pt x="770" y="375"/>
                  </a:lnTo>
                  <a:lnTo>
                    <a:pt x="774" y="401"/>
                  </a:lnTo>
                  <a:lnTo>
                    <a:pt x="777" y="427"/>
                  </a:lnTo>
                  <a:lnTo>
                    <a:pt x="778" y="453"/>
                  </a:lnTo>
                  <a:lnTo>
                    <a:pt x="779" y="480"/>
                  </a:lnTo>
                  <a:lnTo>
                    <a:pt x="629" y="480"/>
                  </a:lnTo>
                  <a:close/>
                  <a:moveTo>
                    <a:pt x="616" y="286"/>
                  </a:moveTo>
                  <a:lnTo>
                    <a:pt x="611" y="247"/>
                  </a:lnTo>
                  <a:lnTo>
                    <a:pt x="604" y="211"/>
                  </a:lnTo>
                  <a:lnTo>
                    <a:pt x="596" y="175"/>
                  </a:lnTo>
                  <a:lnTo>
                    <a:pt x="588" y="142"/>
                  </a:lnTo>
                  <a:lnTo>
                    <a:pt x="578" y="113"/>
                  </a:lnTo>
                  <a:lnTo>
                    <a:pt x="566" y="84"/>
                  </a:lnTo>
                  <a:lnTo>
                    <a:pt x="560" y="73"/>
                  </a:lnTo>
                  <a:lnTo>
                    <a:pt x="555" y="60"/>
                  </a:lnTo>
                  <a:lnTo>
                    <a:pt x="548" y="50"/>
                  </a:lnTo>
                  <a:lnTo>
                    <a:pt x="541" y="40"/>
                  </a:lnTo>
                  <a:lnTo>
                    <a:pt x="557" y="46"/>
                  </a:lnTo>
                  <a:lnTo>
                    <a:pt x="572" y="52"/>
                  </a:lnTo>
                  <a:lnTo>
                    <a:pt x="587" y="60"/>
                  </a:lnTo>
                  <a:lnTo>
                    <a:pt x="601" y="70"/>
                  </a:lnTo>
                  <a:lnTo>
                    <a:pt x="615" y="80"/>
                  </a:lnTo>
                  <a:lnTo>
                    <a:pt x="629" y="90"/>
                  </a:lnTo>
                  <a:lnTo>
                    <a:pt x="641" y="103"/>
                  </a:lnTo>
                  <a:lnTo>
                    <a:pt x="654" y="115"/>
                  </a:lnTo>
                  <a:lnTo>
                    <a:pt x="666" y="130"/>
                  </a:lnTo>
                  <a:lnTo>
                    <a:pt x="678" y="145"/>
                  </a:lnTo>
                  <a:lnTo>
                    <a:pt x="689" y="159"/>
                  </a:lnTo>
                  <a:lnTo>
                    <a:pt x="699" y="177"/>
                  </a:lnTo>
                  <a:lnTo>
                    <a:pt x="710" y="194"/>
                  </a:lnTo>
                  <a:lnTo>
                    <a:pt x="719" y="212"/>
                  </a:lnTo>
                  <a:lnTo>
                    <a:pt x="728" y="230"/>
                  </a:lnTo>
                  <a:lnTo>
                    <a:pt x="736" y="249"/>
                  </a:lnTo>
                  <a:lnTo>
                    <a:pt x="707" y="261"/>
                  </a:lnTo>
                  <a:lnTo>
                    <a:pt x="678" y="271"/>
                  </a:lnTo>
                  <a:lnTo>
                    <a:pt x="648" y="279"/>
                  </a:lnTo>
                  <a:lnTo>
                    <a:pt x="616" y="286"/>
                  </a:lnTo>
                  <a:close/>
                  <a:moveTo>
                    <a:pt x="587" y="291"/>
                  </a:moveTo>
                  <a:lnTo>
                    <a:pt x="560" y="295"/>
                  </a:lnTo>
                  <a:lnTo>
                    <a:pt x="533" y="298"/>
                  </a:lnTo>
                  <a:lnTo>
                    <a:pt x="506" y="299"/>
                  </a:lnTo>
                  <a:lnTo>
                    <a:pt x="479" y="301"/>
                  </a:lnTo>
                  <a:lnTo>
                    <a:pt x="451" y="299"/>
                  </a:lnTo>
                  <a:lnTo>
                    <a:pt x="424" y="298"/>
                  </a:lnTo>
                  <a:lnTo>
                    <a:pt x="398" y="295"/>
                  </a:lnTo>
                  <a:lnTo>
                    <a:pt x="370" y="291"/>
                  </a:lnTo>
                  <a:lnTo>
                    <a:pt x="375" y="262"/>
                  </a:lnTo>
                  <a:lnTo>
                    <a:pt x="380" y="235"/>
                  </a:lnTo>
                  <a:lnTo>
                    <a:pt x="385" y="208"/>
                  </a:lnTo>
                  <a:lnTo>
                    <a:pt x="391" y="183"/>
                  </a:lnTo>
                  <a:lnTo>
                    <a:pt x="397" y="159"/>
                  </a:lnTo>
                  <a:lnTo>
                    <a:pt x="403" y="139"/>
                  </a:lnTo>
                  <a:lnTo>
                    <a:pt x="410" y="118"/>
                  </a:lnTo>
                  <a:lnTo>
                    <a:pt x="417" y="100"/>
                  </a:lnTo>
                  <a:lnTo>
                    <a:pt x="424" y="84"/>
                  </a:lnTo>
                  <a:lnTo>
                    <a:pt x="432" y="71"/>
                  </a:lnTo>
                  <a:lnTo>
                    <a:pt x="440" y="58"/>
                  </a:lnTo>
                  <a:lnTo>
                    <a:pt x="447" y="48"/>
                  </a:lnTo>
                  <a:lnTo>
                    <a:pt x="455" y="41"/>
                  </a:lnTo>
                  <a:lnTo>
                    <a:pt x="463" y="34"/>
                  </a:lnTo>
                  <a:lnTo>
                    <a:pt x="471" y="31"/>
                  </a:lnTo>
                  <a:lnTo>
                    <a:pt x="479" y="30"/>
                  </a:lnTo>
                  <a:lnTo>
                    <a:pt x="486" y="31"/>
                  </a:lnTo>
                  <a:lnTo>
                    <a:pt x="494" y="34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18" y="58"/>
                  </a:lnTo>
                  <a:lnTo>
                    <a:pt x="526" y="71"/>
                  </a:lnTo>
                  <a:lnTo>
                    <a:pt x="533" y="84"/>
                  </a:lnTo>
                  <a:lnTo>
                    <a:pt x="541" y="100"/>
                  </a:lnTo>
                  <a:lnTo>
                    <a:pt x="548" y="118"/>
                  </a:lnTo>
                  <a:lnTo>
                    <a:pt x="555" y="139"/>
                  </a:lnTo>
                  <a:lnTo>
                    <a:pt x="562" y="159"/>
                  </a:lnTo>
                  <a:lnTo>
                    <a:pt x="567" y="183"/>
                  </a:lnTo>
                  <a:lnTo>
                    <a:pt x="573" y="208"/>
                  </a:lnTo>
                  <a:lnTo>
                    <a:pt x="579" y="235"/>
                  </a:lnTo>
                  <a:lnTo>
                    <a:pt x="583" y="262"/>
                  </a:lnTo>
                  <a:lnTo>
                    <a:pt x="587" y="291"/>
                  </a:lnTo>
                  <a:close/>
                  <a:moveTo>
                    <a:pt x="341" y="286"/>
                  </a:moveTo>
                  <a:lnTo>
                    <a:pt x="310" y="279"/>
                  </a:lnTo>
                  <a:lnTo>
                    <a:pt x="279" y="271"/>
                  </a:lnTo>
                  <a:lnTo>
                    <a:pt x="250" y="261"/>
                  </a:lnTo>
                  <a:lnTo>
                    <a:pt x="221" y="249"/>
                  </a:lnTo>
                  <a:lnTo>
                    <a:pt x="229" y="230"/>
                  </a:lnTo>
                  <a:lnTo>
                    <a:pt x="238" y="212"/>
                  </a:lnTo>
                  <a:lnTo>
                    <a:pt x="249" y="194"/>
                  </a:lnTo>
                  <a:lnTo>
                    <a:pt x="258" y="177"/>
                  </a:lnTo>
                  <a:lnTo>
                    <a:pt x="269" y="159"/>
                  </a:lnTo>
                  <a:lnTo>
                    <a:pt x="279" y="145"/>
                  </a:lnTo>
                  <a:lnTo>
                    <a:pt x="292" y="130"/>
                  </a:lnTo>
                  <a:lnTo>
                    <a:pt x="303" y="115"/>
                  </a:lnTo>
                  <a:lnTo>
                    <a:pt x="316" y="103"/>
                  </a:lnTo>
                  <a:lnTo>
                    <a:pt x="329" y="90"/>
                  </a:lnTo>
                  <a:lnTo>
                    <a:pt x="343" y="80"/>
                  </a:lnTo>
                  <a:lnTo>
                    <a:pt x="357" y="70"/>
                  </a:lnTo>
                  <a:lnTo>
                    <a:pt x="372" y="60"/>
                  </a:lnTo>
                  <a:lnTo>
                    <a:pt x="385" y="52"/>
                  </a:lnTo>
                  <a:lnTo>
                    <a:pt x="401" y="46"/>
                  </a:lnTo>
                  <a:lnTo>
                    <a:pt x="416" y="40"/>
                  </a:lnTo>
                  <a:lnTo>
                    <a:pt x="409" y="50"/>
                  </a:lnTo>
                  <a:lnTo>
                    <a:pt x="403" y="60"/>
                  </a:lnTo>
                  <a:lnTo>
                    <a:pt x="397" y="73"/>
                  </a:lnTo>
                  <a:lnTo>
                    <a:pt x="391" y="85"/>
                  </a:lnTo>
                  <a:lnTo>
                    <a:pt x="381" y="113"/>
                  </a:lnTo>
                  <a:lnTo>
                    <a:pt x="370" y="142"/>
                  </a:lnTo>
                  <a:lnTo>
                    <a:pt x="361" y="175"/>
                  </a:lnTo>
                  <a:lnTo>
                    <a:pt x="353" y="211"/>
                  </a:lnTo>
                  <a:lnTo>
                    <a:pt x="347" y="247"/>
                  </a:lnTo>
                  <a:lnTo>
                    <a:pt x="341" y="286"/>
                  </a:lnTo>
                  <a:close/>
                  <a:moveTo>
                    <a:pt x="337" y="317"/>
                  </a:moveTo>
                  <a:lnTo>
                    <a:pt x="334" y="356"/>
                  </a:lnTo>
                  <a:lnTo>
                    <a:pt x="331" y="397"/>
                  </a:lnTo>
                  <a:lnTo>
                    <a:pt x="329" y="438"/>
                  </a:lnTo>
                  <a:lnTo>
                    <a:pt x="328" y="480"/>
                  </a:lnTo>
                  <a:lnTo>
                    <a:pt x="179" y="480"/>
                  </a:lnTo>
                  <a:lnTo>
                    <a:pt x="179" y="453"/>
                  </a:lnTo>
                  <a:lnTo>
                    <a:pt x="182" y="427"/>
                  </a:lnTo>
                  <a:lnTo>
                    <a:pt x="184" y="401"/>
                  </a:lnTo>
                  <a:lnTo>
                    <a:pt x="187" y="375"/>
                  </a:lnTo>
                  <a:lnTo>
                    <a:pt x="192" y="350"/>
                  </a:lnTo>
                  <a:lnTo>
                    <a:pt x="197" y="324"/>
                  </a:lnTo>
                  <a:lnTo>
                    <a:pt x="204" y="301"/>
                  </a:lnTo>
                  <a:lnTo>
                    <a:pt x="211" y="278"/>
                  </a:lnTo>
                  <a:lnTo>
                    <a:pt x="242" y="289"/>
                  </a:lnTo>
                  <a:lnTo>
                    <a:pt x="273" y="299"/>
                  </a:lnTo>
                  <a:lnTo>
                    <a:pt x="304" y="309"/>
                  </a:lnTo>
                  <a:lnTo>
                    <a:pt x="337" y="317"/>
                  </a:lnTo>
                  <a:close/>
                  <a:moveTo>
                    <a:pt x="329" y="510"/>
                  </a:moveTo>
                  <a:lnTo>
                    <a:pt x="331" y="544"/>
                  </a:lnTo>
                  <a:lnTo>
                    <a:pt x="332" y="578"/>
                  </a:lnTo>
                  <a:lnTo>
                    <a:pt x="334" y="611"/>
                  </a:lnTo>
                  <a:lnTo>
                    <a:pt x="337" y="644"/>
                  </a:lnTo>
                  <a:lnTo>
                    <a:pt x="304" y="651"/>
                  </a:lnTo>
                  <a:lnTo>
                    <a:pt x="273" y="660"/>
                  </a:lnTo>
                  <a:lnTo>
                    <a:pt x="242" y="670"/>
                  </a:lnTo>
                  <a:lnTo>
                    <a:pt x="211" y="682"/>
                  </a:lnTo>
                  <a:lnTo>
                    <a:pt x="205" y="663"/>
                  </a:lnTo>
                  <a:lnTo>
                    <a:pt x="200" y="642"/>
                  </a:lnTo>
                  <a:lnTo>
                    <a:pt x="194" y="622"/>
                  </a:lnTo>
                  <a:lnTo>
                    <a:pt x="190" y="600"/>
                  </a:lnTo>
                  <a:lnTo>
                    <a:pt x="186" y="578"/>
                  </a:lnTo>
                  <a:lnTo>
                    <a:pt x="184" y="556"/>
                  </a:lnTo>
                  <a:lnTo>
                    <a:pt x="182" y="533"/>
                  </a:lnTo>
                  <a:lnTo>
                    <a:pt x="180" y="510"/>
                  </a:lnTo>
                  <a:lnTo>
                    <a:pt x="329" y="510"/>
                  </a:lnTo>
                  <a:close/>
                  <a:moveTo>
                    <a:pt x="184" y="694"/>
                  </a:moveTo>
                  <a:lnTo>
                    <a:pt x="164" y="705"/>
                  </a:lnTo>
                  <a:lnTo>
                    <a:pt x="146" y="715"/>
                  </a:lnTo>
                  <a:lnTo>
                    <a:pt x="128" y="726"/>
                  </a:lnTo>
                  <a:lnTo>
                    <a:pt x="110" y="738"/>
                  </a:lnTo>
                  <a:lnTo>
                    <a:pt x="94" y="713"/>
                  </a:lnTo>
                  <a:lnTo>
                    <a:pt x="79" y="686"/>
                  </a:lnTo>
                  <a:lnTo>
                    <a:pt x="67" y="659"/>
                  </a:lnTo>
                  <a:lnTo>
                    <a:pt x="55" y="631"/>
                  </a:lnTo>
                  <a:lnTo>
                    <a:pt x="46" y="602"/>
                  </a:lnTo>
                  <a:lnTo>
                    <a:pt x="39" y="571"/>
                  </a:lnTo>
                  <a:lnTo>
                    <a:pt x="34" y="542"/>
                  </a:lnTo>
                  <a:lnTo>
                    <a:pt x="30" y="510"/>
                  </a:lnTo>
                  <a:lnTo>
                    <a:pt x="150" y="510"/>
                  </a:lnTo>
                  <a:lnTo>
                    <a:pt x="152" y="535"/>
                  </a:lnTo>
                  <a:lnTo>
                    <a:pt x="154" y="559"/>
                  </a:lnTo>
                  <a:lnTo>
                    <a:pt x="157" y="583"/>
                  </a:lnTo>
                  <a:lnTo>
                    <a:pt x="161" y="606"/>
                  </a:lnTo>
                  <a:lnTo>
                    <a:pt x="166" y="628"/>
                  </a:lnTo>
                  <a:lnTo>
                    <a:pt x="171" y="651"/>
                  </a:lnTo>
                  <a:lnTo>
                    <a:pt x="177" y="673"/>
                  </a:lnTo>
                  <a:lnTo>
                    <a:pt x="184" y="694"/>
                  </a:lnTo>
                  <a:close/>
                  <a:moveTo>
                    <a:pt x="128" y="762"/>
                  </a:moveTo>
                  <a:lnTo>
                    <a:pt x="144" y="751"/>
                  </a:lnTo>
                  <a:lnTo>
                    <a:pt x="160" y="741"/>
                  </a:lnTo>
                  <a:lnTo>
                    <a:pt x="177" y="731"/>
                  </a:lnTo>
                  <a:lnTo>
                    <a:pt x="194" y="723"/>
                  </a:lnTo>
                  <a:lnTo>
                    <a:pt x="207" y="750"/>
                  </a:lnTo>
                  <a:lnTo>
                    <a:pt x="219" y="776"/>
                  </a:lnTo>
                  <a:lnTo>
                    <a:pt x="234" y="800"/>
                  </a:lnTo>
                  <a:lnTo>
                    <a:pt x="249" y="824"/>
                  </a:lnTo>
                  <a:lnTo>
                    <a:pt x="266" y="846"/>
                  </a:lnTo>
                  <a:lnTo>
                    <a:pt x="283" y="865"/>
                  </a:lnTo>
                  <a:lnTo>
                    <a:pt x="301" y="884"/>
                  </a:lnTo>
                  <a:lnTo>
                    <a:pt x="320" y="900"/>
                  </a:lnTo>
                  <a:lnTo>
                    <a:pt x="292" y="889"/>
                  </a:lnTo>
                  <a:lnTo>
                    <a:pt x="265" y="875"/>
                  </a:lnTo>
                  <a:lnTo>
                    <a:pt x="240" y="861"/>
                  </a:lnTo>
                  <a:lnTo>
                    <a:pt x="215" y="843"/>
                  </a:lnTo>
                  <a:lnTo>
                    <a:pt x="191" y="825"/>
                  </a:lnTo>
                  <a:lnTo>
                    <a:pt x="169" y="806"/>
                  </a:lnTo>
                  <a:lnTo>
                    <a:pt x="147" y="784"/>
                  </a:lnTo>
                  <a:lnTo>
                    <a:pt x="128" y="762"/>
                  </a:lnTo>
                  <a:close/>
                  <a:moveTo>
                    <a:pt x="638" y="900"/>
                  </a:moveTo>
                  <a:lnTo>
                    <a:pt x="657" y="884"/>
                  </a:lnTo>
                  <a:lnTo>
                    <a:pt x="675" y="865"/>
                  </a:lnTo>
                  <a:lnTo>
                    <a:pt x="692" y="846"/>
                  </a:lnTo>
                  <a:lnTo>
                    <a:pt x="708" y="824"/>
                  </a:lnTo>
                  <a:lnTo>
                    <a:pt x="724" y="800"/>
                  </a:lnTo>
                  <a:lnTo>
                    <a:pt x="738" y="776"/>
                  </a:lnTo>
                  <a:lnTo>
                    <a:pt x="752" y="750"/>
                  </a:lnTo>
                  <a:lnTo>
                    <a:pt x="763" y="723"/>
                  </a:lnTo>
                  <a:lnTo>
                    <a:pt x="780" y="731"/>
                  </a:lnTo>
                  <a:lnTo>
                    <a:pt x="797" y="741"/>
                  </a:lnTo>
                  <a:lnTo>
                    <a:pt x="814" y="751"/>
                  </a:lnTo>
                  <a:lnTo>
                    <a:pt x="829" y="762"/>
                  </a:lnTo>
                  <a:lnTo>
                    <a:pt x="810" y="784"/>
                  </a:lnTo>
                  <a:lnTo>
                    <a:pt x="789" y="806"/>
                  </a:lnTo>
                  <a:lnTo>
                    <a:pt x="766" y="825"/>
                  </a:lnTo>
                  <a:lnTo>
                    <a:pt x="744" y="843"/>
                  </a:lnTo>
                  <a:lnTo>
                    <a:pt x="719" y="861"/>
                  </a:lnTo>
                  <a:lnTo>
                    <a:pt x="692" y="875"/>
                  </a:lnTo>
                  <a:lnTo>
                    <a:pt x="665" y="889"/>
                  </a:lnTo>
                  <a:lnTo>
                    <a:pt x="638" y="900"/>
                  </a:lnTo>
                  <a:close/>
                  <a:moveTo>
                    <a:pt x="808" y="480"/>
                  </a:moveTo>
                  <a:lnTo>
                    <a:pt x="808" y="452"/>
                  </a:lnTo>
                  <a:lnTo>
                    <a:pt x="806" y="424"/>
                  </a:lnTo>
                  <a:lnTo>
                    <a:pt x="804" y="395"/>
                  </a:lnTo>
                  <a:lnTo>
                    <a:pt x="799" y="369"/>
                  </a:lnTo>
                  <a:lnTo>
                    <a:pt x="795" y="342"/>
                  </a:lnTo>
                  <a:lnTo>
                    <a:pt x="788" y="315"/>
                  </a:lnTo>
                  <a:lnTo>
                    <a:pt x="781" y="290"/>
                  </a:lnTo>
                  <a:lnTo>
                    <a:pt x="773" y="266"/>
                  </a:lnTo>
                  <a:lnTo>
                    <a:pt x="793" y="256"/>
                  </a:lnTo>
                  <a:lnTo>
                    <a:pt x="812" y="246"/>
                  </a:lnTo>
                  <a:lnTo>
                    <a:pt x="830" y="235"/>
                  </a:lnTo>
                  <a:lnTo>
                    <a:pt x="847" y="223"/>
                  </a:lnTo>
                  <a:lnTo>
                    <a:pt x="856" y="237"/>
                  </a:lnTo>
                  <a:lnTo>
                    <a:pt x="865" y="251"/>
                  </a:lnTo>
                  <a:lnTo>
                    <a:pt x="873" y="265"/>
                  </a:lnTo>
                  <a:lnTo>
                    <a:pt x="881" y="280"/>
                  </a:lnTo>
                  <a:lnTo>
                    <a:pt x="889" y="296"/>
                  </a:lnTo>
                  <a:lnTo>
                    <a:pt x="896" y="311"/>
                  </a:lnTo>
                  <a:lnTo>
                    <a:pt x="902" y="327"/>
                  </a:lnTo>
                  <a:lnTo>
                    <a:pt x="907" y="343"/>
                  </a:lnTo>
                  <a:lnTo>
                    <a:pt x="912" y="360"/>
                  </a:lnTo>
                  <a:lnTo>
                    <a:pt x="917" y="376"/>
                  </a:lnTo>
                  <a:lnTo>
                    <a:pt x="920" y="393"/>
                  </a:lnTo>
                  <a:lnTo>
                    <a:pt x="923" y="410"/>
                  </a:lnTo>
                  <a:lnTo>
                    <a:pt x="926" y="427"/>
                  </a:lnTo>
                  <a:lnTo>
                    <a:pt x="927" y="445"/>
                  </a:lnTo>
                  <a:lnTo>
                    <a:pt x="928" y="462"/>
                  </a:lnTo>
                  <a:lnTo>
                    <a:pt x="929" y="480"/>
                  </a:lnTo>
                  <a:lnTo>
                    <a:pt x="808" y="480"/>
                  </a:lnTo>
                  <a:close/>
                  <a:moveTo>
                    <a:pt x="829" y="199"/>
                  </a:moveTo>
                  <a:lnTo>
                    <a:pt x="814" y="210"/>
                  </a:lnTo>
                  <a:lnTo>
                    <a:pt x="797" y="220"/>
                  </a:lnTo>
                  <a:lnTo>
                    <a:pt x="781" y="229"/>
                  </a:lnTo>
                  <a:lnTo>
                    <a:pt x="763" y="238"/>
                  </a:lnTo>
                  <a:lnTo>
                    <a:pt x="752" y="211"/>
                  </a:lnTo>
                  <a:lnTo>
                    <a:pt x="738" y="185"/>
                  </a:lnTo>
                  <a:lnTo>
                    <a:pt x="724" y="159"/>
                  </a:lnTo>
                  <a:lnTo>
                    <a:pt x="708" y="137"/>
                  </a:lnTo>
                  <a:lnTo>
                    <a:pt x="692" y="115"/>
                  </a:lnTo>
                  <a:lnTo>
                    <a:pt x="675" y="95"/>
                  </a:lnTo>
                  <a:lnTo>
                    <a:pt x="657" y="76"/>
                  </a:lnTo>
                  <a:lnTo>
                    <a:pt x="638" y="59"/>
                  </a:lnTo>
                  <a:lnTo>
                    <a:pt x="665" y="72"/>
                  </a:lnTo>
                  <a:lnTo>
                    <a:pt x="692" y="84"/>
                  </a:lnTo>
                  <a:lnTo>
                    <a:pt x="719" y="100"/>
                  </a:lnTo>
                  <a:lnTo>
                    <a:pt x="744" y="116"/>
                  </a:lnTo>
                  <a:lnTo>
                    <a:pt x="766" y="136"/>
                  </a:lnTo>
                  <a:lnTo>
                    <a:pt x="789" y="155"/>
                  </a:lnTo>
                  <a:lnTo>
                    <a:pt x="810" y="177"/>
                  </a:lnTo>
                  <a:lnTo>
                    <a:pt x="829" y="199"/>
                  </a:lnTo>
                  <a:close/>
                  <a:moveTo>
                    <a:pt x="320" y="59"/>
                  </a:moveTo>
                  <a:lnTo>
                    <a:pt x="301" y="76"/>
                  </a:lnTo>
                  <a:lnTo>
                    <a:pt x="283" y="95"/>
                  </a:lnTo>
                  <a:lnTo>
                    <a:pt x="266" y="115"/>
                  </a:lnTo>
                  <a:lnTo>
                    <a:pt x="249" y="137"/>
                  </a:lnTo>
                  <a:lnTo>
                    <a:pt x="234" y="159"/>
                  </a:lnTo>
                  <a:lnTo>
                    <a:pt x="219" y="185"/>
                  </a:lnTo>
                  <a:lnTo>
                    <a:pt x="207" y="211"/>
                  </a:lnTo>
                  <a:lnTo>
                    <a:pt x="194" y="238"/>
                  </a:lnTo>
                  <a:lnTo>
                    <a:pt x="177" y="229"/>
                  </a:lnTo>
                  <a:lnTo>
                    <a:pt x="160" y="220"/>
                  </a:lnTo>
                  <a:lnTo>
                    <a:pt x="144" y="210"/>
                  </a:lnTo>
                  <a:lnTo>
                    <a:pt x="128" y="199"/>
                  </a:lnTo>
                  <a:lnTo>
                    <a:pt x="147" y="177"/>
                  </a:lnTo>
                  <a:lnTo>
                    <a:pt x="169" y="155"/>
                  </a:lnTo>
                  <a:lnTo>
                    <a:pt x="191" y="136"/>
                  </a:lnTo>
                  <a:lnTo>
                    <a:pt x="215" y="116"/>
                  </a:lnTo>
                  <a:lnTo>
                    <a:pt x="240" y="100"/>
                  </a:lnTo>
                  <a:lnTo>
                    <a:pt x="265" y="84"/>
                  </a:lnTo>
                  <a:lnTo>
                    <a:pt x="292" y="72"/>
                  </a:lnTo>
                  <a:lnTo>
                    <a:pt x="320" y="59"/>
                  </a:lnTo>
                  <a:close/>
                  <a:moveTo>
                    <a:pt x="110" y="223"/>
                  </a:moveTo>
                  <a:lnTo>
                    <a:pt x="128" y="235"/>
                  </a:lnTo>
                  <a:lnTo>
                    <a:pt x="146" y="246"/>
                  </a:lnTo>
                  <a:lnTo>
                    <a:pt x="164" y="256"/>
                  </a:lnTo>
                  <a:lnTo>
                    <a:pt x="184" y="266"/>
                  </a:lnTo>
                  <a:lnTo>
                    <a:pt x="176" y="290"/>
                  </a:lnTo>
                  <a:lnTo>
                    <a:pt x="169" y="315"/>
                  </a:lnTo>
                  <a:lnTo>
                    <a:pt x="163" y="342"/>
                  </a:lnTo>
                  <a:lnTo>
                    <a:pt x="158" y="369"/>
                  </a:lnTo>
                  <a:lnTo>
                    <a:pt x="154" y="395"/>
                  </a:lnTo>
                  <a:lnTo>
                    <a:pt x="151" y="424"/>
                  </a:lnTo>
                  <a:lnTo>
                    <a:pt x="150" y="452"/>
                  </a:lnTo>
                  <a:lnTo>
                    <a:pt x="149" y="480"/>
                  </a:lnTo>
                  <a:lnTo>
                    <a:pt x="29" y="480"/>
                  </a:lnTo>
                  <a:lnTo>
                    <a:pt x="29" y="462"/>
                  </a:lnTo>
                  <a:lnTo>
                    <a:pt x="30" y="445"/>
                  </a:lnTo>
                  <a:lnTo>
                    <a:pt x="33" y="427"/>
                  </a:lnTo>
                  <a:lnTo>
                    <a:pt x="35" y="410"/>
                  </a:lnTo>
                  <a:lnTo>
                    <a:pt x="37" y="393"/>
                  </a:lnTo>
                  <a:lnTo>
                    <a:pt x="42" y="376"/>
                  </a:lnTo>
                  <a:lnTo>
                    <a:pt x="45" y="360"/>
                  </a:lnTo>
                  <a:lnTo>
                    <a:pt x="51" y="343"/>
                  </a:lnTo>
                  <a:lnTo>
                    <a:pt x="56" y="327"/>
                  </a:lnTo>
                  <a:lnTo>
                    <a:pt x="62" y="311"/>
                  </a:lnTo>
                  <a:lnTo>
                    <a:pt x="69" y="296"/>
                  </a:lnTo>
                  <a:lnTo>
                    <a:pt x="76" y="280"/>
                  </a:lnTo>
                  <a:lnTo>
                    <a:pt x="84" y="265"/>
                  </a:lnTo>
                  <a:lnTo>
                    <a:pt x="92" y="251"/>
                  </a:lnTo>
                  <a:lnTo>
                    <a:pt x="101" y="237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9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99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Others_1"/>
          <p:cNvSpPr/>
          <p:nvPr>
            <p:custDataLst>
              <p:tags r:id="rId2"/>
            </p:custDataLst>
          </p:nvPr>
        </p:nvSpPr>
        <p:spPr>
          <a:xfrm>
            <a:off x="3638885" y="2432419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s_2"/>
          <p:cNvSpPr/>
          <p:nvPr>
            <p:custDataLst>
              <p:tags r:id="rId3"/>
            </p:custDataLst>
          </p:nvPr>
        </p:nvSpPr>
        <p:spPr>
          <a:xfrm>
            <a:off x="2822727" y="160900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s_3"/>
          <p:cNvSpPr/>
          <p:nvPr>
            <p:custDataLst>
              <p:tags r:id="rId4"/>
            </p:custDataLst>
          </p:nvPr>
        </p:nvSpPr>
        <p:spPr>
          <a:xfrm>
            <a:off x="3780459" y="259223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9878" y="1333500"/>
            <a:ext cx="3579320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A3A3A3"/>
                </a:solidFill>
              </a:rPr>
              <a:t>word</a:t>
            </a:r>
            <a:r>
              <a:rPr lang="zh-CN" altLang="en-US" sz="1600">
                <a:solidFill>
                  <a:srgbClr val="A3A3A3"/>
                </a:solidFill>
              </a:rPr>
              <a:t>编辑加工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8" name="MH_Entry_2">
            <a:hlinkClick r:id="rId13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5626" y="2413218"/>
            <a:ext cx="2983745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3A3A3"/>
                </a:solidFill>
              </a:rPr>
              <a:t>分类排序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19" name="MH_Entry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9788" y="3696684"/>
            <a:ext cx="3013362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英文指法训练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MH_Number_1">
            <a:hlinkClick r:id="rId1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359667" y="1575324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7" name="MH_Number_2">
            <a:hlinkClick r:id="rId13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6186078" y="2526002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21" name="MH_Number_3"/>
          <p:cNvSpPr/>
          <p:nvPr>
            <p:custDataLst>
              <p:tags r:id="rId10"/>
            </p:custDataLst>
          </p:nvPr>
        </p:nvSpPr>
        <p:spPr>
          <a:xfrm>
            <a:off x="6208062" y="3785470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98483" y="457200"/>
            <a:ext cx="59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英文指法训练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8485" y="5586730"/>
            <a:ext cx="1113091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强调人文关怀，玩中学</a:t>
            </a:r>
            <a:endParaRPr lang="zh-CN" altLang="en-US" sz="2800" cap="all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93520" y="1918970"/>
            <a:ext cx="1772920" cy="1772920"/>
            <a:chOff x="2352" y="3022"/>
            <a:chExt cx="2792" cy="2792"/>
          </a:xfrm>
        </p:grpSpPr>
        <p:sp>
          <p:nvSpPr>
            <p:cNvPr id="4" name="矩形 3"/>
            <p:cNvSpPr/>
            <p:nvPr/>
          </p:nvSpPr>
          <p:spPr>
            <a:xfrm rot="2700000">
              <a:off x="2352" y="3022"/>
              <a:ext cx="2793" cy="2793"/>
            </a:xfrm>
            <a:prstGeom prst="rect">
              <a:avLst/>
            </a:prstGeom>
            <a:solidFill>
              <a:srgbClr val="2D8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0" y="3688"/>
              <a:ext cx="1578" cy="1199"/>
              <a:chOff x="23180" y="7143"/>
              <a:chExt cx="1578" cy="1199"/>
            </a:xfrm>
            <a:solidFill>
              <a:schemeClr val="bg1"/>
            </a:solidFill>
          </p:grpSpPr>
          <p:sp>
            <p:nvSpPr>
              <p:cNvPr id="7458" name="Freeform 303"/>
              <p:cNvSpPr/>
              <p:nvPr/>
            </p:nvSpPr>
            <p:spPr bwMode="auto">
              <a:xfrm>
                <a:off x="24100" y="7143"/>
                <a:ext cx="395" cy="450"/>
              </a:xfrm>
              <a:custGeom>
                <a:avLst/>
                <a:gdLst>
                  <a:gd name="T0" fmla="*/ 238370 w 315"/>
                  <a:gd name="T1" fmla="*/ 286046 h 359"/>
                  <a:gd name="T2" fmla="*/ 242343 w 315"/>
                  <a:gd name="T3" fmla="*/ 285249 h 359"/>
                  <a:gd name="T4" fmla="*/ 245522 w 315"/>
                  <a:gd name="T5" fmla="*/ 283656 h 359"/>
                  <a:gd name="T6" fmla="*/ 247905 w 315"/>
                  <a:gd name="T7" fmla="*/ 282062 h 359"/>
                  <a:gd name="T8" fmla="*/ 249494 w 315"/>
                  <a:gd name="T9" fmla="*/ 279672 h 359"/>
                  <a:gd name="T10" fmla="*/ 250289 w 315"/>
                  <a:gd name="T11" fmla="*/ 277281 h 359"/>
                  <a:gd name="T12" fmla="*/ 250289 w 315"/>
                  <a:gd name="T13" fmla="*/ 275688 h 359"/>
                  <a:gd name="T14" fmla="*/ 250289 w 315"/>
                  <a:gd name="T15" fmla="*/ 272501 h 359"/>
                  <a:gd name="T16" fmla="*/ 249494 w 315"/>
                  <a:gd name="T17" fmla="*/ 270907 h 359"/>
                  <a:gd name="T18" fmla="*/ 248700 w 315"/>
                  <a:gd name="T19" fmla="*/ 269314 h 359"/>
                  <a:gd name="T20" fmla="*/ 247905 w 315"/>
                  <a:gd name="T21" fmla="*/ 266126 h 359"/>
                  <a:gd name="T22" fmla="*/ 20659 w 315"/>
                  <a:gd name="T23" fmla="*/ 3187 h 359"/>
                  <a:gd name="T24" fmla="*/ 19070 w 315"/>
                  <a:gd name="T25" fmla="*/ 2390 h 359"/>
                  <a:gd name="T26" fmla="*/ 17481 w 315"/>
                  <a:gd name="T27" fmla="*/ 797 h 359"/>
                  <a:gd name="T28" fmla="*/ 15097 w 315"/>
                  <a:gd name="T29" fmla="*/ 0 h 359"/>
                  <a:gd name="T30" fmla="*/ 12713 w 315"/>
                  <a:gd name="T31" fmla="*/ 0 h 359"/>
                  <a:gd name="T32" fmla="*/ 7946 w 315"/>
                  <a:gd name="T33" fmla="*/ 797 h 359"/>
                  <a:gd name="T34" fmla="*/ 4767 w 315"/>
                  <a:gd name="T35" fmla="*/ 2390 h 359"/>
                  <a:gd name="T36" fmla="*/ 2384 w 315"/>
                  <a:gd name="T37" fmla="*/ 4781 h 359"/>
                  <a:gd name="T38" fmla="*/ 1589 w 315"/>
                  <a:gd name="T39" fmla="*/ 6374 h 359"/>
                  <a:gd name="T40" fmla="*/ 795 w 315"/>
                  <a:gd name="T41" fmla="*/ 8765 h 359"/>
                  <a:gd name="T42" fmla="*/ 0 w 315"/>
                  <a:gd name="T43" fmla="*/ 10358 h 359"/>
                  <a:gd name="T44" fmla="*/ 0 w 315"/>
                  <a:gd name="T45" fmla="*/ 13545 h 359"/>
                  <a:gd name="T46" fmla="*/ 795 w 315"/>
                  <a:gd name="T47" fmla="*/ 15139 h 359"/>
                  <a:gd name="T48" fmla="*/ 1589 w 315"/>
                  <a:gd name="T49" fmla="*/ 16732 h 359"/>
                  <a:gd name="T50" fmla="*/ 2384 w 315"/>
                  <a:gd name="T51" fmla="*/ 19920 h 359"/>
                  <a:gd name="T52" fmla="*/ 229630 w 315"/>
                  <a:gd name="T53" fmla="*/ 282859 h 359"/>
                  <a:gd name="T54" fmla="*/ 231219 w 315"/>
                  <a:gd name="T55" fmla="*/ 284452 h 359"/>
                  <a:gd name="T56" fmla="*/ 233603 w 315"/>
                  <a:gd name="T57" fmla="*/ 285249 h 359"/>
                  <a:gd name="T58" fmla="*/ 235987 w 315"/>
                  <a:gd name="T59" fmla="*/ 286046 h 359"/>
                  <a:gd name="T60" fmla="*/ 238370 w 315"/>
                  <a:gd name="T61" fmla="*/ 286046 h 3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5" h="359">
                    <a:moveTo>
                      <a:pt x="300" y="359"/>
                    </a:moveTo>
                    <a:lnTo>
                      <a:pt x="305" y="358"/>
                    </a:lnTo>
                    <a:lnTo>
                      <a:pt x="309" y="356"/>
                    </a:lnTo>
                    <a:lnTo>
                      <a:pt x="312" y="354"/>
                    </a:lnTo>
                    <a:lnTo>
                      <a:pt x="314" y="351"/>
                    </a:lnTo>
                    <a:lnTo>
                      <a:pt x="315" y="348"/>
                    </a:lnTo>
                    <a:lnTo>
                      <a:pt x="315" y="346"/>
                    </a:lnTo>
                    <a:lnTo>
                      <a:pt x="315" y="342"/>
                    </a:lnTo>
                    <a:lnTo>
                      <a:pt x="314" y="340"/>
                    </a:lnTo>
                    <a:lnTo>
                      <a:pt x="313" y="338"/>
                    </a:lnTo>
                    <a:lnTo>
                      <a:pt x="312" y="334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5"/>
                    </a:lnTo>
                    <a:lnTo>
                      <a:pt x="289" y="355"/>
                    </a:lnTo>
                    <a:lnTo>
                      <a:pt x="291" y="357"/>
                    </a:lnTo>
                    <a:lnTo>
                      <a:pt x="294" y="358"/>
                    </a:lnTo>
                    <a:lnTo>
                      <a:pt x="297" y="359"/>
                    </a:lnTo>
                    <a:lnTo>
                      <a:pt x="300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59" name="Freeform 304"/>
              <p:cNvSpPr/>
              <p:nvPr/>
            </p:nvSpPr>
            <p:spPr bwMode="auto">
              <a:xfrm>
                <a:off x="23480" y="7143"/>
                <a:ext cx="378" cy="450"/>
              </a:xfrm>
              <a:custGeom>
                <a:avLst/>
                <a:gdLst>
                  <a:gd name="T0" fmla="*/ 234399 w 300"/>
                  <a:gd name="T1" fmla="*/ 2390 h 359"/>
                  <a:gd name="T2" fmla="*/ 232015 w 300"/>
                  <a:gd name="T3" fmla="*/ 797 h 359"/>
                  <a:gd name="T4" fmla="*/ 229632 w 300"/>
                  <a:gd name="T5" fmla="*/ 0 h 359"/>
                  <a:gd name="T6" fmla="*/ 228043 w 300"/>
                  <a:gd name="T7" fmla="*/ 0 h 359"/>
                  <a:gd name="T8" fmla="*/ 224864 w 300"/>
                  <a:gd name="T9" fmla="*/ 0 h 359"/>
                  <a:gd name="T10" fmla="*/ 223275 w 300"/>
                  <a:gd name="T11" fmla="*/ 0 h 359"/>
                  <a:gd name="T12" fmla="*/ 221686 w 300"/>
                  <a:gd name="T13" fmla="*/ 797 h 359"/>
                  <a:gd name="T14" fmla="*/ 218508 w 300"/>
                  <a:gd name="T15" fmla="*/ 2390 h 359"/>
                  <a:gd name="T16" fmla="*/ 216919 w 300"/>
                  <a:gd name="T17" fmla="*/ 4781 h 359"/>
                  <a:gd name="T18" fmla="*/ 2384 w 300"/>
                  <a:gd name="T19" fmla="*/ 267720 h 359"/>
                  <a:gd name="T20" fmla="*/ 1589 w 300"/>
                  <a:gd name="T21" fmla="*/ 269314 h 359"/>
                  <a:gd name="T22" fmla="*/ 795 w 300"/>
                  <a:gd name="T23" fmla="*/ 270907 h 359"/>
                  <a:gd name="T24" fmla="*/ 0 w 300"/>
                  <a:gd name="T25" fmla="*/ 274094 h 359"/>
                  <a:gd name="T26" fmla="*/ 0 w 300"/>
                  <a:gd name="T27" fmla="*/ 275688 h 359"/>
                  <a:gd name="T28" fmla="*/ 795 w 300"/>
                  <a:gd name="T29" fmla="*/ 278078 h 359"/>
                  <a:gd name="T30" fmla="*/ 1589 w 300"/>
                  <a:gd name="T31" fmla="*/ 279672 h 359"/>
                  <a:gd name="T32" fmla="*/ 2384 w 300"/>
                  <a:gd name="T33" fmla="*/ 282062 h 359"/>
                  <a:gd name="T34" fmla="*/ 4767 w 300"/>
                  <a:gd name="T35" fmla="*/ 283656 h 359"/>
                  <a:gd name="T36" fmla="*/ 7946 w 300"/>
                  <a:gd name="T37" fmla="*/ 285249 h 359"/>
                  <a:gd name="T38" fmla="*/ 11919 w 300"/>
                  <a:gd name="T39" fmla="*/ 286046 h 359"/>
                  <a:gd name="T40" fmla="*/ 14302 w 300"/>
                  <a:gd name="T41" fmla="*/ 286046 h 359"/>
                  <a:gd name="T42" fmla="*/ 17481 w 300"/>
                  <a:gd name="T43" fmla="*/ 285249 h 359"/>
                  <a:gd name="T44" fmla="*/ 19070 w 300"/>
                  <a:gd name="T45" fmla="*/ 283656 h 359"/>
                  <a:gd name="T46" fmla="*/ 21453 w 300"/>
                  <a:gd name="T47" fmla="*/ 282062 h 359"/>
                  <a:gd name="T48" fmla="*/ 235988 w 300"/>
                  <a:gd name="T49" fmla="*/ 19123 h 359"/>
                  <a:gd name="T50" fmla="*/ 236783 w 300"/>
                  <a:gd name="T51" fmla="*/ 16732 h 359"/>
                  <a:gd name="T52" fmla="*/ 237577 w 300"/>
                  <a:gd name="T53" fmla="*/ 15139 h 359"/>
                  <a:gd name="T54" fmla="*/ 238372 w 300"/>
                  <a:gd name="T55" fmla="*/ 12749 h 359"/>
                  <a:gd name="T56" fmla="*/ 238372 w 300"/>
                  <a:gd name="T57" fmla="*/ 10358 h 359"/>
                  <a:gd name="T58" fmla="*/ 237577 w 300"/>
                  <a:gd name="T59" fmla="*/ 7968 h 359"/>
                  <a:gd name="T60" fmla="*/ 236783 w 300"/>
                  <a:gd name="T61" fmla="*/ 6374 h 359"/>
                  <a:gd name="T62" fmla="*/ 235988 w 300"/>
                  <a:gd name="T63" fmla="*/ 4781 h 359"/>
                  <a:gd name="T64" fmla="*/ 234399 w 300"/>
                  <a:gd name="T65" fmla="*/ 2390 h 3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0" h="359">
                    <a:moveTo>
                      <a:pt x="295" y="3"/>
                    </a:moveTo>
                    <a:lnTo>
                      <a:pt x="292" y="1"/>
                    </a:lnTo>
                    <a:lnTo>
                      <a:pt x="289" y="0"/>
                    </a:lnTo>
                    <a:lnTo>
                      <a:pt x="287" y="0"/>
                    </a:lnTo>
                    <a:lnTo>
                      <a:pt x="283" y="0"/>
                    </a:lnTo>
                    <a:lnTo>
                      <a:pt x="281" y="0"/>
                    </a:lnTo>
                    <a:lnTo>
                      <a:pt x="279" y="1"/>
                    </a:lnTo>
                    <a:lnTo>
                      <a:pt x="275" y="3"/>
                    </a:lnTo>
                    <a:lnTo>
                      <a:pt x="273" y="6"/>
                    </a:lnTo>
                    <a:lnTo>
                      <a:pt x="3" y="336"/>
                    </a:lnTo>
                    <a:lnTo>
                      <a:pt x="2" y="338"/>
                    </a:lnTo>
                    <a:lnTo>
                      <a:pt x="1" y="340"/>
                    </a:lnTo>
                    <a:lnTo>
                      <a:pt x="0" y="344"/>
                    </a:lnTo>
                    <a:lnTo>
                      <a:pt x="0" y="346"/>
                    </a:lnTo>
                    <a:lnTo>
                      <a:pt x="1" y="349"/>
                    </a:lnTo>
                    <a:lnTo>
                      <a:pt x="2" y="351"/>
                    </a:lnTo>
                    <a:lnTo>
                      <a:pt x="3" y="354"/>
                    </a:lnTo>
                    <a:lnTo>
                      <a:pt x="6" y="356"/>
                    </a:lnTo>
                    <a:lnTo>
                      <a:pt x="10" y="358"/>
                    </a:lnTo>
                    <a:lnTo>
                      <a:pt x="15" y="359"/>
                    </a:lnTo>
                    <a:lnTo>
                      <a:pt x="18" y="359"/>
                    </a:lnTo>
                    <a:lnTo>
                      <a:pt x="22" y="358"/>
                    </a:lnTo>
                    <a:lnTo>
                      <a:pt x="24" y="356"/>
                    </a:lnTo>
                    <a:lnTo>
                      <a:pt x="27" y="354"/>
                    </a:lnTo>
                    <a:lnTo>
                      <a:pt x="297" y="24"/>
                    </a:lnTo>
                    <a:lnTo>
                      <a:pt x="298" y="21"/>
                    </a:lnTo>
                    <a:lnTo>
                      <a:pt x="299" y="19"/>
                    </a:lnTo>
                    <a:lnTo>
                      <a:pt x="300" y="16"/>
                    </a:lnTo>
                    <a:lnTo>
                      <a:pt x="300" y="13"/>
                    </a:lnTo>
                    <a:lnTo>
                      <a:pt x="299" y="10"/>
                    </a:lnTo>
                    <a:lnTo>
                      <a:pt x="298" y="8"/>
                    </a:lnTo>
                    <a:lnTo>
                      <a:pt x="297" y="6"/>
                    </a:lnTo>
                    <a:lnTo>
                      <a:pt x="29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3180" y="7518"/>
                <a:ext cx="1578" cy="824"/>
                <a:chOff x="23180" y="7518"/>
                <a:chExt cx="1578" cy="824"/>
              </a:xfrm>
              <a:grpFill/>
            </p:grpSpPr>
            <p:sp>
              <p:nvSpPr>
                <p:cNvPr id="7453" name="Freeform 298"/>
                <p:cNvSpPr>
                  <a:spLocks noEditPoints="1"/>
                </p:cNvSpPr>
                <p:nvPr/>
              </p:nvSpPr>
              <p:spPr bwMode="auto">
                <a:xfrm>
                  <a:off x="23255" y="7668"/>
                  <a:ext cx="1428" cy="675"/>
                </a:xfrm>
                <a:custGeom>
                  <a:avLst/>
                  <a:gdLst>
                    <a:gd name="T0" fmla="*/ 894688 w 1140"/>
                    <a:gd name="T1" fmla="*/ 0 h 539"/>
                    <a:gd name="T2" fmla="*/ 11919 w 1140"/>
                    <a:gd name="T3" fmla="*/ 0 h 539"/>
                    <a:gd name="T4" fmla="*/ 9535 w 1140"/>
                    <a:gd name="T5" fmla="*/ 0 h 539"/>
                    <a:gd name="T6" fmla="*/ 7151 w 1140"/>
                    <a:gd name="T7" fmla="*/ 796 h 539"/>
                    <a:gd name="T8" fmla="*/ 4767 w 1140"/>
                    <a:gd name="T9" fmla="*/ 2388 h 539"/>
                    <a:gd name="T10" fmla="*/ 3178 w 1140"/>
                    <a:gd name="T11" fmla="*/ 3980 h 539"/>
                    <a:gd name="T12" fmla="*/ 795 w 1140"/>
                    <a:gd name="T13" fmla="*/ 7164 h 539"/>
                    <a:gd name="T14" fmla="*/ 0 w 1140"/>
                    <a:gd name="T15" fmla="*/ 8757 h 539"/>
                    <a:gd name="T16" fmla="*/ 0 w 1140"/>
                    <a:gd name="T17" fmla="*/ 11941 h 539"/>
                    <a:gd name="T18" fmla="*/ 0 w 1140"/>
                    <a:gd name="T19" fmla="*/ 14329 h 539"/>
                    <a:gd name="T20" fmla="*/ 96143 w 1140"/>
                    <a:gd name="T21" fmla="*/ 396431 h 539"/>
                    <a:gd name="T22" fmla="*/ 96938 w 1140"/>
                    <a:gd name="T23" fmla="*/ 401207 h 539"/>
                    <a:gd name="T24" fmla="*/ 98527 w 1140"/>
                    <a:gd name="T25" fmla="*/ 405984 h 539"/>
                    <a:gd name="T26" fmla="*/ 101705 w 1140"/>
                    <a:gd name="T27" fmla="*/ 410760 h 539"/>
                    <a:gd name="T28" fmla="*/ 104883 w 1140"/>
                    <a:gd name="T29" fmla="*/ 416332 h 539"/>
                    <a:gd name="T30" fmla="*/ 109651 w 1140"/>
                    <a:gd name="T31" fmla="*/ 421109 h 539"/>
                    <a:gd name="T32" fmla="*/ 115213 w 1140"/>
                    <a:gd name="T33" fmla="*/ 425885 h 539"/>
                    <a:gd name="T34" fmla="*/ 118391 w 1140"/>
                    <a:gd name="T35" fmla="*/ 427477 h 539"/>
                    <a:gd name="T36" fmla="*/ 122364 w 1140"/>
                    <a:gd name="T37" fmla="*/ 428273 h 539"/>
                    <a:gd name="T38" fmla="*/ 127132 w 1140"/>
                    <a:gd name="T39" fmla="*/ 429069 h 539"/>
                    <a:gd name="T40" fmla="*/ 131104 w 1140"/>
                    <a:gd name="T41" fmla="*/ 429069 h 539"/>
                    <a:gd name="T42" fmla="*/ 774708 w 1140"/>
                    <a:gd name="T43" fmla="*/ 429069 h 539"/>
                    <a:gd name="T44" fmla="*/ 779475 w 1140"/>
                    <a:gd name="T45" fmla="*/ 429069 h 539"/>
                    <a:gd name="T46" fmla="*/ 784242 w 1140"/>
                    <a:gd name="T47" fmla="*/ 428273 h 539"/>
                    <a:gd name="T48" fmla="*/ 787421 w 1140"/>
                    <a:gd name="T49" fmla="*/ 427477 h 539"/>
                    <a:gd name="T50" fmla="*/ 791394 w 1140"/>
                    <a:gd name="T51" fmla="*/ 425885 h 539"/>
                    <a:gd name="T52" fmla="*/ 796956 w 1140"/>
                    <a:gd name="T53" fmla="*/ 421109 h 539"/>
                    <a:gd name="T54" fmla="*/ 800929 w 1140"/>
                    <a:gd name="T55" fmla="*/ 416332 h 539"/>
                    <a:gd name="T56" fmla="*/ 804901 w 1140"/>
                    <a:gd name="T57" fmla="*/ 410760 h 539"/>
                    <a:gd name="T58" fmla="*/ 807285 w 1140"/>
                    <a:gd name="T59" fmla="*/ 405984 h 539"/>
                    <a:gd name="T60" fmla="*/ 809669 w 1140"/>
                    <a:gd name="T61" fmla="*/ 400411 h 539"/>
                    <a:gd name="T62" fmla="*/ 810463 w 1140"/>
                    <a:gd name="T63" fmla="*/ 396431 h 539"/>
                    <a:gd name="T64" fmla="*/ 905017 w 1140"/>
                    <a:gd name="T65" fmla="*/ 14329 h 539"/>
                    <a:gd name="T66" fmla="*/ 905812 w 1140"/>
                    <a:gd name="T67" fmla="*/ 11941 h 539"/>
                    <a:gd name="T68" fmla="*/ 905017 w 1140"/>
                    <a:gd name="T69" fmla="*/ 8757 h 539"/>
                    <a:gd name="T70" fmla="*/ 905017 w 1140"/>
                    <a:gd name="T71" fmla="*/ 7164 h 539"/>
                    <a:gd name="T72" fmla="*/ 903428 w 1140"/>
                    <a:gd name="T73" fmla="*/ 3980 h 539"/>
                    <a:gd name="T74" fmla="*/ 901839 w 1140"/>
                    <a:gd name="T75" fmla="*/ 2388 h 539"/>
                    <a:gd name="T76" fmla="*/ 898661 w 1140"/>
                    <a:gd name="T77" fmla="*/ 796 h 539"/>
                    <a:gd name="T78" fmla="*/ 897072 w 1140"/>
                    <a:gd name="T79" fmla="*/ 0 h 539"/>
                    <a:gd name="T80" fmla="*/ 894688 w 1140"/>
                    <a:gd name="T81" fmla="*/ 0 h 539"/>
                    <a:gd name="T82" fmla="*/ 786626 w 1140"/>
                    <a:gd name="T83" fmla="*/ 390063 h 539"/>
                    <a:gd name="T84" fmla="*/ 785832 w 1140"/>
                    <a:gd name="T85" fmla="*/ 395635 h 539"/>
                    <a:gd name="T86" fmla="*/ 784242 w 1140"/>
                    <a:gd name="T87" fmla="*/ 399615 h 539"/>
                    <a:gd name="T88" fmla="*/ 781859 w 1140"/>
                    <a:gd name="T89" fmla="*/ 402003 h 539"/>
                    <a:gd name="T90" fmla="*/ 780270 w 1140"/>
                    <a:gd name="T91" fmla="*/ 403596 h 539"/>
                    <a:gd name="T92" fmla="*/ 777886 w 1140"/>
                    <a:gd name="T93" fmla="*/ 405984 h 539"/>
                    <a:gd name="T94" fmla="*/ 774708 w 1140"/>
                    <a:gd name="T95" fmla="*/ 405984 h 539"/>
                    <a:gd name="T96" fmla="*/ 131104 w 1140"/>
                    <a:gd name="T97" fmla="*/ 405984 h 539"/>
                    <a:gd name="T98" fmla="*/ 128721 w 1140"/>
                    <a:gd name="T99" fmla="*/ 405984 h 539"/>
                    <a:gd name="T100" fmla="*/ 125542 w 1140"/>
                    <a:gd name="T101" fmla="*/ 403596 h 539"/>
                    <a:gd name="T102" fmla="*/ 123953 w 1140"/>
                    <a:gd name="T103" fmla="*/ 402003 h 539"/>
                    <a:gd name="T104" fmla="*/ 122364 w 1140"/>
                    <a:gd name="T105" fmla="*/ 399615 h 539"/>
                    <a:gd name="T106" fmla="*/ 120775 w 1140"/>
                    <a:gd name="T107" fmla="*/ 395635 h 539"/>
                    <a:gd name="T108" fmla="*/ 119186 w 1140"/>
                    <a:gd name="T109" fmla="*/ 390859 h 539"/>
                    <a:gd name="T110" fmla="*/ 27015 w 1140"/>
                    <a:gd name="T111" fmla="*/ 23085 h 539"/>
                    <a:gd name="T112" fmla="*/ 878797 w 1140"/>
                    <a:gd name="T113" fmla="*/ 23085 h 539"/>
                    <a:gd name="T114" fmla="*/ 786626 w 1140"/>
                    <a:gd name="T115" fmla="*/ 390063 h 5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140" h="539">
                      <a:moveTo>
                        <a:pt x="1126" y="0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21" y="498"/>
                      </a:lnTo>
                      <a:lnTo>
                        <a:pt x="122" y="504"/>
                      </a:lnTo>
                      <a:lnTo>
                        <a:pt x="124" y="510"/>
                      </a:lnTo>
                      <a:lnTo>
                        <a:pt x="128" y="516"/>
                      </a:lnTo>
                      <a:lnTo>
                        <a:pt x="132" y="523"/>
                      </a:lnTo>
                      <a:lnTo>
                        <a:pt x="138" y="529"/>
                      </a:lnTo>
                      <a:lnTo>
                        <a:pt x="145" y="535"/>
                      </a:lnTo>
                      <a:lnTo>
                        <a:pt x="149" y="537"/>
                      </a:lnTo>
                      <a:lnTo>
                        <a:pt x="154" y="538"/>
                      </a:lnTo>
                      <a:lnTo>
                        <a:pt x="160" y="539"/>
                      </a:lnTo>
                      <a:lnTo>
                        <a:pt x="165" y="539"/>
                      </a:lnTo>
                      <a:lnTo>
                        <a:pt x="975" y="539"/>
                      </a:lnTo>
                      <a:lnTo>
                        <a:pt x="981" y="539"/>
                      </a:lnTo>
                      <a:lnTo>
                        <a:pt x="987" y="538"/>
                      </a:lnTo>
                      <a:lnTo>
                        <a:pt x="991" y="537"/>
                      </a:lnTo>
                      <a:lnTo>
                        <a:pt x="996" y="535"/>
                      </a:lnTo>
                      <a:lnTo>
                        <a:pt x="1003" y="529"/>
                      </a:lnTo>
                      <a:lnTo>
                        <a:pt x="1008" y="523"/>
                      </a:lnTo>
                      <a:lnTo>
                        <a:pt x="1013" y="516"/>
                      </a:lnTo>
                      <a:lnTo>
                        <a:pt x="1016" y="510"/>
                      </a:lnTo>
                      <a:lnTo>
                        <a:pt x="1019" y="503"/>
                      </a:lnTo>
                      <a:lnTo>
                        <a:pt x="1020" y="498"/>
                      </a:lnTo>
                      <a:lnTo>
                        <a:pt x="1139" y="18"/>
                      </a:lnTo>
                      <a:lnTo>
                        <a:pt x="1140" y="15"/>
                      </a:lnTo>
                      <a:lnTo>
                        <a:pt x="1139" y="11"/>
                      </a:lnTo>
                      <a:lnTo>
                        <a:pt x="1139" y="9"/>
                      </a:lnTo>
                      <a:lnTo>
                        <a:pt x="1137" y="5"/>
                      </a:lnTo>
                      <a:lnTo>
                        <a:pt x="1135" y="3"/>
                      </a:lnTo>
                      <a:lnTo>
                        <a:pt x="1131" y="1"/>
                      </a:lnTo>
                      <a:lnTo>
                        <a:pt x="1129" y="0"/>
                      </a:lnTo>
                      <a:lnTo>
                        <a:pt x="1126" y="0"/>
                      </a:lnTo>
                      <a:close/>
                      <a:moveTo>
                        <a:pt x="990" y="490"/>
                      </a:moveTo>
                      <a:lnTo>
                        <a:pt x="989" y="497"/>
                      </a:lnTo>
                      <a:lnTo>
                        <a:pt x="987" y="502"/>
                      </a:lnTo>
                      <a:lnTo>
                        <a:pt x="984" y="505"/>
                      </a:lnTo>
                      <a:lnTo>
                        <a:pt x="982" y="507"/>
                      </a:lnTo>
                      <a:lnTo>
                        <a:pt x="979" y="510"/>
                      </a:lnTo>
                      <a:lnTo>
                        <a:pt x="975" y="510"/>
                      </a:lnTo>
                      <a:lnTo>
                        <a:pt x="165" y="510"/>
                      </a:lnTo>
                      <a:lnTo>
                        <a:pt x="162" y="510"/>
                      </a:lnTo>
                      <a:lnTo>
                        <a:pt x="158" y="507"/>
                      </a:lnTo>
                      <a:lnTo>
                        <a:pt x="156" y="505"/>
                      </a:lnTo>
                      <a:lnTo>
                        <a:pt x="154" y="502"/>
                      </a:lnTo>
                      <a:lnTo>
                        <a:pt x="152" y="497"/>
                      </a:lnTo>
                      <a:lnTo>
                        <a:pt x="150" y="491"/>
                      </a:lnTo>
                      <a:lnTo>
                        <a:pt x="34" y="29"/>
                      </a:lnTo>
                      <a:lnTo>
                        <a:pt x="1106" y="29"/>
                      </a:lnTo>
                      <a:lnTo>
                        <a:pt x="990" y="4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54" name="Freeform 299"/>
                <p:cNvSpPr/>
                <p:nvPr/>
              </p:nvSpPr>
              <p:spPr bwMode="auto">
                <a:xfrm>
                  <a:off x="23858" y="7818"/>
                  <a:ext cx="37" cy="375"/>
                </a:xfrm>
                <a:custGeom>
                  <a:avLst/>
                  <a:gdLst>
                    <a:gd name="T0" fmla="*/ 11919 w 30"/>
                    <a:gd name="T1" fmla="*/ 238372 h 301"/>
                    <a:gd name="T2" fmla="*/ 15097 w 30"/>
                    <a:gd name="T3" fmla="*/ 238372 h 301"/>
                    <a:gd name="T4" fmla="*/ 16686 w 30"/>
                    <a:gd name="T5" fmla="*/ 237580 h 301"/>
                    <a:gd name="T6" fmla="*/ 18275 w 30"/>
                    <a:gd name="T7" fmla="*/ 235996 h 301"/>
                    <a:gd name="T8" fmla="*/ 19864 w 30"/>
                    <a:gd name="T9" fmla="*/ 234412 h 301"/>
                    <a:gd name="T10" fmla="*/ 22248 w 30"/>
                    <a:gd name="T11" fmla="*/ 232828 h 301"/>
                    <a:gd name="T12" fmla="*/ 23042 w 30"/>
                    <a:gd name="T13" fmla="*/ 231245 h 301"/>
                    <a:gd name="T14" fmla="*/ 23837 w 30"/>
                    <a:gd name="T15" fmla="*/ 228077 h 301"/>
                    <a:gd name="T16" fmla="*/ 23837 w 30"/>
                    <a:gd name="T17" fmla="*/ 226493 h 301"/>
                    <a:gd name="T18" fmla="*/ 23837 w 30"/>
                    <a:gd name="T19" fmla="*/ 12671 h 301"/>
                    <a:gd name="T20" fmla="*/ 23837 w 30"/>
                    <a:gd name="T21" fmla="*/ 10295 h 301"/>
                    <a:gd name="T22" fmla="*/ 23042 w 30"/>
                    <a:gd name="T23" fmla="*/ 7127 h 301"/>
                    <a:gd name="T24" fmla="*/ 22248 w 30"/>
                    <a:gd name="T25" fmla="*/ 5544 h 301"/>
                    <a:gd name="T26" fmla="*/ 19864 w 30"/>
                    <a:gd name="T27" fmla="*/ 3960 h 301"/>
                    <a:gd name="T28" fmla="*/ 18275 w 30"/>
                    <a:gd name="T29" fmla="*/ 3168 h 301"/>
                    <a:gd name="T30" fmla="*/ 16686 w 30"/>
                    <a:gd name="T31" fmla="*/ 792 h 301"/>
                    <a:gd name="T32" fmla="*/ 15097 w 30"/>
                    <a:gd name="T33" fmla="*/ 792 h 301"/>
                    <a:gd name="T34" fmla="*/ 11919 w 30"/>
                    <a:gd name="T35" fmla="*/ 0 h 301"/>
                    <a:gd name="T36" fmla="*/ 9535 w 30"/>
                    <a:gd name="T37" fmla="*/ 792 h 301"/>
                    <a:gd name="T38" fmla="*/ 7946 w 30"/>
                    <a:gd name="T39" fmla="*/ 792 h 301"/>
                    <a:gd name="T40" fmla="*/ 5562 w 30"/>
                    <a:gd name="T41" fmla="*/ 3168 h 301"/>
                    <a:gd name="T42" fmla="*/ 3973 w 30"/>
                    <a:gd name="T43" fmla="*/ 3960 h 301"/>
                    <a:gd name="T44" fmla="*/ 2384 w 30"/>
                    <a:gd name="T45" fmla="*/ 5544 h 301"/>
                    <a:gd name="T46" fmla="*/ 1589 w 30"/>
                    <a:gd name="T47" fmla="*/ 7127 h 301"/>
                    <a:gd name="T48" fmla="*/ 0 w 30"/>
                    <a:gd name="T49" fmla="*/ 10295 h 301"/>
                    <a:gd name="T50" fmla="*/ 0 w 30"/>
                    <a:gd name="T51" fmla="*/ 12671 h 301"/>
                    <a:gd name="T52" fmla="*/ 0 w 30"/>
                    <a:gd name="T53" fmla="*/ 226493 h 301"/>
                    <a:gd name="T54" fmla="*/ 0 w 30"/>
                    <a:gd name="T55" fmla="*/ 228077 h 301"/>
                    <a:gd name="T56" fmla="*/ 1589 w 30"/>
                    <a:gd name="T57" fmla="*/ 231245 h 301"/>
                    <a:gd name="T58" fmla="*/ 2384 w 30"/>
                    <a:gd name="T59" fmla="*/ 232828 h 301"/>
                    <a:gd name="T60" fmla="*/ 3973 w 30"/>
                    <a:gd name="T61" fmla="*/ 234412 h 301"/>
                    <a:gd name="T62" fmla="*/ 5562 w 30"/>
                    <a:gd name="T63" fmla="*/ 235996 h 301"/>
                    <a:gd name="T64" fmla="*/ 7946 w 30"/>
                    <a:gd name="T65" fmla="*/ 237580 h 301"/>
                    <a:gd name="T66" fmla="*/ 9535 w 30"/>
                    <a:gd name="T67" fmla="*/ 238372 h 301"/>
                    <a:gd name="T68" fmla="*/ 11919 w 30"/>
                    <a:gd name="T69" fmla="*/ 238372 h 3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0" h="301">
                      <a:moveTo>
                        <a:pt x="15" y="301"/>
                      </a:moveTo>
                      <a:lnTo>
                        <a:pt x="19" y="301"/>
                      </a:lnTo>
                      <a:lnTo>
                        <a:pt x="21" y="300"/>
                      </a:lnTo>
                      <a:lnTo>
                        <a:pt x="23" y="298"/>
                      </a:lnTo>
                      <a:lnTo>
                        <a:pt x="25" y="296"/>
                      </a:lnTo>
                      <a:lnTo>
                        <a:pt x="28" y="294"/>
                      </a:lnTo>
                      <a:lnTo>
                        <a:pt x="29" y="292"/>
                      </a:lnTo>
                      <a:lnTo>
                        <a:pt x="30" y="288"/>
                      </a:lnTo>
                      <a:lnTo>
                        <a:pt x="30" y="286"/>
                      </a:lnTo>
                      <a:lnTo>
                        <a:pt x="30" y="16"/>
                      </a:ln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8" y="7"/>
                      </a:lnTo>
                      <a:lnTo>
                        <a:pt x="25" y="5"/>
                      </a:lnTo>
                      <a:lnTo>
                        <a:pt x="23" y="4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86"/>
                      </a:lnTo>
                      <a:lnTo>
                        <a:pt x="0" y="288"/>
                      </a:lnTo>
                      <a:lnTo>
                        <a:pt x="2" y="292"/>
                      </a:lnTo>
                      <a:lnTo>
                        <a:pt x="3" y="294"/>
                      </a:lnTo>
                      <a:lnTo>
                        <a:pt x="5" y="296"/>
                      </a:lnTo>
                      <a:lnTo>
                        <a:pt x="7" y="298"/>
                      </a:lnTo>
                      <a:lnTo>
                        <a:pt x="10" y="300"/>
                      </a:lnTo>
                      <a:lnTo>
                        <a:pt x="12" y="301"/>
                      </a:lnTo>
                      <a:lnTo>
                        <a:pt x="15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55" name="Freeform 300"/>
                <p:cNvSpPr/>
                <p:nvPr/>
              </p:nvSpPr>
              <p:spPr bwMode="auto">
                <a:xfrm>
                  <a:off x="23555" y="7818"/>
                  <a:ext cx="75" cy="375"/>
                </a:xfrm>
                <a:custGeom>
                  <a:avLst/>
                  <a:gdLst>
                    <a:gd name="T0" fmla="*/ 35951 w 61"/>
                    <a:gd name="T1" fmla="*/ 238372 h 301"/>
                    <a:gd name="T2" fmla="*/ 35951 w 61"/>
                    <a:gd name="T3" fmla="*/ 238372 h 301"/>
                    <a:gd name="T4" fmla="*/ 36732 w 61"/>
                    <a:gd name="T5" fmla="*/ 238372 h 301"/>
                    <a:gd name="T6" fmla="*/ 39077 w 61"/>
                    <a:gd name="T7" fmla="*/ 237580 h 301"/>
                    <a:gd name="T8" fmla="*/ 41422 w 61"/>
                    <a:gd name="T9" fmla="*/ 235996 h 301"/>
                    <a:gd name="T10" fmla="*/ 42985 w 61"/>
                    <a:gd name="T11" fmla="*/ 235204 h 301"/>
                    <a:gd name="T12" fmla="*/ 44548 w 61"/>
                    <a:gd name="T13" fmla="*/ 233620 h 301"/>
                    <a:gd name="T14" fmla="*/ 45329 w 61"/>
                    <a:gd name="T15" fmla="*/ 232037 h 301"/>
                    <a:gd name="T16" fmla="*/ 46111 w 61"/>
                    <a:gd name="T17" fmla="*/ 228869 h 301"/>
                    <a:gd name="T18" fmla="*/ 47674 w 61"/>
                    <a:gd name="T19" fmla="*/ 227285 h 301"/>
                    <a:gd name="T20" fmla="*/ 47674 w 61"/>
                    <a:gd name="T21" fmla="*/ 224909 h 301"/>
                    <a:gd name="T22" fmla="*/ 23446 w 61"/>
                    <a:gd name="T23" fmla="*/ 11087 h 301"/>
                    <a:gd name="T24" fmla="*/ 23446 w 61"/>
                    <a:gd name="T25" fmla="*/ 8711 h 301"/>
                    <a:gd name="T26" fmla="*/ 22665 w 61"/>
                    <a:gd name="T27" fmla="*/ 6335 h 301"/>
                    <a:gd name="T28" fmla="*/ 20320 w 61"/>
                    <a:gd name="T29" fmla="*/ 4752 h 301"/>
                    <a:gd name="T30" fmla="*/ 18757 w 61"/>
                    <a:gd name="T31" fmla="*/ 3168 h 301"/>
                    <a:gd name="T32" fmla="*/ 17194 w 61"/>
                    <a:gd name="T33" fmla="*/ 2376 h 301"/>
                    <a:gd name="T34" fmla="*/ 15631 w 61"/>
                    <a:gd name="T35" fmla="*/ 792 h 301"/>
                    <a:gd name="T36" fmla="*/ 12505 w 61"/>
                    <a:gd name="T37" fmla="*/ 0 h 301"/>
                    <a:gd name="T38" fmla="*/ 10942 w 61"/>
                    <a:gd name="T39" fmla="*/ 0 h 301"/>
                    <a:gd name="T40" fmla="*/ 8597 w 61"/>
                    <a:gd name="T41" fmla="*/ 792 h 301"/>
                    <a:gd name="T42" fmla="*/ 6252 w 61"/>
                    <a:gd name="T43" fmla="*/ 2376 h 301"/>
                    <a:gd name="T44" fmla="*/ 4689 w 61"/>
                    <a:gd name="T45" fmla="*/ 3168 h 301"/>
                    <a:gd name="T46" fmla="*/ 3126 w 61"/>
                    <a:gd name="T47" fmla="*/ 4752 h 301"/>
                    <a:gd name="T48" fmla="*/ 782 w 61"/>
                    <a:gd name="T49" fmla="*/ 6335 h 301"/>
                    <a:gd name="T50" fmla="*/ 782 w 61"/>
                    <a:gd name="T51" fmla="*/ 9503 h 301"/>
                    <a:gd name="T52" fmla="*/ 0 w 61"/>
                    <a:gd name="T53" fmla="*/ 11087 h 301"/>
                    <a:gd name="T54" fmla="*/ 0 w 61"/>
                    <a:gd name="T55" fmla="*/ 13463 h 301"/>
                    <a:gd name="T56" fmla="*/ 23446 w 61"/>
                    <a:gd name="T57" fmla="*/ 227285 h 301"/>
                    <a:gd name="T58" fmla="*/ 25009 w 61"/>
                    <a:gd name="T59" fmla="*/ 232037 h 301"/>
                    <a:gd name="T60" fmla="*/ 28135 w 61"/>
                    <a:gd name="T61" fmla="*/ 235204 h 301"/>
                    <a:gd name="T62" fmla="*/ 31262 w 61"/>
                    <a:gd name="T63" fmla="*/ 237580 h 301"/>
                    <a:gd name="T64" fmla="*/ 35951 w 61"/>
                    <a:gd name="T65" fmla="*/ 238372 h 3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1" h="301">
                      <a:moveTo>
                        <a:pt x="46" y="301"/>
                      </a:moveTo>
                      <a:lnTo>
                        <a:pt x="46" y="301"/>
                      </a:lnTo>
                      <a:lnTo>
                        <a:pt x="47" y="301"/>
                      </a:lnTo>
                      <a:lnTo>
                        <a:pt x="50" y="300"/>
                      </a:lnTo>
                      <a:lnTo>
                        <a:pt x="53" y="298"/>
                      </a:lnTo>
                      <a:lnTo>
                        <a:pt x="55" y="297"/>
                      </a:lnTo>
                      <a:lnTo>
                        <a:pt x="57" y="295"/>
                      </a:lnTo>
                      <a:lnTo>
                        <a:pt x="58" y="293"/>
                      </a:lnTo>
                      <a:lnTo>
                        <a:pt x="59" y="289"/>
                      </a:lnTo>
                      <a:lnTo>
                        <a:pt x="61" y="287"/>
                      </a:lnTo>
                      <a:lnTo>
                        <a:pt x="61" y="284"/>
                      </a:lnTo>
                      <a:lnTo>
                        <a:pt x="30" y="14"/>
                      </a:lnTo>
                      <a:lnTo>
                        <a:pt x="30" y="11"/>
                      </a:lnTo>
                      <a:lnTo>
                        <a:pt x="29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1" y="8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0" y="287"/>
                      </a:lnTo>
                      <a:lnTo>
                        <a:pt x="32" y="293"/>
                      </a:lnTo>
                      <a:lnTo>
                        <a:pt x="36" y="297"/>
                      </a:lnTo>
                      <a:lnTo>
                        <a:pt x="40" y="300"/>
                      </a:lnTo>
                      <a:lnTo>
                        <a:pt x="46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56" name="Freeform 301"/>
                <p:cNvSpPr/>
                <p:nvPr/>
              </p:nvSpPr>
              <p:spPr bwMode="auto">
                <a:xfrm>
                  <a:off x="24083" y="7818"/>
                  <a:ext cx="37" cy="375"/>
                </a:xfrm>
                <a:custGeom>
                  <a:avLst/>
                  <a:gdLst>
                    <a:gd name="T0" fmla="*/ 11919 w 30"/>
                    <a:gd name="T1" fmla="*/ 238372 h 301"/>
                    <a:gd name="T2" fmla="*/ 14302 w 30"/>
                    <a:gd name="T3" fmla="*/ 238372 h 301"/>
                    <a:gd name="T4" fmla="*/ 16686 w 30"/>
                    <a:gd name="T5" fmla="*/ 237580 h 301"/>
                    <a:gd name="T6" fmla="*/ 19070 w 30"/>
                    <a:gd name="T7" fmla="*/ 235996 h 301"/>
                    <a:gd name="T8" fmla="*/ 20659 w 30"/>
                    <a:gd name="T9" fmla="*/ 234412 h 301"/>
                    <a:gd name="T10" fmla="*/ 21453 w 30"/>
                    <a:gd name="T11" fmla="*/ 232828 h 301"/>
                    <a:gd name="T12" fmla="*/ 23042 w 30"/>
                    <a:gd name="T13" fmla="*/ 231245 h 301"/>
                    <a:gd name="T14" fmla="*/ 23837 w 30"/>
                    <a:gd name="T15" fmla="*/ 228077 h 301"/>
                    <a:gd name="T16" fmla="*/ 23837 w 30"/>
                    <a:gd name="T17" fmla="*/ 226493 h 301"/>
                    <a:gd name="T18" fmla="*/ 23837 w 30"/>
                    <a:gd name="T19" fmla="*/ 12671 h 301"/>
                    <a:gd name="T20" fmla="*/ 23837 w 30"/>
                    <a:gd name="T21" fmla="*/ 10295 h 301"/>
                    <a:gd name="T22" fmla="*/ 23042 w 30"/>
                    <a:gd name="T23" fmla="*/ 7127 h 301"/>
                    <a:gd name="T24" fmla="*/ 21453 w 30"/>
                    <a:gd name="T25" fmla="*/ 5544 h 301"/>
                    <a:gd name="T26" fmla="*/ 20659 w 30"/>
                    <a:gd name="T27" fmla="*/ 3960 h 301"/>
                    <a:gd name="T28" fmla="*/ 19070 w 30"/>
                    <a:gd name="T29" fmla="*/ 3168 h 301"/>
                    <a:gd name="T30" fmla="*/ 16686 w 30"/>
                    <a:gd name="T31" fmla="*/ 792 h 301"/>
                    <a:gd name="T32" fmla="*/ 14302 w 30"/>
                    <a:gd name="T33" fmla="*/ 792 h 301"/>
                    <a:gd name="T34" fmla="*/ 11919 w 30"/>
                    <a:gd name="T35" fmla="*/ 0 h 301"/>
                    <a:gd name="T36" fmla="*/ 10329 w 30"/>
                    <a:gd name="T37" fmla="*/ 792 h 301"/>
                    <a:gd name="T38" fmla="*/ 7151 w 30"/>
                    <a:gd name="T39" fmla="*/ 792 h 301"/>
                    <a:gd name="T40" fmla="*/ 5562 w 30"/>
                    <a:gd name="T41" fmla="*/ 3168 h 301"/>
                    <a:gd name="T42" fmla="*/ 3973 w 30"/>
                    <a:gd name="T43" fmla="*/ 3960 h 301"/>
                    <a:gd name="T44" fmla="*/ 1589 w 30"/>
                    <a:gd name="T45" fmla="*/ 5544 h 301"/>
                    <a:gd name="T46" fmla="*/ 795 w 30"/>
                    <a:gd name="T47" fmla="*/ 7127 h 301"/>
                    <a:gd name="T48" fmla="*/ 0 w 30"/>
                    <a:gd name="T49" fmla="*/ 10295 h 301"/>
                    <a:gd name="T50" fmla="*/ 0 w 30"/>
                    <a:gd name="T51" fmla="*/ 12671 h 301"/>
                    <a:gd name="T52" fmla="*/ 0 w 30"/>
                    <a:gd name="T53" fmla="*/ 226493 h 301"/>
                    <a:gd name="T54" fmla="*/ 0 w 30"/>
                    <a:gd name="T55" fmla="*/ 228077 h 301"/>
                    <a:gd name="T56" fmla="*/ 795 w 30"/>
                    <a:gd name="T57" fmla="*/ 231245 h 301"/>
                    <a:gd name="T58" fmla="*/ 1589 w 30"/>
                    <a:gd name="T59" fmla="*/ 232828 h 301"/>
                    <a:gd name="T60" fmla="*/ 3973 w 30"/>
                    <a:gd name="T61" fmla="*/ 234412 h 301"/>
                    <a:gd name="T62" fmla="*/ 5562 w 30"/>
                    <a:gd name="T63" fmla="*/ 235996 h 301"/>
                    <a:gd name="T64" fmla="*/ 7151 w 30"/>
                    <a:gd name="T65" fmla="*/ 237580 h 301"/>
                    <a:gd name="T66" fmla="*/ 10329 w 30"/>
                    <a:gd name="T67" fmla="*/ 238372 h 301"/>
                    <a:gd name="T68" fmla="*/ 11919 w 30"/>
                    <a:gd name="T69" fmla="*/ 238372 h 3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0" h="301">
                      <a:moveTo>
                        <a:pt x="15" y="301"/>
                      </a:moveTo>
                      <a:lnTo>
                        <a:pt x="18" y="301"/>
                      </a:lnTo>
                      <a:lnTo>
                        <a:pt x="21" y="300"/>
                      </a:lnTo>
                      <a:lnTo>
                        <a:pt x="24" y="298"/>
                      </a:lnTo>
                      <a:lnTo>
                        <a:pt x="26" y="296"/>
                      </a:lnTo>
                      <a:lnTo>
                        <a:pt x="27" y="294"/>
                      </a:lnTo>
                      <a:lnTo>
                        <a:pt x="29" y="292"/>
                      </a:lnTo>
                      <a:lnTo>
                        <a:pt x="30" y="288"/>
                      </a:lnTo>
                      <a:lnTo>
                        <a:pt x="30" y="286"/>
                      </a:lnTo>
                      <a:lnTo>
                        <a:pt x="30" y="16"/>
                      </a:lnTo>
                      <a:lnTo>
                        <a:pt x="30" y="13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86"/>
                      </a:lnTo>
                      <a:lnTo>
                        <a:pt x="0" y="288"/>
                      </a:lnTo>
                      <a:lnTo>
                        <a:pt x="1" y="292"/>
                      </a:lnTo>
                      <a:lnTo>
                        <a:pt x="2" y="294"/>
                      </a:lnTo>
                      <a:lnTo>
                        <a:pt x="5" y="296"/>
                      </a:lnTo>
                      <a:lnTo>
                        <a:pt x="7" y="298"/>
                      </a:lnTo>
                      <a:lnTo>
                        <a:pt x="9" y="300"/>
                      </a:lnTo>
                      <a:lnTo>
                        <a:pt x="13" y="301"/>
                      </a:lnTo>
                      <a:lnTo>
                        <a:pt x="15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57" name="Freeform 302"/>
                <p:cNvSpPr/>
                <p:nvPr/>
              </p:nvSpPr>
              <p:spPr bwMode="auto">
                <a:xfrm>
                  <a:off x="24308" y="7818"/>
                  <a:ext cx="75" cy="375"/>
                </a:xfrm>
                <a:custGeom>
                  <a:avLst/>
                  <a:gdLst>
                    <a:gd name="T0" fmla="*/ 11124 w 60"/>
                    <a:gd name="T1" fmla="*/ 238372 h 301"/>
                    <a:gd name="T2" fmla="*/ 11919 w 60"/>
                    <a:gd name="T3" fmla="*/ 238372 h 301"/>
                    <a:gd name="T4" fmla="*/ 11919 w 60"/>
                    <a:gd name="T5" fmla="*/ 238372 h 301"/>
                    <a:gd name="T6" fmla="*/ 15891 w 60"/>
                    <a:gd name="T7" fmla="*/ 237580 h 301"/>
                    <a:gd name="T8" fmla="*/ 19864 w 60"/>
                    <a:gd name="T9" fmla="*/ 235204 h 301"/>
                    <a:gd name="T10" fmla="*/ 22248 w 60"/>
                    <a:gd name="T11" fmla="*/ 232037 h 301"/>
                    <a:gd name="T12" fmla="*/ 23837 w 60"/>
                    <a:gd name="T13" fmla="*/ 227285 h 301"/>
                    <a:gd name="T14" fmla="*/ 47674 w 60"/>
                    <a:gd name="T15" fmla="*/ 13463 h 301"/>
                    <a:gd name="T16" fmla="*/ 47674 w 60"/>
                    <a:gd name="T17" fmla="*/ 11087 h 301"/>
                    <a:gd name="T18" fmla="*/ 46879 w 60"/>
                    <a:gd name="T19" fmla="*/ 9503 h 301"/>
                    <a:gd name="T20" fmla="*/ 46085 w 60"/>
                    <a:gd name="T21" fmla="*/ 6335 h 301"/>
                    <a:gd name="T22" fmla="*/ 45290 w 60"/>
                    <a:gd name="T23" fmla="*/ 4752 h 301"/>
                    <a:gd name="T24" fmla="*/ 43701 w 60"/>
                    <a:gd name="T25" fmla="*/ 3168 h 301"/>
                    <a:gd name="T26" fmla="*/ 41317 w 60"/>
                    <a:gd name="T27" fmla="*/ 2376 h 301"/>
                    <a:gd name="T28" fmla="*/ 39728 w 60"/>
                    <a:gd name="T29" fmla="*/ 792 h 301"/>
                    <a:gd name="T30" fmla="*/ 37345 w 60"/>
                    <a:gd name="T31" fmla="*/ 0 h 301"/>
                    <a:gd name="T32" fmla="*/ 34166 w 60"/>
                    <a:gd name="T33" fmla="*/ 0 h 301"/>
                    <a:gd name="T34" fmla="*/ 32577 w 60"/>
                    <a:gd name="T35" fmla="*/ 792 h 301"/>
                    <a:gd name="T36" fmla="*/ 30194 w 60"/>
                    <a:gd name="T37" fmla="*/ 2376 h 301"/>
                    <a:gd name="T38" fmla="*/ 27810 w 60"/>
                    <a:gd name="T39" fmla="*/ 3168 h 301"/>
                    <a:gd name="T40" fmla="*/ 25426 w 60"/>
                    <a:gd name="T41" fmla="*/ 6335 h 301"/>
                    <a:gd name="T42" fmla="*/ 24632 w 60"/>
                    <a:gd name="T43" fmla="*/ 11087 h 301"/>
                    <a:gd name="T44" fmla="*/ 0 w 60"/>
                    <a:gd name="T45" fmla="*/ 224909 h 301"/>
                    <a:gd name="T46" fmla="*/ 0 w 60"/>
                    <a:gd name="T47" fmla="*/ 227285 h 301"/>
                    <a:gd name="T48" fmla="*/ 795 w 60"/>
                    <a:gd name="T49" fmla="*/ 228869 h 301"/>
                    <a:gd name="T50" fmla="*/ 1589 w 60"/>
                    <a:gd name="T51" fmla="*/ 232037 h 301"/>
                    <a:gd name="T52" fmla="*/ 2384 w 60"/>
                    <a:gd name="T53" fmla="*/ 233620 h 301"/>
                    <a:gd name="T54" fmla="*/ 4767 w 60"/>
                    <a:gd name="T55" fmla="*/ 235204 h 301"/>
                    <a:gd name="T56" fmla="*/ 6357 w 60"/>
                    <a:gd name="T57" fmla="*/ 235996 h 301"/>
                    <a:gd name="T58" fmla="*/ 7946 w 60"/>
                    <a:gd name="T59" fmla="*/ 237580 h 301"/>
                    <a:gd name="T60" fmla="*/ 11124 w 60"/>
                    <a:gd name="T61" fmla="*/ 238372 h 30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0" h="301">
                      <a:moveTo>
                        <a:pt x="14" y="301"/>
                      </a:moveTo>
                      <a:lnTo>
                        <a:pt x="15" y="301"/>
                      </a:lnTo>
                      <a:lnTo>
                        <a:pt x="20" y="300"/>
                      </a:lnTo>
                      <a:lnTo>
                        <a:pt x="25" y="297"/>
                      </a:lnTo>
                      <a:lnTo>
                        <a:pt x="28" y="293"/>
                      </a:lnTo>
                      <a:lnTo>
                        <a:pt x="30" y="287"/>
                      </a:lnTo>
                      <a:lnTo>
                        <a:pt x="60" y="17"/>
                      </a:lnTo>
                      <a:lnTo>
                        <a:pt x="60" y="14"/>
                      </a:lnTo>
                      <a:lnTo>
                        <a:pt x="59" y="12"/>
                      </a:lnTo>
                      <a:lnTo>
                        <a:pt x="58" y="8"/>
                      </a:lnTo>
                      <a:lnTo>
                        <a:pt x="57" y="6"/>
                      </a:lnTo>
                      <a:lnTo>
                        <a:pt x="55" y="4"/>
                      </a:lnTo>
                      <a:lnTo>
                        <a:pt x="52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38" y="3"/>
                      </a:lnTo>
                      <a:lnTo>
                        <a:pt x="35" y="4"/>
                      </a:lnTo>
                      <a:lnTo>
                        <a:pt x="32" y="8"/>
                      </a:lnTo>
                      <a:lnTo>
                        <a:pt x="31" y="14"/>
                      </a:lnTo>
                      <a:lnTo>
                        <a:pt x="0" y="284"/>
                      </a:lnTo>
                      <a:lnTo>
                        <a:pt x="0" y="287"/>
                      </a:lnTo>
                      <a:lnTo>
                        <a:pt x="1" y="289"/>
                      </a:lnTo>
                      <a:lnTo>
                        <a:pt x="2" y="293"/>
                      </a:lnTo>
                      <a:lnTo>
                        <a:pt x="3" y="295"/>
                      </a:lnTo>
                      <a:lnTo>
                        <a:pt x="6" y="297"/>
                      </a:lnTo>
                      <a:lnTo>
                        <a:pt x="8" y="298"/>
                      </a:lnTo>
                      <a:lnTo>
                        <a:pt x="10" y="300"/>
                      </a:lnTo>
                      <a:lnTo>
                        <a:pt x="14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60" name="Freeform 305"/>
                <p:cNvSpPr/>
                <p:nvPr/>
              </p:nvSpPr>
              <p:spPr bwMode="auto">
                <a:xfrm>
                  <a:off x="24570" y="7518"/>
                  <a:ext cx="188" cy="37"/>
                </a:xfrm>
                <a:custGeom>
                  <a:avLst/>
                  <a:gdLst>
                    <a:gd name="T0" fmla="*/ 107267 w 150"/>
                    <a:gd name="T1" fmla="*/ 0 h 31"/>
                    <a:gd name="T2" fmla="*/ 11919 w 150"/>
                    <a:gd name="T3" fmla="*/ 0 h 31"/>
                    <a:gd name="T4" fmla="*/ 9535 w 150"/>
                    <a:gd name="T5" fmla="*/ 769 h 31"/>
                    <a:gd name="T6" fmla="*/ 7946 w 150"/>
                    <a:gd name="T7" fmla="*/ 1538 h 31"/>
                    <a:gd name="T8" fmla="*/ 5562 w 150"/>
                    <a:gd name="T9" fmla="*/ 3076 h 31"/>
                    <a:gd name="T10" fmla="*/ 3973 w 150"/>
                    <a:gd name="T11" fmla="*/ 3845 h 31"/>
                    <a:gd name="T12" fmla="*/ 2384 w 150"/>
                    <a:gd name="T13" fmla="*/ 5383 h 31"/>
                    <a:gd name="T14" fmla="*/ 1589 w 150"/>
                    <a:gd name="T15" fmla="*/ 7689 h 31"/>
                    <a:gd name="T16" fmla="*/ 0 w 150"/>
                    <a:gd name="T17" fmla="*/ 9996 h 31"/>
                    <a:gd name="T18" fmla="*/ 0 w 150"/>
                    <a:gd name="T19" fmla="*/ 12303 h 31"/>
                    <a:gd name="T20" fmla="*/ 0 w 150"/>
                    <a:gd name="T21" fmla="*/ 13841 h 31"/>
                    <a:gd name="T22" fmla="*/ 1589 w 150"/>
                    <a:gd name="T23" fmla="*/ 16917 h 31"/>
                    <a:gd name="T24" fmla="*/ 2384 w 150"/>
                    <a:gd name="T25" fmla="*/ 18454 h 31"/>
                    <a:gd name="T26" fmla="*/ 3973 w 150"/>
                    <a:gd name="T27" fmla="*/ 19992 h 31"/>
                    <a:gd name="T28" fmla="*/ 5562 w 150"/>
                    <a:gd name="T29" fmla="*/ 22299 h 31"/>
                    <a:gd name="T30" fmla="*/ 7946 w 150"/>
                    <a:gd name="T31" fmla="*/ 23068 h 31"/>
                    <a:gd name="T32" fmla="*/ 9535 w 150"/>
                    <a:gd name="T33" fmla="*/ 23837 h 31"/>
                    <a:gd name="T34" fmla="*/ 11919 w 150"/>
                    <a:gd name="T35" fmla="*/ 23837 h 31"/>
                    <a:gd name="T36" fmla="*/ 107267 w 150"/>
                    <a:gd name="T37" fmla="*/ 23837 h 31"/>
                    <a:gd name="T38" fmla="*/ 109651 w 150"/>
                    <a:gd name="T39" fmla="*/ 23837 h 31"/>
                    <a:gd name="T40" fmla="*/ 111240 w 150"/>
                    <a:gd name="T41" fmla="*/ 23068 h 31"/>
                    <a:gd name="T42" fmla="*/ 114419 w 150"/>
                    <a:gd name="T43" fmla="*/ 22299 h 31"/>
                    <a:gd name="T44" fmla="*/ 116008 w 150"/>
                    <a:gd name="T45" fmla="*/ 19992 h 31"/>
                    <a:gd name="T46" fmla="*/ 116802 w 150"/>
                    <a:gd name="T47" fmla="*/ 18454 h 31"/>
                    <a:gd name="T48" fmla="*/ 117597 w 150"/>
                    <a:gd name="T49" fmla="*/ 16917 h 31"/>
                    <a:gd name="T50" fmla="*/ 119186 w 150"/>
                    <a:gd name="T51" fmla="*/ 13841 h 31"/>
                    <a:gd name="T52" fmla="*/ 119186 w 150"/>
                    <a:gd name="T53" fmla="*/ 12303 h 31"/>
                    <a:gd name="T54" fmla="*/ 119186 w 150"/>
                    <a:gd name="T55" fmla="*/ 9996 h 31"/>
                    <a:gd name="T56" fmla="*/ 117597 w 150"/>
                    <a:gd name="T57" fmla="*/ 7689 h 31"/>
                    <a:gd name="T58" fmla="*/ 116802 w 150"/>
                    <a:gd name="T59" fmla="*/ 5383 h 31"/>
                    <a:gd name="T60" fmla="*/ 116008 w 150"/>
                    <a:gd name="T61" fmla="*/ 3845 h 31"/>
                    <a:gd name="T62" fmla="*/ 114419 w 150"/>
                    <a:gd name="T63" fmla="*/ 3076 h 31"/>
                    <a:gd name="T64" fmla="*/ 111240 w 150"/>
                    <a:gd name="T65" fmla="*/ 1538 h 31"/>
                    <a:gd name="T66" fmla="*/ 109651 w 150"/>
                    <a:gd name="T67" fmla="*/ 769 h 31"/>
                    <a:gd name="T68" fmla="*/ 107267 w 150"/>
                    <a:gd name="T69" fmla="*/ 0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0" h="31">
                      <a:moveTo>
                        <a:pt x="135" y="0"/>
                      </a:move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3" y="24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10" y="30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35" y="31"/>
                      </a:lnTo>
                      <a:lnTo>
                        <a:pt x="138" y="31"/>
                      </a:lnTo>
                      <a:lnTo>
                        <a:pt x="140" y="30"/>
                      </a:lnTo>
                      <a:lnTo>
                        <a:pt x="144" y="29"/>
                      </a:lnTo>
                      <a:lnTo>
                        <a:pt x="146" y="26"/>
                      </a:lnTo>
                      <a:lnTo>
                        <a:pt x="147" y="24"/>
                      </a:lnTo>
                      <a:lnTo>
                        <a:pt x="148" y="22"/>
                      </a:lnTo>
                      <a:lnTo>
                        <a:pt x="150" y="18"/>
                      </a:lnTo>
                      <a:lnTo>
                        <a:pt x="150" y="16"/>
                      </a:lnTo>
                      <a:lnTo>
                        <a:pt x="150" y="13"/>
                      </a:lnTo>
                      <a:lnTo>
                        <a:pt x="148" y="10"/>
                      </a:lnTo>
                      <a:lnTo>
                        <a:pt x="147" y="7"/>
                      </a:lnTo>
                      <a:lnTo>
                        <a:pt x="146" y="5"/>
                      </a:lnTo>
                      <a:lnTo>
                        <a:pt x="144" y="4"/>
                      </a:lnTo>
                      <a:lnTo>
                        <a:pt x="140" y="2"/>
                      </a:lnTo>
                      <a:lnTo>
                        <a:pt x="138" y="1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61" name="Freeform 306"/>
                <p:cNvSpPr/>
                <p:nvPr/>
              </p:nvSpPr>
              <p:spPr bwMode="auto">
                <a:xfrm>
                  <a:off x="23668" y="7518"/>
                  <a:ext cx="640" cy="37"/>
                </a:xfrm>
                <a:custGeom>
                  <a:avLst/>
                  <a:gdLst>
                    <a:gd name="T0" fmla="*/ 11919 w 510"/>
                    <a:gd name="T1" fmla="*/ 23837 h 31"/>
                    <a:gd name="T2" fmla="*/ 393313 w 510"/>
                    <a:gd name="T3" fmla="*/ 23837 h 31"/>
                    <a:gd name="T4" fmla="*/ 396492 w 510"/>
                    <a:gd name="T5" fmla="*/ 23837 h 31"/>
                    <a:gd name="T6" fmla="*/ 398081 w 510"/>
                    <a:gd name="T7" fmla="*/ 23068 h 31"/>
                    <a:gd name="T8" fmla="*/ 399670 w 510"/>
                    <a:gd name="T9" fmla="*/ 22299 h 31"/>
                    <a:gd name="T10" fmla="*/ 401259 w 510"/>
                    <a:gd name="T11" fmla="*/ 19992 h 31"/>
                    <a:gd name="T12" fmla="*/ 403643 w 510"/>
                    <a:gd name="T13" fmla="*/ 18454 h 31"/>
                    <a:gd name="T14" fmla="*/ 404437 w 510"/>
                    <a:gd name="T15" fmla="*/ 16917 h 31"/>
                    <a:gd name="T16" fmla="*/ 405232 w 510"/>
                    <a:gd name="T17" fmla="*/ 13841 h 31"/>
                    <a:gd name="T18" fmla="*/ 405232 w 510"/>
                    <a:gd name="T19" fmla="*/ 12303 h 31"/>
                    <a:gd name="T20" fmla="*/ 405232 w 510"/>
                    <a:gd name="T21" fmla="*/ 9996 h 31"/>
                    <a:gd name="T22" fmla="*/ 404437 w 510"/>
                    <a:gd name="T23" fmla="*/ 7689 h 31"/>
                    <a:gd name="T24" fmla="*/ 403643 w 510"/>
                    <a:gd name="T25" fmla="*/ 5383 h 31"/>
                    <a:gd name="T26" fmla="*/ 401259 w 510"/>
                    <a:gd name="T27" fmla="*/ 3845 h 31"/>
                    <a:gd name="T28" fmla="*/ 399670 w 510"/>
                    <a:gd name="T29" fmla="*/ 3076 h 31"/>
                    <a:gd name="T30" fmla="*/ 398081 w 510"/>
                    <a:gd name="T31" fmla="*/ 1538 h 31"/>
                    <a:gd name="T32" fmla="*/ 396492 w 510"/>
                    <a:gd name="T33" fmla="*/ 769 h 31"/>
                    <a:gd name="T34" fmla="*/ 393313 w 510"/>
                    <a:gd name="T35" fmla="*/ 0 h 31"/>
                    <a:gd name="T36" fmla="*/ 11919 w 510"/>
                    <a:gd name="T37" fmla="*/ 0 h 31"/>
                    <a:gd name="T38" fmla="*/ 10329 w 510"/>
                    <a:gd name="T39" fmla="*/ 769 h 31"/>
                    <a:gd name="T40" fmla="*/ 7151 w 510"/>
                    <a:gd name="T41" fmla="*/ 1538 h 31"/>
                    <a:gd name="T42" fmla="*/ 5562 w 510"/>
                    <a:gd name="T43" fmla="*/ 3076 h 31"/>
                    <a:gd name="T44" fmla="*/ 3973 w 510"/>
                    <a:gd name="T45" fmla="*/ 3845 h 31"/>
                    <a:gd name="T46" fmla="*/ 1589 w 510"/>
                    <a:gd name="T47" fmla="*/ 5383 h 31"/>
                    <a:gd name="T48" fmla="*/ 795 w 510"/>
                    <a:gd name="T49" fmla="*/ 7689 h 31"/>
                    <a:gd name="T50" fmla="*/ 0 w 510"/>
                    <a:gd name="T51" fmla="*/ 9996 h 31"/>
                    <a:gd name="T52" fmla="*/ 0 w 510"/>
                    <a:gd name="T53" fmla="*/ 12303 h 31"/>
                    <a:gd name="T54" fmla="*/ 0 w 510"/>
                    <a:gd name="T55" fmla="*/ 13841 h 31"/>
                    <a:gd name="T56" fmla="*/ 795 w 510"/>
                    <a:gd name="T57" fmla="*/ 16917 h 31"/>
                    <a:gd name="T58" fmla="*/ 1589 w 510"/>
                    <a:gd name="T59" fmla="*/ 18454 h 31"/>
                    <a:gd name="T60" fmla="*/ 3973 w 510"/>
                    <a:gd name="T61" fmla="*/ 19992 h 31"/>
                    <a:gd name="T62" fmla="*/ 5562 w 510"/>
                    <a:gd name="T63" fmla="*/ 22299 h 31"/>
                    <a:gd name="T64" fmla="*/ 7151 w 510"/>
                    <a:gd name="T65" fmla="*/ 23068 h 31"/>
                    <a:gd name="T66" fmla="*/ 10329 w 510"/>
                    <a:gd name="T67" fmla="*/ 23837 h 31"/>
                    <a:gd name="T68" fmla="*/ 11919 w 510"/>
                    <a:gd name="T69" fmla="*/ 23837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10" h="31">
                      <a:moveTo>
                        <a:pt x="15" y="31"/>
                      </a:moveTo>
                      <a:lnTo>
                        <a:pt x="495" y="31"/>
                      </a:lnTo>
                      <a:lnTo>
                        <a:pt x="499" y="31"/>
                      </a:lnTo>
                      <a:lnTo>
                        <a:pt x="501" y="30"/>
                      </a:lnTo>
                      <a:lnTo>
                        <a:pt x="503" y="29"/>
                      </a:lnTo>
                      <a:lnTo>
                        <a:pt x="505" y="26"/>
                      </a:lnTo>
                      <a:lnTo>
                        <a:pt x="508" y="24"/>
                      </a:lnTo>
                      <a:lnTo>
                        <a:pt x="509" y="22"/>
                      </a:lnTo>
                      <a:lnTo>
                        <a:pt x="510" y="18"/>
                      </a:lnTo>
                      <a:lnTo>
                        <a:pt x="510" y="16"/>
                      </a:lnTo>
                      <a:lnTo>
                        <a:pt x="510" y="13"/>
                      </a:lnTo>
                      <a:lnTo>
                        <a:pt x="509" y="10"/>
                      </a:lnTo>
                      <a:lnTo>
                        <a:pt x="508" y="7"/>
                      </a:lnTo>
                      <a:lnTo>
                        <a:pt x="505" y="5"/>
                      </a:lnTo>
                      <a:lnTo>
                        <a:pt x="503" y="4"/>
                      </a:lnTo>
                      <a:lnTo>
                        <a:pt x="501" y="2"/>
                      </a:lnTo>
                      <a:lnTo>
                        <a:pt x="499" y="1"/>
                      </a:lnTo>
                      <a:lnTo>
                        <a:pt x="495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1"/>
                      </a:lnTo>
                      <a:lnTo>
                        <a:pt x="1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62" name="Freeform 307"/>
                <p:cNvSpPr/>
                <p:nvPr/>
              </p:nvSpPr>
              <p:spPr bwMode="auto">
                <a:xfrm>
                  <a:off x="23180" y="7518"/>
                  <a:ext cx="225" cy="37"/>
                </a:xfrm>
                <a:custGeom>
                  <a:avLst/>
                  <a:gdLst>
                    <a:gd name="T0" fmla="*/ 12643 w 181"/>
                    <a:gd name="T1" fmla="*/ 23837 h 31"/>
                    <a:gd name="T2" fmla="*/ 130380 w 181"/>
                    <a:gd name="T3" fmla="*/ 23837 h 31"/>
                    <a:gd name="T4" fmla="*/ 132751 w 181"/>
                    <a:gd name="T5" fmla="*/ 23837 h 31"/>
                    <a:gd name="T6" fmla="*/ 135911 w 181"/>
                    <a:gd name="T7" fmla="*/ 23068 h 31"/>
                    <a:gd name="T8" fmla="*/ 137492 w 181"/>
                    <a:gd name="T9" fmla="*/ 22299 h 31"/>
                    <a:gd name="T10" fmla="*/ 139072 w 181"/>
                    <a:gd name="T11" fmla="*/ 19992 h 31"/>
                    <a:gd name="T12" fmla="*/ 139862 w 181"/>
                    <a:gd name="T13" fmla="*/ 18454 h 31"/>
                    <a:gd name="T14" fmla="*/ 142233 w 181"/>
                    <a:gd name="T15" fmla="*/ 16917 h 31"/>
                    <a:gd name="T16" fmla="*/ 142233 w 181"/>
                    <a:gd name="T17" fmla="*/ 13841 h 31"/>
                    <a:gd name="T18" fmla="*/ 143023 w 181"/>
                    <a:gd name="T19" fmla="*/ 12303 h 31"/>
                    <a:gd name="T20" fmla="*/ 142233 w 181"/>
                    <a:gd name="T21" fmla="*/ 9996 h 31"/>
                    <a:gd name="T22" fmla="*/ 142233 w 181"/>
                    <a:gd name="T23" fmla="*/ 7689 h 31"/>
                    <a:gd name="T24" fmla="*/ 139862 w 181"/>
                    <a:gd name="T25" fmla="*/ 5383 h 31"/>
                    <a:gd name="T26" fmla="*/ 139072 w 181"/>
                    <a:gd name="T27" fmla="*/ 3845 h 31"/>
                    <a:gd name="T28" fmla="*/ 137492 w 181"/>
                    <a:gd name="T29" fmla="*/ 3076 h 31"/>
                    <a:gd name="T30" fmla="*/ 135911 w 181"/>
                    <a:gd name="T31" fmla="*/ 1538 h 31"/>
                    <a:gd name="T32" fmla="*/ 132751 w 181"/>
                    <a:gd name="T33" fmla="*/ 769 h 31"/>
                    <a:gd name="T34" fmla="*/ 130380 w 181"/>
                    <a:gd name="T35" fmla="*/ 0 h 31"/>
                    <a:gd name="T36" fmla="*/ 12643 w 181"/>
                    <a:gd name="T37" fmla="*/ 0 h 31"/>
                    <a:gd name="T38" fmla="*/ 9482 w 181"/>
                    <a:gd name="T39" fmla="*/ 769 h 31"/>
                    <a:gd name="T40" fmla="*/ 7112 w 181"/>
                    <a:gd name="T41" fmla="*/ 1538 h 31"/>
                    <a:gd name="T42" fmla="*/ 5531 w 181"/>
                    <a:gd name="T43" fmla="*/ 3076 h 31"/>
                    <a:gd name="T44" fmla="*/ 3161 w 181"/>
                    <a:gd name="T45" fmla="*/ 3845 h 31"/>
                    <a:gd name="T46" fmla="*/ 2371 w 181"/>
                    <a:gd name="T47" fmla="*/ 5383 h 31"/>
                    <a:gd name="T48" fmla="*/ 790 w 181"/>
                    <a:gd name="T49" fmla="*/ 7689 h 31"/>
                    <a:gd name="T50" fmla="*/ 790 w 181"/>
                    <a:gd name="T51" fmla="*/ 9996 h 31"/>
                    <a:gd name="T52" fmla="*/ 0 w 181"/>
                    <a:gd name="T53" fmla="*/ 12303 h 31"/>
                    <a:gd name="T54" fmla="*/ 790 w 181"/>
                    <a:gd name="T55" fmla="*/ 13841 h 31"/>
                    <a:gd name="T56" fmla="*/ 790 w 181"/>
                    <a:gd name="T57" fmla="*/ 16917 h 31"/>
                    <a:gd name="T58" fmla="*/ 2371 w 181"/>
                    <a:gd name="T59" fmla="*/ 18454 h 31"/>
                    <a:gd name="T60" fmla="*/ 3161 w 181"/>
                    <a:gd name="T61" fmla="*/ 19992 h 31"/>
                    <a:gd name="T62" fmla="*/ 5531 w 181"/>
                    <a:gd name="T63" fmla="*/ 22299 h 31"/>
                    <a:gd name="T64" fmla="*/ 7112 w 181"/>
                    <a:gd name="T65" fmla="*/ 23068 h 31"/>
                    <a:gd name="T66" fmla="*/ 9482 w 181"/>
                    <a:gd name="T67" fmla="*/ 23837 h 31"/>
                    <a:gd name="T68" fmla="*/ 12643 w 181"/>
                    <a:gd name="T69" fmla="*/ 23837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81" h="31">
                      <a:moveTo>
                        <a:pt x="16" y="31"/>
                      </a:moveTo>
                      <a:lnTo>
                        <a:pt x="165" y="31"/>
                      </a:lnTo>
                      <a:lnTo>
                        <a:pt x="168" y="31"/>
                      </a:lnTo>
                      <a:lnTo>
                        <a:pt x="172" y="30"/>
                      </a:lnTo>
                      <a:lnTo>
                        <a:pt x="174" y="29"/>
                      </a:lnTo>
                      <a:lnTo>
                        <a:pt x="176" y="26"/>
                      </a:lnTo>
                      <a:lnTo>
                        <a:pt x="177" y="24"/>
                      </a:lnTo>
                      <a:lnTo>
                        <a:pt x="180" y="22"/>
                      </a:lnTo>
                      <a:lnTo>
                        <a:pt x="180" y="18"/>
                      </a:lnTo>
                      <a:lnTo>
                        <a:pt x="181" y="16"/>
                      </a:lnTo>
                      <a:lnTo>
                        <a:pt x="180" y="13"/>
                      </a:lnTo>
                      <a:lnTo>
                        <a:pt x="180" y="10"/>
                      </a:lnTo>
                      <a:lnTo>
                        <a:pt x="177" y="7"/>
                      </a:lnTo>
                      <a:lnTo>
                        <a:pt x="176" y="5"/>
                      </a:lnTo>
                      <a:lnTo>
                        <a:pt x="174" y="4"/>
                      </a:lnTo>
                      <a:lnTo>
                        <a:pt x="172" y="2"/>
                      </a:lnTo>
                      <a:lnTo>
                        <a:pt x="168" y="1"/>
                      </a:lnTo>
                      <a:lnTo>
                        <a:pt x="165" y="0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1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3" y="24"/>
                      </a:lnTo>
                      <a:lnTo>
                        <a:pt x="4" y="26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2" y="31"/>
                      </a:lnTo>
                      <a:lnTo>
                        <a:pt x="16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4002405" y="1918970"/>
            <a:ext cx="1772920" cy="1772920"/>
            <a:chOff x="6303" y="3022"/>
            <a:chExt cx="2792" cy="2792"/>
          </a:xfrm>
        </p:grpSpPr>
        <p:sp>
          <p:nvSpPr>
            <p:cNvPr id="6" name="矩形 5"/>
            <p:cNvSpPr/>
            <p:nvPr/>
          </p:nvSpPr>
          <p:spPr>
            <a:xfrm rot="2700000">
              <a:off x="6303" y="3022"/>
              <a:ext cx="2793" cy="2793"/>
            </a:xfrm>
            <a:prstGeom prst="rect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71" name="组合 381"/>
            <p:cNvGrpSpPr/>
            <p:nvPr/>
          </p:nvGrpSpPr>
          <p:grpSpPr bwMode="auto">
            <a:xfrm>
              <a:off x="6963" y="3763"/>
              <a:ext cx="1465" cy="1203"/>
              <a:chOff x="4449836" y="816236"/>
              <a:chExt cx="929649" cy="762790"/>
            </a:xfrm>
            <a:solidFill>
              <a:schemeClr val="bg1"/>
            </a:solidFill>
          </p:grpSpPr>
          <p:sp>
            <p:nvSpPr>
              <p:cNvPr id="7538" name="Freeform 10"/>
              <p:cNvSpPr>
                <a:spLocks noEditPoints="1"/>
              </p:cNvSpPr>
              <p:nvPr/>
            </p:nvSpPr>
            <p:spPr bwMode="auto">
              <a:xfrm>
                <a:off x="4449836" y="816236"/>
                <a:ext cx="929649" cy="643603"/>
              </a:xfrm>
              <a:custGeom>
                <a:avLst/>
                <a:gdLst>
                  <a:gd name="T0" fmla="*/ 452111 w 1170"/>
                  <a:gd name="T1" fmla="*/ 595929 h 810"/>
                  <a:gd name="T2" fmla="*/ 452906 w 1170"/>
                  <a:gd name="T3" fmla="*/ 634068 h 810"/>
                  <a:gd name="T4" fmla="*/ 455290 w 1170"/>
                  <a:gd name="T5" fmla="*/ 638041 h 810"/>
                  <a:gd name="T6" fmla="*/ 457673 w 1170"/>
                  <a:gd name="T7" fmla="*/ 641219 h 810"/>
                  <a:gd name="T8" fmla="*/ 462441 w 1170"/>
                  <a:gd name="T9" fmla="*/ 642808 h 810"/>
                  <a:gd name="T10" fmla="*/ 467208 w 1170"/>
                  <a:gd name="T11" fmla="*/ 642808 h 810"/>
                  <a:gd name="T12" fmla="*/ 471181 w 1170"/>
                  <a:gd name="T13" fmla="*/ 641219 h 810"/>
                  <a:gd name="T14" fmla="*/ 475154 w 1170"/>
                  <a:gd name="T15" fmla="*/ 638041 h 810"/>
                  <a:gd name="T16" fmla="*/ 476743 w 1170"/>
                  <a:gd name="T17" fmla="*/ 634068 h 810"/>
                  <a:gd name="T18" fmla="*/ 476743 w 1170"/>
                  <a:gd name="T19" fmla="*/ 595929 h 810"/>
                  <a:gd name="T20" fmla="*/ 901044 w 1170"/>
                  <a:gd name="T21" fmla="*/ 595134 h 810"/>
                  <a:gd name="T22" fmla="*/ 913758 w 1170"/>
                  <a:gd name="T23" fmla="*/ 589572 h 810"/>
                  <a:gd name="T24" fmla="*/ 923292 w 1170"/>
                  <a:gd name="T25" fmla="*/ 580832 h 810"/>
                  <a:gd name="T26" fmla="*/ 928854 w 1170"/>
                  <a:gd name="T27" fmla="*/ 567324 h 810"/>
                  <a:gd name="T28" fmla="*/ 929649 w 1170"/>
                  <a:gd name="T29" fmla="*/ 36550 h 810"/>
                  <a:gd name="T30" fmla="*/ 927265 w 1170"/>
                  <a:gd name="T31" fmla="*/ 21453 h 810"/>
                  <a:gd name="T32" fmla="*/ 918525 w 1170"/>
                  <a:gd name="T33" fmla="*/ 11124 h 810"/>
                  <a:gd name="T34" fmla="*/ 907401 w 1170"/>
                  <a:gd name="T35" fmla="*/ 2384 h 810"/>
                  <a:gd name="T36" fmla="*/ 893893 w 1170"/>
                  <a:gd name="T37" fmla="*/ 0 h 810"/>
                  <a:gd name="T38" fmla="*/ 28605 w 1170"/>
                  <a:gd name="T39" fmla="*/ 795 h 810"/>
                  <a:gd name="T40" fmla="*/ 15891 w 1170"/>
                  <a:gd name="T41" fmla="*/ 6357 h 810"/>
                  <a:gd name="T42" fmla="*/ 5562 w 1170"/>
                  <a:gd name="T43" fmla="*/ 15097 h 810"/>
                  <a:gd name="T44" fmla="*/ 0 w 1170"/>
                  <a:gd name="T45" fmla="*/ 28605 h 810"/>
                  <a:gd name="T46" fmla="*/ 0 w 1170"/>
                  <a:gd name="T47" fmla="*/ 559378 h 810"/>
                  <a:gd name="T48" fmla="*/ 3178 w 1170"/>
                  <a:gd name="T49" fmla="*/ 574475 h 810"/>
                  <a:gd name="T50" fmla="*/ 10329 w 1170"/>
                  <a:gd name="T51" fmla="*/ 584805 h 810"/>
                  <a:gd name="T52" fmla="*/ 22248 w 1170"/>
                  <a:gd name="T53" fmla="*/ 593545 h 810"/>
                  <a:gd name="T54" fmla="*/ 35756 w 1170"/>
                  <a:gd name="T55" fmla="*/ 595929 h 810"/>
                  <a:gd name="T56" fmla="*/ 23837 w 1170"/>
                  <a:gd name="T57" fmla="*/ 33372 h 810"/>
                  <a:gd name="T58" fmla="*/ 25426 w 1170"/>
                  <a:gd name="T59" fmla="*/ 28605 h 810"/>
                  <a:gd name="T60" fmla="*/ 29399 w 1170"/>
                  <a:gd name="T61" fmla="*/ 26221 h 810"/>
                  <a:gd name="T62" fmla="*/ 33372 w 1170"/>
                  <a:gd name="T63" fmla="*/ 24632 h 810"/>
                  <a:gd name="T64" fmla="*/ 893893 w 1170"/>
                  <a:gd name="T65" fmla="*/ 23837 h 810"/>
                  <a:gd name="T66" fmla="*/ 897866 w 1170"/>
                  <a:gd name="T67" fmla="*/ 24632 h 810"/>
                  <a:gd name="T68" fmla="*/ 901839 w 1170"/>
                  <a:gd name="T69" fmla="*/ 27015 h 810"/>
                  <a:gd name="T70" fmla="*/ 904223 w 1170"/>
                  <a:gd name="T71" fmla="*/ 30988 h 810"/>
                  <a:gd name="T72" fmla="*/ 905017 w 1170"/>
                  <a:gd name="T73" fmla="*/ 36550 h 810"/>
                  <a:gd name="T74" fmla="*/ 905017 w 1170"/>
                  <a:gd name="T75" fmla="*/ 562557 h 810"/>
                  <a:gd name="T76" fmla="*/ 903428 w 1170"/>
                  <a:gd name="T77" fmla="*/ 567324 h 810"/>
                  <a:gd name="T78" fmla="*/ 900250 w 1170"/>
                  <a:gd name="T79" fmla="*/ 569708 h 810"/>
                  <a:gd name="T80" fmla="*/ 896277 w 1170"/>
                  <a:gd name="T81" fmla="*/ 571297 h 810"/>
                  <a:gd name="T82" fmla="*/ 35756 w 1170"/>
                  <a:gd name="T83" fmla="*/ 572092 h 810"/>
                  <a:gd name="T84" fmla="*/ 30988 w 1170"/>
                  <a:gd name="T85" fmla="*/ 571297 h 810"/>
                  <a:gd name="T86" fmla="*/ 27810 w 1170"/>
                  <a:gd name="T87" fmla="*/ 568913 h 810"/>
                  <a:gd name="T88" fmla="*/ 24632 w 1170"/>
                  <a:gd name="T89" fmla="*/ 564940 h 810"/>
                  <a:gd name="T90" fmla="*/ 23837 w 1170"/>
                  <a:gd name="T91" fmla="*/ 559378 h 8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70" h="810">
                    <a:moveTo>
                      <a:pt x="45" y="750"/>
                    </a:moveTo>
                    <a:lnTo>
                      <a:pt x="569" y="750"/>
                    </a:lnTo>
                    <a:lnTo>
                      <a:pt x="569" y="796"/>
                    </a:lnTo>
                    <a:lnTo>
                      <a:pt x="570" y="798"/>
                    </a:lnTo>
                    <a:lnTo>
                      <a:pt x="570" y="801"/>
                    </a:lnTo>
                    <a:lnTo>
                      <a:pt x="573" y="803"/>
                    </a:lnTo>
                    <a:lnTo>
                      <a:pt x="574" y="806"/>
                    </a:lnTo>
                    <a:lnTo>
                      <a:pt x="576" y="807"/>
                    </a:lnTo>
                    <a:lnTo>
                      <a:pt x="578" y="809"/>
                    </a:lnTo>
                    <a:lnTo>
                      <a:pt x="582" y="809"/>
                    </a:lnTo>
                    <a:lnTo>
                      <a:pt x="585" y="810"/>
                    </a:lnTo>
                    <a:lnTo>
                      <a:pt x="588" y="809"/>
                    </a:lnTo>
                    <a:lnTo>
                      <a:pt x="591" y="809"/>
                    </a:lnTo>
                    <a:lnTo>
                      <a:pt x="593" y="807"/>
                    </a:lnTo>
                    <a:lnTo>
                      <a:pt x="595" y="806"/>
                    </a:lnTo>
                    <a:lnTo>
                      <a:pt x="598" y="803"/>
                    </a:lnTo>
                    <a:lnTo>
                      <a:pt x="599" y="801"/>
                    </a:lnTo>
                    <a:lnTo>
                      <a:pt x="600" y="798"/>
                    </a:lnTo>
                    <a:lnTo>
                      <a:pt x="600" y="796"/>
                    </a:lnTo>
                    <a:lnTo>
                      <a:pt x="600" y="750"/>
                    </a:lnTo>
                    <a:lnTo>
                      <a:pt x="1125" y="750"/>
                    </a:lnTo>
                    <a:lnTo>
                      <a:pt x="1134" y="749"/>
                    </a:lnTo>
                    <a:lnTo>
                      <a:pt x="1142" y="747"/>
                    </a:lnTo>
                    <a:lnTo>
                      <a:pt x="1150" y="742"/>
                    </a:lnTo>
                    <a:lnTo>
                      <a:pt x="1156" y="736"/>
                    </a:lnTo>
                    <a:lnTo>
                      <a:pt x="1162" y="731"/>
                    </a:lnTo>
                    <a:lnTo>
                      <a:pt x="1167" y="723"/>
                    </a:lnTo>
                    <a:lnTo>
                      <a:pt x="1169" y="714"/>
                    </a:lnTo>
                    <a:lnTo>
                      <a:pt x="1170" y="704"/>
                    </a:lnTo>
                    <a:lnTo>
                      <a:pt x="1170" y="46"/>
                    </a:lnTo>
                    <a:lnTo>
                      <a:pt x="1169" y="36"/>
                    </a:lnTo>
                    <a:lnTo>
                      <a:pt x="1167" y="27"/>
                    </a:lnTo>
                    <a:lnTo>
                      <a:pt x="1162" y="19"/>
                    </a:lnTo>
                    <a:lnTo>
                      <a:pt x="1156" y="14"/>
                    </a:lnTo>
                    <a:lnTo>
                      <a:pt x="1150" y="8"/>
                    </a:lnTo>
                    <a:lnTo>
                      <a:pt x="1142" y="3"/>
                    </a:lnTo>
                    <a:lnTo>
                      <a:pt x="1134" y="1"/>
                    </a:lnTo>
                    <a:lnTo>
                      <a:pt x="1125" y="0"/>
                    </a:lnTo>
                    <a:lnTo>
                      <a:pt x="45" y="0"/>
                    </a:lnTo>
                    <a:lnTo>
                      <a:pt x="36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4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704"/>
                    </a:lnTo>
                    <a:lnTo>
                      <a:pt x="0" y="714"/>
                    </a:lnTo>
                    <a:lnTo>
                      <a:pt x="4" y="723"/>
                    </a:lnTo>
                    <a:lnTo>
                      <a:pt x="7" y="731"/>
                    </a:lnTo>
                    <a:lnTo>
                      <a:pt x="13" y="736"/>
                    </a:lnTo>
                    <a:lnTo>
                      <a:pt x="20" y="742"/>
                    </a:lnTo>
                    <a:lnTo>
                      <a:pt x="28" y="747"/>
                    </a:lnTo>
                    <a:lnTo>
                      <a:pt x="36" y="749"/>
                    </a:lnTo>
                    <a:lnTo>
                      <a:pt x="45" y="750"/>
                    </a:lnTo>
                    <a:close/>
                    <a:moveTo>
                      <a:pt x="30" y="46"/>
                    </a:moveTo>
                    <a:lnTo>
                      <a:pt x="30" y="42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5" y="34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5" y="30"/>
                    </a:lnTo>
                    <a:lnTo>
                      <a:pt x="1125" y="30"/>
                    </a:lnTo>
                    <a:lnTo>
                      <a:pt x="1128" y="31"/>
                    </a:lnTo>
                    <a:lnTo>
                      <a:pt x="1130" y="31"/>
                    </a:lnTo>
                    <a:lnTo>
                      <a:pt x="1133" y="33"/>
                    </a:lnTo>
                    <a:lnTo>
                      <a:pt x="1135" y="34"/>
                    </a:lnTo>
                    <a:lnTo>
                      <a:pt x="1137" y="36"/>
                    </a:lnTo>
                    <a:lnTo>
                      <a:pt x="1138" y="39"/>
                    </a:lnTo>
                    <a:lnTo>
                      <a:pt x="1139" y="42"/>
                    </a:lnTo>
                    <a:lnTo>
                      <a:pt x="1139" y="46"/>
                    </a:lnTo>
                    <a:lnTo>
                      <a:pt x="1139" y="704"/>
                    </a:lnTo>
                    <a:lnTo>
                      <a:pt x="1139" y="708"/>
                    </a:lnTo>
                    <a:lnTo>
                      <a:pt x="1138" y="711"/>
                    </a:lnTo>
                    <a:lnTo>
                      <a:pt x="1137" y="714"/>
                    </a:lnTo>
                    <a:lnTo>
                      <a:pt x="1135" y="716"/>
                    </a:lnTo>
                    <a:lnTo>
                      <a:pt x="1133" y="717"/>
                    </a:lnTo>
                    <a:lnTo>
                      <a:pt x="1130" y="719"/>
                    </a:lnTo>
                    <a:lnTo>
                      <a:pt x="1128" y="719"/>
                    </a:lnTo>
                    <a:lnTo>
                      <a:pt x="1125" y="720"/>
                    </a:lnTo>
                    <a:lnTo>
                      <a:pt x="45" y="720"/>
                    </a:lnTo>
                    <a:lnTo>
                      <a:pt x="42" y="719"/>
                    </a:lnTo>
                    <a:lnTo>
                      <a:pt x="39" y="719"/>
                    </a:lnTo>
                    <a:lnTo>
                      <a:pt x="37" y="717"/>
                    </a:lnTo>
                    <a:lnTo>
                      <a:pt x="35" y="716"/>
                    </a:lnTo>
                    <a:lnTo>
                      <a:pt x="32" y="714"/>
                    </a:lnTo>
                    <a:lnTo>
                      <a:pt x="31" y="711"/>
                    </a:lnTo>
                    <a:lnTo>
                      <a:pt x="30" y="708"/>
                    </a:lnTo>
                    <a:lnTo>
                      <a:pt x="30" y="704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39" name="Freeform 11"/>
              <p:cNvSpPr>
                <a:spLocks noEditPoints="1"/>
              </p:cNvSpPr>
              <p:nvPr/>
            </p:nvSpPr>
            <p:spPr bwMode="auto">
              <a:xfrm>
                <a:off x="4521347" y="887747"/>
                <a:ext cx="786626" cy="452906"/>
              </a:xfrm>
              <a:custGeom>
                <a:avLst/>
                <a:gdLst>
                  <a:gd name="T0" fmla="*/ 11919 w 990"/>
                  <a:gd name="T1" fmla="*/ 452906 h 570"/>
                  <a:gd name="T2" fmla="*/ 773913 w 990"/>
                  <a:gd name="T3" fmla="*/ 452906 h 570"/>
                  <a:gd name="T4" fmla="*/ 777091 w 990"/>
                  <a:gd name="T5" fmla="*/ 452906 h 570"/>
                  <a:gd name="T6" fmla="*/ 778680 w 990"/>
                  <a:gd name="T7" fmla="*/ 452111 h 570"/>
                  <a:gd name="T8" fmla="*/ 781064 w 990"/>
                  <a:gd name="T9" fmla="*/ 451317 h 570"/>
                  <a:gd name="T10" fmla="*/ 783448 w 990"/>
                  <a:gd name="T11" fmla="*/ 449728 h 570"/>
                  <a:gd name="T12" fmla="*/ 784242 w 990"/>
                  <a:gd name="T13" fmla="*/ 447344 h 570"/>
                  <a:gd name="T14" fmla="*/ 785831 w 990"/>
                  <a:gd name="T15" fmla="*/ 445755 h 570"/>
                  <a:gd name="T16" fmla="*/ 785831 w 990"/>
                  <a:gd name="T17" fmla="*/ 443371 h 570"/>
                  <a:gd name="T18" fmla="*/ 786626 w 990"/>
                  <a:gd name="T19" fmla="*/ 440987 h 570"/>
                  <a:gd name="T20" fmla="*/ 786626 w 990"/>
                  <a:gd name="T21" fmla="*/ 11919 h 570"/>
                  <a:gd name="T22" fmla="*/ 785831 w 990"/>
                  <a:gd name="T23" fmla="*/ 9535 h 570"/>
                  <a:gd name="T24" fmla="*/ 785831 w 990"/>
                  <a:gd name="T25" fmla="*/ 7151 h 570"/>
                  <a:gd name="T26" fmla="*/ 784242 w 990"/>
                  <a:gd name="T27" fmla="*/ 5562 h 570"/>
                  <a:gd name="T28" fmla="*/ 783448 w 990"/>
                  <a:gd name="T29" fmla="*/ 3178 h 570"/>
                  <a:gd name="T30" fmla="*/ 781064 w 990"/>
                  <a:gd name="T31" fmla="*/ 1589 h 570"/>
                  <a:gd name="T32" fmla="*/ 778680 w 990"/>
                  <a:gd name="T33" fmla="*/ 795 h 570"/>
                  <a:gd name="T34" fmla="*/ 777091 w 990"/>
                  <a:gd name="T35" fmla="*/ 0 h 570"/>
                  <a:gd name="T36" fmla="*/ 773913 w 990"/>
                  <a:gd name="T37" fmla="*/ 0 h 570"/>
                  <a:gd name="T38" fmla="*/ 11919 w 990"/>
                  <a:gd name="T39" fmla="*/ 0 h 570"/>
                  <a:gd name="T40" fmla="*/ 9535 w 990"/>
                  <a:gd name="T41" fmla="*/ 0 h 570"/>
                  <a:gd name="T42" fmla="*/ 7151 w 990"/>
                  <a:gd name="T43" fmla="*/ 795 h 570"/>
                  <a:gd name="T44" fmla="*/ 5562 w 990"/>
                  <a:gd name="T45" fmla="*/ 1589 h 570"/>
                  <a:gd name="T46" fmla="*/ 3973 w 990"/>
                  <a:gd name="T47" fmla="*/ 3178 h 570"/>
                  <a:gd name="T48" fmla="*/ 2384 w 990"/>
                  <a:gd name="T49" fmla="*/ 5562 h 570"/>
                  <a:gd name="T50" fmla="*/ 795 w 990"/>
                  <a:gd name="T51" fmla="*/ 7151 h 570"/>
                  <a:gd name="T52" fmla="*/ 0 w 990"/>
                  <a:gd name="T53" fmla="*/ 9535 h 570"/>
                  <a:gd name="T54" fmla="*/ 0 w 990"/>
                  <a:gd name="T55" fmla="*/ 11919 h 570"/>
                  <a:gd name="T56" fmla="*/ 0 w 990"/>
                  <a:gd name="T57" fmla="*/ 440987 h 570"/>
                  <a:gd name="T58" fmla="*/ 0 w 990"/>
                  <a:gd name="T59" fmla="*/ 443371 h 570"/>
                  <a:gd name="T60" fmla="*/ 795 w 990"/>
                  <a:gd name="T61" fmla="*/ 445755 h 570"/>
                  <a:gd name="T62" fmla="*/ 2384 w 990"/>
                  <a:gd name="T63" fmla="*/ 447344 h 570"/>
                  <a:gd name="T64" fmla="*/ 3973 w 990"/>
                  <a:gd name="T65" fmla="*/ 449728 h 570"/>
                  <a:gd name="T66" fmla="*/ 5562 w 990"/>
                  <a:gd name="T67" fmla="*/ 451317 h 570"/>
                  <a:gd name="T68" fmla="*/ 7151 w 990"/>
                  <a:gd name="T69" fmla="*/ 452111 h 570"/>
                  <a:gd name="T70" fmla="*/ 9535 w 990"/>
                  <a:gd name="T71" fmla="*/ 452906 h 570"/>
                  <a:gd name="T72" fmla="*/ 11919 w 990"/>
                  <a:gd name="T73" fmla="*/ 452906 h 570"/>
                  <a:gd name="T74" fmla="*/ 23837 w 990"/>
                  <a:gd name="T75" fmla="*/ 23043 h 570"/>
                  <a:gd name="T76" fmla="*/ 761994 w 990"/>
                  <a:gd name="T77" fmla="*/ 23043 h 570"/>
                  <a:gd name="T78" fmla="*/ 761994 w 990"/>
                  <a:gd name="T79" fmla="*/ 429863 h 570"/>
                  <a:gd name="T80" fmla="*/ 23837 w 990"/>
                  <a:gd name="T81" fmla="*/ 429863 h 570"/>
                  <a:gd name="T82" fmla="*/ 23837 w 990"/>
                  <a:gd name="T83" fmla="*/ 23043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90" h="570">
                    <a:moveTo>
                      <a:pt x="15" y="570"/>
                    </a:moveTo>
                    <a:lnTo>
                      <a:pt x="974" y="570"/>
                    </a:lnTo>
                    <a:lnTo>
                      <a:pt x="978" y="570"/>
                    </a:lnTo>
                    <a:lnTo>
                      <a:pt x="980" y="569"/>
                    </a:lnTo>
                    <a:lnTo>
                      <a:pt x="983" y="568"/>
                    </a:lnTo>
                    <a:lnTo>
                      <a:pt x="986" y="566"/>
                    </a:lnTo>
                    <a:lnTo>
                      <a:pt x="987" y="563"/>
                    </a:lnTo>
                    <a:lnTo>
                      <a:pt x="989" y="561"/>
                    </a:lnTo>
                    <a:lnTo>
                      <a:pt x="989" y="558"/>
                    </a:lnTo>
                    <a:lnTo>
                      <a:pt x="990" y="555"/>
                    </a:lnTo>
                    <a:lnTo>
                      <a:pt x="990" y="15"/>
                    </a:lnTo>
                    <a:lnTo>
                      <a:pt x="989" y="12"/>
                    </a:lnTo>
                    <a:lnTo>
                      <a:pt x="989" y="9"/>
                    </a:lnTo>
                    <a:lnTo>
                      <a:pt x="987" y="7"/>
                    </a:lnTo>
                    <a:lnTo>
                      <a:pt x="986" y="4"/>
                    </a:lnTo>
                    <a:lnTo>
                      <a:pt x="983" y="2"/>
                    </a:lnTo>
                    <a:lnTo>
                      <a:pt x="980" y="1"/>
                    </a:lnTo>
                    <a:lnTo>
                      <a:pt x="978" y="0"/>
                    </a:lnTo>
                    <a:lnTo>
                      <a:pt x="974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555"/>
                    </a:lnTo>
                    <a:lnTo>
                      <a:pt x="0" y="558"/>
                    </a:lnTo>
                    <a:lnTo>
                      <a:pt x="1" y="561"/>
                    </a:lnTo>
                    <a:lnTo>
                      <a:pt x="3" y="563"/>
                    </a:lnTo>
                    <a:lnTo>
                      <a:pt x="5" y="566"/>
                    </a:lnTo>
                    <a:lnTo>
                      <a:pt x="7" y="568"/>
                    </a:lnTo>
                    <a:lnTo>
                      <a:pt x="9" y="569"/>
                    </a:lnTo>
                    <a:lnTo>
                      <a:pt x="12" y="570"/>
                    </a:lnTo>
                    <a:lnTo>
                      <a:pt x="15" y="570"/>
                    </a:lnTo>
                    <a:close/>
                    <a:moveTo>
                      <a:pt x="30" y="29"/>
                    </a:moveTo>
                    <a:lnTo>
                      <a:pt x="959" y="29"/>
                    </a:lnTo>
                    <a:lnTo>
                      <a:pt x="959" y="541"/>
                    </a:lnTo>
                    <a:lnTo>
                      <a:pt x="30" y="541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40" name="Freeform 12"/>
              <p:cNvSpPr>
                <a:spLocks noEditPoints="1"/>
              </p:cNvSpPr>
              <p:nvPr/>
            </p:nvSpPr>
            <p:spPr bwMode="auto">
              <a:xfrm>
                <a:off x="4735881" y="1483677"/>
                <a:ext cx="357557" cy="95349"/>
              </a:xfrm>
              <a:custGeom>
                <a:avLst/>
                <a:gdLst>
                  <a:gd name="T0" fmla="*/ 42206 w 449"/>
                  <a:gd name="T1" fmla="*/ 0 h 119"/>
                  <a:gd name="T2" fmla="*/ 33446 w 449"/>
                  <a:gd name="T3" fmla="*/ 1603 h 119"/>
                  <a:gd name="T4" fmla="*/ 24687 w 449"/>
                  <a:gd name="T5" fmla="*/ 5609 h 119"/>
                  <a:gd name="T6" fmla="*/ 17519 w 449"/>
                  <a:gd name="T7" fmla="*/ 11218 h 119"/>
                  <a:gd name="T8" fmla="*/ 11149 w 449"/>
                  <a:gd name="T9" fmla="*/ 17628 h 119"/>
                  <a:gd name="T10" fmla="*/ 5574 w 449"/>
                  <a:gd name="T11" fmla="*/ 24839 h 119"/>
                  <a:gd name="T12" fmla="*/ 1593 w 449"/>
                  <a:gd name="T13" fmla="*/ 33653 h 119"/>
                  <a:gd name="T14" fmla="*/ 0 w 449"/>
                  <a:gd name="T15" fmla="*/ 42466 h 119"/>
                  <a:gd name="T16" fmla="*/ 0 w 449"/>
                  <a:gd name="T17" fmla="*/ 84131 h 119"/>
                  <a:gd name="T18" fmla="*/ 796 w 449"/>
                  <a:gd name="T19" fmla="*/ 88138 h 119"/>
                  <a:gd name="T20" fmla="*/ 3185 w 449"/>
                  <a:gd name="T21" fmla="*/ 92945 h 119"/>
                  <a:gd name="T22" fmla="*/ 7167 w 449"/>
                  <a:gd name="T23" fmla="*/ 94548 h 119"/>
                  <a:gd name="T24" fmla="*/ 11945 w 449"/>
                  <a:gd name="T25" fmla="*/ 95349 h 119"/>
                  <a:gd name="T26" fmla="*/ 348797 w 449"/>
                  <a:gd name="T27" fmla="*/ 95349 h 119"/>
                  <a:gd name="T28" fmla="*/ 352779 w 449"/>
                  <a:gd name="T29" fmla="*/ 93746 h 119"/>
                  <a:gd name="T30" fmla="*/ 355964 w 449"/>
                  <a:gd name="T31" fmla="*/ 91343 h 119"/>
                  <a:gd name="T32" fmla="*/ 357557 w 449"/>
                  <a:gd name="T33" fmla="*/ 86535 h 119"/>
                  <a:gd name="T34" fmla="*/ 357557 w 449"/>
                  <a:gd name="T35" fmla="*/ 50479 h 119"/>
                  <a:gd name="T36" fmla="*/ 356761 w 449"/>
                  <a:gd name="T37" fmla="*/ 40063 h 119"/>
                  <a:gd name="T38" fmla="*/ 354372 w 449"/>
                  <a:gd name="T39" fmla="*/ 29646 h 119"/>
                  <a:gd name="T40" fmla="*/ 349594 w 449"/>
                  <a:gd name="T41" fmla="*/ 21634 h 119"/>
                  <a:gd name="T42" fmla="*/ 344019 w 449"/>
                  <a:gd name="T43" fmla="*/ 14423 h 119"/>
                  <a:gd name="T44" fmla="*/ 336852 w 449"/>
                  <a:gd name="T45" fmla="*/ 8013 h 119"/>
                  <a:gd name="T46" fmla="*/ 328889 w 449"/>
                  <a:gd name="T47" fmla="*/ 3205 h 119"/>
                  <a:gd name="T48" fmla="*/ 320129 w 449"/>
                  <a:gd name="T49" fmla="*/ 801 h 119"/>
                  <a:gd name="T50" fmla="*/ 310573 w 449"/>
                  <a:gd name="T51" fmla="*/ 0 h 119"/>
                  <a:gd name="T52" fmla="*/ 334463 w 449"/>
                  <a:gd name="T53" fmla="*/ 50479 h 119"/>
                  <a:gd name="T54" fmla="*/ 23890 w 449"/>
                  <a:gd name="T55" fmla="*/ 72113 h 119"/>
                  <a:gd name="T56" fmla="*/ 24687 w 449"/>
                  <a:gd name="T57" fmla="*/ 42466 h 119"/>
                  <a:gd name="T58" fmla="*/ 27872 w 449"/>
                  <a:gd name="T59" fmla="*/ 34454 h 119"/>
                  <a:gd name="T60" fmla="*/ 33446 w 449"/>
                  <a:gd name="T61" fmla="*/ 28044 h 119"/>
                  <a:gd name="T62" fmla="*/ 42206 w 449"/>
                  <a:gd name="T63" fmla="*/ 24839 h 119"/>
                  <a:gd name="T64" fmla="*/ 310573 w 449"/>
                  <a:gd name="T65" fmla="*/ 23236 h 119"/>
                  <a:gd name="T66" fmla="*/ 320129 w 449"/>
                  <a:gd name="T67" fmla="*/ 26441 h 119"/>
                  <a:gd name="T68" fmla="*/ 327296 w 449"/>
                  <a:gd name="T69" fmla="*/ 32050 h 119"/>
                  <a:gd name="T70" fmla="*/ 332870 w 449"/>
                  <a:gd name="T71" fmla="*/ 39261 h 119"/>
                  <a:gd name="T72" fmla="*/ 334463 w 449"/>
                  <a:gd name="T73" fmla="*/ 50479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9" h="119">
                    <a:moveTo>
                      <a:pt x="60" y="0"/>
                    </a:moveTo>
                    <a:lnTo>
                      <a:pt x="53" y="0"/>
                    </a:lnTo>
                    <a:lnTo>
                      <a:pt x="48" y="1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7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1" y="110"/>
                    </a:lnTo>
                    <a:lnTo>
                      <a:pt x="2" y="114"/>
                    </a:lnTo>
                    <a:lnTo>
                      <a:pt x="4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1" y="119"/>
                    </a:lnTo>
                    <a:lnTo>
                      <a:pt x="15" y="119"/>
                    </a:lnTo>
                    <a:lnTo>
                      <a:pt x="435" y="119"/>
                    </a:lnTo>
                    <a:lnTo>
                      <a:pt x="438" y="119"/>
                    </a:lnTo>
                    <a:lnTo>
                      <a:pt x="440" y="118"/>
                    </a:lnTo>
                    <a:lnTo>
                      <a:pt x="443" y="117"/>
                    </a:lnTo>
                    <a:lnTo>
                      <a:pt x="445" y="116"/>
                    </a:lnTo>
                    <a:lnTo>
                      <a:pt x="447" y="114"/>
                    </a:lnTo>
                    <a:lnTo>
                      <a:pt x="448" y="110"/>
                    </a:lnTo>
                    <a:lnTo>
                      <a:pt x="449" y="108"/>
                    </a:lnTo>
                    <a:lnTo>
                      <a:pt x="449" y="105"/>
                    </a:lnTo>
                    <a:lnTo>
                      <a:pt x="449" y="63"/>
                    </a:lnTo>
                    <a:lnTo>
                      <a:pt x="449" y="56"/>
                    </a:lnTo>
                    <a:lnTo>
                      <a:pt x="448" y="50"/>
                    </a:lnTo>
                    <a:lnTo>
                      <a:pt x="447" y="43"/>
                    </a:lnTo>
                    <a:lnTo>
                      <a:pt x="445" y="37"/>
                    </a:lnTo>
                    <a:lnTo>
                      <a:pt x="443" y="32"/>
                    </a:lnTo>
                    <a:lnTo>
                      <a:pt x="439" y="27"/>
                    </a:lnTo>
                    <a:lnTo>
                      <a:pt x="436" y="23"/>
                    </a:lnTo>
                    <a:lnTo>
                      <a:pt x="432" y="18"/>
                    </a:lnTo>
                    <a:lnTo>
                      <a:pt x="428" y="14"/>
                    </a:lnTo>
                    <a:lnTo>
                      <a:pt x="423" y="10"/>
                    </a:lnTo>
                    <a:lnTo>
                      <a:pt x="419" y="8"/>
                    </a:lnTo>
                    <a:lnTo>
                      <a:pt x="413" y="4"/>
                    </a:lnTo>
                    <a:lnTo>
                      <a:pt x="407" y="2"/>
                    </a:lnTo>
                    <a:lnTo>
                      <a:pt x="402" y="1"/>
                    </a:lnTo>
                    <a:lnTo>
                      <a:pt x="396" y="0"/>
                    </a:lnTo>
                    <a:lnTo>
                      <a:pt x="390" y="0"/>
                    </a:lnTo>
                    <a:lnTo>
                      <a:pt x="60" y="0"/>
                    </a:lnTo>
                    <a:close/>
                    <a:moveTo>
                      <a:pt x="420" y="63"/>
                    </a:moveTo>
                    <a:lnTo>
                      <a:pt x="420" y="9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1" y="53"/>
                    </a:lnTo>
                    <a:lnTo>
                      <a:pt x="32" y="48"/>
                    </a:lnTo>
                    <a:lnTo>
                      <a:pt x="35" y="43"/>
                    </a:lnTo>
                    <a:lnTo>
                      <a:pt x="39" y="39"/>
                    </a:lnTo>
                    <a:lnTo>
                      <a:pt x="42" y="35"/>
                    </a:lnTo>
                    <a:lnTo>
                      <a:pt x="48" y="32"/>
                    </a:lnTo>
                    <a:lnTo>
                      <a:pt x="53" y="31"/>
                    </a:lnTo>
                    <a:lnTo>
                      <a:pt x="60" y="29"/>
                    </a:lnTo>
                    <a:lnTo>
                      <a:pt x="390" y="29"/>
                    </a:lnTo>
                    <a:lnTo>
                      <a:pt x="396" y="31"/>
                    </a:lnTo>
                    <a:lnTo>
                      <a:pt x="402" y="33"/>
                    </a:lnTo>
                    <a:lnTo>
                      <a:pt x="407" y="35"/>
                    </a:lnTo>
                    <a:lnTo>
                      <a:pt x="411" y="40"/>
                    </a:lnTo>
                    <a:lnTo>
                      <a:pt x="415" y="44"/>
                    </a:lnTo>
                    <a:lnTo>
                      <a:pt x="418" y="49"/>
                    </a:lnTo>
                    <a:lnTo>
                      <a:pt x="419" y="56"/>
                    </a:lnTo>
                    <a:lnTo>
                      <a:pt x="42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511290" y="1918970"/>
            <a:ext cx="1772920" cy="1772920"/>
            <a:chOff x="10254" y="3022"/>
            <a:chExt cx="2792" cy="2792"/>
          </a:xfrm>
        </p:grpSpPr>
        <p:sp>
          <p:nvSpPr>
            <p:cNvPr id="8" name="矩形 7"/>
            <p:cNvSpPr/>
            <p:nvPr/>
          </p:nvSpPr>
          <p:spPr>
            <a:xfrm rot="2700000">
              <a:off x="10254" y="3022"/>
              <a:ext cx="2793" cy="2793"/>
            </a:xfrm>
            <a:prstGeom prst="rect">
              <a:avLst/>
            </a:prstGeom>
            <a:solidFill>
              <a:srgbClr val="0F7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1012" y="3785"/>
              <a:ext cx="1278" cy="1202"/>
              <a:chOff x="16535" y="1285"/>
              <a:chExt cx="1278" cy="1202"/>
            </a:xfrm>
            <a:solidFill>
              <a:schemeClr val="bg1"/>
            </a:solidFill>
          </p:grpSpPr>
          <p:sp>
            <p:nvSpPr>
              <p:cNvPr id="7288" name="Freeform 132"/>
              <p:cNvSpPr>
                <a:spLocks noEditPoints="1"/>
              </p:cNvSpPr>
              <p:nvPr/>
            </p:nvSpPr>
            <p:spPr bwMode="auto">
              <a:xfrm>
                <a:off x="16535" y="1285"/>
                <a:ext cx="790" cy="1053"/>
              </a:xfrm>
              <a:custGeom>
                <a:avLst/>
                <a:gdLst>
                  <a:gd name="T0" fmla="*/ 465563 w 629"/>
                  <a:gd name="T1" fmla="*/ 667441 h 840"/>
                  <a:gd name="T2" fmla="*/ 479092 w 629"/>
                  <a:gd name="T3" fmla="*/ 664263 h 840"/>
                  <a:gd name="T4" fmla="*/ 491030 w 629"/>
                  <a:gd name="T5" fmla="*/ 656317 h 840"/>
                  <a:gd name="T6" fmla="*/ 498192 w 629"/>
                  <a:gd name="T7" fmla="*/ 645988 h 840"/>
                  <a:gd name="T8" fmla="*/ 500580 w 629"/>
                  <a:gd name="T9" fmla="*/ 630891 h 840"/>
                  <a:gd name="T10" fmla="*/ 500580 w 629"/>
                  <a:gd name="T11" fmla="*/ 177984 h 840"/>
                  <a:gd name="T12" fmla="*/ 500580 w 629"/>
                  <a:gd name="T13" fmla="*/ 176395 h 840"/>
                  <a:gd name="T14" fmla="*/ 498988 w 629"/>
                  <a:gd name="T15" fmla="*/ 172422 h 840"/>
                  <a:gd name="T16" fmla="*/ 330271 w 629"/>
                  <a:gd name="T17" fmla="*/ 3973 h 840"/>
                  <a:gd name="T18" fmla="*/ 325496 w 629"/>
                  <a:gd name="T19" fmla="*/ 795 h 840"/>
                  <a:gd name="T20" fmla="*/ 323109 w 629"/>
                  <a:gd name="T21" fmla="*/ 0 h 840"/>
                  <a:gd name="T22" fmla="*/ 322313 w 629"/>
                  <a:gd name="T23" fmla="*/ 0 h 840"/>
                  <a:gd name="T24" fmla="*/ 28650 w 629"/>
                  <a:gd name="T25" fmla="*/ 795 h 840"/>
                  <a:gd name="T26" fmla="*/ 15121 w 629"/>
                  <a:gd name="T27" fmla="*/ 6357 h 840"/>
                  <a:gd name="T28" fmla="*/ 6367 w 629"/>
                  <a:gd name="T29" fmla="*/ 15097 h 840"/>
                  <a:gd name="T30" fmla="*/ 796 w 629"/>
                  <a:gd name="T31" fmla="*/ 28605 h 840"/>
                  <a:gd name="T32" fmla="*/ 0 w 629"/>
                  <a:gd name="T33" fmla="*/ 630891 h 840"/>
                  <a:gd name="T34" fmla="*/ 2388 w 629"/>
                  <a:gd name="T35" fmla="*/ 645988 h 840"/>
                  <a:gd name="T36" fmla="*/ 11142 w 629"/>
                  <a:gd name="T37" fmla="*/ 656317 h 840"/>
                  <a:gd name="T38" fmla="*/ 21488 w 629"/>
                  <a:gd name="T39" fmla="*/ 664263 h 840"/>
                  <a:gd name="T40" fmla="*/ 36608 w 629"/>
                  <a:gd name="T41" fmla="*/ 667441 h 840"/>
                  <a:gd name="T42" fmla="*/ 459992 w 629"/>
                  <a:gd name="T43" fmla="*/ 167655 h 840"/>
                  <a:gd name="T44" fmla="*/ 343005 w 629"/>
                  <a:gd name="T45" fmla="*/ 166066 h 840"/>
                  <a:gd name="T46" fmla="*/ 339821 w 629"/>
                  <a:gd name="T47" fmla="*/ 164477 h 840"/>
                  <a:gd name="T48" fmla="*/ 335842 w 629"/>
                  <a:gd name="T49" fmla="*/ 162093 h 840"/>
                  <a:gd name="T50" fmla="*/ 334251 w 629"/>
                  <a:gd name="T51" fmla="*/ 157325 h 840"/>
                  <a:gd name="T52" fmla="*/ 334251 w 629"/>
                  <a:gd name="T53" fmla="*/ 40523 h 840"/>
                  <a:gd name="T54" fmla="*/ 23875 w 629"/>
                  <a:gd name="T55" fmla="*/ 33372 h 840"/>
                  <a:gd name="T56" fmla="*/ 25467 w 629"/>
                  <a:gd name="T57" fmla="*/ 28605 h 840"/>
                  <a:gd name="T58" fmla="*/ 28650 w 629"/>
                  <a:gd name="T59" fmla="*/ 26221 h 840"/>
                  <a:gd name="T60" fmla="*/ 33425 w 629"/>
                  <a:gd name="T61" fmla="*/ 24632 h 840"/>
                  <a:gd name="T62" fmla="*/ 310376 w 629"/>
                  <a:gd name="T63" fmla="*/ 23837 h 840"/>
                  <a:gd name="T64" fmla="*/ 310376 w 629"/>
                  <a:gd name="T65" fmla="*/ 162093 h 840"/>
                  <a:gd name="T66" fmla="*/ 315946 w 629"/>
                  <a:gd name="T67" fmla="*/ 174806 h 840"/>
                  <a:gd name="T68" fmla="*/ 326292 w 629"/>
                  <a:gd name="T69" fmla="*/ 184341 h 840"/>
                  <a:gd name="T70" fmla="*/ 339026 w 629"/>
                  <a:gd name="T71" fmla="*/ 189903 h 840"/>
                  <a:gd name="T72" fmla="*/ 477501 w 629"/>
                  <a:gd name="T73" fmla="*/ 190697 h 840"/>
                  <a:gd name="T74" fmla="*/ 477501 w 629"/>
                  <a:gd name="T75" fmla="*/ 634069 h 840"/>
                  <a:gd name="T76" fmla="*/ 475113 w 629"/>
                  <a:gd name="T77" fmla="*/ 638042 h 840"/>
                  <a:gd name="T78" fmla="*/ 471930 w 629"/>
                  <a:gd name="T79" fmla="*/ 641220 h 840"/>
                  <a:gd name="T80" fmla="*/ 467155 w 629"/>
                  <a:gd name="T81" fmla="*/ 642809 h 840"/>
                  <a:gd name="T82" fmla="*/ 36608 w 629"/>
                  <a:gd name="T83" fmla="*/ 643604 h 840"/>
                  <a:gd name="T84" fmla="*/ 31038 w 629"/>
                  <a:gd name="T85" fmla="*/ 642809 h 840"/>
                  <a:gd name="T86" fmla="*/ 27058 w 629"/>
                  <a:gd name="T87" fmla="*/ 640426 h 840"/>
                  <a:gd name="T88" fmla="*/ 24671 w 629"/>
                  <a:gd name="T89" fmla="*/ 636453 h 840"/>
                  <a:gd name="T90" fmla="*/ 23875 w 629"/>
                  <a:gd name="T91" fmla="*/ 630891 h 8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29" h="840">
                    <a:moveTo>
                      <a:pt x="46" y="840"/>
                    </a:moveTo>
                    <a:lnTo>
                      <a:pt x="585" y="840"/>
                    </a:lnTo>
                    <a:lnTo>
                      <a:pt x="594" y="839"/>
                    </a:lnTo>
                    <a:lnTo>
                      <a:pt x="602" y="836"/>
                    </a:lnTo>
                    <a:lnTo>
                      <a:pt x="610" y="832"/>
                    </a:lnTo>
                    <a:lnTo>
                      <a:pt x="617" y="826"/>
                    </a:lnTo>
                    <a:lnTo>
                      <a:pt x="622" y="821"/>
                    </a:lnTo>
                    <a:lnTo>
                      <a:pt x="626" y="813"/>
                    </a:lnTo>
                    <a:lnTo>
                      <a:pt x="629" y="803"/>
                    </a:lnTo>
                    <a:lnTo>
                      <a:pt x="629" y="794"/>
                    </a:lnTo>
                    <a:lnTo>
                      <a:pt x="629" y="225"/>
                    </a:lnTo>
                    <a:lnTo>
                      <a:pt x="629" y="224"/>
                    </a:lnTo>
                    <a:lnTo>
                      <a:pt x="629" y="223"/>
                    </a:lnTo>
                    <a:lnTo>
                      <a:pt x="629" y="222"/>
                    </a:lnTo>
                    <a:lnTo>
                      <a:pt x="629" y="221"/>
                    </a:lnTo>
                    <a:lnTo>
                      <a:pt x="627" y="217"/>
                    </a:lnTo>
                    <a:lnTo>
                      <a:pt x="625" y="214"/>
                    </a:lnTo>
                    <a:lnTo>
                      <a:pt x="415" y="5"/>
                    </a:lnTo>
                    <a:lnTo>
                      <a:pt x="412" y="2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406" y="0"/>
                    </a:lnTo>
                    <a:lnTo>
                      <a:pt x="405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6"/>
                    </a:lnTo>
                    <a:lnTo>
                      <a:pt x="0" y="794"/>
                    </a:lnTo>
                    <a:lnTo>
                      <a:pt x="1" y="803"/>
                    </a:lnTo>
                    <a:lnTo>
                      <a:pt x="3" y="813"/>
                    </a:lnTo>
                    <a:lnTo>
                      <a:pt x="8" y="821"/>
                    </a:lnTo>
                    <a:lnTo>
                      <a:pt x="14" y="826"/>
                    </a:lnTo>
                    <a:lnTo>
                      <a:pt x="19" y="832"/>
                    </a:lnTo>
                    <a:lnTo>
                      <a:pt x="27" y="836"/>
                    </a:lnTo>
                    <a:lnTo>
                      <a:pt x="36" y="839"/>
                    </a:lnTo>
                    <a:lnTo>
                      <a:pt x="46" y="840"/>
                    </a:lnTo>
                    <a:close/>
                    <a:moveTo>
                      <a:pt x="420" y="51"/>
                    </a:moveTo>
                    <a:lnTo>
                      <a:pt x="578" y="211"/>
                    </a:lnTo>
                    <a:lnTo>
                      <a:pt x="435" y="211"/>
                    </a:lnTo>
                    <a:lnTo>
                      <a:pt x="431" y="209"/>
                    </a:lnTo>
                    <a:lnTo>
                      <a:pt x="429" y="208"/>
                    </a:lnTo>
                    <a:lnTo>
                      <a:pt x="427" y="207"/>
                    </a:lnTo>
                    <a:lnTo>
                      <a:pt x="424" y="206"/>
                    </a:lnTo>
                    <a:lnTo>
                      <a:pt x="422" y="204"/>
                    </a:lnTo>
                    <a:lnTo>
                      <a:pt x="421" y="200"/>
                    </a:lnTo>
                    <a:lnTo>
                      <a:pt x="420" y="198"/>
                    </a:lnTo>
                    <a:lnTo>
                      <a:pt x="420" y="195"/>
                    </a:lnTo>
                    <a:lnTo>
                      <a:pt x="420" y="51"/>
                    </a:lnTo>
                    <a:close/>
                    <a:moveTo>
                      <a:pt x="30" y="46"/>
                    </a:moveTo>
                    <a:lnTo>
                      <a:pt x="30" y="42"/>
                    </a:lnTo>
                    <a:lnTo>
                      <a:pt x="31" y="39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3"/>
                    </a:lnTo>
                    <a:lnTo>
                      <a:pt x="39" y="31"/>
                    </a:lnTo>
                    <a:lnTo>
                      <a:pt x="42" y="31"/>
                    </a:lnTo>
                    <a:lnTo>
                      <a:pt x="46" y="30"/>
                    </a:lnTo>
                    <a:lnTo>
                      <a:pt x="390" y="30"/>
                    </a:lnTo>
                    <a:lnTo>
                      <a:pt x="390" y="195"/>
                    </a:lnTo>
                    <a:lnTo>
                      <a:pt x="390" y="204"/>
                    </a:lnTo>
                    <a:lnTo>
                      <a:pt x="394" y="213"/>
                    </a:lnTo>
                    <a:lnTo>
                      <a:pt x="397" y="220"/>
                    </a:lnTo>
                    <a:lnTo>
                      <a:pt x="403" y="226"/>
                    </a:lnTo>
                    <a:lnTo>
                      <a:pt x="410" y="232"/>
                    </a:lnTo>
                    <a:lnTo>
                      <a:pt x="418" y="237"/>
                    </a:lnTo>
                    <a:lnTo>
                      <a:pt x="426" y="239"/>
                    </a:lnTo>
                    <a:lnTo>
                      <a:pt x="435" y="240"/>
                    </a:lnTo>
                    <a:lnTo>
                      <a:pt x="600" y="240"/>
                    </a:lnTo>
                    <a:lnTo>
                      <a:pt x="600" y="794"/>
                    </a:lnTo>
                    <a:lnTo>
                      <a:pt x="600" y="798"/>
                    </a:lnTo>
                    <a:lnTo>
                      <a:pt x="599" y="801"/>
                    </a:lnTo>
                    <a:lnTo>
                      <a:pt x="597" y="803"/>
                    </a:lnTo>
                    <a:lnTo>
                      <a:pt x="595" y="806"/>
                    </a:lnTo>
                    <a:lnTo>
                      <a:pt x="593" y="807"/>
                    </a:lnTo>
                    <a:lnTo>
                      <a:pt x="591" y="809"/>
                    </a:lnTo>
                    <a:lnTo>
                      <a:pt x="587" y="809"/>
                    </a:lnTo>
                    <a:lnTo>
                      <a:pt x="585" y="810"/>
                    </a:lnTo>
                    <a:lnTo>
                      <a:pt x="46" y="810"/>
                    </a:lnTo>
                    <a:lnTo>
                      <a:pt x="42" y="809"/>
                    </a:lnTo>
                    <a:lnTo>
                      <a:pt x="39" y="809"/>
                    </a:lnTo>
                    <a:lnTo>
                      <a:pt x="36" y="807"/>
                    </a:lnTo>
                    <a:lnTo>
                      <a:pt x="34" y="806"/>
                    </a:lnTo>
                    <a:lnTo>
                      <a:pt x="32" y="803"/>
                    </a:lnTo>
                    <a:lnTo>
                      <a:pt x="31" y="801"/>
                    </a:lnTo>
                    <a:lnTo>
                      <a:pt x="30" y="798"/>
                    </a:lnTo>
                    <a:lnTo>
                      <a:pt x="30" y="794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9" name="Freeform 133"/>
              <p:cNvSpPr/>
              <p:nvPr/>
            </p:nvSpPr>
            <p:spPr bwMode="auto">
              <a:xfrm>
                <a:off x="16688" y="1698"/>
                <a:ext cx="487" cy="37"/>
              </a:xfrm>
              <a:custGeom>
                <a:avLst/>
                <a:gdLst>
                  <a:gd name="T0" fmla="*/ 11124 w 390"/>
                  <a:gd name="T1" fmla="*/ 23837 h 30"/>
                  <a:gd name="T2" fmla="*/ 297964 w 390"/>
                  <a:gd name="T3" fmla="*/ 23837 h 30"/>
                  <a:gd name="T4" fmla="*/ 299554 w 390"/>
                  <a:gd name="T5" fmla="*/ 23837 h 30"/>
                  <a:gd name="T6" fmla="*/ 302732 w 390"/>
                  <a:gd name="T7" fmla="*/ 22248 h 30"/>
                  <a:gd name="T8" fmla="*/ 304321 w 390"/>
                  <a:gd name="T9" fmla="*/ 21453 h 30"/>
                  <a:gd name="T10" fmla="*/ 305910 w 390"/>
                  <a:gd name="T11" fmla="*/ 19864 h 30"/>
                  <a:gd name="T12" fmla="*/ 308294 w 390"/>
                  <a:gd name="T13" fmla="*/ 18275 h 30"/>
                  <a:gd name="T14" fmla="*/ 309088 w 390"/>
                  <a:gd name="T15" fmla="*/ 16686 h 30"/>
                  <a:gd name="T16" fmla="*/ 309883 w 390"/>
                  <a:gd name="T17" fmla="*/ 14302 h 30"/>
                  <a:gd name="T18" fmla="*/ 309883 w 390"/>
                  <a:gd name="T19" fmla="*/ 11919 h 30"/>
                  <a:gd name="T20" fmla="*/ 309883 w 390"/>
                  <a:gd name="T21" fmla="*/ 8740 h 30"/>
                  <a:gd name="T22" fmla="*/ 309088 w 390"/>
                  <a:gd name="T23" fmla="*/ 7151 h 30"/>
                  <a:gd name="T24" fmla="*/ 308294 w 390"/>
                  <a:gd name="T25" fmla="*/ 5562 h 30"/>
                  <a:gd name="T26" fmla="*/ 305910 w 390"/>
                  <a:gd name="T27" fmla="*/ 3973 h 30"/>
                  <a:gd name="T28" fmla="*/ 304321 w 390"/>
                  <a:gd name="T29" fmla="*/ 1589 h 30"/>
                  <a:gd name="T30" fmla="*/ 302732 w 390"/>
                  <a:gd name="T31" fmla="*/ 795 h 30"/>
                  <a:gd name="T32" fmla="*/ 299554 w 390"/>
                  <a:gd name="T33" fmla="*/ 0 h 30"/>
                  <a:gd name="T34" fmla="*/ 297964 w 390"/>
                  <a:gd name="T35" fmla="*/ 0 h 30"/>
                  <a:gd name="T36" fmla="*/ 11124 w 390"/>
                  <a:gd name="T37" fmla="*/ 0 h 30"/>
                  <a:gd name="T38" fmla="*/ 9535 w 390"/>
                  <a:gd name="T39" fmla="*/ 0 h 30"/>
                  <a:gd name="T40" fmla="*/ 7151 w 390"/>
                  <a:gd name="T41" fmla="*/ 795 h 30"/>
                  <a:gd name="T42" fmla="*/ 4767 w 390"/>
                  <a:gd name="T43" fmla="*/ 1589 h 30"/>
                  <a:gd name="T44" fmla="*/ 3178 w 390"/>
                  <a:gd name="T45" fmla="*/ 3973 h 30"/>
                  <a:gd name="T46" fmla="*/ 2384 w 390"/>
                  <a:gd name="T47" fmla="*/ 5562 h 30"/>
                  <a:gd name="T48" fmla="*/ 795 w 390"/>
                  <a:gd name="T49" fmla="*/ 7151 h 30"/>
                  <a:gd name="T50" fmla="*/ 795 w 390"/>
                  <a:gd name="T51" fmla="*/ 8740 h 30"/>
                  <a:gd name="T52" fmla="*/ 0 w 390"/>
                  <a:gd name="T53" fmla="*/ 11919 h 30"/>
                  <a:gd name="T54" fmla="*/ 795 w 390"/>
                  <a:gd name="T55" fmla="*/ 14302 h 30"/>
                  <a:gd name="T56" fmla="*/ 795 w 390"/>
                  <a:gd name="T57" fmla="*/ 16686 h 30"/>
                  <a:gd name="T58" fmla="*/ 2384 w 390"/>
                  <a:gd name="T59" fmla="*/ 18275 h 30"/>
                  <a:gd name="T60" fmla="*/ 3178 w 390"/>
                  <a:gd name="T61" fmla="*/ 19864 h 30"/>
                  <a:gd name="T62" fmla="*/ 4767 w 390"/>
                  <a:gd name="T63" fmla="*/ 21453 h 30"/>
                  <a:gd name="T64" fmla="*/ 7151 w 390"/>
                  <a:gd name="T65" fmla="*/ 22248 h 30"/>
                  <a:gd name="T66" fmla="*/ 9535 w 390"/>
                  <a:gd name="T67" fmla="*/ 23837 h 30"/>
                  <a:gd name="T68" fmla="*/ 11124 w 39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0" h="30">
                    <a:moveTo>
                      <a:pt x="14" y="30"/>
                    </a:moveTo>
                    <a:lnTo>
                      <a:pt x="375" y="30"/>
                    </a:lnTo>
                    <a:lnTo>
                      <a:pt x="377" y="30"/>
                    </a:lnTo>
                    <a:lnTo>
                      <a:pt x="381" y="28"/>
                    </a:lnTo>
                    <a:lnTo>
                      <a:pt x="383" y="27"/>
                    </a:lnTo>
                    <a:lnTo>
                      <a:pt x="385" y="25"/>
                    </a:lnTo>
                    <a:lnTo>
                      <a:pt x="388" y="23"/>
                    </a:lnTo>
                    <a:lnTo>
                      <a:pt x="389" y="21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90" y="11"/>
                    </a:lnTo>
                    <a:lnTo>
                      <a:pt x="389" y="9"/>
                    </a:lnTo>
                    <a:lnTo>
                      <a:pt x="388" y="7"/>
                    </a:lnTo>
                    <a:lnTo>
                      <a:pt x="385" y="5"/>
                    </a:lnTo>
                    <a:lnTo>
                      <a:pt x="383" y="2"/>
                    </a:lnTo>
                    <a:lnTo>
                      <a:pt x="381" y="1"/>
                    </a:lnTo>
                    <a:lnTo>
                      <a:pt x="377" y="0"/>
                    </a:lnTo>
                    <a:lnTo>
                      <a:pt x="37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0" name="Freeform 134"/>
              <p:cNvSpPr/>
              <p:nvPr/>
            </p:nvSpPr>
            <p:spPr bwMode="auto">
              <a:xfrm>
                <a:off x="16688" y="1848"/>
                <a:ext cx="487" cy="37"/>
              </a:xfrm>
              <a:custGeom>
                <a:avLst/>
                <a:gdLst>
                  <a:gd name="T0" fmla="*/ 11124 w 390"/>
                  <a:gd name="T1" fmla="*/ 23837 h 30"/>
                  <a:gd name="T2" fmla="*/ 297964 w 390"/>
                  <a:gd name="T3" fmla="*/ 23837 h 30"/>
                  <a:gd name="T4" fmla="*/ 299554 w 390"/>
                  <a:gd name="T5" fmla="*/ 23042 h 30"/>
                  <a:gd name="T6" fmla="*/ 302732 w 390"/>
                  <a:gd name="T7" fmla="*/ 23042 h 30"/>
                  <a:gd name="T8" fmla="*/ 304321 w 390"/>
                  <a:gd name="T9" fmla="*/ 21453 h 30"/>
                  <a:gd name="T10" fmla="*/ 305910 w 390"/>
                  <a:gd name="T11" fmla="*/ 20659 h 30"/>
                  <a:gd name="T12" fmla="*/ 308294 w 390"/>
                  <a:gd name="T13" fmla="*/ 18275 h 30"/>
                  <a:gd name="T14" fmla="*/ 309088 w 390"/>
                  <a:gd name="T15" fmla="*/ 16686 h 30"/>
                  <a:gd name="T16" fmla="*/ 309883 w 390"/>
                  <a:gd name="T17" fmla="*/ 14302 h 30"/>
                  <a:gd name="T18" fmla="*/ 309883 w 390"/>
                  <a:gd name="T19" fmla="*/ 11919 h 30"/>
                  <a:gd name="T20" fmla="*/ 309883 w 390"/>
                  <a:gd name="T21" fmla="*/ 9535 h 30"/>
                  <a:gd name="T22" fmla="*/ 309088 w 390"/>
                  <a:gd name="T23" fmla="*/ 7151 h 30"/>
                  <a:gd name="T24" fmla="*/ 308294 w 390"/>
                  <a:gd name="T25" fmla="*/ 4767 h 30"/>
                  <a:gd name="T26" fmla="*/ 305910 w 390"/>
                  <a:gd name="T27" fmla="*/ 3178 h 30"/>
                  <a:gd name="T28" fmla="*/ 304321 w 390"/>
                  <a:gd name="T29" fmla="*/ 2384 h 30"/>
                  <a:gd name="T30" fmla="*/ 302732 w 390"/>
                  <a:gd name="T31" fmla="*/ 795 h 30"/>
                  <a:gd name="T32" fmla="*/ 299554 w 390"/>
                  <a:gd name="T33" fmla="*/ 795 h 30"/>
                  <a:gd name="T34" fmla="*/ 297964 w 390"/>
                  <a:gd name="T35" fmla="*/ 0 h 30"/>
                  <a:gd name="T36" fmla="*/ 11124 w 390"/>
                  <a:gd name="T37" fmla="*/ 0 h 30"/>
                  <a:gd name="T38" fmla="*/ 9535 w 390"/>
                  <a:gd name="T39" fmla="*/ 795 h 30"/>
                  <a:gd name="T40" fmla="*/ 7151 w 390"/>
                  <a:gd name="T41" fmla="*/ 795 h 30"/>
                  <a:gd name="T42" fmla="*/ 4767 w 390"/>
                  <a:gd name="T43" fmla="*/ 2384 h 30"/>
                  <a:gd name="T44" fmla="*/ 3178 w 390"/>
                  <a:gd name="T45" fmla="*/ 3178 h 30"/>
                  <a:gd name="T46" fmla="*/ 2384 w 390"/>
                  <a:gd name="T47" fmla="*/ 4767 h 30"/>
                  <a:gd name="T48" fmla="*/ 795 w 390"/>
                  <a:gd name="T49" fmla="*/ 7151 h 30"/>
                  <a:gd name="T50" fmla="*/ 795 w 390"/>
                  <a:gd name="T51" fmla="*/ 9535 h 30"/>
                  <a:gd name="T52" fmla="*/ 0 w 390"/>
                  <a:gd name="T53" fmla="*/ 11919 h 30"/>
                  <a:gd name="T54" fmla="*/ 795 w 390"/>
                  <a:gd name="T55" fmla="*/ 14302 h 30"/>
                  <a:gd name="T56" fmla="*/ 795 w 390"/>
                  <a:gd name="T57" fmla="*/ 16686 h 30"/>
                  <a:gd name="T58" fmla="*/ 2384 w 390"/>
                  <a:gd name="T59" fmla="*/ 18275 h 30"/>
                  <a:gd name="T60" fmla="*/ 3178 w 390"/>
                  <a:gd name="T61" fmla="*/ 20659 h 30"/>
                  <a:gd name="T62" fmla="*/ 4767 w 390"/>
                  <a:gd name="T63" fmla="*/ 21453 h 30"/>
                  <a:gd name="T64" fmla="*/ 7151 w 390"/>
                  <a:gd name="T65" fmla="*/ 23042 h 30"/>
                  <a:gd name="T66" fmla="*/ 9535 w 390"/>
                  <a:gd name="T67" fmla="*/ 23042 h 30"/>
                  <a:gd name="T68" fmla="*/ 11124 w 39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0" h="30">
                    <a:moveTo>
                      <a:pt x="14" y="30"/>
                    </a:moveTo>
                    <a:lnTo>
                      <a:pt x="375" y="30"/>
                    </a:lnTo>
                    <a:lnTo>
                      <a:pt x="377" y="29"/>
                    </a:lnTo>
                    <a:lnTo>
                      <a:pt x="381" y="29"/>
                    </a:lnTo>
                    <a:lnTo>
                      <a:pt x="383" y="27"/>
                    </a:lnTo>
                    <a:lnTo>
                      <a:pt x="385" y="26"/>
                    </a:lnTo>
                    <a:lnTo>
                      <a:pt x="388" y="23"/>
                    </a:lnTo>
                    <a:lnTo>
                      <a:pt x="389" y="21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90" y="12"/>
                    </a:lnTo>
                    <a:lnTo>
                      <a:pt x="389" y="9"/>
                    </a:lnTo>
                    <a:lnTo>
                      <a:pt x="388" y="6"/>
                    </a:lnTo>
                    <a:lnTo>
                      <a:pt x="385" y="4"/>
                    </a:lnTo>
                    <a:lnTo>
                      <a:pt x="383" y="3"/>
                    </a:lnTo>
                    <a:lnTo>
                      <a:pt x="381" y="1"/>
                    </a:lnTo>
                    <a:lnTo>
                      <a:pt x="377" y="1"/>
                    </a:lnTo>
                    <a:lnTo>
                      <a:pt x="37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1" name="Freeform 135"/>
              <p:cNvSpPr/>
              <p:nvPr/>
            </p:nvSpPr>
            <p:spPr bwMode="auto">
              <a:xfrm>
                <a:off x="16688" y="1548"/>
                <a:ext cx="225" cy="37"/>
              </a:xfrm>
              <a:custGeom>
                <a:avLst/>
                <a:gdLst>
                  <a:gd name="T0" fmla="*/ 11186 w 179"/>
                  <a:gd name="T1" fmla="*/ 23837 h 29"/>
                  <a:gd name="T2" fmla="*/ 131837 w 179"/>
                  <a:gd name="T3" fmla="*/ 23837 h 29"/>
                  <a:gd name="T4" fmla="*/ 134234 w 179"/>
                  <a:gd name="T5" fmla="*/ 23837 h 29"/>
                  <a:gd name="T6" fmla="*/ 135832 w 179"/>
                  <a:gd name="T7" fmla="*/ 23015 h 29"/>
                  <a:gd name="T8" fmla="*/ 139028 w 179"/>
                  <a:gd name="T9" fmla="*/ 22193 h 29"/>
                  <a:gd name="T10" fmla="*/ 140626 w 179"/>
                  <a:gd name="T11" fmla="*/ 20549 h 29"/>
                  <a:gd name="T12" fmla="*/ 141425 w 179"/>
                  <a:gd name="T13" fmla="*/ 18083 h 29"/>
                  <a:gd name="T14" fmla="*/ 142224 w 179"/>
                  <a:gd name="T15" fmla="*/ 16439 h 29"/>
                  <a:gd name="T16" fmla="*/ 143023 w 179"/>
                  <a:gd name="T17" fmla="*/ 13973 h 29"/>
                  <a:gd name="T18" fmla="*/ 143023 w 179"/>
                  <a:gd name="T19" fmla="*/ 11508 h 29"/>
                  <a:gd name="T20" fmla="*/ 143023 w 179"/>
                  <a:gd name="T21" fmla="*/ 9042 h 29"/>
                  <a:gd name="T22" fmla="*/ 142224 w 179"/>
                  <a:gd name="T23" fmla="*/ 7398 h 29"/>
                  <a:gd name="T24" fmla="*/ 141425 w 179"/>
                  <a:gd name="T25" fmla="*/ 4110 h 29"/>
                  <a:gd name="T26" fmla="*/ 140626 w 179"/>
                  <a:gd name="T27" fmla="*/ 2466 h 29"/>
                  <a:gd name="T28" fmla="*/ 139028 w 179"/>
                  <a:gd name="T29" fmla="*/ 1644 h 29"/>
                  <a:gd name="T30" fmla="*/ 135832 w 179"/>
                  <a:gd name="T31" fmla="*/ 822 h 29"/>
                  <a:gd name="T32" fmla="*/ 134234 w 179"/>
                  <a:gd name="T33" fmla="*/ 0 h 29"/>
                  <a:gd name="T34" fmla="*/ 131837 w 179"/>
                  <a:gd name="T35" fmla="*/ 0 h 29"/>
                  <a:gd name="T36" fmla="*/ 11186 w 179"/>
                  <a:gd name="T37" fmla="*/ 0 h 29"/>
                  <a:gd name="T38" fmla="*/ 9588 w 179"/>
                  <a:gd name="T39" fmla="*/ 0 h 29"/>
                  <a:gd name="T40" fmla="*/ 7191 w 179"/>
                  <a:gd name="T41" fmla="*/ 822 h 29"/>
                  <a:gd name="T42" fmla="*/ 4794 w 179"/>
                  <a:gd name="T43" fmla="*/ 1644 h 29"/>
                  <a:gd name="T44" fmla="*/ 3196 w 179"/>
                  <a:gd name="T45" fmla="*/ 2466 h 29"/>
                  <a:gd name="T46" fmla="*/ 2397 w 179"/>
                  <a:gd name="T47" fmla="*/ 4110 h 29"/>
                  <a:gd name="T48" fmla="*/ 799 w 179"/>
                  <a:gd name="T49" fmla="*/ 7398 h 29"/>
                  <a:gd name="T50" fmla="*/ 799 w 179"/>
                  <a:gd name="T51" fmla="*/ 9042 h 29"/>
                  <a:gd name="T52" fmla="*/ 0 w 179"/>
                  <a:gd name="T53" fmla="*/ 11508 h 29"/>
                  <a:gd name="T54" fmla="*/ 799 w 179"/>
                  <a:gd name="T55" fmla="*/ 13973 h 29"/>
                  <a:gd name="T56" fmla="*/ 799 w 179"/>
                  <a:gd name="T57" fmla="*/ 16439 h 29"/>
                  <a:gd name="T58" fmla="*/ 2397 w 179"/>
                  <a:gd name="T59" fmla="*/ 18083 h 29"/>
                  <a:gd name="T60" fmla="*/ 3196 w 179"/>
                  <a:gd name="T61" fmla="*/ 20549 h 29"/>
                  <a:gd name="T62" fmla="*/ 4794 w 179"/>
                  <a:gd name="T63" fmla="*/ 22193 h 29"/>
                  <a:gd name="T64" fmla="*/ 7191 w 179"/>
                  <a:gd name="T65" fmla="*/ 23015 h 29"/>
                  <a:gd name="T66" fmla="*/ 9588 w 179"/>
                  <a:gd name="T67" fmla="*/ 23837 h 29"/>
                  <a:gd name="T68" fmla="*/ 11186 w 179"/>
                  <a:gd name="T69" fmla="*/ 23837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9" h="29">
                    <a:moveTo>
                      <a:pt x="14" y="29"/>
                    </a:moveTo>
                    <a:lnTo>
                      <a:pt x="165" y="29"/>
                    </a:lnTo>
                    <a:lnTo>
                      <a:pt x="168" y="29"/>
                    </a:lnTo>
                    <a:lnTo>
                      <a:pt x="170" y="28"/>
                    </a:lnTo>
                    <a:lnTo>
                      <a:pt x="174" y="27"/>
                    </a:lnTo>
                    <a:lnTo>
                      <a:pt x="176" y="25"/>
                    </a:lnTo>
                    <a:lnTo>
                      <a:pt x="177" y="22"/>
                    </a:lnTo>
                    <a:lnTo>
                      <a:pt x="178" y="20"/>
                    </a:lnTo>
                    <a:lnTo>
                      <a:pt x="179" y="17"/>
                    </a:lnTo>
                    <a:lnTo>
                      <a:pt x="179" y="14"/>
                    </a:lnTo>
                    <a:lnTo>
                      <a:pt x="179" y="11"/>
                    </a:lnTo>
                    <a:lnTo>
                      <a:pt x="178" y="9"/>
                    </a:lnTo>
                    <a:lnTo>
                      <a:pt x="177" y="5"/>
                    </a:lnTo>
                    <a:lnTo>
                      <a:pt x="176" y="3"/>
                    </a:lnTo>
                    <a:lnTo>
                      <a:pt x="174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2" name="Freeform 136"/>
              <p:cNvSpPr/>
              <p:nvPr/>
            </p:nvSpPr>
            <p:spPr bwMode="auto">
              <a:xfrm>
                <a:off x="16688" y="1998"/>
                <a:ext cx="487" cy="37"/>
              </a:xfrm>
              <a:custGeom>
                <a:avLst/>
                <a:gdLst>
                  <a:gd name="T0" fmla="*/ 11124 w 390"/>
                  <a:gd name="T1" fmla="*/ 23837 h 30"/>
                  <a:gd name="T2" fmla="*/ 297964 w 390"/>
                  <a:gd name="T3" fmla="*/ 23837 h 30"/>
                  <a:gd name="T4" fmla="*/ 299554 w 390"/>
                  <a:gd name="T5" fmla="*/ 23837 h 30"/>
                  <a:gd name="T6" fmla="*/ 302732 w 390"/>
                  <a:gd name="T7" fmla="*/ 23042 h 30"/>
                  <a:gd name="T8" fmla="*/ 304321 w 390"/>
                  <a:gd name="T9" fmla="*/ 21453 h 30"/>
                  <a:gd name="T10" fmla="*/ 305910 w 390"/>
                  <a:gd name="T11" fmla="*/ 19864 h 30"/>
                  <a:gd name="T12" fmla="*/ 308294 w 390"/>
                  <a:gd name="T13" fmla="*/ 18275 h 30"/>
                  <a:gd name="T14" fmla="*/ 309088 w 390"/>
                  <a:gd name="T15" fmla="*/ 16686 h 30"/>
                  <a:gd name="T16" fmla="*/ 309883 w 390"/>
                  <a:gd name="T17" fmla="*/ 14302 h 30"/>
                  <a:gd name="T18" fmla="*/ 309883 w 390"/>
                  <a:gd name="T19" fmla="*/ 11919 h 30"/>
                  <a:gd name="T20" fmla="*/ 309883 w 390"/>
                  <a:gd name="T21" fmla="*/ 9535 h 30"/>
                  <a:gd name="T22" fmla="*/ 309088 w 390"/>
                  <a:gd name="T23" fmla="*/ 7151 h 30"/>
                  <a:gd name="T24" fmla="*/ 308294 w 390"/>
                  <a:gd name="T25" fmla="*/ 5562 h 30"/>
                  <a:gd name="T26" fmla="*/ 305910 w 390"/>
                  <a:gd name="T27" fmla="*/ 3973 h 30"/>
                  <a:gd name="T28" fmla="*/ 304321 w 390"/>
                  <a:gd name="T29" fmla="*/ 1589 h 30"/>
                  <a:gd name="T30" fmla="*/ 302732 w 390"/>
                  <a:gd name="T31" fmla="*/ 795 h 30"/>
                  <a:gd name="T32" fmla="*/ 299554 w 390"/>
                  <a:gd name="T33" fmla="*/ 0 h 30"/>
                  <a:gd name="T34" fmla="*/ 297964 w 390"/>
                  <a:gd name="T35" fmla="*/ 0 h 30"/>
                  <a:gd name="T36" fmla="*/ 11124 w 390"/>
                  <a:gd name="T37" fmla="*/ 0 h 30"/>
                  <a:gd name="T38" fmla="*/ 9535 w 390"/>
                  <a:gd name="T39" fmla="*/ 0 h 30"/>
                  <a:gd name="T40" fmla="*/ 7151 w 390"/>
                  <a:gd name="T41" fmla="*/ 795 h 30"/>
                  <a:gd name="T42" fmla="*/ 4767 w 390"/>
                  <a:gd name="T43" fmla="*/ 1589 h 30"/>
                  <a:gd name="T44" fmla="*/ 3178 w 390"/>
                  <a:gd name="T45" fmla="*/ 3973 h 30"/>
                  <a:gd name="T46" fmla="*/ 2384 w 390"/>
                  <a:gd name="T47" fmla="*/ 5562 h 30"/>
                  <a:gd name="T48" fmla="*/ 795 w 390"/>
                  <a:gd name="T49" fmla="*/ 7151 h 30"/>
                  <a:gd name="T50" fmla="*/ 795 w 390"/>
                  <a:gd name="T51" fmla="*/ 9535 h 30"/>
                  <a:gd name="T52" fmla="*/ 0 w 390"/>
                  <a:gd name="T53" fmla="*/ 11919 h 30"/>
                  <a:gd name="T54" fmla="*/ 795 w 390"/>
                  <a:gd name="T55" fmla="*/ 14302 h 30"/>
                  <a:gd name="T56" fmla="*/ 795 w 390"/>
                  <a:gd name="T57" fmla="*/ 16686 h 30"/>
                  <a:gd name="T58" fmla="*/ 2384 w 390"/>
                  <a:gd name="T59" fmla="*/ 18275 h 30"/>
                  <a:gd name="T60" fmla="*/ 3178 w 390"/>
                  <a:gd name="T61" fmla="*/ 19864 h 30"/>
                  <a:gd name="T62" fmla="*/ 4767 w 390"/>
                  <a:gd name="T63" fmla="*/ 21453 h 30"/>
                  <a:gd name="T64" fmla="*/ 7151 w 390"/>
                  <a:gd name="T65" fmla="*/ 23042 h 30"/>
                  <a:gd name="T66" fmla="*/ 9535 w 390"/>
                  <a:gd name="T67" fmla="*/ 23837 h 30"/>
                  <a:gd name="T68" fmla="*/ 11124 w 39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0" h="30">
                    <a:moveTo>
                      <a:pt x="14" y="30"/>
                    </a:moveTo>
                    <a:lnTo>
                      <a:pt x="375" y="30"/>
                    </a:lnTo>
                    <a:lnTo>
                      <a:pt x="377" y="30"/>
                    </a:lnTo>
                    <a:lnTo>
                      <a:pt x="381" y="29"/>
                    </a:lnTo>
                    <a:lnTo>
                      <a:pt x="383" y="27"/>
                    </a:lnTo>
                    <a:lnTo>
                      <a:pt x="385" y="25"/>
                    </a:lnTo>
                    <a:lnTo>
                      <a:pt x="388" y="23"/>
                    </a:lnTo>
                    <a:lnTo>
                      <a:pt x="389" y="21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90" y="12"/>
                    </a:lnTo>
                    <a:lnTo>
                      <a:pt x="389" y="9"/>
                    </a:lnTo>
                    <a:lnTo>
                      <a:pt x="388" y="7"/>
                    </a:lnTo>
                    <a:lnTo>
                      <a:pt x="385" y="5"/>
                    </a:lnTo>
                    <a:lnTo>
                      <a:pt x="383" y="2"/>
                    </a:lnTo>
                    <a:lnTo>
                      <a:pt x="381" y="1"/>
                    </a:lnTo>
                    <a:lnTo>
                      <a:pt x="377" y="0"/>
                    </a:lnTo>
                    <a:lnTo>
                      <a:pt x="37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3" name="Freeform 137"/>
              <p:cNvSpPr/>
              <p:nvPr/>
            </p:nvSpPr>
            <p:spPr bwMode="auto">
              <a:xfrm>
                <a:off x="16688" y="2150"/>
                <a:ext cx="487" cy="38"/>
              </a:xfrm>
              <a:custGeom>
                <a:avLst/>
                <a:gdLst>
                  <a:gd name="T0" fmla="*/ 11124 w 390"/>
                  <a:gd name="T1" fmla="*/ 23837 h 30"/>
                  <a:gd name="T2" fmla="*/ 297964 w 390"/>
                  <a:gd name="T3" fmla="*/ 23837 h 30"/>
                  <a:gd name="T4" fmla="*/ 299554 w 390"/>
                  <a:gd name="T5" fmla="*/ 23042 h 30"/>
                  <a:gd name="T6" fmla="*/ 302732 w 390"/>
                  <a:gd name="T7" fmla="*/ 23042 h 30"/>
                  <a:gd name="T8" fmla="*/ 304321 w 390"/>
                  <a:gd name="T9" fmla="*/ 21453 h 30"/>
                  <a:gd name="T10" fmla="*/ 305910 w 390"/>
                  <a:gd name="T11" fmla="*/ 20659 h 30"/>
                  <a:gd name="T12" fmla="*/ 308294 w 390"/>
                  <a:gd name="T13" fmla="*/ 19070 h 30"/>
                  <a:gd name="T14" fmla="*/ 309088 w 390"/>
                  <a:gd name="T15" fmla="*/ 16686 h 30"/>
                  <a:gd name="T16" fmla="*/ 309883 w 390"/>
                  <a:gd name="T17" fmla="*/ 14302 h 30"/>
                  <a:gd name="T18" fmla="*/ 309883 w 390"/>
                  <a:gd name="T19" fmla="*/ 11124 h 30"/>
                  <a:gd name="T20" fmla="*/ 309883 w 390"/>
                  <a:gd name="T21" fmla="*/ 9535 h 30"/>
                  <a:gd name="T22" fmla="*/ 309088 w 390"/>
                  <a:gd name="T23" fmla="*/ 7151 h 30"/>
                  <a:gd name="T24" fmla="*/ 308294 w 390"/>
                  <a:gd name="T25" fmla="*/ 5562 h 30"/>
                  <a:gd name="T26" fmla="*/ 305910 w 390"/>
                  <a:gd name="T27" fmla="*/ 3178 h 30"/>
                  <a:gd name="T28" fmla="*/ 304321 w 390"/>
                  <a:gd name="T29" fmla="*/ 1589 h 30"/>
                  <a:gd name="T30" fmla="*/ 302732 w 390"/>
                  <a:gd name="T31" fmla="*/ 795 h 30"/>
                  <a:gd name="T32" fmla="*/ 299554 w 390"/>
                  <a:gd name="T33" fmla="*/ 795 h 30"/>
                  <a:gd name="T34" fmla="*/ 297964 w 390"/>
                  <a:gd name="T35" fmla="*/ 0 h 30"/>
                  <a:gd name="T36" fmla="*/ 11124 w 390"/>
                  <a:gd name="T37" fmla="*/ 0 h 30"/>
                  <a:gd name="T38" fmla="*/ 9535 w 390"/>
                  <a:gd name="T39" fmla="*/ 795 h 30"/>
                  <a:gd name="T40" fmla="*/ 7151 w 390"/>
                  <a:gd name="T41" fmla="*/ 795 h 30"/>
                  <a:gd name="T42" fmla="*/ 4767 w 390"/>
                  <a:gd name="T43" fmla="*/ 1589 h 30"/>
                  <a:gd name="T44" fmla="*/ 3178 w 390"/>
                  <a:gd name="T45" fmla="*/ 3178 h 30"/>
                  <a:gd name="T46" fmla="*/ 2384 w 390"/>
                  <a:gd name="T47" fmla="*/ 5562 h 30"/>
                  <a:gd name="T48" fmla="*/ 795 w 390"/>
                  <a:gd name="T49" fmla="*/ 7151 h 30"/>
                  <a:gd name="T50" fmla="*/ 795 w 390"/>
                  <a:gd name="T51" fmla="*/ 9535 h 30"/>
                  <a:gd name="T52" fmla="*/ 0 w 390"/>
                  <a:gd name="T53" fmla="*/ 11124 h 30"/>
                  <a:gd name="T54" fmla="*/ 795 w 390"/>
                  <a:gd name="T55" fmla="*/ 14302 h 30"/>
                  <a:gd name="T56" fmla="*/ 795 w 390"/>
                  <a:gd name="T57" fmla="*/ 16686 h 30"/>
                  <a:gd name="T58" fmla="*/ 2384 w 390"/>
                  <a:gd name="T59" fmla="*/ 19070 h 30"/>
                  <a:gd name="T60" fmla="*/ 3178 w 390"/>
                  <a:gd name="T61" fmla="*/ 20659 h 30"/>
                  <a:gd name="T62" fmla="*/ 4767 w 390"/>
                  <a:gd name="T63" fmla="*/ 21453 h 30"/>
                  <a:gd name="T64" fmla="*/ 7151 w 390"/>
                  <a:gd name="T65" fmla="*/ 23042 h 30"/>
                  <a:gd name="T66" fmla="*/ 9535 w 390"/>
                  <a:gd name="T67" fmla="*/ 23042 h 30"/>
                  <a:gd name="T68" fmla="*/ 11124 w 39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0" h="30">
                    <a:moveTo>
                      <a:pt x="14" y="30"/>
                    </a:moveTo>
                    <a:lnTo>
                      <a:pt x="375" y="30"/>
                    </a:lnTo>
                    <a:lnTo>
                      <a:pt x="377" y="29"/>
                    </a:lnTo>
                    <a:lnTo>
                      <a:pt x="381" y="29"/>
                    </a:lnTo>
                    <a:lnTo>
                      <a:pt x="383" y="27"/>
                    </a:lnTo>
                    <a:lnTo>
                      <a:pt x="385" y="26"/>
                    </a:lnTo>
                    <a:lnTo>
                      <a:pt x="388" y="24"/>
                    </a:lnTo>
                    <a:lnTo>
                      <a:pt x="389" y="21"/>
                    </a:lnTo>
                    <a:lnTo>
                      <a:pt x="390" y="18"/>
                    </a:lnTo>
                    <a:lnTo>
                      <a:pt x="390" y="14"/>
                    </a:lnTo>
                    <a:lnTo>
                      <a:pt x="390" y="12"/>
                    </a:lnTo>
                    <a:lnTo>
                      <a:pt x="389" y="9"/>
                    </a:lnTo>
                    <a:lnTo>
                      <a:pt x="388" y="7"/>
                    </a:lnTo>
                    <a:lnTo>
                      <a:pt x="385" y="4"/>
                    </a:lnTo>
                    <a:lnTo>
                      <a:pt x="383" y="2"/>
                    </a:lnTo>
                    <a:lnTo>
                      <a:pt x="381" y="1"/>
                    </a:lnTo>
                    <a:lnTo>
                      <a:pt x="377" y="1"/>
                    </a:lnTo>
                    <a:lnTo>
                      <a:pt x="37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4" name="Freeform 138"/>
              <p:cNvSpPr>
                <a:spLocks noEditPoints="1"/>
              </p:cNvSpPr>
              <p:nvPr/>
            </p:nvSpPr>
            <p:spPr bwMode="auto">
              <a:xfrm>
                <a:off x="17025" y="1435"/>
                <a:ext cx="788" cy="1053"/>
              </a:xfrm>
              <a:custGeom>
                <a:avLst/>
                <a:gdLst>
                  <a:gd name="T0" fmla="*/ 309392 w 631"/>
                  <a:gd name="T1" fmla="*/ 24632 h 840"/>
                  <a:gd name="T2" fmla="*/ 310978 w 631"/>
                  <a:gd name="T3" fmla="*/ 162887 h 840"/>
                  <a:gd name="T4" fmla="*/ 315738 w 631"/>
                  <a:gd name="T5" fmla="*/ 175601 h 840"/>
                  <a:gd name="T6" fmla="*/ 326051 w 631"/>
                  <a:gd name="T7" fmla="*/ 185930 h 840"/>
                  <a:gd name="T8" fmla="*/ 338744 w 631"/>
                  <a:gd name="T9" fmla="*/ 191492 h 840"/>
                  <a:gd name="T10" fmla="*/ 476781 w 631"/>
                  <a:gd name="T11" fmla="*/ 191492 h 840"/>
                  <a:gd name="T12" fmla="*/ 475987 w 631"/>
                  <a:gd name="T13" fmla="*/ 634864 h 840"/>
                  <a:gd name="T14" fmla="*/ 474401 w 631"/>
                  <a:gd name="T15" fmla="*/ 638836 h 840"/>
                  <a:gd name="T16" fmla="*/ 471227 w 631"/>
                  <a:gd name="T17" fmla="*/ 642809 h 840"/>
                  <a:gd name="T18" fmla="*/ 466468 w 631"/>
                  <a:gd name="T19" fmla="*/ 644398 h 840"/>
                  <a:gd name="T20" fmla="*/ 36492 w 631"/>
                  <a:gd name="T21" fmla="*/ 644398 h 840"/>
                  <a:gd name="T22" fmla="*/ 31732 w 631"/>
                  <a:gd name="T23" fmla="*/ 643604 h 840"/>
                  <a:gd name="T24" fmla="*/ 27766 w 631"/>
                  <a:gd name="T25" fmla="*/ 640426 h 840"/>
                  <a:gd name="T26" fmla="*/ 25386 w 631"/>
                  <a:gd name="T27" fmla="*/ 637247 h 840"/>
                  <a:gd name="T28" fmla="*/ 24593 w 631"/>
                  <a:gd name="T29" fmla="*/ 632480 h 840"/>
                  <a:gd name="T30" fmla="*/ 24593 w 631"/>
                  <a:gd name="T31" fmla="*/ 606259 h 840"/>
                  <a:gd name="T32" fmla="*/ 23006 w 631"/>
                  <a:gd name="T33" fmla="*/ 601491 h 840"/>
                  <a:gd name="T34" fmla="*/ 19039 w 631"/>
                  <a:gd name="T35" fmla="*/ 599108 h 840"/>
                  <a:gd name="T36" fmla="*/ 14280 w 631"/>
                  <a:gd name="T37" fmla="*/ 597519 h 840"/>
                  <a:gd name="T38" fmla="*/ 10313 w 631"/>
                  <a:gd name="T39" fmla="*/ 597519 h 840"/>
                  <a:gd name="T40" fmla="*/ 5553 w 631"/>
                  <a:gd name="T41" fmla="*/ 599108 h 840"/>
                  <a:gd name="T42" fmla="*/ 3173 w 631"/>
                  <a:gd name="T43" fmla="*/ 601491 h 840"/>
                  <a:gd name="T44" fmla="*/ 793 w 631"/>
                  <a:gd name="T45" fmla="*/ 606259 h 840"/>
                  <a:gd name="T46" fmla="*/ 0 w 631"/>
                  <a:gd name="T47" fmla="*/ 632480 h 840"/>
                  <a:gd name="T48" fmla="*/ 3967 w 631"/>
                  <a:gd name="T49" fmla="*/ 645988 h 840"/>
                  <a:gd name="T50" fmla="*/ 11106 w 631"/>
                  <a:gd name="T51" fmla="*/ 657906 h 840"/>
                  <a:gd name="T52" fmla="*/ 23006 w 631"/>
                  <a:gd name="T53" fmla="*/ 665057 h 840"/>
                  <a:gd name="T54" fmla="*/ 36492 w 631"/>
                  <a:gd name="T55" fmla="*/ 667441 h 840"/>
                  <a:gd name="T56" fmla="*/ 471227 w 631"/>
                  <a:gd name="T57" fmla="*/ 667441 h 840"/>
                  <a:gd name="T58" fmla="*/ 484714 w 631"/>
                  <a:gd name="T59" fmla="*/ 662674 h 840"/>
                  <a:gd name="T60" fmla="*/ 494234 w 631"/>
                  <a:gd name="T61" fmla="*/ 652344 h 840"/>
                  <a:gd name="T62" fmla="*/ 498993 w 631"/>
                  <a:gd name="T63" fmla="*/ 639631 h 840"/>
                  <a:gd name="T64" fmla="*/ 500580 w 631"/>
                  <a:gd name="T65" fmla="*/ 179573 h 840"/>
                  <a:gd name="T66" fmla="*/ 500580 w 631"/>
                  <a:gd name="T67" fmla="*/ 177984 h 840"/>
                  <a:gd name="T68" fmla="*/ 498993 w 631"/>
                  <a:gd name="T69" fmla="*/ 176395 h 840"/>
                  <a:gd name="T70" fmla="*/ 496613 w 631"/>
                  <a:gd name="T71" fmla="*/ 171628 h 840"/>
                  <a:gd name="T72" fmla="*/ 327638 w 631"/>
                  <a:gd name="T73" fmla="*/ 2384 h 840"/>
                  <a:gd name="T74" fmla="*/ 324465 w 631"/>
                  <a:gd name="T75" fmla="*/ 1589 h 840"/>
                  <a:gd name="T76" fmla="*/ 322085 w 631"/>
                  <a:gd name="T77" fmla="*/ 1589 h 840"/>
                  <a:gd name="T78" fmla="*/ 203088 w 631"/>
                  <a:gd name="T79" fmla="*/ 0 h 840"/>
                  <a:gd name="T80" fmla="*/ 197535 w 631"/>
                  <a:gd name="T81" fmla="*/ 1589 h 840"/>
                  <a:gd name="T82" fmla="*/ 194361 w 631"/>
                  <a:gd name="T83" fmla="*/ 3973 h 840"/>
                  <a:gd name="T84" fmla="*/ 191188 w 631"/>
                  <a:gd name="T85" fmla="*/ 7946 h 840"/>
                  <a:gd name="T86" fmla="*/ 190395 w 631"/>
                  <a:gd name="T87" fmla="*/ 12713 h 840"/>
                  <a:gd name="T88" fmla="*/ 191188 w 631"/>
                  <a:gd name="T89" fmla="*/ 17481 h 840"/>
                  <a:gd name="T90" fmla="*/ 194361 w 631"/>
                  <a:gd name="T91" fmla="*/ 21453 h 840"/>
                  <a:gd name="T92" fmla="*/ 197535 w 631"/>
                  <a:gd name="T93" fmla="*/ 23837 h 840"/>
                  <a:gd name="T94" fmla="*/ 203088 w 631"/>
                  <a:gd name="T95" fmla="*/ 24632 h 840"/>
                  <a:gd name="T96" fmla="*/ 343504 w 631"/>
                  <a:gd name="T97" fmla="*/ 167655 h 840"/>
                  <a:gd name="T98" fmla="*/ 338744 w 631"/>
                  <a:gd name="T99" fmla="*/ 166066 h 840"/>
                  <a:gd name="T100" fmla="*/ 335571 w 631"/>
                  <a:gd name="T101" fmla="*/ 162093 h 840"/>
                  <a:gd name="T102" fmla="*/ 333984 w 631"/>
                  <a:gd name="T103" fmla="*/ 158120 h 840"/>
                  <a:gd name="T104" fmla="*/ 333984 w 631"/>
                  <a:gd name="T105" fmla="*/ 41318 h 840"/>
                  <a:gd name="T106" fmla="*/ 345884 w 631"/>
                  <a:gd name="T107" fmla="*/ 167655 h 8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31" h="840">
                    <a:moveTo>
                      <a:pt x="256" y="31"/>
                    </a:moveTo>
                    <a:lnTo>
                      <a:pt x="390" y="31"/>
                    </a:lnTo>
                    <a:lnTo>
                      <a:pt x="390" y="196"/>
                    </a:lnTo>
                    <a:lnTo>
                      <a:pt x="392" y="205"/>
                    </a:lnTo>
                    <a:lnTo>
                      <a:pt x="394" y="213"/>
                    </a:lnTo>
                    <a:lnTo>
                      <a:pt x="398" y="221"/>
                    </a:lnTo>
                    <a:lnTo>
                      <a:pt x="404" y="228"/>
                    </a:lnTo>
                    <a:lnTo>
                      <a:pt x="411" y="234"/>
                    </a:lnTo>
                    <a:lnTo>
                      <a:pt x="418" y="237"/>
                    </a:lnTo>
                    <a:lnTo>
                      <a:pt x="427" y="241"/>
                    </a:lnTo>
                    <a:lnTo>
                      <a:pt x="436" y="241"/>
                    </a:lnTo>
                    <a:lnTo>
                      <a:pt x="601" y="241"/>
                    </a:lnTo>
                    <a:lnTo>
                      <a:pt x="601" y="796"/>
                    </a:lnTo>
                    <a:lnTo>
                      <a:pt x="600" y="799"/>
                    </a:lnTo>
                    <a:lnTo>
                      <a:pt x="600" y="802"/>
                    </a:lnTo>
                    <a:lnTo>
                      <a:pt x="598" y="804"/>
                    </a:lnTo>
                    <a:lnTo>
                      <a:pt x="596" y="806"/>
                    </a:lnTo>
                    <a:lnTo>
                      <a:pt x="594" y="809"/>
                    </a:lnTo>
                    <a:lnTo>
                      <a:pt x="592" y="810"/>
                    </a:lnTo>
                    <a:lnTo>
                      <a:pt x="588" y="811"/>
                    </a:lnTo>
                    <a:lnTo>
                      <a:pt x="586" y="811"/>
                    </a:lnTo>
                    <a:lnTo>
                      <a:pt x="46" y="811"/>
                    </a:lnTo>
                    <a:lnTo>
                      <a:pt x="43" y="811"/>
                    </a:lnTo>
                    <a:lnTo>
                      <a:pt x="40" y="810"/>
                    </a:lnTo>
                    <a:lnTo>
                      <a:pt x="38" y="809"/>
                    </a:lnTo>
                    <a:lnTo>
                      <a:pt x="35" y="806"/>
                    </a:lnTo>
                    <a:lnTo>
                      <a:pt x="33" y="804"/>
                    </a:lnTo>
                    <a:lnTo>
                      <a:pt x="32" y="802"/>
                    </a:lnTo>
                    <a:lnTo>
                      <a:pt x="31" y="799"/>
                    </a:lnTo>
                    <a:lnTo>
                      <a:pt x="31" y="796"/>
                    </a:lnTo>
                    <a:lnTo>
                      <a:pt x="31" y="766"/>
                    </a:lnTo>
                    <a:lnTo>
                      <a:pt x="31" y="763"/>
                    </a:lnTo>
                    <a:lnTo>
                      <a:pt x="30" y="760"/>
                    </a:lnTo>
                    <a:lnTo>
                      <a:pt x="29" y="757"/>
                    </a:lnTo>
                    <a:lnTo>
                      <a:pt x="26" y="755"/>
                    </a:lnTo>
                    <a:lnTo>
                      <a:pt x="24" y="754"/>
                    </a:lnTo>
                    <a:lnTo>
                      <a:pt x="22" y="752"/>
                    </a:lnTo>
                    <a:lnTo>
                      <a:pt x="18" y="752"/>
                    </a:lnTo>
                    <a:lnTo>
                      <a:pt x="16" y="750"/>
                    </a:lnTo>
                    <a:lnTo>
                      <a:pt x="13" y="752"/>
                    </a:lnTo>
                    <a:lnTo>
                      <a:pt x="10" y="752"/>
                    </a:lnTo>
                    <a:lnTo>
                      <a:pt x="7" y="754"/>
                    </a:lnTo>
                    <a:lnTo>
                      <a:pt x="5" y="755"/>
                    </a:lnTo>
                    <a:lnTo>
                      <a:pt x="4" y="757"/>
                    </a:lnTo>
                    <a:lnTo>
                      <a:pt x="2" y="760"/>
                    </a:lnTo>
                    <a:lnTo>
                      <a:pt x="1" y="763"/>
                    </a:lnTo>
                    <a:lnTo>
                      <a:pt x="0" y="766"/>
                    </a:lnTo>
                    <a:lnTo>
                      <a:pt x="0" y="796"/>
                    </a:lnTo>
                    <a:lnTo>
                      <a:pt x="1" y="805"/>
                    </a:lnTo>
                    <a:lnTo>
                      <a:pt x="5" y="813"/>
                    </a:lnTo>
                    <a:lnTo>
                      <a:pt x="8" y="821"/>
                    </a:lnTo>
                    <a:lnTo>
                      <a:pt x="14" y="828"/>
                    </a:lnTo>
                    <a:lnTo>
                      <a:pt x="21" y="834"/>
                    </a:lnTo>
                    <a:lnTo>
                      <a:pt x="29" y="837"/>
                    </a:lnTo>
                    <a:lnTo>
                      <a:pt x="37" y="840"/>
                    </a:lnTo>
                    <a:lnTo>
                      <a:pt x="46" y="840"/>
                    </a:lnTo>
                    <a:lnTo>
                      <a:pt x="586" y="840"/>
                    </a:lnTo>
                    <a:lnTo>
                      <a:pt x="594" y="840"/>
                    </a:lnTo>
                    <a:lnTo>
                      <a:pt x="603" y="837"/>
                    </a:lnTo>
                    <a:lnTo>
                      <a:pt x="611" y="834"/>
                    </a:lnTo>
                    <a:lnTo>
                      <a:pt x="617" y="828"/>
                    </a:lnTo>
                    <a:lnTo>
                      <a:pt x="623" y="821"/>
                    </a:lnTo>
                    <a:lnTo>
                      <a:pt x="627" y="813"/>
                    </a:lnTo>
                    <a:lnTo>
                      <a:pt x="629" y="805"/>
                    </a:lnTo>
                    <a:lnTo>
                      <a:pt x="631" y="796"/>
                    </a:lnTo>
                    <a:lnTo>
                      <a:pt x="631" y="226"/>
                    </a:lnTo>
                    <a:lnTo>
                      <a:pt x="631" y="225"/>
                    </a:lnTo>
                    <a:lnTo>
                      <a:pt x="631" y="224"/>
                    </a:lnTo>
                    <a:lnTo>
                      <a:pt x="629" y="222"/>
                    </a:lnTo>
                    <a:lnTo>
                      <a:pt x="628" y="219"/>
                    </a:lnTo>
                    <a:lnTo>
                      <a:pt x="626" y="216"/>
                    </a:lnTo>
                    <a:lnTo>
                      <a:pt x="417" y="5"/>
                    </a:lnTo>
                    <a:lnTo>
                      <a:pt x="413" y="3"/>
                    </a:lnTo>
                    <a:lnTo>
                      <a:pt x="410" y="2"/>
                    </a:lnTo>
                    <a:lnTo>
                      <a:pt x="409" y="2"/>
                    </a:lnTo>
                    <a:lnTo>
                      <a:pt x="408" y="2"/>
                    </a:lnTo>
                    <a:lnTo>
                      <a:pt x="406" y="2"/>
                    </a:lnTo>
                    <a:lnTo>
                      <a:pt x="405" y="0"/>
                    </a:lnTo>
                    <a:lnTo>
                      <a:pt x="256" y="0"/>
                    </a:lnTo>
                    <a:lnTo>
                      <a:pt x="253" y="2"/>
                    </a:lnTo>
                    <a:lnTo>
                      <a:pt x="249" y="2"/>
                    </a:lnTo>
                    <a:lnTo>
                      <a:pt x="247" y="4"/>
                    </a:lnTo>
                    <a:lnTo>
                      <a:pt x="245" y="5"/>
                    </a:lnTo>
                    <a:lnTo>
                      <a:pt x="244" y="7"/>
                    </a:lnTo>
                    <a:lnTo>
                      <a:pt x="241" y="10"/>
                    </a:lnTo>
                    <a:lnTo>
                      <a:pt x="241" y="13"/>
                    </a:lnTo>
                    <a:lnTo>
                      <a:pt x="240" y="16"/>
                    </a:lnTo>
                    <a:lnTo>
                      <a:pt x="241" y="19"/>
                    </a:lnTo>
                    <a:lnTo>
                      <a:pt x="241" y="22"/>
                    </a:lnTo>
                    <a:lnTo>
                      <a:pt x="244" y="24"/>
                    </a:lnTo>
                    <a:lnTo>
                      <a:pt x="245" y="27"/>
                    </a:lnTo>
                    <a:lnTo>
                      <a:pt x="247" y="29"/>
                    </a:lnTo>
                    <a:lnTo>
                      <a:pt x="249" y="30"/>
                    </a:lnTo>
                    <a:lnTo>
                      <a:pt x="253" y="31"/>
                    </a:lnTo>
                    <a:lnTo>
                      <a:pt x="256" y="31"/>
                    </a:lnTo>
                    <a:close/>
                    <a:moveTo>
                      <a:pt x="436" y="211"/>
                    </a:moveTo>
                    <a:lnTo>
                      <a:pt x="433" y="211"/>
                    </a:lnTo>
                    <a:lnTo>
                      <a:pt x="430" y="210"/>
                    </a:lnTo>
                    <a:lnTo>
                      <a:pt x="427" y="209"/>
                    </a:lnTo>
                    <a:lnTo>
                      <a:pt x="425" y="206"/>
                    </a:lnTo>
                    <a:lnTo>
                      <a:pt x="423" y="204"/>
                    </a:lnTo>
                    <a:lnTo>
                      <a:pt x="422" y="202"/>
                    </a:lnTo>
                    <a:lnTo>
                      <a:pt x="421" y="199"/>
                    </a:lnTo>
                    <a:lnTo>
                      <a:pt x="421" y="196"/>
                    </a:lnTo>
                    <a:lnTo>
                      <a:pt x="421" y="52"/>
                    </a:lnTo>
                    <a:lnTo>
                      <a:pt x="579" y="211"/>
                    </a:lnTo>
                    <a:lnTo>
                      <a:pt x="436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5" name="Freeform 139"/>
              <p:cNvSpPr/>
              <p:nvPr/>
            </p:nvSpPr>
            <p:spPr bwMode="auto">
              <a:xfrm>
                <a:off x="17400" y="1848"/>
                <a:ext cx="263" cy="37"/>
              </a:xfrm>
              <a:custGeom>
                <a:avLst/>
                <a:gdLst>
                  <a:gd name="T0" fmla="*/ 11124 w 210"/>
                  <a:gd name="T1" fmla="*/ 23837 h 30"/>
                  <a:gd name="T2" fmla="*/ 154147 w 210"/>
                  <a:gd name="T3" fmla="*/ 23837 h 30"/>
                  <a:gd name="T4" fmla="*/ 157325 w 210"/>
                  <a:gd name="T5" fmla="*/ 23042 h 30"/>
                  <a:gd name="T6" fmla="*/ 159709 w 210"/>
                  <a:gd name="T7" fmla="*/ 23042 h 30"/>
                  <a:gd name="T8" fmla="*/ 161298 w 210"/>
                  <a:gd name="T9" fmla="*/ 21453 h 30"/>
                  <a:gd name="T10" fmla="*/ 163682 w 210"/>
                  <a:gd name="T11" fmla="*/ 20659 h 30"/>
                  <a:gd name="T12" fmla="*/ 164476 w 210"/>
                  <a:gd name="T13" fmla="*/ 18275 h 30"/>
                  <a:gd name="T14" fmla="*/ 166065 w 210"/>
                  <a:gd name="T15" fmla="*/ 16686 h 30"/>
                  <a:gd name="T16" fmla="*/ 166065 w 210"/>
                  <a:gd name="T17" fmla="*/ 14302 h 30"/>
                  <a:gd name="T18" fmla="*/ 166860 w 210"/>
                  <a:gd name="T19" fmla="*/ 11919 h 30"/>
                  <a:gd name="T20" fmla="*/ 166065 w 210"/>
                  <a:gd name="T21" fmla="*/ 9535 h 30"/>
                  <a:gd name="T22" fmla="*/ 166065 w 210"/>
                  <a:gd name="T23" fmla="*/ 7151 h 30"/>
                  <a:gd name="T24" fmla="*/ 164476 w 210"/>
                  <a:gd name="T25" fmla="*/ 4767 h 30"/>
                  <a:gd name="T26" fmla="*/ 163682 w 210"/>
                  <a:gd name="T27" fmla="*/ 3178 h 30"/>
                  <a:gd name="T28" fmla="*/ 161298 w 210"/>
                  <a:gd name="T29" fmla="*/ 2384 h 30"/>
                  <a:gd name="T30" fmla="*/ 159709 w 210"/>
                  <a:gd name="T31" fmla="*/ 795 h 30"/>
                  <a:gd name="T32" fmla="*/ 157325 w 210"/>
                  <a:gd name="T33" fmla="*/ 795 h 30"/>
                  <a:gd name="T34" fmla="*/ 154147 w 210"/>
                  <a:gd name="T35" fmla="*/ 0 h 30"/>
                  <a:gd name="T36" fmla="*/ 11124 w 210"/>
                  <a:gd name="T37" fmla="*/ 0 h 30"/>
                  <a:gd name="T38" fmla="*/ 9535 w 210"/>
                  <a:gd name="T39" fmla="*/ 795 h 30"/>
                  <a:gd name="T40" fmla="*/ 7151 w 210"/>
                  <a:gd name="T41" fmla="*/ 795 h 30"/>
                  <a:gd name="T42" fmla="*/ 4767 w 210"/>
                  <a:gd name="T43" fmla="*/ 2384 h 30"/>
                  <a:gd name="T44" fmla="*/ 3178 w 210"/>
                  <a:gd name="T45" fmla="*/ 3178 h 30"/>
                  <a:gd name="T46" fmla="*/ 1589 w 210"/>
                  <a:gd name="T47" fmla="*/ 4767 h 30"/>
                  <a:gd name="T48" fmla="*/ 795 w 210"/>
                  <a:gd name="T49" fmla="*/ 7151 h 30"/>
                  <a:gd name="T50" fmla="*/ 0 w 210"/>
                  <a:gd name="T51" fmla="*/ 9535 h 30"/>
                  <a:gd name="T52" fmla="*/ 0 w 210"/>
                  <a:gd name="T53" fmla="*/ 11919 h 30"/>
                  <a:gd name="T54" fmla="*/ 0 w 210"/>
                  <a:gd name="T55" fmla="*/ 14302 h 30"/>
                  <a:gd name="T56" fmla="*/ 795 w 210"/>
                  <a:gd name="T57" fmla="*/ 16686 h 30"/>
                  <a:gd name="T58" fmla="*/ 1589 w 210"/>
                  <a:gd name="T59" fmla="*/ 18275 h 30"/>
                  <a:gd name="T60" fmla="*/ 3178 w 210"/>
                  <a:gd name="T61" fmla="*/ 20659 h 30"/>
                  <a:gd name="T62" fmla="*/ 4767 w 210"/>
                  <a:gd name="T63" fmla="*/ 21453 h 30"/>
                  <a:gd name="T64" fmla="*/ 7151 w 210"/>
                  <a:gd name="T65" fmla="*/ 23042 h 30"/>
                  <a:gd name="T66" fmla="*/ 9535 w 210"/>
                  <a:gd name="T67" fmla="*/ 23042 h 30"/>
                  <a:gd name="T68" fmla="*/ 11124 w 21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0" h="30">
                    <a:moveTo>
                      <a:pt x="14" y="30"/>
                    </a:moveTo>
                    <a:lnTo>
                      <a:pt x="194" y="30"/>
                    </a:lnTo>
                    <a:lnTo>
                      <a:pt x="198" y="29"/>
                    </a:lnTo>
                    <a:lnTo>
                      <a:pt x="201" y="29"/>
                    </a:lnTo>
                    <a:lnTo>
                      <a:pt x="203" y="27"/>
                    </a:lnTo>
                    <a:lnTo>
                      <a:pt x="206" y="26"/>
                    </a:lnTo>
                    <a:lnTo>
                      <a:pt x="207" y="23"/>
                    </a:lnTo>
                    <a:lnTo>
                      <a:pt x="209" y="21"/>
                    </a:lnTo>
                    <a:lnTo>
                      <a:pt x="209" y="18"/>
                    </a:lnTo>
                    <a:lnTo>
                      <a:pt x="210" y="15"/>
                    </a:lnTo>
                    <a:lnTo>
                      <a:pt x="209" y="12"/>
                    </a:lnTo>
                    <a:lnTo>
                      <a:pt x="209" y="9"/>
                    </a:lnTo>
                    <a:lnTo>
                      <a:pt x="207" y="6"/>
                    </a:lnTo>
                    <a:lnTo>
                      <a:pt x="206" y="4"/>
                    </a:lnTo>
                    <a:lnTo>
                      <a:pt x="203" y="3"/>
                    </a:lnTo>
                    <a:lnTo>
                      <a:pt x="201" y="1"/>
                    </a:lnTo>
                    <a:lnTo>
                      <a:pt x="198" y="1"/>
                    </a:lnTo>
                    <a:lnTo>
                      <a:pt x="194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6" name="Freeform 140"/>
              <p:cNvSpPr/>
              <p:nvPr/>
            </p:nvSpPr>
            <p:spPr bwMode="auto">
              <a:xfrm>
                <a:off x="17400" y="1998"/>
                <a:ext cx="263" cy="37"/>
              </a:xfrm>
              <a:custGeom>
                <a:avLst/>
                <a:gdLst>
                  <a:gd name="T0" fmla="*/ 11124 w 210"/>
                  <a:gd name="T1" fmla="*/ 23837 h 30"/>
                  <a:gd name="T2" fmla="*/ 154147 w 210"/>
                  <a:gd name="T3" fmla="*/ 23837 h 30"/>
                  <a:gd name="T4" fmla="*/ 157325 w 210"/>
                  <a:gd name="T5" fmla="*/ 23837 h 30"/>
                  <a:gd name="T6" fmla="*/ 159709 w 210"/>
                  <a:gd name="T7" fmla="*/ 23042 h 30"/>
                  <a:gd name="T8" fmla="*/ 161298 w 210"/>
                  <a:gd name="T9" fmla="*/ 21453 h 30"/>
                  <a:gd name="T10" fmla="*/ 163682 w 210"/>
                  <a:gd name="T11" fmla="*/ 19864 h 30"/>
                  <a:gd name="T12" fmla="*/ 164476 w 210"/>
                  <a:gd name="T13" fmla="*/ 18275 h 30"/>
                  <a:gd name="T14" fmla="*/ 166065 w 210"/>
                  <a:gd name="T15" fmla="*/ 16686 h 30"/>
                  <a:gd name="T16" fmla="*/ 166065 w 210"/>
                  <a:gd name="T17" fmla="*/ 14302 h 30"/>
                  <a:gd name="T18" fmla="*/ 166860 w 210"/>
                  <a:gd name="T19" fmla="*/ 11919 h 30"/>
                  <a:gd name="T20" fmla="*/ 166065 w 210"/>
                  <a:gd name="T21" fmla="*/ 9535 h 30"/>
                  <a:gd name="T22" fmla="*/ 166065 w 210"/>
                  <a:gd name="T23" fmla="*/ 7151 h 30"/>
                  <a:gd name="T24" fmla="*/ 164476 w 210"/>
                  <a:gd name="T25" fmla="*/ 5562 h 30"/>
                  <a:gd name="T26" fmla="*/ 163682 w 210"/>
                  <a:gd name="T27" fmla="*/ 3973 h 30"/>
                  <a:gd name="T28" fmla="*/ 161298 w 210"/>
                  <a:gd name="T29" fmla="*/ 1589 h 30"/>
                  <a:gd name="T30" fmla="*/ 159709 w 210"/>
                  <a:gd name="T31" fmla="*/ 795 h 30"/>
                  <a:gd name="T32" fmla="*/ 157325 w 210"/>
                  <a:gd name="T33" fmla="*/ 0 h 30"/>
                  <a:gd name="T34" fmla="*/ 154147 w 210"/>
                  <a:gd name="T35" fmla="*/ 0 h 30"/>
                  <a:gd name="T36" fmla="*/ 11124 w 210"/>
                  <a:gd name="T37" fmla="*/ 0 h 30"/>
                  <a:gd name="T38" fmla="*/ 9535 w 210"/>
                  <a:gd name="T39" fmla="*/ 0 h 30"/>
                  <a:gd name="T40" fmla="*/ 7151 w 210"/>
                  <a:gd name="T41" fmla="*/ 795 h 30"/>
                  <a:gd name="T42" fmla="*/ 4767 w 210"/>
                  <a:gd name="T43" fmla="*/ 1589 h 30"/>
                  <a:gd name="T44" fmla="*/ 3178 w 210"/>
                  <a:gd name="T45" fmla="*/ 3973 h 30"/>
                  <a:gd name="T46" fmla="*/ 1589 w 210"/>
                  <a:gd name="T47" fmla="*/ 5562 h 30"/>
                  <a:gd name="T48" fmla="*/ 795 w 210"/>
                  <a:gd name="T49" fmla="*/ 7151 h 30"/>
                  <a:gd name="T50" fmla="*/ 0 w 210"/>
                  <a:gd name="T51" fmla="*/ 9535 h 30"/>
                  <a:gd name="T52" fmla="*/ 0 w 210"/>
                  <a:gd name="T53" fmla="*/ 11919 h 30"/>
                  <a:gd name="T54" fmla="*/ 0 w 210"/>
                  <a:gd name="T55" fmla="*/ 14302 h 30"/>
                  <a:gd name="T56" fmla="*/ 795 w 210"/>
                  <a:gd name="T57" fmla="*/ 16686 h 30"/>
                  <a:gd name="T58" fmla="*/ 1589 w 210"/>
                  <a:gd name="T59" fmla="*/ 18275 h 30"/>
                  <a:gd name="T60" fmla="*/ 3178 w 210"/>
                  <a:gd name="T61" fmla="*/ 19864 h 30"/>
                  <a:gd name="T62" fmla="*/ 4767 w 210"/>
                  <a:gd name="T63" fmla="*/ 21453 h 30"/>
                  <a:gd name="T64" fmla="*/ 7151 w 210"/>
                  <a:gd name="T65" fmla="*/ 23042 h 30"/>
                  <a:gd name="T66" fmla="*/ 9535 w 210"/>
                  <a:gd name="T67" fmla="*/ 23837 h 30"/>
                  <a:gd name="T68" fmla="*/ 11124 w 21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0" h="30">
                    <a:moveTo>
                      <a:pt x="14" y="30"/>
                    </a:moveTo>
                    <a:lnTo>
                      <a:pt x="194" y="30"/>
                    </a:lnTo>
                    <a:lnTo>
                      <a:pt x="198" y="30"/>
                    </a:lnTo>
                    <a:lnTo>
                      <a:pt x="201" y="29"/>
                    </a:lnTo>
                    <a:lnTo>
                      <a:pt x="203" y="27"/>
                    </a:lnTo>
                    <a:lnTo>
                      <a:pt x="206" y="25"/>
                    </a:lnTo>
                    <a:lnTo>
                      <a:pt x="207" y="23"/>
                    </a:lnTo>
                    <a:lnTo>
                      <a:pt x="209" y="21"/>
                    </a:lnTo>
                    <a:lnTo>
                      <a:pt x="209" y="18"/>
                    </a:lnTo>
                    <a:lnTo>
                      <a:pt x="210" y="15"/>
                    </a:lnTo>
                    <a:lnTo>
                      <a:pt x="209" y="12"/>
                    </a:lnTo>
                    <a:lnTo>
                      <a:pt x="209" y="9"/>
                    </a:lnTo>
                    <a:lnTo>
                      <a:pt x="207" y="7"/>
                    </a:lnTo>
                    <a:lnTo>
                      <a:pt x="206" y="5"/>
                    </a:lnTo>
                    <a:lnTo>
                      <a:pt x="203" y="2"/>
                    </a:lnTo>
                    <a:lnTo>
                      <a:pt x="201" y="1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7" name="Freeform 141"/>
              <p:cNvSpPr/>
              <p:nvPr/>
            </p:nvSpPr>
            <p:spPr bwMode="auto">
              <a:xfrm>
                <a:off x="17400" y="2150"/>
                <a:ext cx="263" cy="38"/>
              </a:xfrm>
              <a:custGeom>
                <a:avLst/>
                <a:gdLst>
                  <a:gd name="T0" fmla="*/ 11124 w 210"/>
                  <a:gd name="T1" fmla="*/ 23837 h 30"/>
                  <a:gd name="T2" fmla="*/ 154147 w 210"/>
                  <a:gd name="T3" fmla="*/ 23837 h 30"/>
                  <a:gd name="T4" fmla="*/ 157325 w 210"/>
                  <a:gd name="T5" fmla="*/ 23042 h 30"/>
                  <a:gd name="T6" fmla="*/ 159709 w 210"/>
                  <a:gd name="T7" fmla="*/ 23042 h 30"/>
                  <a:gd name="T8" fmla="*/ 161298 w 210"/>
                  <a:gd name="T9" fmla="*/ 21453 h 30"/>
                  <a:gd name="T10" fmla="*/ 163682 w 210"/>
                  <a:gd name="T11" fmla="*/ 20659 h 30"/>
                  <a:gd name="T12" fmla="*/ 164476 w 210"/>
                  <a:gd name="T13" fmla="*/ 19070 h 30"/>
                  <a:gd name="T14" fmla="*/ 166065 w 210"/>
                  <a:gd name="T15" fmla="*/ 16686 h 30"/>
                  <a:gd name="T16" fmla="*/ 166065 w 210"/>
                  <a:gd name="T17" fmla="*/ 14302 h 30"/>
                  <a:gd name="T18" fmla="*/ 166860 w 210"/>
                  <a:gd name="T19" fmla="*/ 11124 h 30"/>
                  <a:gd name="T20" fmla="*/ 166065 w 210"/>
                  <a:gd name="T21" fmla="*/ 9535 h 30"/>
                  <a:gd name="T22" fmla="*/ 166065 w 210"/>
                  <a:gd name="T23" fmla="*/ 7151 h 30"/>
                  <a:gd name="T24" fmla="*/ 164476 w 210"/>
                  <a:gd name="T25" fmla="*/ 5562 h 30"/>
                  <a:gd name="T26" fmla="*/ 163682 w 210"/>
                  <a:gd name="T27" fmla="*/ 3178 h 30"/>
                  <a:gd name="T28" fmla="*/ 161298 w 210"/>
                  <a:gd name="T29" fmla="*/ 1589 h 30"/>
                  <a:gd name="T30" fmla="*/ 159709 w 210"/>
                  <a:gd name="T31" fmla="*/ 795 h 30"/>
                  <a:gd name="T32" fmla="*/ 157325 w 210"/>
                  <a:gd name="T33" fmla="*/ 795 h 30"/>
                  <a:gd name="T34" fmla="*/ 154147 w 210"/>
                  <a:gd name="T35" fmla="*/ 0 h 30"/>
                  <a:gd name="T36" fmla="*/ 11124 w 210"/>
                  <a:gd name="T37" fmla="*/ 0 h 30"/>
                  <a:gd name="T38" fmla="*/ 9535 w 210"/>
                  <a:gd name="T39" fmla="*/ 795 h 30"/>
                  <a:gd name="T40" fmla="*/ 7151 w 210"/>
                  <a:gd name="T41" fmla="*/ 795 h 30"/>
                  <a:gd name="T42" fmla="*/ 4767 w 210"/>
                  <a:gd name="T43" fmla="*/ 1589 h 30"/>
                  <a:gd name="T44" fmla="*/ 3178 w 210"/>
                  <a:gd name="T45" fmla="*/ 3178 h 30"/>
                  <a:gd name="T46" fmla="*/ 1589 w 210"/>
                  <a:gd name="T47" fmla="*/ 5562 h 30"/>
                  <a:gd name="T48" fmla="*/ 795 w 210"/>
                  <a:gd name="T49" fmla="*/ 7151 h 30"/>
                  <a:gd name="T50" fmla="*/ 0 w 210"/>
                  <a:gd name="T51" fmla="*/ 9535 h 30"/>
                  <a:gd name="T52" fmla="*/ 0 w 210"/>
                  <a:gd name="T53" fmla="*/ 11124 h 30"/>
                  <a:gd name="T54" fmla="*/ 0 w 210"/>
                  <a:gd name="T55" fmla="*/ 14302 h 30"/>
                  <a:gd name="T56" fmla="*/ 795 w 210"/>
                  <a:gd name="T57" fmla="*/ 16686 h 30"/>
                  <a:gd name="T58" fmla="*/ 1589 w 210"/>
                  <a:gd name="T59" fmla="*/ 19070 h 30"/>
                  <a:gd name="T60" fmla="*/ 3178 w 210"/>
                  <a:gd name="T61" fmla="*/ 20659 h 30"/>
                  <a:gd name="T62" fmla="*/ 4767 w 210"/>
                  <a:gd name="T63" fmla="*/ 21453 h 30"/>
                  <a:gd name="T64" fmla="*/ 7151 w 210"/>
                  <a:gd name="T65" fmla="*/ 23042 h 30"/>
                  <a:gd name="T66" fmla="*/ 9535 w 210"/>
                  <a:gd name="T67" fmla="*/ 23042 h 30"/>
                  <a:gd name="T68" fmla="*/ 11124 w 21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0" h="30">
                    <a:moveTo>
                      <a:pt x="14" y="30"/>
                    </a:moveTo>
                    <a:lnTo>
                      <a:pt x="194" y="30"/>
                    </a:lnTo>
                    <a:lnTo>
                      <a:pt x="198" y="29"/>
                    </a:lnTo>
                    <a:lnTo>
                      <a:pt x="201" y="29"/>
                    </a:lnTo>
                    <a:lnTo>
                      <a:pt x="203" y="27"/>
                    </a:lnTo>
                    <a:lnTo>
                      <a:pt x="206" y="26"/>
                    </a:lnTo>
                    <a:lnTo>
                      <a:pt x="207" y="24"/>
                    </a:lnTo>
                    <a:lnTo>
                      <a:pt x="209" y="21"/>
                    </a:lnTo>
                    <a:lnTo>
                      <a:pt x="209" y="18"/>
                    </a:lnTo>
                    <a:lnTo>
                      <a:pt x="210" y="14"/>
                    </a:lnTo>
                    <a:lnTo>
                      <a:pt x="209" y="12"/>
                    </a:lnTo>
                    <a:lnTo>
                      <a:pt x="209" y="9"/>
                    </a:lnTo>
                    <a:lnTo>
                      <a:pt x="207" y="7"/>
                    </a:lnTo>
                    <a:lnTo>
                      <a:pt x="206" y="4"/>
                    </a:lnTo>
                    <a:lnTo>
                      <a:pt x="203" y="2"/>
                    </a:lnTo>
                    <a:lnTo>
                      <a:pt x="201" y="1"/>
                    </a:lnTo>
                    <a:lnTo>
                      <a:pt x="198" y="1"/>
                    </a:lnTo>
                    <a:lnTo>
                      <a:pt x="194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8" name="Freeform 142"/>
              <p:cNvSpPr/>
              <p:nvPr/>
            </p:nvSpPr>
            <p:spPr bwMode="auto">
              <a:xfrm>
                <a:off x="17400" y="2300"/>
                <a:ext cx="263" cy="38"/>
              </a:xfrm>
              <a:custGeom>
                <a:avLst/>
                <a:gdLst>
                  <a:gd name="T0" fmla="*/ 11124 w 210"/>
                  <a:gd name="T1" fmla="*/ 23837 h 30"/>
                  <a:gd name="T2" fmla="*/ 154147 w 210"/>
                  <a:gd name="T3" fmla="*/ 23837 h 30"/>
                  <a:gd name="T4" fmla="*/ 157325 w 210"/>
                  <a:gd name="T5" fmla="*/ 23837 h 30"/>
                  <a:gd name="T6" fmla="*/ 159709 w 210"/>
                  <a:gd name="T7" fmla="*/ 23042 h 30"/>
                  <a:gd name="T8" fmla="*/ 161298 w 210"/>
                  <a:gd name="T9" fmla="*/ 22248 h 30"/>
                  <a:gd name="T10" fmla="*/ 163682 w 210"/>
                  <a:gd name="T11" fmla="*/ 19864 h 30"/>
                  <a:gd name="T12" fmla="*/ 164476 w 210"/>
                  <a:gd name="T13" fmla="*/ 18275 h 30"/>
                  <a:gd name="T14" fmla="*/ 166065 w 210"/>
                  <a:gd name="T15" fmla="*/ 16686 h 30"/>
                  <a:gd name="T16" fmla="*/ 166065 w 210"/>
                  <a:gd name="T17" fmla="*/ 15097 h 30"/>
                  <a:gd name="T18" fmla="*/ 166860 w 210"/>
                  <a:gd name="T19" fmla="*/ 11919 h 30"/>
                  <a:gd name="T20" fmla="*/ 166065 w 210"/>
                  <a:gd name="T21" fmla="*/ 9535 h 30"/>
                  <a:gd name="T22" fmla="*/ 166065 w 210"/>
                  <a:gd name="T23" fmla="*/ 7151 h 30"/>
                  <a:gd name="T24" fmla="*/ 164476 w 210"/>
                  <a:gd name="T25" fmla="*/ 4767 h 30"/>
                  <a:gd name="T26" fmla="*/ 163682 w 210"/>
                  <a:gd name="T27" fmla="*/ 3973 h 30"/>
                  <a:gd name="T28" fmla="*/ 161298 w 210"/>
                  <a:gd name="T29" fmla="*/ 2384 h 30"/>
                  <a:gd name="T30" fmla="*/ 159709 w 210"/>
                  <a:gd name="T31" fmla="*/ 795 h 30"/>
                  <a:gd name="T32" fmla="*/ 157325 w 210"/>
                  <a:gd name="T33" fmla="*/ 0 h 30"/>
                  <a:gd name="T34" fmla="*/ 154147 w 210"/>
                  <a:gd name="T35" fmla="*/ 0 h 30"/>
                  <a:gd name="T36" fmla="*/ 11124 w 210"/>
                  <a:gd name="T37" fmla="*/ 0 h 30"/>
                  <a:gd name="T38" fmla="*/ 9535 w 210"/>
                  <a:gd name="T39" fmla="*/ 0 h 30"/>
                  <a:gd name="T40" fmla="*/ 7151 w 210"/>
                  <a:gd name="T41" fmla="*/ 795 h 30"/>
                  <a:gd name="T42" fmla="*/ 4767 w 210"/>
                  <a:gd name="T43" fmla="*/ 2384 h 30"/>
                  <a:gd name="T44" fmla="*/ 3178 w 210"/>
                  <a:gd name="T45" fmla="*/ 3973 h 30"/>
                  <a:gd name="T46" fmla="*/ 1589 w 210"/>
                  <a:gd name="T47" fmla="*/ 4767 h 30"/>
                  <a:gd name="T48" fmla="*/ 795 w 210"/>
                  <a:gd name="T49" fmla="*/ 7151 h 30"/>
                  <a:gd name="T50" fmla="*/ 0 w 210"/>
                  <a:gd name="T51" fmla="*/ 9535 h 30"/>
                  <a:gd name="T52" fmla="*/ 0 w 210"/>
                  <a:gd name="T53" fmla="*/ 11919 h 30"/>
                  <a:gd name="T54" fmla="*/ 0 w 210"/>
                  <a:gd name="T55" fmla="*/ 15097 h 30"/>
                  <a:gd name="T56" fmla="*/ 795 w 210"/>
                  <a:gd name="T57" fmla="*/ 16686 h 30"/>
                  <a:gd name="T58" fmla="*/ 1589 w 210"/>
                  <a:gd name="T59" fmla="*/ 18275 h 30"/>
                  <a:gd name="T60" fmla="*/ 3178 w 210"/>
                  <a:gd name="T61" fmla="*/ 19864 h 30"/>
                  <a:gd name="T62" fmla="*/ 4767 w 210"/>
                  <a:gd name="T63" fmla="*/ 22248 h 30"/>
                  <a:gd name="T64" fmla="*/ 7151 w 210"/>
                  <a:gd name="T65" fmla="*/ 23042 h 30"/>
                  <a:gd name="T66" fmla="*/ 9535 w 210"/>
                  <a:gd name="T67" fmla="*/ 23837 h 30"/>
                  <a:gd name="T68" fmla="*/ 11124 w 21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0" h="30">
                    <a:moveTo>
                      <a:pt x="14" y="30"/>
                    </a:moveTo>
                    <a:lnTo>
                      <a:pt x="194" y="30"/>
                    </a:lnTo>
                    <a:lnTo>
                      <a:pt x="198" y="30"/>
                    </a:lnTo>
                    <a:lnTo>
                      <a:pt x="201" y="29"/>
                    </a:lnTo>
                    <a:lnTo>
                      <a:pt x="203" y="28"/>
                    </a:lnTo>
                    <a:lnTo>
                      <a:pt x="206" y="25"/>
                    </a:lnTo>
                    <a:lnTo>
                      <a:pt x="207" y="23"/>
                    </a:lnTo>
                    <a:lnTo>
                      <a:pt x="209" y="21"/>
                    </a:lnTo>
                    <a:lnTo>
                      <a:pt x="209" y="19"/>
                    </a:lnTo>
                    <a:lnTo>
                      <a:pt x="210" y="15"/>
                    </a:lnTo>
                    <a:lnTo>
                      <a:pt x="209" y="12"/>
                    </a:lnTo>
                    <a:lnTo>
                      <a:pt x="209" y="9"/>
                    </a:lnTo>
                    <a:lnTo>
                      <a:pt x="207" y="6"/>
                    </a:lnTo>
                    <a:lnTo>
                      <a:pt x="206" y="5"/>
                    </a:lnTo>
                    <a:lnTo>
                      <a:pt x="203" y="3"/>
                    </a:lnTo>
                    <a:lnTo>
                      <a:pt x="201" y="1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020810" y="1919605"/>
            <a:ext cx="1772920" cy="1772920"/>
            <a:chOff x="14206" y="3023"/>
            <a:chExt cx="2792" cy="2792"/>
          </a:xfrm>
        </p:grpSpPr>
        <p:sp>
          <p:nvSpPr>
            <p:cNvPr id="12" name="矩形 11"/>
            <p:cNvSpPr/>
            <p:nvPr/>
          </p:nvSpPr>
          <p:spPr>
            <a:xfrm rot="2700000">
              <a:off x="14206" y="3023"/>
              <a:ext cx="2793" cy="2793"/>
            </a:xfrm>
            <a:prstGeom prst="rect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4918" y="3898"/>
              <a:ext cx="1370" cy="1044"/>
              <a:chOff x="23180" y="1285"/>
              <a:chExt cx="1578" cy="1202"/>
            </a:xfrm>
            <a:solidFill>
              <a:schemeClr val="bg1"/>
            </a:solidFill>
          </p:grpSpPr>
          <p:sp>
            <p:nvSpPr>
              <p:cNvPr id="7312" name="Freeform 156"/>
              <p:cNvSpPr/>
              <p:nvPr/>
            </p:nvSpPr>
            <p:spPr bwMode="auto">
              <a:xfrm>
                <a:off x="24495" y="1285"/>
                <a:ext cx="150" cy="1090"/>
              </a:xfrm>
              <a:custGeom>
                <a:avLst/>
                <a:gdLst>
                  <a:gd name="T0" fmla="*/ 52442 w 120"/>
                  <a:gd name="T1" fmla="*/ 691278 h 869"/>
                  <a:gd name="T2" fmla="*/ 62771 w 120"/>
                  <a:gd name="T3" fmla="*/ 689687 h 869"/>
                  <a:gd name="T4" fmla="*/ 71512 w 120"/>
                  <a:gd name="T5" fmla="*/ 687301 h 869"/>
                  <a:gd name="T6" fmla="*/ 78663 w 120"/>
                  <a:gd name="T7" fmla="*/ 681732 h 869"/>
                  <a:gd name="T8" fmla="*/ 85020 w 120"/>
                  <a:gd name="T9" fmla="*/ 675368 h 869"/>
                  <a:gd name="T10" fmla="*/ 90582 w 120"/>
                  <a:gd name="T11" fmla="*/ 668209 h 869"/>
                  <a:gd name="T12" fmla="*/ 92965 w 120"/>
                  <a:gd name="T13" fmla="*/ 659459 h 869"/>
                  <a:gd name="T14" fmla="*/ 95349 w 120"/>
                  <a:gd name="T15" fmla="*/ 649117 h 869"/>
                  <a:gd name="T16" fmla="*/ 95349 w 120"/>
                  <a:gd name="T17" fmla="*/ 11932 h 869"/>
                  <a:gd name="T18" fmla="*/ 93760 w 120"/>
                  <a:gd name="T19" fmla="*/ 7159 h 869"/>
                  <a:gd name="T20" fmla="*/ 92171 w 120"/>
                  <a:gd name="T21" fmla="*/ 3977 h 869"/>
                  <a:gd name="T22" fmla="*/ 88198 w 120"/>
                  <a:gd name="T23" fmla="*/ 795 h 869"/>
                  <a:gd name="T24" fmla="*/ 83430 w 120"/>
                  <a:gd name="T25" fmla="*/ 0 h 869"/>
                  <a:gd name="T26" fmla="*/ 78663 w 120"/>
                  <a:gd name="T27" fmla="*/ 795 h 869"/>
                  <a:gd name="T28" fmla="*/ 75485 w 120"/>
                  <a:gd name="T29" fmla="*/ 3977 h 869"/>
                  <a:gd name="T30" fmla="*/ 72306 w 120"/>
                  <a:gd name="T31" fmla="*/ 7159 h 869"/>
                  <a:gd name="T32" fmla="*/ 71512 w 120"/>
                  <a:gd name="T33" fmla="*/ 11932 h 869"/>
                  <a:gd name="T34" fmla="*/ 70717 w 120"/>
                  <a:gd name="T35" fmla="*/ 650708 h 869"/>
                  <a:gd name="T36" fmla="*/ 65950 w 120"/>
                  <a:gd name="T37" fmla="*/ 661050 h 869"/>
                  <a:gd name="T38" fmla="*/ 58799 w 120"/>
                  <a:gd name="T39" fmla="*/ 666618 h 869"/>
                  <a:gd name="T40" fmla="*/ 51647 w 120"/>
                  <a:gd name="T41" fmla="*/ 668209 h 869"/>
                  <a:gd name="T42" fmla="*/ 42907 w 120"/>
                  <a:gd name="T43" fmla="*/ 668209 h 869"/>
                  <a:gd name="T44" fmla="*/ 30988 w 120"/>
                  <a:gd name="T45" fmla="*/ 661845 h 869"/>
                  <a:gd name="T46" fmla="*/ 26221 w 120"/>
                  <a:gd name="T47" fmla="*/ 655481 h 869"/>
                  <a:gd name="T48" fmla="*/ 24632 w 120"/>
                  <a:gd name="T49" fmla="*/ 648322 h 869"/>
                  <a:gd name="T50" fmla="*/ 23837 w 120"/>
                  <a:gd name="T51" fmla="*/ 11932 h 869"/>
                  <a:gd name="T52" fmla="*/ 23043 w 120"/>
                  <a:gd name="T53" fmla="*/ 7159 h 869"/>
                  <a:gd name="T54" fmla="*/ 19864 w 120"/>
                  <a:gd name="T55" fmla="*/ 3977 h 869"/>
                  <a:gd name="T56" fmla="*/ 16686 w 120"/>
                  <a:gd name="T57" fmla="*/ 795 h 869"/>
                  <a:gd name="T58" fmla="*/ 11919 w 120"/>
                  <a:gd name="T59" fmla="*/ 0 h 869"/>
                  <a:gd name="T60" fmla="*/ 7151 w 120"/>
                  <a:gd name="T61" fmla="*/ 795 h 869"/>
                  <a:gd name="T62" fmla="*/ 3973 w 120"/>
                  <a:gd name="T63" fmla="*/ 3977 h 869"/>
                  <a:gd name="T64" fmla="*/ 795 w 120"/>
                  <a:gd name="T65" fmla="*/ 7159 h 869"/>
                  <a:gd name="T66" fmla="*/ 0 w 120"/>
                  <a:gd name="T67" fmla="*/ 11932 h 869"/>
                  <a:gd name="T68" fmla="*/ 0 w 120"/>
                  <a:gd name="T69" fmla="*/ 649913 h 869"/>
                  <a:gd name="T70" fmla="*/ 3178 w 120"/>
                  <a:gd name="T71" fmla="*/ 660254 h 869"/>
                  <a:gd name="T72" fmla="*/ 6357 w 120"/>
                  <a:gd name="T73" fmla="*/ 669004 h 869"/>
                  <a:gd name="T74" fmla="*/ 11919 w 120"/>
                  <a:gd name="T75" fmla="*/ 676164 h 869"/>
                  <a:gd name="T76" fmla="*/ 21454 w 120"/>
                  <a:gd name="T77" fmla="*/ 685710 h 869"/>
                  <a:gd name="T78" fmla="*/ 38934 w 120"/>
                  <a:gd name="T79" fmla="*/ 691278 h 8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0" h="869">
                    <a:moveTo>
                      <a:pt x="60" y="869"/>
                    </a:moveTo>
                    <a:lnTo>
                      <a:pt x="66" y="869"/>
                    </a:lnTo>
                    <a:lnTo>
                      <a:pt x="73" y="868"/>
                    </a:lnTo>
                    <a:lnTo>
                      <a:pt x="79" y="867"/>
                    </a:lnTo>
                    <a:lnTo>
                      <a:pt x="84" y="866"/>
                    </a:lnTo>
                    <a:lnTo>
                      <a:pt x="90" y="864"/>
                    </a:lnTo>
                    <a:lnTo>
                      <a:pt x="95" y="860"/>
                    </a:lnTo>
                    <a:lnTo>
                      <a:pt x="99" y="857"/>
                    </a:lnTo>
                    <a:lnTo>
                      <a:pt x="104" y="854"/>
                    </a:lnTo>
                    <a:lnTo>
                      <a:pt x="107" y="849"/>
                    </a:lnTo>
                    <a:lnTo>
                      <a:pt x="111" y="844"/>
                    </a:lnTo>
                    <a:lnTo>
                      <a:pt x="114" y="840"/>
                    </a:lnTo>
                    <a:lnTo>
                      <a:pt x="116" y="834"/>
                    </a:lnTo>
                    <a:lnTo>
                      <a:pt x="117" y="829"/>
                    </a:lnTo>
                    <a:lnTo>
                      <a:pt x="118" y="823"/>
                    </a:lnTo>
                    <a:lnTo>
                      <a:pt x="120" y="816"/>
                    </a:lnTo>
                    <a:lnTo>
                      <a:pt x="120" y="810"/>
                    </a:lnTo>
                    <a:lnTo>
                      <a:pt x="120" y="15"/>
                    </a:lnTo>
                    <a:lnTo>
                      <a:pt x="120" y="13"/>
                    </a:lnTo>
                    <a:lnTo>
                      <a:pt x="118" y="9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4" y="2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1"/>
                    </a:lnTo>
                    <a:lnTo>
                      <a:pt x="97" y="2"/>
                    </a:lnTo>
                    <a:lnTo>
                      <a:pt x="95" y="5"/>
                    </a:lnTo>
                    <a:lnTo>
                      <a:pt x="92" y="7"/>
                    </a:lnTo>
                    <a:lnTo>
                      <a:pt x="91" y="9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810"/>
                    </a:lnTo>
                    <a:lnTo>
                      <a:pt x="89" y="818"/>
                    </a:lnTo>
                    <a:lnTo>
                      <a:pt x="87" y="825"/>
                    </a:lnTo>
                    <a:lnTo>
                      <a:pt x="83" y="831"/>
                    </a:lnTo>
                    <a:lnTo>
                      <a:pt x="80" y="834"/>
                    </a:lnTo>
                    <a:lnTo>
                      <a:pt x="74" y="838"/>
                    </a:lnTo>
                    <a:lnTo>
                      <a:pt x="70" y="839"/>
                    </a:lnTo>
                    <a:lnTo>
                      <a:pt x="65" y="840"/>
                    </a:lnTo>
                    <a:lnTo>
                      <a:pt x="60" y="840"/>
                    </a:lnTo>
                    <a:lnTo>
                      <a:pt x="54" y="840"/>
                    </a:lnTo>
                    <a:lnTo>
                      <a:pt x="43" y="835"/>
                    </a:lnTo>
                    <a:lnTo>
                      <a:pt x="39" y="832"/>
                    </a:lnTo>
                    <a:lnTo>
                      <a:pt x="34" y="827"/>
                    </a:lnTo>
                    <a:lnTo>
                      <a:pt x="33" y="824"/>
                    </a:lnTo>
                    <a:lnTo>
                      <a:pt x="31" y="819"/>
                    </a:lnTo>
                    <a:lnTo>
                      <a:pt x="31" y="815"/>
                    </a:lnTo>
                    <a:lnTo>
                      <a:pt x="30" y="810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810"/>
                    </a:lnTo>
                    <a:lnTo>
                      <a:pt x="0" y="817"/>
                    </a:lnTo>
                    <a:lnTo>
                      <a:pt x="1" y="824"/>
                    </a:lnTo>
                    <a:lnTo>
                      <a:pt x="4" y="830"/>
                    </a:lnTo>
                    <a:lnTo>
                      <a:pt x="6" y="836"/>
                    </a:lnTo>
                    <a:lnTo>
                      <a:pt x="8" y="841"/>
                    </a:lnTo>
                    <a:lnTo>
                      <a:pt x="12" y="847"/>
                    </a:lnTo>
                    <a:lnTo>
                      <a:pt x="15" y="850"/>
                    </a:lnTo>
                    <a:lnTo>
                      <a:pt x="19" y="855"/>
                    </a:lnTo>
                    <a:lnTo>
                      <a:pt x="27" y="862"/>
                    </a:lnTo>
                    <a:lnTo>
                      <a:pt x="38" y="866"/>
                    </a:lnTo>
                    <a:lnTo>
                      <a:pt x="49" y="869"/>
                    </a:lnTo>
                    <a:lnTo>
                      <a:pt x="60" y="8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3" name="Freeform 157"/>
              <p:cNvSpPr>
                <a:spLocks noEditPoints="1"/>
              </p:cNvSpPr>
              <p:nvPr/>
            </p:nvSpPr>
            <p:spPr bwMode="auto">
              <a:xfrm>
                <a:off x="23330" y="1698"/>
                <a:ext cx="413" cy="375"/>
              </a:xfrm>
              <a:custGeom>
                <a:avLst/>
                <a:gdLst>
                  <a:gd name="T0" fmla="*/ 11124 w 330"/>
                  <a:gd name="T1" fmla="*/ 238372 h 301"/>
                  <a:gd name="T2" fmla="*/ 250290 w 330"/>
                  <a:gd name="T3" fmla="*/ 238372 h 301"/>
                  <a:gd name="T4" fmla="*/ 251880 w 330"/>
                  <a:gd name="T5" fmla="*/ 236788 h 301"/>
                  <a:gd name="T6" fmla="*/ 254263 w 330"/>
                  <a:gd name="T7" fmla="*/ 235996 h 301"/>
                  <a:gd name="T8" fmla="*/ 256647 w 330"/>
                  <a:gd name="T9" fmla="*/ 235204 h 301"/>
                  <a:gd name="T10" fmla="*/ 258236 w 330"/>
                  <a:gd name="T11" fmla="*/ 234412 h 301"/>
                  <a:gd name="T12" fmla="*/ 259825 w 330"/>
                  <a:gd name="T13" fmla="*/ 232828 h 301"/>
                  <a:gd name="T14" fmla="*/ 260620 w 330"/>
                  <a:gd name="T15" fmla="*/ 229661 h 301"/>
                  <a:gd name="T16" fmla="*/ 262209 w 330"/>
                  <a:gd name="T17" fmla="*/ 228077 h 301"/>
                  <a:gd name="T18" fmla="*/ 262209 w 330"/>
                  <a:gd name="T19" fmla="*/ 225701 h 301"/>
                  <a:gd name="T20" fmla="*/ 262209 w 330"/>
                  <a:gd name="T21" fmla="*/ 11879 h 301"/>
                  <a:gd name="T22" fmla="*/ 262209 w 330"/>
                  <a:gd name="T23" fmla="*/ 8711 h 301"/>
                  <a:gd name="T24" fmla="*/ 260620 w 330"/>
                  <a:gd name="T25" fmla="*/ 7127 h 301"/>
                  <a:gd name="T26" fmla="*/ 259825 w 330"/>
                  <a:gd name="T27" fmla="*/ 5544 h 301"/>
                  <a:gd name="T28" fmla="*/ 258236 w 330"/>
                  <a:gd name="T29" fmla="*/ 3960 h 301"/>
                  <a:gd name="T30" fmla="*/ 256647 w 330"/>
                  <a:gd name="T31" fmla="*/ 1584 h 301"/>
                  <a:gd name="T32" fmla="*/ 254263 w 330"/>
                  <a:gd name="T33" fmla="*/ 792 h 301"/>
                  <a:gd name="T34" fmla="*/ 251880 w 330"/>
                  <a:gd name="T35" fmla="*/ 0 h 301"/>
                  <a:gd name="T36" fmla="*/ 250290 w 330"/>
                  <a:gd name="T37" fmla="*/ 0 h 301"/>
                  <a:gd name="T38" fmla="*/ 11124 w 330"/>
                  <a:gd name="T39" fmla="*/ 0 h 301"/>
                  <a:gd name="T40" fmla="*/ 8740 w 330"/>
                  <a:gd name="T41" fmla="*/ 0 h 301"/>
                  <a:gd name="T42" fmla="*/ 7151 w 330"/>
                  <a:gd name="T43" fmla="*/ 792 h 301"/>
                  <a:gd name="T44" fmla="*/ 4767 w 330"/>
                  <a:gd name="T45" fmla="*/ 1584 h 301"/>
                  <a:gd name="T46" fmla="*/ 3178 w 330"/>
                  <a:gd name="T47" fmla="*/ 3960 h 301"/>
                  <a:gd name="T48" fmla="*/ 1589 w 330"/>
                  <a:gd name="T49" fmla="*/ 5544 h 301"/>
                  <a:gd name="T50" fmla="*/ 795 w 330"/>
                  <a:gd name="T51" fmla="*/ 7127 h 301"/>
                  <a:gd name="T52" fmla="*/ 0 w 330"/>
                  <a:gd name="T53" fmla="*/ 8711 h 301"/>
                  <a:gd name="T54" fmla="*/ 0 w 330"/>
                  <a:gd name="T55" fmla="*/ 11879 h 301"/>
                  <a:gd name="T56" fmla="*/ 0 w 330"/>
                  <a:gd name="T57" fmla="*/ 225701 h 301"/>
                  <a:gd name="T58" fmla="*/ 0 w 330"/>
                  <a:gd name="T59" fmla="*/ 228077 h 301"/>
                  <a:gd name="T60" fmla="*/ 795 w 330"/>
                  <a:gd name="T61" fmla="*/ 229661 h 301"/>
                  <a:gd name="T62" fmla="*/ 1589 w 330"/>
                  <a:gd name="T63" fmla="*/ 232828 h 301"/>
                  <a:gd name="T64" fmla="*/ 3178 w 330"/>
                  <a:gd name="T65" fmla="*/ 234412 h 301"/>
                  <a:gd name="T66" fmla="*/ 4767 w 330"/>
                  <a:gd name="T67" fmla="*/ 235204 h 301"/>
                  <a:gd name="T68" fmla="*/ 7151 w 330"/>
                  <a:gd name="T69" fmla="*/ 235996 h 301"/>
                  <a:gd name="T70" fmla="*/ 8740 w 330"/>
                  <a:gd name="T71" fmla="*/ 236788 h 301"/>
                  <a:gd name="T72" fmla="*/ 11124 w 330"/>
                  <a:gd name="T73" fmla="*/ 238372 h 301"/>
                  <a:gd name="T74" fmla="*/ 23043 w 330"/>
                  <a:gd name="T75" fmla="*/ 23758 h 301"/>
                  <a:gd name="T76" fmla="*/ 237577 w 330"/>
                  <a:gd name="T77" fmla="*/ 23758 h 301"/>
                  <a:gd name="T78" fmla="*/ 237577 w 330"/>
                  <a:gd name="T79" fmla="*/ 213822 h 301"/>
                  <a:gd name="T80" fmla="*/ 23043 w 330"/>
                  <a:gd name="T81" fmla="*/ 213822 h 301"/>
                  <a:gd name="T82" fmla="*/ 23043 w 330"/>
                  <a:gd name="T83" fmla="*/ 23758 h 3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30" h="301">
                    <a:moveTo>
                      <a:pt x="14" y="301"/>
                    </a:moveTo>
                    <a:lnTo>
                      <a:pt x="315" y="301"/>
                    </a:lnTo>
                    <a:lnTo>
                      <a:pt x="317" y="299"/>
                    </a:lnTo>
                    <a:lnTo>
                      <a:pt x="320" y="298"/>
                    </a:lnTo>
                    <a:lnTo>
                      <a:pt x="323" y="297"/>
                    </a:lnTo>
                    <a:lnTo>
                      <a:pt x="325" y="296"/>
                    </a:lnTo>
                    <a:lnTo>
                      <a:pt x="327" y="294"/>
                    </a:lnTo>
                    <a:lnTo>
                      <a:pt x="328" y="290"/>
                    </a:lnTo>
                    <a:lnTo>
                      <a:pt x="330" y="288"/>
                    </a:lnTo>
                    <a:lnTo>
                      <a:pt x="330" y="285"/>
                    </a:lnTo>
                    <a:lnTo>
                      <a:pt x="330" y="15"/>
                    </a:lnTo>
                    <a:lnTo>
                      <a:pt x="330" y="11"/>
                    </a:lnTo>
                    <a:lnTo>
                      <a:pt x="328" y="9"/>
                    </a:lnTo>
                    <a:lnTo>
                      <a:pt x="327" y="7"/>
                    </a:lnTo>
                    <a:lnTo>
                      <a:pt x="325" y="5"/>
                    </a:lnTo>
                    <a:lnTo>
                      <a:pt x="323" y="2"/>
                    </a:lnTo>
                    <a:lnTo>
                      <a:pt x="320" y="1"/>
                    </a:lnTo>
                    <a:lnTo>
                      <a:pt x="317" y="0"/>
                    </a:lnTo>
                    <a:lnTo>
                      <a:pt x="315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85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4"/>
                    </a:lnTo>
                    <a:lnTo>
                      <a:pt x="4" y="296"/>
                    </a:lnTo>
                    <a:lnTo>
                      <a:pt x="6" y="297"/>
                    </a:lnTo>
                    <a:lnTo>
                      <a:pt x="9" y="298"/>
                    </a:lnTo>
                    <a:lnTo>
                      <a:pt x="11" y="299"/>
                    </a:lnTo>
                    <a:lnTo>
                      <a:pt x="14" y="301"/>
                    </a:lnTo>
                    <a:close/>
                    <a:moveTo>
                      <a:pt x="29" y="30"/>
                    </a:moveTo>
                    <a:lnTo>
                      <a:pt x="299" y="30"/>
                    </a:lnTo>
                    <a:lnTo>
                      <a:pt x="299" y="270"/>
                    </a:lnTo>
                    <a:lnTo>
                      <a:pt x="29" y="270"/>
                    </a:lnTo>
                    <a:lnTo>
                      <a:pt x="29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4" name="Freeform 158"/>
              <p:cNvSpPr>
                <a:spLocks noEditPoints="1"/>
              </p:cNvSpPr>
              <p:nvPr/>
            </p:nvSpPr>
            <p:spPr bwMode="auto">
              <a:xfrm>
                <a:off x="23330" y="1398"/>
                <a:ext cx="940" cy="187"/>
              </a:xfrm>
              <a:custGeom>
                <a:avLst/>
                <a:gdLst>
                  <a:gd name="T0" fmla="*/ 11139 w 749"/>
                  <a:gd name="T1" fmla="*/ 119186 h 150"/>
                  <a:gd name="T2" fmla="*/ 584790 w 749"/>
                  <a:gd name="T3" fmla="*/ 119186 h 150"/>
                  <a:gd name="T4" fmla="*/ 586381 w 749"/>
                  <a:gd name="T5" fmla="*/ 119186 h 150"/>
                  <a:gd name="T6" fmla="*/ 588768 w 749"/>
                  <a:gd name="T7" fmla="*/ 118391 h 150"/>
                  <a:gd name="T8" fmla="*/ 591155 w 749"/>
                  <a:gd name="T9" fmla="*/ 117597 h 150"/>
                  <a:gd name="T10" fmla="*/ 592746 w 749"/>
                  <a:gd name="T11" fmla="*/ 116008 h 150"/>
                  <a:gd name="T12" fmla="*/ 594338 w 749"/>
                  <a:gd name="T13" fmla="*/ 113624 h 150"/>
                  <a:gd name="T14" fmla="*/ 595133 w 749"/>
                  <a:gd name="T15" fmla="*/ 112035 h 150"/>
                  <a:gd name="T16" fmla="*/ 595929 w 749"/>
                  <a:gd name="T17" fmla="*/ 109651 h 150"/>
                  <a:gd name="T18" fmla="*/ 595929 w 749"/>
                  <a:gd name="T19" fmla="*/ 107267 h 150"/>
                  <a:gd name="T20" fmla="*/ 595929 w 749"/>
                  <a:gd name="T21" fmla="*/ 11919 h 150"/>
                  <a:gd name="T22" fmla="*/ 595929 w 749"/>
                  <a:gd name="T23" fmla="*/ 9535 h 150"/>
                  <a:gd name="T24" fmla="*/ 595133 w 749"/>
                  <a:gd name="T25" fmla="*/ 7151 h 150"/>
                  <a:gd name="T26" fmla="*/ 594338 w 749"/>
                  <a:gd name="T27" fmla="*/ 5562 h 150"/>
                  <a:gd name="T28" fmla="*/ 592746 w 749"/>
                  <a:gd name="T29" fmla="*/ 3178 h 150"/>
                  <a:gd name="T30" fmla="*/ 591155 w 749"/>
                  <a:gd name="T31" fmla="*/ 1589 h 150"/>
                  <a:gd name="T32" fmla="*/ 588768 w 749"/>
                  <a:gd name="T33" fmla="*/ 795 h 150"/>
                  <a:gd name="T34" fmla="*/ 586381 w 749"/>
                  <a:gd name="T35" fmla="*/ 0 h 150"/>
                  <a:gd name="T36" fmla="*/ 584790 w 749"/>
                  <a:gd name="T37" fmla="*/ 0 h 150"/>
                  <a:gd name="T38" fmla="*/ 11139 w 749"/>
                  <a:gd name="T39" fmla="*/ 0 h 150"/>
                  <a:gd name="T40" fmla="*/ 8752 w 749"/>
                  <a:gd name="T41" fmla="*/ 0 h 150"/>
                  <a:gd name="T42" fmla="*/ 7161 w 749"/>
                  <a:gd name="T43" fmla="*/ 795 h 150"/>
                  <a:gd name="T44" fmla="*/ 4774 w 749"/>
                  <a:gd name="T45" fmla="*/ 1589 h 150"/>
                  <a:gd name="T46" fmla="*/ 3183 w 749"/>
                  <a:gd name="T47" fmla="*/ 3178 h 150"/>
                  <a:gd name="T48" fmla="*/ 1591 w 749"/>
                  <a:gd name="T49" fmla="*/ 5562 h 150"/>
                  <a:gd name="T50" fmla="*/ 796 w 749"/>
                  <a:gd name="T51" fmla="*/ 7151 h 150"/>
                  <a:gd name="T52" fmla="*/ 0 w 749"/>
                  <a:gd name="T53" fmla="*/ 9535 h 150"/>
                  <a:gd name="T54" fmla="*/ 0 w 749"/>
                  <a:gd name="T55" fmla="*/ 11919 h 150"/>
                  <a:gd name="T56" fmla="*/ 0 w 749"/>
                  <a:gd name="T57" fmla="*/ 107267 h 150"/>
                  <a:gd name="T58" fmla="*/ 0 w 749"/>
                  <a:gd name="T59" fmla="*/ 109651 h 150"/>
                  <a:gd name="T60" fmla="*/ 796 w 749"/>
                  <a:gd name="T61" fmla="*/ 112035 h 150"/>
                  <a:gd name="T62" fmla="*/ 1591 w 749"/>
                  <a:gd name="T63" fmla="*/ 113624 h 150"/>
                  <a:gd name="T64" fmla="*/ 3183 w 749"/>
                  <a:gd name="T65" fmla="*/ 116008 h 150"/>
                  <a:gd name="T66" fmla="*/ 4774 w 749"/>
                  <a:gd name="T67" fmla="*/ 117597 h 150"/>
                  <a:gd name="T68" fmla="*/ 7161 w 749"/>
                  <a:gd name="T69" fmla="*/ 118391 h 150"/>
                  <a:gd name="T70" fmla="*/ 8752 w 749"/>
                  <a:gd name="T71" fmla="*/ 119186 h 150"/>
                  <a:gd name="T72" fmla="*/ 11139 w 749"/>
                  <a:gd name="T73" fmla="*/ 119186 h 150"/>
                  <a:gd name="T74" fmla="*/ 23073 w 749"/>
                  <a:gd name="T75" fmla="*/ 23043 h 150"/>
                  <a:gd name="T76" fmla="*/ 572060 w 749"/>
                  <a:gd name="T77" fmla="*/ 23043 h 150"/>
                  <a:gd name="T78" fmla="*/ 572060 w 749"/>
                  <a:gd name="T79" fmla="*/ 96143 h 150"/>
                  <a:gd name="T80" fmla="*/ 23073 w 749"/>
                  <a:gd name="T81" fmla="*/ 96143 h 150"/>
                  <a:gd name="T82" fmla="*/ 23073 w 749"/>
                  <a:gd name="T83" fmla="*/ 23043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49" h="150">
                    <a:moveTo>
                      <a:pt x="14" y="150"/>
                    </a:moveTo>
                    <a:lnTo>
                      <a:pt x="735" y="150"/>
                    </a:lnTo>
                    <a:lnTo>
                      <a:pt x="737" y="150"/>
                    </a:lnTo>
                    <a:lnTo>
                      <a:pt x="740" y="149"/>
                    </a:lnTo>
                    <a:lnTo>
                      <a:pt x="743" y="148"/>
                    </a:lnTo>
                    <a:lnTo>
                      <a:pt x="745" y="146"/>
                    </a:lnTo>
                    <a:lnTo>
                      <a:pt x="747" y="143"/>
                    </a:lnTo>
                    <a:lnTo>
                      <a:pt x="748" y="141"/>
                    </a:lnTo>
                    <a:lnTo>
                      <a:pt x="749" y="138"/>
                    </a:lnTo>
                    <a:lnTo>
                      <a:pt x="749" y="135"/>
                    </a:lnTo>
                    <a:lnTo>
                      <a:pt x="749" y="15"/>
                    </a:lnTo>
                    <a:lnTo>
                      <a:pt x="749" y="12"/>
                    </a:lnTo>
                    <a:lnTo>
                      <a:pt x="748" y="9"/>
                    </a:lnTo>
                    <a:lnTo>
                      <a:pt x="747" y="7"/>
                    </a:lnTo>
                    <a:lnTo>
                      <a:pt x="745" y="4"/>
                    </a:lnTo>
                    <a:lnTo>
                      <a:pt x="743" y="2"/>
                    </a:lnTo>
                    <a:lnTo>
                      <a:pt x="740" y="1"/>
                    </a:lnTo>
                    <a:lnTo>
                      <a:pt x="737" y="0"/>
                    </a:lnTo>
                    <a:lnTo>
                      <a:pt x="735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35"/>
                    </a:lnTo>
                    <a:lnTo>
                      <a:pt x="0" y="138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4" y="146"/>
                    </a:lnTo>
                    <a:lnTo>
                      <a:pt x="6" y="148"/>
                    </a:lnTo>
                    <a:lnTo>
                      <a:pt x="9" y="149"/>
                    </a:lnTo>
                    <a:lnTo>
                      <a:pt x="11" y="150"/>
                    </a:lnTo>
                    <a:lnTo>
                      <a:pt x="14" y="150"/>
                    </a:lnTo>
                    <a:close/>
                    <a:moveTo>
                      <a:pt x="29" y="29"/>
                    </a:moveTo>
                    <a:lnTo>
                      <a:pt x="719" y="29"/>
                    </a:lnTo>
                    <a:lnTo>
                      <a:pt x="719" y="121"/>
                    </a:lnTo>
                    <a:lnTo>
                      <a:pt x="29" y="121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5" name="Freeform 159"/>
              <p:cNvSpPr/>
              <p:nvPr/>
            </p:nvSpPr>
            <p:spPr bwMode="auto">
              <a:xfrm>
                <a:off x="23858" y="1698"/>
                <a:ext cx="412" cy="37"/>
              </a:xfrm>
              <a:custGeom>
                <a:avLst/>
                <a:gdLst>
                  <a:gd name="T0" fmla="*/ 251085 w 330"/>
                  <a:gd name="T1" fmla="*/ 0 h 30"/>
                  <a:gd name="T2" fmla="*/ 11919 w 330"/>
                  <a:gd name="T3" fmla="*/ 0 h 30"/>
                  <a:gd name="T4" fmla="*/ 9535 w 330"/>
                  <a:gd name="T5" fmla="*/ 0 h 30"/>
                  <a:gd name="T6" fmla="*/ 7946 w 330"/>
                  <a:gd name="T7" fmla="*/ 795 h 30"/>
                  <a:gd name="T8" fmla="*/ 5562 w 330"/>
                  <a:gd name="T9" fmla="*/ 1589 h 30"/>
                  <a:gd name="T10" fmla="*/ 3973 w 330"/>
                  <a:gd name="T11" fmla="*/ 3973 h 30"/>
                  <a:gd name="T12" fmla="*/ 2384 w 330"/>
                  <a:gd name="T13" fmla="*/ 5562 h 30"/>
                  <a:gd name="T14" fmla="*/ 1589 w 330"/>
                  <a:gd name="T15" fmla="*/ 7151 h 30"/>
                  <a:gd name="T16" fmla="*/ 0 w 330"/>
                  <a:gd name="T17" fmla="*/ 8740 h 30"/>
                  <a:gd name="T18" fmla="*/ 0 w 330"/>
                  <a:gd name="T19" fmla="*/ 11919 h 30"/>
                  <a:gd name="T20" fmla="*/ 0 w 330"/>
                  <a:gd name="T21" fmla="*/ 14302 h 30"/>
                  <a:gd name="T22" fmla="*/ 1589 w 330"/>
                  <a:gd name="T23" fmla="*/ 16686 h 30"/>
                  <a:gd name="T24" fmla="*/ 2384 w 330"/>
                  <a:gd name="T25" fmla="*/ 18275 h 30"/>
                  <a:gd name="T26" fmla="*/ 3973 w 330"/>
                  <a:gd name="T27" fmla="*/ 19864 h 30"/>
                  <a:gd name="T28" fmla="*/ 5562 w 330"/>
                  <a:gd name="T29" fmla="*/ 21453 h 30"/>
                  <a:gd name="T30" fmla="*/ 7946 w 330"/>
                  <a:gd name="T31" fmla="*/ 22248 h 30"/>
                  <a:gd name="T32" fmla="*/ 9535 w 330"/>
                  <a:gd name="T33" fmla="*/ 23837 h 30"/>
                  <a:gd name="T34" fmla="*/ 11919 w 330"/>
                  <a:gd name="T35" fmla="*/ 23837 h 30"/>
                  <a:gd name="T36" fmla="*/ 251085 w 330"/>
                  <a:gd name="T37" fmla="*/ 23837 h 30"/>
                  <a:gd name="T38" fmla="*/ 252674 w 330"/>
                  <a:gd name="T39" fmla="*/ 23837 h 30"/>
                  <a:gd name="T40" fmla="*/ 255058 w 330"/>
                  <a:gd name="T41" fmla="*/ 22248 h 30"/>
                  <a:gd name="T42" fmla="*/ 257442 w 330"/>
                  <a:gd name="T43" fmla="*/ 21453 h 30"/>
                  <a:gd name="T44" fmla="*/ 259031 w 330"/>
                  <a:gd name="T45" fmla="*/ 19864 h 30"/>
                  <a:gd name="T46" fmla="*/ 260620 w 330"/>
                  <a:gd name="T47" fmla="*/ 18275 h 30"/>
                  <a:gd name="T48" fmla="*/ 261414 w 330"/>
                  <a:gd name="T49" fmla="*/ 16686 h 30"/>
                  <a:gd name="T50" fmla="*/ 262209 w 330"/>
                  <a:gd name="T51" fmla="*/ 14302 h 30"/>
                  <a:gd name="T52" fmla="*/ 262209 w 330"/>
                  <a:gd name="T53" fmla="*/ 11919 h 30"/>
                  <a:gd name="T54" fmla="*/ 262209 w 330"/>
                  <a:gd name="T55" fmla="*/ 8740 h 30"/>
                  <a:gd name="T56" fmla="*/ 261414 w 330"/>
                  <a:gd name="T57" fmla="*/ 7151 h 30"/>
                  <a:gd name="T58" fmla="*/ 260620 w 330"/>
                  <a:gd name="T59" fmla="*/ 5562 h 30"/>
                  <a:gd name="T60" fmla="*/ 259031 w 330"/>
                  <a:gd name="T61" fmla="*/ 3973 h 30"/>
                  <a:gd name="T62" fmla="*/ 257442 w 330"/>
                  <a:gd name="T63" fmla="*/ 1589 h 30"/>
                  <a:gd name="T64" fmla="*/ 255058 w 330"/>
                  <a:gd name="T65" fmla="*/ 795 h 30"/>
                  <a:gd name="T66" fmla="*/ 252674 w 330"/>
                  <a:gd name="T67" fmla="*/ 0 h 30"/>
                  <a:gd name="T68" fmla="*/ 251085 w 330"/>
                  <a:gd name="T69" fmla="*/ 0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31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316" y="30"/>
                    </a:lnTo>
                    <a:lnTo>
                      <a:pt x="318" y="30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6" y="25"/>
                    </a:lnTo>
                    <a:lnTo>
                      <a:pt x="328" y="23"/>
                    </a:lnTo>
                    <a:lnTo>
                      <a:pt x="329" y="21"/>
                    </a:lnTo>
                    <a:lnTo>
                      <a:pt x="330" y="18"/>
                    </a:lnTo>
                    <a:lnTo>
                      <a:pt x="330" y="15"/>
                    </a:lnTo>
                    <a:lnTo>
                      <a:pt x="330" y="11"/>
                    </a:lnTo>
                    <a:lnTo>
                      <a:pt x="329" y="9"/>
                    </a:lnTo>
                    <a:lnTo>
                      <a:pt x="328" y="7"/>
                    </a:lnTo>
                    <a:lnTo>
                      <a:pt x="326" y="5"/>
                    </a:lnTo>
                    <a:lnTo>
                      <a:pt x="324" y="2"/>
                    </a:lnTo>
                    <a:lnTo>
                      <a:pt x="321" y="1"/>
                    </a:lnTo>
                    <a:lnTo>
                      <a:pt x="318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6" name="Freeform 160"/>
              <p:cNvSpPr/>
              <p:nvPr/>
            </p:nvSpPr>
            <p:spPr bwMode="auto">
              <a:xfrm>
                <a:off x="23858" y="1810"/>
                <a:ext cx="412" cy="38"/>
              </a:xfrm>
              <a:custGeom>
                <a:avLst/>
                <a:gdLst>
                  <a:gd name="T0" fmla="*/ 251085 w 330"/>
                  <a:gd name="T1" fmla="*/ 0 h 30"/>
                  <a:gd name="T2" fmla="*/ 11919 w 330"/>
                  <a:gd name="T3" fmla="*/ 0 h 30"/>
                  <a:gd name="T4" fmla="*/ 9535 w 330"/>
                  <a:gd name="T5" fmla="*/ 0 h 30"/>
                  <a:gd name="T6" fmla="*/ 7946 w 330"/>
                  <a:gd name="T7" fmla="*/ 795 h 30"/>
                  <a:gd name="T8" fmla="*/ 5562 w 330"/>
                  <a:gd name="T9" fmla="*/ 1589 h 30"/>
                  <a:gd name="T10" fmla="*/ 3973 w 330"/>
                  <a:gd name="T11" fmla="*/ 3973 h 30"/>
                  <a:gd name="T12" fmla="*/ 2384 w 330"/>
                  <a:gd name="T13" fmla="*/ 5562 h 30"/>
                  <a:gd name="T14" fmla="*/ 1589 w 330"/>
                  <a:gd name="T15" fmla="*/ 7151 h 30"/>
                  <a:gd name="T16" fmla="*/ 0 w 330"/>
                  <a:gd name="T17" fmla="*/ 9535 h 30"/>
                  <a:gd name="T18" fmla="*/ 0 w 330"/>
                  <a:gd name="T19" fmla="*/ 11919 h 30"/>
                  <a:gd name="T20" fmla="*/ 0 w 330"/>
                  <a:gd name="T21" fmla="*/ 14302 h 30"/>
                  <a:gd name="T22" fmla="*/ 1589 w 330"/>
                  <a:gd name="T23" fmla="*/ 15891 h 30"/>
                  <a:gd name="T24" fmla="*/ 2384 w 330"/>
                  <a:gd name="T25" fmla="*/ 19070 h 30"/>
                  <a:gd name="T26" fmla="*/ 3973 w 330"/>
                  <a:gd name="T27" fmla="*/ 20659 h 30"/>
                  <a:gd name="T28" fmla="*/ 5562 w 330"/>
                  <a:gd name="T29" fmla="*/ 21453 h 30"/>
                  <a:gd name="T30" fmla="*/ 7946 w 330"/>
                  <a:gd name="T31" fmla="*/ 22248 h 30"/>
                  <a:gd name="T32" fmla="*/ 9535 w 330"/>
                  <a:gd name="T33" fmla="*/ 23837 h 30"/>
                  <a:gd name="T34" fmla="*/ 11919 w 330"/>
                  <a:gd name="T35" fmla="*/ 23837 h 30"/>
                  <a:gd name="T36" fmla="*/ 251085 w 330"/>
                  <a:gd name="T37" fmla="*/ 23837 h 30"/>
                  <a:gd name="T38" fmla="*/ 252674 w 330"/>
                  <a:gd name="T39" fmla="*/ 23837 h 30"/>
                  <a:gd name="T40" fmla="*/ 255058 w 330"/>
                  <a:gd name="T41" fmla="*/ 22248 h 30"/>
                  <a:gd name="T42" fmla="*/ 257442 w 330"/>
                  <a:gd name="T43" fmla="*/ 21453 h 30"/>
                  <a:gd name="T44" fmla="*/ 259031 w 330"/>
                  <a:gd name="T45" fmla="*/ 20659 h 30"/>
                  <a:gd name="T46" fmla="*/ 260620 w 330"/>
                  <a:gd name="T47" fmla="*/ 19070 h 30"/>
                  <a:gd name="T48" fmla="*/ 261414 w 330"/>
                  <a:gd name="T49" fmla="*/ 15891 h 30"/>
                  <a:gd name="T50" fmla="*/ 262209 w 330"/>
                  <a:gd name="T51" fmla="*/ 14302 h 30"/>
                  <a:gd name="T52" fmla="*/ 262209 w 330"/>
                  <a:gd name="T53" fmla="*/ 11919 h 30"/>
                  <a:gd name="T54" fmla="*/ 262209 w 330"/>
                  <a:gd name="T55" fmla="*/ 9535 h 30"/>
                  <a:gd name="T56" fmla="*/ 261414 w 330"/>
                  <a:gd name="T57" fmla="*/ 7151 h 30"/>
                  <a:gd name="T58" fmla="*/ 260620 w 330"/>
                  <a:gd name="T59" fmla="*/ 5562 h 30"/>
                  <a:gd name="T60" fmla="*/ 259031 w 330"/>
                  <a:gd name="T61" fmla="*/ 3973 h 30"/>
                  <a:gd name="T62" fmla="*/ 257442 w 330"/>
                  <a:gd name="T63" fmla="*/ 1589 h 30"/>
                  <a:gd name="T64" fmla="*/ 255058 w 330"/>
                  <a:gd name="T65" fmla="*/ 795 h 30"/>
                  <a:gd name="T66" fmla="*/ 252674 w 330"/>
                  <a:gd name="T67" fmla="*/ 0 h 30"/>
                  <a:gd name="T68" fmla="*/ 251085 w 330"/>
                  <a:gd name="T69" fmla="*/ 0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31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316" y="30"/>
                    </a:lnTo>
                    <a:lnTo>
                      <a:pt x="318" y="30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6" y="26"/>
                    </a:lnTo>
                    <a:lnTo>
                      <a:pt x="328" y="24"/>
                    </a:lnTo>
                    <a:lnTo>
                      <a:pt x="329" y="20"/>
                    </a:lnTo>
                    <a:lnTo>
                      <a:pt x="330" y="18"/>
                    </a:lnTo>
                    <a:lnTo>
                      <a:pt x="330" y="15"/>
                    </a:lnTo>
                    <a:lnTo>
                      <a:pt x="330" y="12"/>
                    </a:lnTo>
                    <a:lnTo>
                      <a:pt x="329" y="9"/>
                    </a:lnTo>
                    <a:lnTo>
                      <a:pt x="328" y="7"/>
                    </a:lnTo>
                    <a:lnTo>
                      <a:pt x="326" y="5"/>
                    </a:lnTo>
                    <a:lnTo>
                      <a:pt x="324" y="2"/>
                    </a:lnTo>
                    <a:lnTo>
                      <a:pt x="321" y="1"/>
                    </a:lnTo>
                    <a:lnTo>
                      <a:pt x="318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7" name="Freeform 161"/>
              <p:cNvSpPr/>
              <p:nvPr/>
            </p:nvSpPr>
            <p:spPr bwMode="auto">
              <a:xfrm>
                <a:off x="23858" y="1923"/>
                <a:ext cx="412" cy="37"/>
              </a:xfrm>
              <a:custGeom>
                <a:avLst/>
                <a:gdLst>
                  <a:gd name="T0" fmla="*/ 251085 w 330"/>
                  <a:gd name="T1" fmla="*/ 0 h 29"/>
                  <a:gd name="T2" fmla="*/ 11919 w 330"/>
                  <a:gd name="T3" fmla="*/ 0 h 29"/>
                  <a:gd name="T4" fmla="*/ 9535 w 330"/>
                  <a:gd name="T5" fmla="*/ 0 h 29"/>
                  <a:gd name="T6" fmla="*/ 7946 w 330"/>
                  <a:gd name="T7" fmla="*/ 822 h 29"/>
                  <a:gd name="T8" fmla="*/ 5562 w 330"/>
                  <a:gd name="T9" fmla="*/ 1644 h 29"/>
                  <a:gd name="T10" fmla="*/ 3973 w 330"/>
                  <a:gd name="T11" fmla="*/ 3288 h 29"/>
                  <a:gd name="T12" fmla="*/ 2384 w 330"/>
                  <a:gd name="T13" fmla="*/ 5754 h 29"/>
                  <a:gd name="T14" fmla="*/ 1589 w 330"/>
                  <a:gd name="T15" fmla="*/ 7398 h 29"/>
                  <a:gd name="T16" fmla="*/ 0 w 330"/>
                  <a:gd name="T17" fmla="*/ 9864 h 29"/>
                  <a:gd name="T18" fmla="*/ 0 w 330"/>
                  <a:gd name="T19" fmla="*/ 12329 h 29"/>
                  <a:gd name="T20" fmla="*/ 0 w 330"/>
                  <a:gd name="T21" fmla="*/ 14795 h 29"/>
                  <a:gd name="T22" fmla="*/ 1589 w 330"/>
                  <a:gd name="T23" fmla="*/ 16439 h 29"/>
                  <a:gd name="T24" fmla="*/ 2384 w 330"/>
                  <a:gd name="T25" fmla="*/ 19727 h 29"/>
                  <a:gd name="T26" fmla="*/ 3973 w 330"/>
                  <a:gd name="T27" fmla="*/ 21371 h 29"/>
                  <a:gd name="T28" fmla="*/ 5562 w 330"/>
                  <a:gd name="T29" fmla="*/ 22193 h 29"/>
                  <a:gd name="T30" fmla="*/ 7946 w 330"/>
                  <a:gd name="T31" fmla="*/ 23015 h 29"/>
                  <a:gd name="T32" fmla="*/ 9535 w 330"/>
                  <a:gd name="T33" fmla="*/ 23837 h 29"/>
                  <a:gd name="T34" fmla="*/ 11919 w 330"/>
                  <a:gd name="T35" fmla="*/ 23837 h 29"/>
                  <a:gd name="T36" fmla="*/ 251085 w 330"/>
                  <a:gd name="T37" fmla="*/ 23837 h 29"/>
                  <a:gd name="T38" fmla="*/ 252674 w 330"/>
                  <a:gd name="T39" fmla="*/ 23837 h 29"/>
                  <a:gd name="T40" fmla="*/ 255058 w 330"/>
                  <a:gd name="T41" fmla="*/ 23015 h 29"/>
                  <a:gd name="T42" fmla="*/ 257442 w 330"/>
                  <a:gd name="T43" fmla="*/ 22193 h 29"/>
                  <a:gd name="T44" fmla="*/ 259031 w 330"/>
                  <a:gd name="T45" fmla="*/ 21371 h 29"/>
                  <a:gd name="T46" fmla="*/ 260620 w 330"/>
                  <a:gd name="T47" fmla="*/ 19727 h 29"/>
                  <a:gd name="T48" fmla="*/ 261414 w 330"/>
                  <a:gd name="T49" fmla="*/ 16439 h 29"/>
                  <a:gd name="T50" fmla="*/ 262209 w 330"/>
                  <a:gd name="T51" fmla="*/ 14795 h 29"/>
                  <a:gd name="T52" fmla="*/ 262209 w 330"/>
                  <a:gd name="T53" fmla="*/ 12329 h 29"/>
                  <a:gd name="T54" fmla="*/ 262209 w 330"/>
                  <a:gd name="T55" fmla="*/ 9864 h 29"/>
                  <a:gd name="T56" fmla="*/ 261414 w 330"/>
                  <a:gd name="T57" fmla="*/ 7398 h 29"/>
                  <a:gd name="T58" fmla="*/ 260620 w 330"/>
                  <a:gd name="T59" fmla="*/ 5754 h 29"/>
                  <a:gd name="T60" fmla="*/ 259031 w 330"/>
                  <a:gd name="T61" fmla="*/ 3288 h 29"/>
                  <a:gd name="T62" fmla="*/ 257442 w 330"/>
                  <a:gd name="T63" fmla="*/ 1644 h 29"/>
                  <a:gd name="T64" fmla="*/ 255058 w 330"/>
                  <a:gd name="T65" fmla="*/ 822 h 29"/>
                  <a:gd name="T66" fmla="*/ 252674 w 330"/>
                  <a:gd name="T67" fmla="*/ 0 h 29"/>
                  <a:gd name="T68" fmla="*/ 251085 w 33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29">
                    <a:moveTo>
                      <a:pt x="31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316" y="29"/>
                    </a:lnTo>
                    <a:lnTo>
                      <a:pt x="318" y="29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6" y="26"/>
                    </a:lnTo>
                    <a:lnTo>
                      <a:pt x="328" y="24"/>
                    </a:lnTo>
                    <a:lnTo>
                      <a:pt x="329" y="20"/>
                    </a:lnTo>
                    <a:lnTo>
                      <a:pt x="330" y="18"/>
                    </a:lnTo>
                    <a:lnTo>
                      <a:pt x="330" y="15"/>
                    </a:lnTo>
                    <a:lnTo>
                      <a:pt x="330" y="12"/>
                    </a:lnTo>
                    <a:lnTo>
                      <a:pt x="329" y="9"/>
                    </a:lnTo>
                    <a:lnTo>
                      <a:pt x="328" y="7"/>
                    </a:lnTo>
                    <a:lnTo>
                      <a:pt x="326" y="4"/>
                    </a:lnTo>
                    <a:lnTo>
                      <a:pt x="324" y="2"/>
                    </a:lnTo>
                    <a:lnTo>
                      <a:pt x="321" y="1"/>
                    </a:lnTo>
                    <a:lnTo>
                      <a:pt x="318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8" name="Freeform 162"/>
              <p:cNvSpPr/>
              <p:nvPr/>
            </p:nvSpPr>
            <p:spPr bwMode="auto">
              <a:xfrm>
                <a:off x="23858" y="2035"/>
                <a:ext cx="412" cy="38"/>
              </a:xfrm>
              <a:custGeom>
                <a:avLst/>
                <a:gdLst>
                  <a:gd name="T0" fmla="*/ 251085 w 330"/>
                  <a:gd name="T1" fmla="*/ 0 h 31"/>
                  <a:gd name="T2" fmla="*/ 11919 w 330"/>
                  <a:gd name="T3" fmla="*/ 0 h 31"/>
                  <a:gd name="T4" fmla="*/ 9535 w 330"/>
                  <a:gd name="T5" fmla="*/ 0 h 31"/>
                  <a:gd name="T6" fmla="*/ 7946 w 330"/>
                  <a:gd name="T7" fmla="*/ 769 h 31"/>
                  <a:gd name="T8" fmla="*/ 5562 w 330"/>
                  <a:gd name="T9" fmla="*/ 1538 h 31"/>
                  <a:gd name="T10" fmla="*/ 3973 w 330"/>
                  <a:gd name="T11" fmla="*/ 3076 h 31"/>
                  <a:gd name="T12" fmla="*/ 2384 w 330"/>
                  <a:gd name="T13" fmla="*/ 5383 h 31"/>
                  <a:gd name="T14" fmla="*/ 1589 w 330"/>
                  <a:gd name="T15" fmla="*/ 6920 h 31"/>
                  <a:gd name="T16" fmla="*/ 0 w 330"/>
                  <a:gd name="T17" fmla="*/ 9227 h 31"/>
                  <a:gd name="T18" fmla="*/ 0 w 330"/>
                  <a:gd name="T19" fmla="*/ 11534 h 31"/>
                  <a:gd name="T20" fmla="*/ 0 w 330"/>
                  <a:gd name="T21" fmla="*/ 13841 h 31"/>
                  <a:gd name="T22" fmla="*/ 1589 w 330"/>
                  <a:gd name="T23" fmla="*/ 15379 h 31"/>
                  <a:gd name="T24" fmla="*/ 2384 w 330"/>
                  <a:gd name="T25" fmla="*/ 18454 h 31"/>
                  <a:gd name="T26" fmla="*/ 3973 w 330"/>
                  <a:gd name="T27" fmla="*/ 19992 h 31"/>
                  <a:gd name="T28" fmla="*/ 5562 w 330"/>
                  <a:gd name="T29" fmla="*/ 20761 h 31"/>
                  <a:gd name="T30" fmla="*/ 7946 w 330"/>
                  <a:gd name="T31" fmla="*/ 21530 h 31"/>
                  <a:gd name="T32" fmla="*/ 9535 w 330"/>
                  <a:gd name="T33" fmla="*/ 22299 h 31"/>
                  <a:gd name="T34" fmla="*/ 11919 w 330"/>
                  <a:gd name="T35" fmla="*/ 23837 h 31"/>
                  <a:gd name="T36" fmla="*/ 251085 w 330"/>
                  <a:gd name="T37" fmla="*/ 23837 h 31"/>
                  <a:gd name="T38" fmla="*/ 252674 w 330"/>
                  <a:gd name="T39" fmla="*/ 22299 h 31"/>
                  <a:gd name="T40" fmla="*/ 255058 w 330"/>
                  <a:gd name="T41" fmla="*/ 21530 h 31"/>
                  <a:gd name="T42" fmla="*/ 257442 w 330"/>
                  <a:gd name="T43" fmla="*/ 20761 h 31"/>
                  <a:gd name="T44" fmla="*/ 259031 w 330"/>
                  <a:gd name="T45" fmla="*/ 19992 h 31"/>
                  <a:gd name="T46" fmla="*/ 260620 w 330"/>
                  <a:gd name="T47" fmla="*/ 18454 h 31"/>
                  <a:gd name="T48" fmla="*/ 261414 w 330"/>
                  <a:gd name="T49" fmla="*/ 15379 h 31"/>
                  <a:gd name="T50" fmla="*/ 262209 w 330"/>
                  <a:gd name="T51" fmla="*/ 13841 h 31"/>
                  <a:gd name="T52" fmla="*/ 262209 w 330"/>
                  <a:gd name="T53" fmla="*/ 11534 h 31"/>
                  <a:gd name="T54" fmla="*/ 262209 w 330"/>
                  <a:gd name="T55" fmla="*/ 9227 h 31"/>
                  <a:gd name="T56" fmla="*/ 261414 w 330"/>
                  <a:gd name="T57" fmla="*/ 6920 h 31"/>
                  <a:gd name="T58" fmla="*/ 260620 w 330"/>
                  <a:gd name="T59" fmla="*/ 5383 h 31"/>
                  <a:gd name="T60" fmla="*/ 259031 w 330"/>
                  <a:gd name="T61" fmla="*/ 3076 h 31"/>
                  <a:gd name="T62" fmla="*/ 257442 w 330"/>
                  <a:gd name="T63" fmla="*/ 1538 h 31"/>
                  <a:gd name="T64" fmla="*/ 255058 w 330"/>
                  <a:gd name="T65" fmla="*/ 769 h 31"/>
                  <a:gd name="T66" fmla="*/ 252674 w 330"/>
                  <a:gd name="T67" fmla="*/ 0 h 31"/>
                  <a:gd name="T68" fmla="*/ 251085 w 330"/>
                  <a:gd name="T69" fmla="*/ 0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1">
                    <a:moveTo>
                      <a:pt x="31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316" y="31"/>
                    </a:lnTo>
                    <a:lnTo>
                      <a:pt x="318" y="29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6" y="26"/>
                    </a:lnTo>
                    <a:lnTo>
                      <a:pt x="328" y="24"/>
                    </a:lnTo>
                    <a:lnTo>
                      <a:pt x="329" y="20"/>
                    </a:lnTo>
                    <a:lnTo>
                      <a:pt x="330" y="18"/>
                    </a:lnTo>
                    <a:lnTo>
                      <a:pt x="330" y="15"/>
                    </a:lnTo>
                    <a:lnTo>
                      <a:pt x="330" y="12"/>
                    </a:lnTo>
                    <a:lnTo>
                      <a:pt x="329" y="9"/>
                    </a:lnTo>
                    <a:lnTo>
                      <a:pt x="328" y="7"/>
                    </a:lnTo>
                    <a:lnTo>
                      <a:pt x="326" y="4"/>
                    </a:lnTo>
                    <a:lnTo>
                      <a:pt x="324" y="2"/>
                    </a:lnTo>
                    <a:lnTo>
                      <a:pt x="321" y="1"/>
                    </a:lnTo>
                    <a:lnTo>
                      <a:pt x="318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9" name="Freeform 163"/>
              <p:cNvSpPr/>
              <p:nvPr/>
            </p:nvSpPr>
            <p:spPr bwMode="auto">
              <a:xfrm>
                <a:off x="23858" y="2150"/>
                <a:ext cx="412" cy="38"/>
              </a:xfrm>
              <a:custGeom>
                <a:avLst/>
                <a:gdLst>
                  <a:gd name="T0" fmla="*/ 251085 w 330"/>
                  <a:gd name="T1" fmla="*/ 0 h 30"/>
                  <a:gd name="T2" fmla="*/ 11919 w 330"/>
                  <a:gd name="T3" fmla="*/ 0 h 30"/>
                  <a:gd name="T4" fmla="*/ 9535 w 330"/>
                  <a:gd name="T5" fmla="*/ 795 h 30"/>
                  <a:gd name="T6" fmla="*/ 7946 w 330"/>
                  <a:gd name="T7" fmla="*/ 795 h 30"/>
                  <a:gd name="T8" fmla="*/ 5562 w 330"/>
                  <a:gd name="T9" fmla="*/ 1589 h 30"/>
                  <a:gd name="T10" fmla="*/ 3973 w 330"/>
                  <a:gd name="T11" fmla="*/ 3178 h 30"/>
                  <a:gd name="T12" fmla="*/ 2384 w 330"/>
                  <a:gd name="T13" fmla="*/ 5562 h 30"/>
                  <a:gd name="T14" fmla="*/ 1589 w 330"/>
                  <a:gd name="T15" fmla="*/ 7151 h 30"/>
                  <a:gd name="T16" fmla="*/ 0 w 330"/>
                  <a:gd name="T17" fmla="*/ 9535 h 30"/>
                  <a:gd name="T18" fmla="*/ 0 w 330"/>
                  <a:gd name="T19" fmla="*/ 11124 h 30"/>
                  <a:gd name="T20" fmla="*/ 0 w 330"/>
                  <a:gd name="T21" fmla="*/ 14302 h 30"/>
                  <a:gd name="T22" fmla="*/ 1589 w 330"/>
                  <a:gd name="T23" fmla="*/ 16686 h 30"/>
                  <a:gd name="T24" fmla="*/ 2384 w 330"/>
                  <a:gd name="T25" fmla="*/ 19070 h 30"/>
                  <a:gd name="T26" fmla="*/ 3973 w 330"/>
                  <a:gd name="T27" fmla="*/ 20659 h 30"/>
                  <a:gd name="T28" fmla="*/ 5562 w 330"/>
                  <a:gd name="T29" fmla="*/ 21453 h 30"/>
                  <a:gd name="T30" fmla="*/ 7946 w 330"/>
                  <a:gd name="T31" fmla="*/ 23042 h 30"/>
                  <a:gd name="T32" fmla="*/ 9535 w 330"/>
                  <a:gd name="T33" fmla="*/ 23042 h 30"/>
                  <a:gd name="T34" fmla="*/ 11919 w 330"/>
                  <a:gd name="T35" fmla="*/ 23837 h 30"/>
                  <a:gd name="T36" fmla="*/ 251085 w 330"/>
                  <a:gd name="T37" fmla="*/ 23837 h 30"/>
                  <a:gd name="T38" fmla="*/ 252674 w 330"/>
                  <a:gd name="T39" fmla="*/ 23042 h 30"/>
                  <a:gd name="T40" fmla="*/ 255058 w 330"/>
                  <a:gd name="T41" fmla="*/ 23042 h 30"/>
                  <a:gd name="T42" fmla="*/ 257442 w 330"/>
                  <a:gd name="T43" fmla="*/ 21453 h 30"/>
                  <a:gd name="T44" fmla="*/ 259031 w 330"/>
                  <a:gd name="T45" fmla="*/ 20659 h 30"/>
                  <a:gd name="T46" fmla="*/ 260620 w 330"/>
                  <a:gd name="T47" fmla="*/ 19070 h 30"/>
                  <a:gd name="T48" fmla="*/ 261414 w 330"/>
                  <a:gd name="T49" fmla="*/ 16686 h 30"/>
                  <a:gd name="T50" fmla="*/ 262209 w 330"/>
                  <a:gd name="T51" fmla="*/ 14302 h 30"/>
                  <a:gd name="T52" fmla="*/ 262209 w 330"/>
                  <a:gd name="T53" fmla="*/ 11124 h 30"/>
                  <a:gd name="T54" fmla="*/ 262209 w 330"/>
                  <a:gd name="T55" fmla="*/ 9535 h 30"/>
                  <a:gd name="T56" fmla="*/ 261414 w 330"/>
                  <a:gd name="T57" fmla="*/ 7151 h 30"/>
                  <a:gd name="T58" fmla="*/ 260620 w 330"/>
                  <a:gd name="T59" fmla="*/ 5562 h 30"/>
                  <a:gd name="T60" fmla="*/ 259031 w 330"/>
                  <a:gd name="T61" fmla="*/ 3178 h 30"/>
                  <a:gd name="T62" fmla="*/ 257442 w 330"/>
                  <a:gd name="T63" fmla="*/ 1589 h 30"/>
                  <a:gd name="T64" fmla="*/ 255058 w 330"/>
                  <a:gd name="T65" fmla="*/ 795 h 30"/>
                  <a:gd name="T66" fmla="*/ 252674 w 330"/>
                  <a:gd name="T67" fmla="*/ 795 h 30"/>
                  <a:gd name="T68" fmla="*/ 251085 w 330"/>
                  <a:gd name="T69" fmla="*/ 0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31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316" y="30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4" y="27"/>
                    </a:lnTo>
                    <a:lnTo>
                      <a:pt x="326" y="26"/>
                    </a:lnTo>
                    <a:lnTo>
                      <a:pt x="328" y="24"/>
                    </a:lnTo>
                    <a:lnTo>
                      <a:pt x="329" y="21"/>
                    </a:lnTo>
                    <a:lnTo>
                      <a:pt x="330" y="18"/>
                    </a:lnTo>
                    <a:lnTo>
                      <a:pt x="330" y="14"/>
                    </a:lnTo>
                    <a:lnTo>
                      <a:pt x="330" y="12"/>
                    </a:lnTo>
                    <a:lnTo>
                      <a:pt x="329" y="9"/>
                    </a:lnTo>
                    <a:lnTo>
                      <a:pt x="328" y="7"/>
                    </a:lnTo>
                    <a:lnTo>
                      <a:pt x="326" y="4"/>
                    </a:lnTo>
                    <a:lnTo>
                      <a:pt x="324" y="2"/>
                    </a:lnTo>
                    <a:lnTo>
                      <a:pt x="321" y="1"/>
                    </a:lnTo>
                    <a:lnTo>
                      <a:pt x="318" y="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0" name="Freeform 164"/>
              <p:cNvSpPr/>
              <p:nvPr/>
            </p:nvSpPr>
            <p:spPr bwMode="auto">
              <a:xfrm>
                <a:off x="23330" y="2150"/>
                <a:ext cx="413" cy="38"/>
              </a:xfrm>
              <a:custGeom>
                <a:avLst/>
                <a:gdLst>
                  <a:gd name="T0" fmla="*/ 11124 w 330"/>
                  <a:gd name="T1" fmla="*/ 23837 h 30"/>
                  <a:gd name="T2" fmla="*/ 250290 w 330"/>
                  <a:gd name="T3" fmla="*/ 23837 h 30"/>
                  <a:gd name="T4" fmla="*/ 251880 w 330"/>
                  <a:gd name="T5" fmla="*/ 23042 h 30"/>
                  <a:gd name="T6" fmla="*/ 254263 w 330"/>
                  <a:gd name="T7" fmla="*/ 23042 h 30"/>
                  <a:gd name="T8" fmla="*/ 256647 w 330"/>
                  <a:gd name="T9" fmla="*/ 21453 h 30"/>
                  <a:gd name="T10" fmla="*/ 258236 w 330"/>
                  <a:gd name="T11" fmla="*/ 20659 h 30"/>
                  <a:gd name="T12" fmla="*/ 259825 w 330"/>
                  <a:gd name="T13" fmla="*/ 19070 h 30"/>
                  <a:gd name="T14" fmla="*/ 260620 w 330"/>
                  <a:gd name="T15" fmla="*/ 16686 h 30"/>
                  <a:gd name="T16" fmla="*/ 262209 w 330"/>
                  <a:gd name="T17" fmla="*/ 14302 h 30"/>
                  <a:gd name="T18" fmla="*/ 262209 w 330"/>
                  <a:gd name="T19" fmla="*/ 11124 h 30"/>
                  <a:gd name="T20" fmla="*/ 262209 w 330"/>
                  <a:gd name="T21" fmla="*/ 9535 h 30"/>
                  <a:gd name="T22" fmla="*/ 260620 w 330"/>
                  <a:gd name="T23" fmla="*/ 7151 h 30"/>
                  <a:gd name="T24" fmla="*/ 259825 w 330"/>
                  <a:gd name="T25" fmla="*/ 5562 h 30"/>
                  <a:gd name="T26" fmla="*/ 258236 w 330"/>
                  <a:gd name="T27" fmla="*/ 3178 h 30"/>
                  <a:gd name="T28" fmla="*/ 256647 w 330"/>
                  <a:gd name="T29" fmla="*/ 1589 h 30"/>
                  <a:gd name="T30" fmla="*/ 254263 w 330"/>
                  <a:gd name="T31" fmla="*/ 795 h 30"/>
                  <a:gd name="T32" fmla="*/ 251880 w 330"/>
                  <a:gd name="T33" fmla="*/ 795 h 30"/>
                  <a:gd name="T34" fmla="*/ 250290 w 330"/>
                  <a:gd name="T35" fmla="*/ 0 h 30"/>
                  <a:gd name="T36" fmla="*/ 11124 w 330"/>
                  <a:gd name="T37" fmla="*/ 0 h 30"/>
                  <a:gd name="T38" fmla="*/ 8740 w 330"/>
                  <a:gd name="T39" fmla="*/ 795 h 30"/>
                  <a:gd name="T40" fmla="*/ 7151 w 330"/>
                  <a:gd name="T41" fmla="*/ 795 h 30"/>
                  <a:gd name="T42" fmla="*/ 4767 w 330"/>
                  <a:gd name="T43" fmla="*/ 1589 h 30"/>
                  <a:gd name="T44" fmla="*/ 3178 w 330"/>
                  <a:gd name="T45" fmla="*/ 3178 h 30"/>
                  <a:gd name="T46" fmla="*/ 1589 w 330"/>
                  <a:gd name="T47" fmla="*/ 5562 h 30"/>
                  <a:gd name="T48" fmla="*/ 795 w 330"/>
                  <a:gd name="T49" fmla="*/ 7151 h 30"/>
                  <a:gd name="T50" fmla="*/ 0 w 330"/>
                  <a:gd name="T51" fmla="*/ 9535 h 30"/>
                  <a:gd name="T52" fmla="*/ 0 w 330"/>
                  <a:gd name="T53" fmla="*/ 11124 h 30"/>
                  <a:gd name="T54" fmla="*/ 0 w 330"/>
                  <a:gd name="T55" fmla="*/ 14302 h 30"/>
                  <a:gd name="T56" fmla="*/ 795 w 330"/>
                  <a:gd name="T57" fmla="*/ 16686 h 30"/>
                  <a:gd name="T58" fmla="*/ 1589 w 330"/>
                  <a:gd name="T59" fmla="*/ 19070 h 30"/>
                  <a:gd name="T60" fmla="*/ 3178 w 330"/>
                  <a:gd name="T61" fmla="*/ 20659 h 30"/>
                  <a:gd name="T62" fmla="*/ 4767 w 330"/>
                  <a:gd name="T63" fmla="*/ 21453 h 30"/>
                  <a:gd name="T64" fmla="*/ 7151 w 330"/>
                  <a:gd name="T65" fmla="*/ 23042 h 30"/>
                  <a:gd name="T66" fmla="*/ 8740 w 330"/>
                  <a:gd name="T67" fmla="*/ 23042 h 30"/>
                  <a:gd name="T68" fmla="*/ 11124 w 33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14" y="30"/>
                    </a:moveTo>
                    <a:lnTo>
                      <a:pt x="315" y="30"/>
                    </a:lnTo>
                    <a:lnTo>
                      <a:pt x="317" y="29"/>
                    </a:lnTo>
                    <a:lnTo>
                      <a:pt x="320" y="29"/>
                    </a:lnTo>
                    <a:lnTo>
                      <a:pt x="323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28" y="21"/>
                    </a:lnTo>
                    <a:lnTo>
                      <a:pt x="330" y="18"/>
                    </a:lnTo>
                    <a:lnTo>
                      <a:pt x="330" y="14"/>
                    </a:lnTo>
                    <a:lnTo>
                      <a:pt x="330" y="12"/>
                    </a:lnTo>
                    <a:lnTo>
                      <a:pt x="328" y="9"/>
                    </a:lnTo>
                    <a:lnTo>
                      <a:pt x="327" y="7"/>
                    </a:lnTo>
                    <a:lnTo>
                      <a:pt x="325" y="4"/>
                    </a:lnTo>
                    <a:lnTo>
                      <a:pt x="323" y="2"/>
                    </a:lnTo>
                    <a:lnTo>
                      <a:pt x="320" y="1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1" name="Freeform 165"/>
              <p:cNvSpPr/>
              <p:nvPr/>
            </p:nvSpPr>
            <p:spPr bwMode="auto">
              <a:xfrm>
                <a:off x="23858" y="2263"/>
                <a:ext cx="412" cy="37"/>
              </a:xfrm>
              <a:custGeom>
                <a:avLst/>
                <a:gdLst>
                  <a:gd name="T0" fmla="*/ 251085 w 330"/>
                  <a:gd name="T1" fmla="*/ 0 h 30"/>
                  <a:gd name="T2" fmla="*/ 11919 w 330"/>
                  <a:gd name="T3" fmla="*/ 0 h 30"/>
                  <a:gd name="T4" fmla="*/ 9535 w 330"/>
                  <a:gd name="T5" fmla="*/ 795 h 30"/>
                  <a:gd name="T6" fmla="*/ 7946 w 330"/>
                  <a:gd name="T7" fmla="*/ 795 h 30"/>
                  <a:gd name="T8" fmla="*/ 5562 w 330"/>
                  <a:gd name="T9" fmla="*/ 2384 h 30"/>
                  <a:gd name="T10" fmla="*/ 3973 w 330"/>
                  <a:gd name="T11" fmla="*/ 3178 h 30"/>
                  <a:gd name="T12" fmla="*/ 2384 w 330"/>
                  <a:gd name="T13" fmla="*/ 4767 h 30"/>
                  <a:gd name="T14" fmla="*/ 1589 w 330"/>
                  <a:gd name="T15" fmla="*/ 7151 h 30"/>
                  <a:gd name="T16" fmla="*/ 0 w 330"/>
                  <a:gd name="T17" fmla="*/ 9535 h 30"/>
                  <a:gd name="T18" fmla="*/ 0 w 330"/>
                  <a:gd name="T19" fmla="*/ 11124 h 30"/>
                  <a:gd name="T20" fmla="*/ 0 w 330"/>
                  <a:gd name="T21" fmla="*/ 14302 h 30"/>
                  <a:gd name="T22" fmla="*/ 1589 w 330"/>
                  <a:gd name="T23" fmla="*/ 16686 h 30"/>
                  <a:gd name="T24" fmla="*/ 2384 w 330"/>
                  <a:gd name="T25" fmla="*/ 18275 h 30"/>
                  <a:gd name="T26" fmla="*/ 3973 w 330"/>
                  <a:gd name="T27" fmla="*/ 20659 h 30"/>
                  <a:gd name="T28" fmla="*/ 5562 w 330"/>
                  <a:gd name="T29" fmla="*/ 21453 h 30"/>
                  <a:gd name="T30" fmla="*/ 7946 w 330"/>
                  <a:gd name="T31" fmla="*/ 23042 h 30"/>
                  <a:gd name="T32" fmla="*/ 9535 w 330"/>
                  <a:gd name="T33" fmla="*/ 23042 h 30"/>
                  <a:gd name="T34" fmla="*/ 11919 w 330"/>
                  <a:gd name="T35" fmla="*/ 23837 h 30"/>
                  <a:gd name="T36" fmla="*/ 251085 w 330"/>
                  <a:gd name="T37" fmla="*/ 23837 h 30"/>
                  <a:gd name="T38" fmla="*/ 252674 w 330"/>
                  <a:gd name="T39" fmla="*/ 23042 h 30"/>
                  <a:gd name="T40" fmla="*/ 255058 w 330"/>
                  <a:gd name="T41" fmla="*/ 23042 h 30"/>
                  <a:gd name="T42" fmla="*/ 257442 w 330"/>
                  <a:gd name="T43" fmla="*/ 21453 h 30"/>
                  <a:gd name="T44" fmla="*/ 259031 w 330"/>
                  <a:gd name="T45" fmla="*/ 20659 h 30"/>
                  <a:gd name="T46" fmla="*/ 260620 w 330"/>
                  <a:gd name="T47" fmla="*/ 18275 h 30"/>
                  <a:gd name="T48" fmla="*/ 261414 w 330"/>
                  <a:gd name="T49" fmla="*/ 16686 h 30"/>
                  <a:gd name="T50" fmla="*/ 262209 w 330"/>
                  <a:gd name="T51" fmla="*/ 14302 h 30"/>
                  <a:gd name="T52" fmla="*/ 262209 w 330"/>
                  <a:gd name="T53" fmla="*/ 11124 h 30"/>
                  <a:gd name="T54" fmla="*/ 262209 w 330"/>
                  <a:gd name="T55" fmla="*/ 9535 h 30"/>
                  <a:gd name="T56" fmla="*/ 261414 w 330"/>
                  <a:gd name="T57" fmla="*/ 7151 h 30"/>
                  <a:gd name="T58" fmla="*/ 260620 w 330"/>
                  <a:gd name="T59" fmla="*/ 4767 h 30"/>
                  <a:gd name="T60" fmla="*/ 259031 w 330"/>
                  <a:gd name="T61" fmla="*/ 3178 h 30"/>
                  <a:gd name="T62" fmla="*/ 257442 w 330"/>
                  <a:gd name="T63" fmla="*/ 2384 h 30"/>
                  <a:gd name="T64" fmla="*/ 255058 w 330"/>
                  <a:gd name="T65" fmla="*/ 795 h 30"/>
                  <a:gd name="T66" fmla="*/ 252674 w 330"/>
                  <a:gd name="T67" fmla="*/ 795 h 30"/>
                  <a:gd name="T68" fmla="*/ 251085 w 330"/>
                  <a:gd name="T69" fmla="*/ 0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31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316" y="30"/>
                    </a:lnTo>
                    <a:lnTo>
                      <a:pt x="318" y="29"/>
                    </a:lnTo>
                    <a:lnTo>
                      <a:pt x="321" y="29"/>
                    </a:lnTo>
                    <a:lnTo>
                      <a:pt x="324" y="27"/>
                    </a:lnTo>
                    <a:lnTo>
                      <a:pt x="326" y="26"/>
                    </a:lnTo>
                    <a:lnTo>
                      <a:pt x="328" y="23"/>
                    </a:lnTo>
                    <a:lnTo>
                      <a:pt x="329" y="21"/>
                    </a:lnTo>
                    <a:lnTo>
                      <a:pt x="330" y="18"/>
                    </a:lnTo>
                    <a:lnTo>
                      <a:pt x="330" y="14"/>
                    </a:lnTo>
                    <a:lnTo>
                      <a:pt x="330" y="12"/>
                    </a:lnTo>
                    <a:lnTo>
                      <a:pt x="329" y="9"/>
                    </a:lnTo>
                    <a:lnTo>
                      <a:pt x="328" y="6"/>
                    </a:lnTo>
                    <a:lnTo>
                      <a:pt x="326" y="4"/>
                    </a:lnTo>
                    <a:lnTo>
                      <a:pt x="324" y="3"/>
                    </a:lnTo>
                    <a:lnTo>
                      <a:pt x="321" y="1"/>
                    </a:lnTo>
                    <a:lnTo>
                      <a:pt x="318" y="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2" name="Freeform 166"/>
              <p:cNvSpPr/>
              <p:nvPr/>
            </p:nvSpPr>
            <p:spPr bwMode="auto">
              <a:xfrm>
                <a:off x="23330" y="2263"/>
                <a:ext cx="413" cy="37"/>
              </a:xfrm>
              <a:custGeom>
                <a:avLst/>
                <a:gdLst>
                  <a:gd name="T0" fmla="*/ 11124 w 330"/>
                  <a:gd name="T1" fmla="*/ 23837 h 30"/>
                  <a:gd name="T2" fmla="*/ 250290 w 330"/>
                  <a:gd name="T3" fmla="*/ 23837 h 30"/>
                  <a:gd name="T4" fmla="*/ 251880 w 330"/>
                  <a:gd name="T5" fmla="*/ 23042 h 30"/>
                  <a:gd name="T6" fmla="*/ 254263 w 330"/>
                  <a:gd name="T7" fmla="*/ 23042 h 30"/>
                  <a:gd name="T8" fmla="*/ 256647 w 330"/>
                  <a:gd name="T9" fmla="*/ 21453 h 30"/>
                  <a:gd name="T10" fmla="*/ 258236 w 330"/>
                  <a:gd name="T11" fmla="*/ 20659 h 30"/>
                  <a:gd name="T12" fmla="*/ 259825 w 330"/>
                  <a:gd name="T13" fmla="*/ 18275 h 30"/>
                  <a:gd name="T14" fmla="*/ 260620 w 330"/>
                  <a:gd name="T15" fmla="*/ 16686 h 30"/>
                  <a:gd name="T16" fmla="*/ 262209 w 330"/>
                  <a:gd name="T17" fmla="*/ 14302 h 30"/>
                  <a:gd name="T18" fmla="*/ 262209 w 330"/>
                  <a:gd name="T19" fmla="*/ 11124 h 30"/>
                  <a:gd name="T20" fmla="*/ 262209 w 330"/>
                  <a:gd name="T21" fmla="*/ 9535 h 30"/>
                  <a:gd name="T22" fmla="*/ 260620 w 330"/>
                  <a:gd name="T23" fmla="*/ 7151 h 30"/>
                  <a:gd name="T24" fmla="*/ 259825 w 330"/>
                  <a:gd name="T25" fmla="*/ 4767 h 30"/>
                  <a:gd name="T26" fmla="*/ 258236 w 330"/>
                  <a:gd name="T27" fmla="*/ 3178 h 30"/>
                  <a:gd name="T28" fmla="*/ 256647 w 330"/>
                  <a:gd name="T29" fmla="*/ 2384 h 30"/>
                  <a:gd name="T30" fmla="*/ 254263 w 330"/>
                  <a:gd name="T31" fmla="*/ 795 h 30"/>
                  <a:gd name="T32" fmla="*/ 251880 w 330"/>
                  <a:gd name="T33" fmla="*/ 795 h 30"/>
                  <a:gd name="T34" fmla="*/ 250290 w 330"/>
                  <a:gd name="T35" fmla="*/ 0 h 30"/>
                  <a:gd name="T36" fmla="*/ 11124 w 330"/>
                  <a:gd name="T37" fmla="*/ 0 h 30"/>
                  <a:gd name="T38" fmla="*/ 8740 w 330"/>
                  <a:gd name="T39" fmla="*/ 795 h 30"/>
                  <a:gd name="T40" fmla="*/ 7151 w 330"/>
                  <a:gd name="T41" fmla="*/ 795 h 30"/>
                  <a:gd name="T42" fmla="*/ 4767 w 330"/>
                  <a:gd name="T43" fmla="*/ 2384 h 30"/>
                  <a:gd name="T44" fmla="*/ 3178 w 330"/>
                  <a:gd name="T45" fmla="*/ 3178 h 30"/>
                  <a:gd name="T46" fmla="*/ 1589 w 330"/>
                  <a:gd name="T47" fmla="*/ 4767 h 30"/>
                  <a:gd name="T48" fmla="*/ 795 w 330"/>
                  <a:gd name="T49" fmla="*/ 7151 h 30"/>
                  <a:gd name="T50" fmla="*/ 0 w 330"/>
                  <a:gd name="T51" fmla="*/ 9535 h 30"/>
                  <a:gd name="T52" fmla="*/ 0 w 330"/>
                  <a:gd name="T53" fmla="*/ 11124 h 30"/>
                  <a:gd name="T54" fmla="*/ 0 w 330"/>
                  <a:gd name="T55" fmla="*/ 14302 h 30"/>
                  <a:gd name="T56" fmla="*/ 795 w 330"/>
                  <a:gd name="T57" fmla="*/ 16686 h 30"/>
                  <a:gd name="T58" fmla="*/ 1589 w 330"/>
                  <a:gd name="T59" fmla="*/ 18275 h 30"/>
                  <a:gd name="T60" fmla="*/ 3178 w 330"/>
                  <a:gd name="T61" fmla="*/ 20659 h 30"/>
                  <a:gd name="T62" fmla="*/ 4767 w 330"/>
                  <a:gd name="T63" fmla="*/ 21453 h 30"/>
                  <a:gd name="T64" fmla="*/ 7151 w 330"/>
                  <a:gd name="T65" fmla="*/ 23042 h 30"/>
                  <a:gd name="T66" fmla="*/ 8740 w 330"/>
                  <a:gd name="T67" fmla="*/ 23042 h 30"/>
                  <a:gd name="T68" fmla="*/ 11124 w 330"/>
                  <a:gd name="T69" fmla="*/ 23837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0" h="30">
                    <a:moveTo>
                      <a:pt x="14" y="30"/>
                    </a:moveTo>
                    <a:lnTo>
                      <a:pt x="315" y="30"/>
                    </a:lnTo>
                    <a:lnTo>
                      <a:pt x="317" y="29"/>
                    </a:lnTo>
                    <a:lnTo>
                      <a:pt x="320" y="29"/>
                    </a:lnTo>
                    <a:lnTo>
                      <a:pt x="323" y="27"/>
                    </a:lnTo>
                    <a:lnTo>
                      <a:pt x="325" y="26"/>
                    </a:lnTo>
                    <a:lnTo>
                      <a:pt x="327" y="23"/>
                    </a:lnTo>
                    <a:lnTo>
                      <a:pt x="328" y="21"/>
                    </a:lnTo>
                    <a:lnTo>
                      <a:pt x="330" y="18"/>
                    </a:lnTo>
                    <a:lnTo>
                      <a:pt x="330" y="14"/>
                    </a:lnTo>
                    <a:lnTo>
                      <a:pt x="330" y="12"/>
                    </a:lnTo>
                    <a:lnTo>
                      <a:pt x="328" y="9"/>
                    </a:lnTo>
                    <a:lnTo>
                      <a:pt x="327" y="6"/>
                    </a:lnTo>
                    <a:lnTo>
                      <a:pt x="325" y="4"/>
                    </a:lnTo>
                    <a:lnTo>
                      <a:pt x="323" y="3"/>
                    </a:lnTo>
                    <a:lnTo>
                      <a:pt x="320" y="1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3" name="Freeform 167"/>
              <p:cNvSpPr>
                <a:spLocks noEditPoints="1"/>
              </p:cNvSpPr>
              <p:nvPr/>
            </p:nvSpPr>
            <p:spPr bwMode="auto">
              <a:xfrm>
                <a:off x="23180" y="1285"/>
                <a:ext cx="1578" cy="1203"/>
              </a:xfrm>
              <a:custGeom>
                <a:avLst/>
                <a:gdLst>
                  <a:gd name="T0" fmla="*/ 883190 w 1256"/>
                  <a:gd name="T1" fmla="*/ 762789 h 957"/>
                  <a:gd name="T2" fmla="*/ 884784 w 1256"/>
                  <a:gd name="T3" fmla="*/ 762789 h 957"/>
                  <a:gd name="T4" fmla="*/ 919059 w 1256"/>
                  <a:gd name="T5" fmla="*/ 757210 h 957"/>
                  <a:gd name="T6" fmla="*/ 950146 w 1256"/>
                  <a:gd name="T7" fmla="*/ 742065 h 957"/>
                  <a:gd name="T8" fmla="*/ 974857 w 1256"/>
                  <a:gd name="T9" fmla="*/ 719748 h 957"/>
                  <a:gd name="T10" fmla="*/ 992393 w 1256"/>
                  <a:gd name="T11" fmla="*/ 690256 h 957"/>
                  <a:gd name="T12" fmla="*/ 1000364 w 1256"/>
                  <a:gd name="T13" fmla="*/ 656780 h 957"/>
                  <a:gd name="T14" fmla="*/ 1000364 w 1256"/>
                  <a:gd name="T15" fmla="*/ 7174 h 957"/>
                  <a:gd name="T16" fmla="*/ 990799 w 1256"/>
                  <a:gd name="T17" fmla="*/ 0 h 957"/>
                  <a:gd name="T18" fmla="*/ 980436 w 1256"/>
                  <a:gd name="T19" fmla="*/ 7174 h 957"/>
                  <a:gd name="T20" fmla="*/ 979639 w 1256"/>
                  <a:gd name="T21" fmla="*/ 655186 h 957"/>
                  <a:gd name="T22" fmla="*/ 972465 w 1256"/>
                  <a:gd name="T23" fmla="*/ 682286 h 957"/>
                  <a:gd name="T24" fmla="*/ 958117 w 1256"/>
                  <a:gd name="T25" fmla="*/ 706995 h 957"/>
                  <a:gd name="T26" fmla="*/ 937393 w 1256"/>
                  <a:gd name="T27" fmla="*/ 724530 h 957"/>
                  <a:gd name="T28" fmla="*/ 911885 w 1256"/>
                  <a:gd name="T29" fmla="*/ 737283 h 957"/>
                  <a:gd name="T30" fmla="*/ 883190 w 1256"/>
                  <a:gd name="T31" fmla="*/ 742065 h 957"/>
                  <a:gd name="T32" fmla="*/ 854494 w 1256"/>
                  <a:gd name="T33" fmla="*/ 737283 h 957"/>
                  <a:gd name="T34" fmla="*/ 828987 w 1256"/>
                  <a:gd name="T35" fmla="*/ 724530 h 957"/>
                  <a:gd name="T36" fmla="*/ 808262 w 1256"/>
                  <a:gd name="T37" fmla="*/ 706995 h 957"/>
                  <a:gd name="T38" fmla="*/ 793914 w 1256"/>
                  <a:gd name="T39" fmla="*/ 682286 h 957"/>
                  <a:gd name="T40" fmla="*/ 786740 w 1256"/>
                  <a:gd name="T41" fmla="*/ 655186 h 957"/>
                  <a:gd name="T42" fmla="*/ 785943 w 1256"/>
                  <a:gd name="T43" fmla="*/ 7174 h 957"/>
                  <a:gd name="T44" fmla="*/ 775581 w 1256"/>
                  <a:gd name="T45" fmla="*/ 0 h 957"/>
                  <a:gd name="T46" fmla="*/ 3188 w 1256"/>
                  <a:gd name="T47" fmla="*/ 3985 h 957"/>
                  <a:gd name="T48" fmla="*/ 0 w 1256"/>
                  <a:gd name="T49" fmla="*/ 644824 h 957"/>
                  <a:gd name="T50" fmla="*/ 5580 w 1256"/>
                  <a:gd name="T51" fmla="*/ 679894 h 957"/>
                  <a:gd name="T52" fmla="*/ 19928 w 1256"/>
                  <a:gd name="T53" fmla="*/ 710980 h 957"/>
                  <a:gd name="T54" fmla="*/ 43044 w 1256"/>
                  <a:gd name="T55" fmla="*/ 735689 h 957"/>
                  <a:gd name="T56" fmla="*/ 71739 w 1256"/>
                  <a:gd name="T57" fmla="*/ 754021 h 957"/>
                  <a:gd name="T58" fmla="*/ 106015 w 1256"/>
                  <a:gd name="T59" fmla="*/ 761992 h 957"/>
                  <a:gd name="T60" fmla="*/ 764421 w 1256"/>
                  <a:gd name="T61" fmla="*/ 21521 h 957"/>
                  <a:gd name="T62" fmla="*/ 767610 w 1256"/>
                  <a:gd name="T63" fmla="*/ 665547 h 957"/>
                  <a:gd name="T64" fmla="*/ 770001 w 1256"/>
                  <a:gd name="T65" fmla="*/ 680692 h 957"/>
                  <a:gd name="T66" fmla="*/ 775581 w 1256"/>
                  <a:gd name="T67" fmla="*/ 693445 h 957"/>
                  <a:gd name="T68" fmla="*/ 784349 w 1256"/>
                  <a:gd name="T69" fmla="*/ 710183 h 957"/>
                  <a:gd name="T70" fmla="*/ 797900 w 1256"/>
                  <a:gd name="T71" fmla="*/ 726921 h 957"/>
                  <a:gd name="T72" fmla="*/ 808262 w 1256"/>
                  <a:gd name="T73" fmla="*/ 735689 h 957"/>
                  <a:gd name="T74" fmla="*/ 108406 w 1256"/>
                  <a:gd name="T75" fmla="*/ 741268 h 957"/>
                  <a:gd name="T76" fmla="*/ 80507 w 1256"/>
                  <a:gd name="T77" fmla="*/ 734095 h 957"/>
                  <a:gd name="T78" fmla="*/ 56594 w 1256"/>
                  <a:gd name="T79" fmla="*/ 719748 h 957"/>
                  <a:gd name="T80" fmla="*/ 38261 w 1256"/>
                  <a:gd name="T81" fmla="*/ 698227 h 957"/>
                  <a:gd name="T82" fmla="*/ 25507 w 1256"/>
                  <a:gd name="T83" fmla="*/ 673518 h 957"/>
                  <a:gd name="T84" fmla="*/ 20725 w 1256"/>
                  <a:gd name="T85" fmla="*/ 644824 h 9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56" h="957">
                    <a:moveTo>
                      <a:pt x="148" y="957"/>
                    </a:moveTo>
                    <a:lnTo>
                      <a:pt x="1108" y="957"/>
                    </a:lnTo>
                    <a:lnTo>
                      <a:pt x="1110" y="957"/>
                    </a:lnTo>
                    <a:lnTo>
                      <a:pt x="1124" y="956"/>
                    </a:lnTo>
                    <a:lnTo>
                      <a:pt x="1139" y="954"/>
                    </a:lnTo>
                    <a:lnTo>
                      <a:pt x="1153" y="950"/>
                    </a:lnTo>
                    <a:lnTo>
                      <a:pt x="1166" y="945"/>
                    </a:lnTo>
                    <a:lnTo>
                      <a:pt x="1179" y="939"/>
                    </a:lnTo>
                    <a:lnTo>
                      <a:pt x="1192" y="931"/>
                    </a:lnTo>
                    <a:lnTo>
                      <a:pt x="1203" y="923"/>
                    </a:lnTo>
                    <a:lnTo>
                      <a:pt x="1213" y="913"/>
                    </a:lnTo>
                    <a:lnTo>
                      <a:pt x="1223" y="903"/>
                    </a:lnTo>
                    <a:lnTo>
                      <a:pt x="1231" y="891"/>
                    </a:lnTo>
                    <a:lnTo>
                      <a:pt x="1238" y="879"/>
                    </a:lnTo>
                    <a:lnTo>
                      <a:pt x="1245" y="866"/>
                    </a:lnTo>
                    <a:lnTo>
                      <a:pt x="1250" y="853"/>
                    </a:lnTo>
                    <a:lnTo>
                      <a:pt x="1253" y="839"/>
                    </a:lnTo>
                    <a:lnTo>
                      <a:pt x="1255" y="824"/>
                    </a:lnTo>
                    <a:lnTo>
                      <a:pt x="1256" y="809"/>
                    </a:lnTo>
                    <a:lnTo>
                      <a:pt x="1256" y="14"/>
                    </a:lnTo>
                    <a:lnTo>
                      <a:pt x="1255" y="9"/>
                    </a:lnTo>
                    <a:lnTo>
                      <a:pt x="1253" y="5"/>
                    </a:lnTo>
                    <a:lnTo>
                      <a:pt x="1248" y="1"/>
                    </a:lnTo>
                    <a:lnTo>
                      <a:pt x="1243" y="0"/>
                    </a:lnTo>
                    <a:lnTo>
                      <a:pt x="1238" y="1"/>
                    </a:lnTo>
                    <a:lnTo>
                      <a:pt x="1234" y="5"/>
                    </a:lnTo>
                    <a:lnTo>
                      <a:pt x="1230" y="9"/>
                    </a:lnTo>
                    <a:lnTo>
                      <a:pt x="1230" y="14"/>
                    </a:lnTo>
                    <a:lnTo>
                      <a:pt x="1230" y="809"/>
                    </a:lnTo>
                    <a:lnTo>
                      <a:pt x="1229" y="822"/>
                    </a:lnTo>
                    <a:lnTo>
                      <a:pt x="1227" y="833"/>
                    </a:lnTo>
                    <a:lnTo>
                      <a:pt x="1225" y="845"/>
                    </a:lnTo>
                    <a:lnTo>
                      <a:pt x="1220" y="856"/>
                    </a:lnTo>
                    <a:lnTo>
                      <a:pt x="1215" y="867"/>
                    </a:lnTo>
                    <a:lnTo>
                      <a:pt x="1209" y="876"/>
                    </a:lnTo>
                    <a:lnTo>
                      <a:pt x="1202" y="887"/>
                    </a:lnTo>
                    <a:lnTo>
                      <a:pt x="1194" y="895"/>
                    </a:lnTo>
                    <a:lnTo>
                      <a:pt x="1186" y="903"/>
                    </a:lnTo>
                    <a:lnTo>
                      <a:pt x="1176" y="909"/>
                    </a:lnTo>
                    <a:lnTo>
                      <a:pt x="1166" y="916"/>
                    </a:lnTo>
                    <a:lnTo>
                      <a:pt x="1155" y="921"/>
                    </a:lnTo>
                    <a:lnTo>
                      <a:pt x="1144" y="925"/>
                    </a:lnTo>
                    <a:lnTo>
                      <a:pt x="1132" y="928"/>
                    </a:lnTo>
                    <a:lnTo>
                      <a:pt x="1121" y="930"/>
                    </a:lnTo>
                    <a:lnTo>
                      <a:pt x="1108" y="931"/>
                    </a:lnTo>
                    <a:lnTo>
                      <a:pt x="1096" y="930"/>
                    </a:lnTo>
                    <a:lnTo>
                      <a:pt x="1083" y="928"/>
                    </a:lnTo>
                    <a:lnTo>
                      <a:pt x="1072" y="925"/>
                    </a:lnTo>
                    <a:lnTo>
                      <a:pt x="1061" y="921"/>
                    </a:lnTo>
                    <a:lnTo>
                      <a:pt x="1050" y="916"/>
                    </a:lnTo>
                    <a:lnTo>
                      <a:pt x="1040" y="909"/>
                    </a:lnTo>
                    <a:lnTo>
                      <a:pt x="1031" y="903"/>
                    </a:lnTo>
                    <a:lnTo>
                      <a:pt x="1022" y="895"/>
                    </a:lnTo>
                    <a:lnTo>
                      <a:pt x="1014" y="887"/>
                    </a:lnTo>
                    <a:lnTo>
                      <a:pt x="1007" y="876"/>
                    </a:lnTo>
                    <a:lnTo>
                      <a:pt x="1001" y="867"/>
                    </a:lnTo>
                    <a:lnTo>
                      <a:pt x="996" y="856"/>
                    </a:lnTo>
                    <a:lnTo>
                      <a:pt x="992" y="845"/>
                    </a:lnTo>
                    <a:lnTo>
                      <a:pt x="989" y="833"/>
                    </a:lnTo>
                    <a:lnTo>
                      <a:pt x="987" y="822"/>
                    </a:lnTo>
                    <a:lnTo>
                      <a:pt x="987" y="809"/>
                    </a:lnTo>
                    <a:lnTo>
                      <a:pt x="987" y="14"/>
                    </a:lnTo>
                    <a:lnTo>
                      <a:pt x="986" y="9"/>
                    </a:lnTo>
                    <a:lnTo>
                      <a:pt x="982" y="5"/>
                    </a:lnTo>
                    <a:lnTo>
                      <a:pt x="979" y="1"/>
                    </a:lnTo>
                    <a:lnTo>
                      <a:pt x="973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809"/>
                    </a:lnTo>
                    <a:lnTo>
                      <a:pt x="0" y="824"/>
                    </a:lnTo>
                    <a:lnTo>
                      <a:pt x="2" y="839"/>
                    </a:lnTo>
                    <a:lnTo>
                      <a:pt x="7" y="853"/>
                    </a:lnTo>
                    <a:lnTo>
                      <a:pt x="12" y="866"/>
                    </a:lnTo>
                    <a:lnTo>
                      <a:pt x="18" y="880"/>
                    </a:lnTo>
                    <a:lnTo>
                      <a:pt x="25" y="892"/>
                    </a:lnTo>
                    <a:lnTo>
                      <a:pt x="34" y="904"/>
                    </a:lnTo>
                    <a:lnTo>
                      <a:pt x="43" y="914"/>
                    </a:lnTo>
                    <a:lnTo>
                      <a:pt x="54" y="923"/>
                    </a:lnTo>
                    <a:lnTo>
                      <a:pt x="65" y="932"/>
                    </a:lnTo>
                    <a:lnTo>
                      <a:pt x="78" y="939"/>
                    </a:lnTo>
                    <a:lnTo>
                      <a:pt x="90" y="946"/>
                    </a:lnTo>
                    <a:lnTo>
                      <a:pt x="104" y="950"/>
                    </a:lnTo>
                    <a:lnTo>
                      <a:pt x="119" y="954"/>
                    </a:lnTo>
                    <a:lnTo>
                      <a:pt x="133" y="956"/>
                    </a:lnTo>
                    <a:lnTo>
                      <a:pt x="148" y="957"/>
                    </a:lnTo>
                    <a:close/>
                    <a:moveTo>
                      <a:pt x="26" y="27"/>
                    </a:moveTo>
                    <a:lnTo>
                      <a:pt x="959" y="27"/>
                    </a:lnTo>
                    <a:lnTo>
                      <a:pt x="959" y="809"/>
                    </a:lnTo>
                    <a:lnTo>
                      <a:pt x="961" y="823"/>
                    </a:lnTo>
                    <a:lnTo>
                      <a:pt x="963" y="835"/>
                    </a:lnTo>
                    <a:lnTo>
                      <a:pt x="963" y="839"/>
                    </a:lnTo>
                    <a:lnTo>
                      <a:pt x="964" y="841"/>
                    </a:lnTo>
                    <a:lnTo>
                      <a:pt x="966" y="854"/>
                    </a:lnTo>
                    <a:lnTo>
                      <a:pt x="971" y="865"/>
                    </a:lnTo>
                    <a:lnTo>
                      <a:pt x="972" y="867"/>
                    </a:lnTo>
                    <a:lnTo>
                      <a:pt x="973" y="870"/>
                    </a:lnTo>
                    <a:lnTo>
                      <a:pt x="978" y="880"/>
                    </a:lnTo>
                    <a:lnTo>
                      <a:pt x="984" y="890"/>
                    </a:lnTo>
                    <a:lnTo>
                      <a:pt x="984" y="891"/>
                    </a:lnTo>
                    <a:lnTo>
                      <a:pt x="986" y="892"/>
                    </a:lnTo>
                    <a:lnTo>
                      <a:pt x="994" y="903"/>
                    </a:lnTo>
                    <a:lnTo>
                      <a:pt x="1001" y="912"/>
                    </a:lnTo>
                    <a:lnTo>
                      <a:pt x="1004" y="914"/>
                    </a:lnTo>
                    <a:lnTo>
                      <a:pt x="1005" y="915"/>
                    </a:lnTo>
                    <a:lnTo>
                      <a:pt x="1014" y="923"/>
                    </a:lnTo>
                    <a:lnTo>
                      <a:pt x="1023" y="931"/>
                    </a:lnTo>
                    <a:lnTo>
                      <a:pt x="148" y="931"/>
                    </a:lnTo>
                    <a:lnTo>
                      <a:pt x="136" y="930"/>
                    </a:lnTo>
                    <a:lnTo>
                      <a:pt x="124" y="928"/>
                    </a:lnTo>
                    <a:lnTo>
                      <a:pt x="112" y="925"/>
                    </a:lnTo>
                    <a:lnTo>
                      <a:pt x="101" y="921"/>
                    </a:lnTo>
                    <a:lnTo>
                      <a:pt x="90" y="916"/>
                    </a:lnTo>
                    <a:lnTo>
                      <a:pt x="81" y="909"/>
                    </a:lnTo>
                    <a:lnTo>
                      <a:pt x="71" y="903"/>
                    </a:lnTo>
                    <a:lnTo>
                      <a:pt x="63" y="895"/>
                    </a:lnTo>
                    <a:lnTo>
                      <a:pt x="55" y="887"/>
                    </a:lnTo>
                    <a:lnTo>
                      <a:pt x="48" y="876"/>
                    </a:lnTo>
                    <a:lnTo>
                      <a:pt x="41" y="867"/>
                    </a:lnTo>
                    <a:lnTo>
                      <a:pt x="37" y="856"/>
                    </a:lnTo>
                    <a:lnTo>
                      <a:pt x="32" y="845"/>
                    </a:lnTo>
                    <a:lnTo>
                      <a:pt x="30" y="833"/>
                    </a:lnTo>
                    <a:lnTo>
                      <a:pt x="28" y="822"/>
                    </a:lnTo>
                    <a:lnTo>
                      <a:pt x="26" y="809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747645" y="3173730"/>
            <a:ext cx="1772920" cy="1772920"/>
            <a:chOff x="4327" y="4998"/>
            <a:chExt cx="2792" cy="2792"/>
          </a:xfrm>
        </p:grpSpPr>
        <p:sp>
          <p:nvSpPr>
            <p:cNvPr id="5" name="矩形 4"/>
            <p:cNvSpPr/>
            <p:nvPr/>
          </p:nvSpPr>
          <p:spPr>
            <a:xfrm rot="2700000">
              <a:off x="4327" y="4998"/>
              <a:ext cx="2793" cy="2793"/>
            </a:xfrm>
            <a:prstGeom prst="rect">
              <a:avLst/>
            </a:prstGeom>
            <a:solidFill>
              <a:srgbClr val="0B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67" y="5775"/>
              <a:ext cx="1578" cy="1201"/>
              <a:chOff x="9185" y="9093"/>
              <a:chExt cx="1578" cy="1201"/>
            </a:xfrm>
            <a:solidFill>
              <a:schemeClr val="bg1"/>
            </a:solidFill>
          </p:grpSpPr>
          <p:sp>
            <p:nvSpPr>
              <p:cNvPr id="7490" name="Freeform 335"/>
              <p:cNvSpPr>
                <a:spLocks noEditPoints="1"/>
              </p:cNvSpPr>
              <p:nvPr/>
            </p:nvSpPr>
            <p:spPr bwMode="auto">
              <a:xfrm>
                <a:off x="9185" y="9318"/>
                <a:ext cx="975" cy="977"/>
              </a:xfrm>
              <a:custGeom>
                <a:avLst/>
                <a:gdLst>
                  <a:gd name="T0" fmla="*/ 109511 w 781"/>
                  <a:gd name="T1" fmla="*/ 413177 h 780"/>
                  <a:gd name="T2" fmla="*/ 70626 w 781"/>
                  <a:gd name="T3" fmla="*/ 499786 h 780"/>
                  <a:gd name="T4" fmla="*/ 124588 w 781"/>
                  <a:gd name="T5" fmla="*/ 549844 h 780"/>
                  <a:gd name="T6" fmla="*/ 210292 w 781"/>
                  <a:gd name="T7" fmla="*/ 510910 h 780"/>
                  <a:gd name="T8" fmla="*/ 261873 w 781"/>
                  <a:gd name="T9" fmla="*/ 598313 h 780"/>
                  <a:gd name="T10" fmla="*/ 295202 w 781"/>
                  <a:gd name="T11" fmla="*/ 619766 h 780"/>
                  <a:gd name="T12" fmla="*/ 352338 w 781"/>
                  <a:gd name="T13" fmla="*/ 607053 h 780"/>
                  <a:gd name="T14" fmla="*/ 385667 w 781"/>
                  <a:gd name="T15" fmla="*/ 519650 h 780"/>
                  <a:gd name="T16" fmla="*/ 483275 w 781"/>
                  <a:gd name="T17" fmla="*/ 549049 h 780"/>
                  <a:gd name="T18" fmla="*/ 545172 w 781"/>
                  <a:gd name="T19" fmla="*/ 509321 h 780"/>
                  <a:gd name="T20" fmla="*/ 511843 w 781"/>
                  <a:gd name="T21" fmla="*/ 420328 h 780"/>
                  <a:gd name="T22" fmla="*/ 528507 w 781"/>
                  <a:gd name="T23" fmla="*/ 375832 h 780"/>
                  <a:gd name="T24" fmla="*/ 615798 w 781"/>
                  <a:gd name="T25" fmla="*/ 340077 h 780"/>
                  <a:gd name="T26" fmla="*/ 615798 w 781"/>
                  <a:gd name="T27" fmla="*/ 279689 h 780"/>
                  <a:gd name="T28" fmla="*/ 528507 w 781"/>
                  <a:gd name="T29" fmla="*/ 243139 h 780"/>
                  <a:gd name="T30" fmla="*/ 511843 w 781"/>
                  <a:gd name="T31" fmla="*/ 198643 h 780"/>
                  <a:gd name="T32" fmla="*/ 544378 w 781"/>
                  <a:gd name="T33" fmla="*/ 109651 h 780"/>
                  <a:gd name="T34" fmla="*/ 484068 w 781"/>
                  <a:gd name="T35" fmla="*/ 69922 h 780"/>
                  <a:gd name="T36" fmla="*/ 384874 w 781"/>
                  <a:gd name="T37" fmla="*/ 98527 h 780"/>
                  <a:gd name="T38" fmla="*/ 353132 w 781"/>
                  <a:gd name="T39" fmla="*/ 11919 h 780"/>
                  <a:gd name="T40" fmla="*/ 295202 w 781"/>
                  <a:gd name="T41" fmla="*/ 0 h 780"/>
                  <a:gd name="T42" fmla="*/ 261873 w 781"/>
                  <a:gd name="T43" fmla="*/ 20659 h 780"/>
                  <a:gd name="T44" fmla="*/ 210292 w 781"/>
                  <a:gd name="T45" fmla="*/ 108856 h 780"/>
                  <a:gd name="T46" fmla="*/ 124588 w 781"/>
                  <a:gd name="T47" fmla="*/ 69922 h 780"/>
                  <a:gd name="T48" fmla="*/ 70626 w 781"/>
                  <a:gd name="T49" fmla="*/ 119186 h 780"/>
                  <a:gd name="T50" fmla="*/ 109511 w 781"/>
                  <a:gd name="T51" fmla="*/ 205794 h 780"/>
                  <a:gd name="T52" fmla="*/ 26187 w 781"/>
                  <a:gd name="T53" fmla="*/ 259825 h 780"/>
                  <a:gd name="T54" fmla="*/ 794 w 781"/>
                  <a:gd name="T55" fmla="*/ 288430 h 780"/>
                  <a:gd name="T56" fmla="*/ 8729 w 781"/>
                  <a:gd name="T57" fmla="*/ 348817 h 780"/>
                  <a:gd name="T58" fmla="*/ 25394 w 781"/>
                  <a:gd name="T59" fmla="*/ 290813 h 780"/>
                  <a:gd name="T60" fmla="*/ 107130 w 781"/>
                  <a:gd name="T61" fmla="*/ 261414 h 780"/>
                  <a:gd name="T62" fmla="*/ 132524 w 781"/>
                  <a:gd name="T63" fmla="*/ 215329 h 780"/>
                  <a:gd name="T64" fmla="*/ 93639 w 781"/>
                  <a:gd name="T65" fmla="*/ 129515 h 780"/>
                  <a:gd name="T66" fmla="*/ 131730 w 781"/>
                  <a:gd name="T67" fmla="*/ 93759 h 780"/>
                  <a:gd name="T68" fmla="*/ 220608 w 781"/>
                  <a:gd name="T69" fmla="*/ 131104 h 780"/>
                  <a:gd name="T70" fmla="*/ 264254 w 781"/>
                  <a:gd name="T71" fmla="*/ 102500 h 780"/>
                  <a:gd name="T72" fmla="*/ 295996 w 781"/>
                  <a:gd name="T73" fmla="*/ 23837 h 780"/>
                  <a:gd name="T74" fmla="*/ 351545 w 781"/>
                  <a:gd name="T75" fmla="*/ 92965 h 780"/>
                  <a:gd name="T76" fmla="*/ 376145 w 781"/>
                  <a:gd name="T77" fmla="*/ 120775 h 780"/>
                  <a:gd name="T78" fmla="*/ 428519 w 781"/>
                  <a:gd name="T79" fmla="*/ 129515 h 780"/>
                  <a:gd name="T80" fmla="*/ 525333 w 781"/>
                  <a:gd name="T81" fmla="*/ 123953 h 780"/>
                  <a:gd name="T82" fmla="*/ 486449 w 781"/>
                  <a:gd name="T83" fmla="*/ 205000 h 780"/>
                  <a:gd name="T84" fmla="*/ 504701 w 781"/>
                  <a:gd name="T85" fmla="*/ 255058 h 780"/>
                  <a:gd name="T86" fmla="*/ 591992 w 781"/>
                  <a:gd name="T87" fmla="*/ 286046 h 780"/>
                  <a:gd name="T88" fmla="*/ 591992 w 781"/>
                  <a:gd name="T89" fmla="*/ 332926 h 780"/>
                  <a:gd name="T90" fmla="*/ 504701 w 781"/>
                  <a:gd name="T91" fmla="*/ 364708 h 780"/>
                  <a:gd name="T92" fmla="*/ 486449 w 781"/>
                  <a:gd name="T93" fmla="*/ 413972 h 780"/>
                  <a:gd name="T94" fmla="*/ 525333 w 781"/>
                  <a:gd name="T95" fmla="*/ 495813 h 780"/>
                  <a:gd name="T96" fmla="*/ 428519 w 781"/>
                  <a:gd name="T97" fmla="*/ 490251 h 780"/>
                  <a:gd name="T98" fmla="*/ 377732 w 781"/>
                  <a:gd name="T99" fmla="*/ 497402 h 780"/>
                  <a:gd name="T100" fmla="*/ 351545 w 781"/>
                  <a:gd name="T101" fmla="*/ 525212 h 780"/>
                  <a:gd name="T102" fmla="*/ 295996 w 781"/>
                  <a:gd name="T103" fmla="*/ 595134 h 780"/>
                  <a:gd name="T104" fmla="*/ 264254 w 781"/>
                  <a:gd name="T105" fmla="*/ 517266 h 780"/>
                  <a:gd name="T106" fmla="*/ 220608 w 781"/>
                  <a:gd name="T107" fmla="*/ 488662 h 780"/>
                  <a:gd name="T108" fmla="*/ 131730 w 781"/>
                  <a:gd name="T109" fmla="*/ 525212 h 780"/>
                  <a:gd name="T110" fmla="*/ 93639 w 781"/>
                  <a:gd name="T111" fmla="*/ 490251 h 780"/>
                  <a:gd name="T112" fmla="*/ 132524 w 781"/>
                  <a:gd name="T113" fmla="*/ 404437 h 780"/>
                  <a:gd name="T114" fmla="*/ 107130 w 781"/>
                  <a:gd name="T115" fmla="*/ 356763 h 780"/>
                  <a:gd name="T116" fmla="*/ 24600 w 781"/>
                  <a:gd name="T117" fmla="*/ 328158 h 7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81" h="780">
                    <a:moveTo>
                      <a:pt x="111" y="471"/>
                    </a:moveTo>
                    <a:lnTo>
                      <a:pt x="115" y="473"/>
                    </a:lnTo>
                    <a:lnTo>
                      <a:pt x="119" y="476"/>
                    </a:lnTo>
                    <a:lnTo>
                      <a:pt x="123" y="480"/>
                    </a:lnTo>
                    <a:lnTo>
                      <a:pt x="126" y="485"/>
                    </a:lnTo>
                    <a:lnTo>
                      <a:pt x="137" y="510"/>
                    </a:lnTo>
                    <a:lnTo>
                      <a:pt x="138" y="514"/>
                    </a:lnTo>
                    <a:lnTo>
                      <a:pt x="138" y="520"/>
                    </a:lnTo>
                    <a:lnTo>
                      <a:pt x="137" y="525"/>
                    </a:lnTo>
                    <a:lnTo>
                      <a:pt x="135" y="529"/>
                    </a:lnTo>
                    <a:lnTo>
                      <a:pt x="93" y="597"/>
                    </a:lnTo>
                    <a:lnTo>
                      <a:pt x="91" y="603"/>
                    </a:lnTo>
                    <a:lnTo>
                      <a:pt x="89" y="610"/>
                    </a:lnTo>
                    <a:lnTo>
                      <a:pt x="88" y="616"/>
                    </a:lnTo>
                    <a:lnTo>
                      <a:pt x="88" y="622"/>
                    </a:lnTo>
                    <a:lnTo>
                      <a:pt x="89" y="629"/>
                    </a:lnTo>
                    <a:lnTo>
                      <a:pt x="91" y="635"/>
                    </a:lnTo>
                    <a:lnTo>
                      <a:pt x="94" y="642"/>
                    </a:lnTo>
                    <a:lnTo>
                      <a:pt x="98" y="646"/>
                    </a:lnTo>
                    <a:lnTo>
                      <a:pt x="134" y="683"/>
                    </a:lnTo>
                    <a:lnTo>
                      <a:pt x="139" y="686"/>
                    </a:lnTo>
                    <a:lnTo>
                      <a:pt x="144" y="688"/>
                    </a:lnTo>
                    <a:lnTo>
                      <a:pt x="151" y="691"/>
                    </a:lnTo>
                    <a:lnTo>
                      <a:pt x="157" y="692"/>
                    </a:lnTo>
                    <a:lnTo>
                      <a:pt x="164" y="692"/>
                    </a:lnTo>
                    <a:lnTo>
                      <a:pt x="171" y="691"/>
                    </a:lnTo>
                    <a:lnTo>
                      <a:pt x="176" y="690"/>
                    </a:lnTo>
                    <a:lnTo>
                      <a:pt x="182" y="686"/>
                    </a:lnTo>
                    <a:lnTo>
                      <a:pt x="250" y="645"/>
                    </a:lnTo>
                    <a:lnTo>
                      <a:pt x="255" y="643"/>
                    </a:lnTo>
                    <a:lnTo>
                      <a:pt x="259" y="642"/>
                    </a:lnTo>
                    <a:lnTo>
                      <a:pt x="265" y="643"/>
                    </a:lnTo>
                    <a:lnTo>
                      <a:pt x="271" y="644"/>
                    </a:lnTo>
                    <a:lnTo>
                      <a:pt x="296" y="654"/>
                    </a:lnTo>
                    <a:lnTo>
                      <a:pt x="300" y="657"/>
                    </a:lnTo>
                    <a:lnTo>
                      <a:pt x="304" y="660"/>
                    </a:lnTo>
                    <a:lnTo>
                      <a:pt x="307" y="665"/>
                    </a:lnTo>
                    <a:lnTo>
                      <a:pt x="308" y="669"/>
                    </a:lnTo>
                    <a:lnTo>
                      <a:pt x="328" y="747"/>
                    </a:lnTo>
                    <a:lnTo>
                      <a:pt x="330" y="753"/>
                    </a:lnTo>
                    <a:lnTo>
                      <a:pt x="332" y="759"/>
                    </a:lnTo>
                    <a:lnTo>
                      <a:pt x="337" y="764"/>
                    </a:lnTo>
                    <a:lnTo>
                      <a:pt x="341" y="768"/>
                    </a:lnTo>
                    <a:lnTo>
                      <a:pt x="346" y="773"/>
                    </a:lnTo>
                    <a:lnTo>
                      <a:pt x="352" y="775"/>
                    </a:lnTo>
                    <a:lnTo>
                      <a:pt x="358" y="777"/>
                    </a:lnTo>
                    <a:lnTo>
                      <a:pt x="364" y="778"/>
                    </a:lnTo>
                    <a:lnTo>
                      <a:pt x="372" y="780"/>
                    </a:lnTo>
                    <a:lnTo>
                      <a:pt x="390" y="780"/>
                    </a:lnTo>
                    <a:lnTo>
                      <a:pt x="410" y="780"/>
                    </a:lnTo>
                    <a:lnTo>
                      <a:pt x="416" y="778"/>
                    </a:lnTo>
                    <a:lnTo>
                      <a:pt x="423" y="777"/>
                    </a:lnTo>
                    <a:lnTo>
                      <a:pt x="429" y="775"/>
                    </a:lnTo>
                    <a:lnTo>
                      <a:pt x="435" y="773"/>
                    </a:lnTo>
                    <a:lnTo>
                      <a:pt x="439" y="768"/>
                    </a:lnTo>
                    <a:lnTo>
                      <a:pt x="444" y="764"/>
                    </a:lnTo>
                    <a:lnTo>
                      <a:pt x="448" y="759"/>
                    </a:lnTo>
                    <a:lnTo>
                      <a:pt x="452" y="753"/>
                    </a:lnTo>
                    <a:lnTo>
                      <a:pt x="453" y="747"/>
                    </a:lnTo>
                    <a:lnTo>
                      <a:pt x="472" y="669"/>
                    </a:lnTo>
                    <a:lnTo>
                      <a:pt x="473" y="665"/>
                    </a:lnTo>
                    <a:lnTo>
                      <a:pt x="477" y="660"/>
                    </a:lnTo>
                    <a:lnTo>
                      <a:pt x="481" y="657"/>
                    </a:lnTo>
                    <a:lnTo>
                      <a:pt x="486" y="654"/>
                    </a:lnTo>
                    <a:lnTo>
                      <a:pt x="511" y="644"/>
                    </a:lnTo>
                    <a:lnTo>
                      <a:pt x="515" y="643"/>
                    </a:lnTo>
                    <a:lnTo>
                      <a:pt x="521" y="643"/>
                    </a:lnTo>
                    <a:lnTo>
                      <a:pt x="526" y="643"/>
                    </a:lnTo>
                    <a:lnTo>
                      <a:pt x="530" y="644"/>
                    </a:lnTo>
                    <a:lnTo>
                      <a:pt x="598" y="686"/>
                    </a:lnTo>
                    <a:lnTo>
                      <a:pt x="603" y="688"/>
                    </a:lnTo>
                    <a:lnTo>
                      <a:pt x="609" y="691"/>
                    </a:lnTo>
                    <a:lnTo>
                      <a:pt x="614" y="692"/>
                    </a:lnTo>
                    <a:lnTo>
                      <a:pt x="619" y="692"/>
                    </a:lnTo>
                    <a:lnTo>
                      <a:pt x="627" y="692"/>
                    </a:lnTo>
                    <a:lnTo>
                      <a:pt x="635" y="690"/>
                    </a:lnTo>
                    <a:lnTo>
                      <a:pt x="642" y="686"/>
                    </a:lnTo>
                    <a:lnTo>
                      <a:pt x="647" y="682"/>
                    </a:lnTo>
                    <a:lnTo>
                      <a:pt x="683" y="646"/>
                    </a:lnTo>
                    <a:lnTo>
                      <a:pt x="687" y="641"/>
                    </a:lnTo>
                    <a:lnTo>
                      <a:pt x="689" y="635"/>
                    </a:lnTo>
                    <a:lnTo>
                      <a:pt x="692" y="629"/>
                    </a:lnTo>
                    <a:lnTo>
                      <a:pt x="693" y="622"/>
                    </a:lnTo>
                    <a:lnTo>
                      <a:pt x="693" y="616"/>
                    </a:lnTo>
                    <a:lnTo>
                      <a:pt x="692" y="610"/>
                    </a:lnTo>
                    <a:lnTo>
                      <a:pt x="691" y="603"/>
                    </a:lnTo>
                    <a:lnTo>
                      <a:pt x="687" y="597"/>
                    </a:lnTo>
                    <a:lnTo>
                      <a:pt x="645" y="529"/>
                    </a:lnTo>
                    <a:lnTo>
                      <a:pt x="644" y="525"/>
                    </a:lnTo>
                    <a:lnTo>
                      <a:pt x="643" y="520"/>
                    </a:lnTo>
                    <a:lnTo>
                      <a:pt x="644" y="514"/>
                    </a:lnTo>
                    <a:lnTo>
                      <a:pt x="645" y="510"/>
                    </a:lnTo>
                    <a:lnTo>
                      <a:pt x="655" y="484"/>
                    </a:lnTo>
                    <a:lnTo>
                      <a:pt x="658" y="480"/>
                    </a:lnTo>
                    <a:lnTo>
                      <a:pt x="661" y="476"/>
                    </a:lnTo>
                    <a:lnTo>
                      <a:pt x="666" y="473"/>
                    </a:lnTo>
                    <a:lnTo>
                      <a:pt x="670" y="471"/>
                    </a:lnTo>
                    <a:lnTo>
                      <a:pt x="748" y="453"/>
                    </a:lnTo>
                    <a:lnTo>
                      <a:pt x="753" y="451"/>
                    </a:lnTo>
                    <a:lnTo>
                      <a:pt x="759" y="447"/>
                    </a:lnTo>
                    <a:lnTo>
                      <a:pt x="765" y="444"/>
                    </a:lnTo>
                    <a:lnTo>
                      <a:pt x="769" y="439"/>
                    </a:lnTo>
                    <a:lnTo>
                      <a:pt x="773" y="434"/>
                    </a:lnTo>
                    <a:lnTo>
                      <a:pt x="776" y="428"/>
                    </a:lnTo>
                    <a:lnTo>
                      <a:pt x="778" y="422"/>
                    </a:lnTo>
                    <a:lnTo>
                      <a:pt x="779" y="415"/>
                    </a:lnTo>
                    <a:lnTo>
                      <a:pt x="779" y="409"/>
                    </a:lnTo>
                    <a:lnTo>
                      <a:pt x="781" y="389"/>
                    </a:lnTo>
                    <a:lnTo>
                      <a:pt x="779" y="371"/>
                    </a:lnTo>
                    <a:lnTo>
                      <a:pt x="779" y="363"/>
                    </a:lnTo>
                    <a:lnTo>
                      <a:pt x="778" y="357"/>
                    </a:lnTo>
                    <a:lnTo>
                      <a:pt x="776" y="352"/>
                    </a:lnTo>
                    <a:lnTo>
                      <a:pt x="773" y="346"/>
                    </a:lnTo>
                    <a:lnTo>
                      <a:pt x="769" y="340"/>
                    </a:lnTo>
                    <a:lnTo>
                      <a:pt x="765" y="336"/>
                    </a:lnTo>
                    <a:lnTo>
                      <a:pt x="759" y="332"/>
                    </a:lnTo>
                    <a:lnTo>
                      <a:pt x="753" y="329"/>
                    </a:lnTo>
                    <a:lnTo>
                      <a:pt x="748" y="327"/>
                    </a:lnTo>
                    <a:lnTo>
                      <a:pt x="670" y="308"/>
                    </a:lnTo>
                    <a:lnTo>
                      <a:pt x="666" y="306"/>
                    </a:lnTo>
                    <a:lnTo>
                      <a:pt x="661" y="303"/>
                    </a:lnTo>
                    <a:lnTo>
                      <a:pt x="658" y="299"/>
                    </a:lnTo>
                    <a:lnTo>
                      <a:pt x="655" y="295"/>
                    </a:lnTo>
                    <a:lnTo>
                      <a:pt x="645" y="269"/>
                    </a:lnTo>
                    <a:lnTo>
                      <a:pt x="643" y="265"/>
                    </a:lnTo>
                    <a:lnTo>
                      <a:pt x="643" y="259"/>
                    </a:lnTo>
                    <a:lnTo>
                      <a:pt x="644" y="254"/>
                    </a:lnTo>
                    <a:lnTo>
                      <a:pt x="645" y="250"/>
                    </a:lnTo>
                    <a:lnTo>
                      <a:pt x="687" y="181"/>
                    </a:lnTo>
                    <a:lnTo>
                      <a:pt x="691" y="175"/>
                    </a:lnTo>
                    <a:lnTo>
                      <a:pt x="692" y="170"/>
                    </a:lnTo>
                    <a:lnTo>
                      <a:pt x="693" y="163"/>
                    </a:lnTo>
                    <a:lnTo>
                      <a:pt x="693" y="156"/>
                    </a:lnTo>
                    <a:lnTo>
                      <a:pt x="692" y="150"/>
                    </a:lnTo>
                    <a:lnTo>
                      <a:pt x="689" y="143"/>
                    </a:lnTo>
                    <a:lnTo>
                      <a:pt x="686" y="138"/>
                    </a:lnTo>
                    <a:lnTo>
                      <a:pt x="683" y="132"/>
                    </a:lnTo>
                    <a:lnTo>
                      <a:pt x="647" y="97"/>
                    </a:lnTo>
                    <a:lnTo>
                      <a:pt x="642" y="93"/>
                    </a:lnTo>
                    <a:lnTo>
                      <a:pt x="636" y="90"/>
                    </a:lnTo>
                    <a:lnTo>
                      <a:pt x="630" y="89"/>
                    </a:lnTo>
                    <a:lnTo>
                      <a:pt x="623" y="88"/>
                    </a:lnTo>
                    <a:lnTo>
                      <a:pt x="617" y="88"/>
                    </a:lnTo>
                    <a:lnTo>
                      <a:pt x="610" y="88"/>
                    </a:lnTo>
                    <a:lnTo>
                      <a:pt x="604" y="90"/>
                    </a:lnTo>
                    <a:lnTo>
                      <a:pt x="598" y="92"/>
                    </a:lnTo>
                    <a:lnTo>
                      <a:pt x="530" y="134"/>
                    </a:lnTo>
                    <a:lnTo>
                      <a:pt x="526" y="137"/>
                    </a:lnTo>
                    <a:lnTo>
                      <a:pt x="521" y="137"/>
                    </a:lnTo>
                    <a:lnTo>
                      <a:pt x="515" y="137"/>
                    </a:lnTo>
                    <a:lnTo>
                      <a:pt x="510" y="135"/>
                    </a:lnTo>
                    <a:lnTo>
                      <a:pt x="485" y="124"/>
                    </a:lnTo>
                    <a:lnTo>
                      <a:pt x="481" y="123"/>
                    </a:lnTo>
                    <a:lnTo>
                      <a:pt x="477" y="118"/>
                    </a:lnTo>
                    <a:lnTo>
                      <a:pt x="474" y="115"/>
                    </a:lnTo>
                    <a:lnTo>
                      <a:pt x="472" y="110"/>
                    </a:lnTo>
                    <a:lnTo>
                      <a:pt x="453" y="32"/>
                    </a:lnTo>
                    <a:lnTo>
                      <a:pt x="452" y="26"/>
                    </a:lnTo>
                    <a:lnTo>
                      <a:pt x="448" y="20"/>
                    </a:lnTo>
                    <a:lnTo>
                      <a:pt x="445" y="15"/>
                    </a:lnTo>
                    <a:lnTo>
                      <a:pt x="439" y="10"/>
                    </a:lnTo>
                    <a:lnTo>
                      <a:pt x="435" y="7"/>
                    </a:lnTo>
                    <a:lnTo>
                      <a:pt x="429" y="3"/>
                    </a:lnTo>
                    <a:lnTo>
                      <a:pt x="423" y="1"/>
                    </a:lnTo>
                    <a:lnTo>
                      <a:pt x="416" y="0"/>
                    </a:lnTo>
                    <a:lnTo>
                      <a:pt x="410" y="0"/>
                    </a:lnTo>
                    <a:lnTo>
                      <a:pt x="390" y="0"/>
                    </a:lnTo>
                    <a:lnTo>
                      <a:pt x="372" y="0"/>
                    </a:lnTo>
                    <a:lnTo>
                      <a:pt x="364" y="0"/>
                    </a:lnTo>
                    <a:lnTo>
                      <a:pt x="358" y="1"/>
                    </a:lnTo>
                    <a:lnTo>
                      <a:pt x="352" y="3"/>
                    </a:lnTo>
                    <a:lnTo>
                      <a:pt x="346" y="7"/>
                    </a:lnTo>
                    <a:lnTo>
                      <a:pt x="341" y="10"/>
                    </a:lnTo>
                    <a:lnTo>
                      <a:pt x="337" y="15"/>
                    </a:lnTo>
                    <a:lnTo>
                      <a:pt x="332" y="20"/>
                    </a:lnTo>
                    <a:lnTo>
                      <a:pt x="330" y="26"/>
                    </a:lnTo>
                    <a:lnTo>
                      <a:pt x="328" y="32"/>
                    </a:lnTo>
                    <a:lnTo>
                      <a:pt x="308" y="110"/>
                    </a:lnTo>
                    <a:lnTo>
                      <a:pt x="307" y="115"/>
                    </a:lnTo>
                    <a:lnTo>
                      <a:pt x="304" y="118"/>
                    </a:lnTo>
                    <a:lnTo>
                      <a:pt x="299" y="123"/>
                    </a:lnTo>
                    <a:lnTo>
                      <a:pt x="295" y="125"/>
                    </a:lnTo>
                    <a:lnTo>
                      <a:pt x="270" y="135"/>
                    </a:lnTo>
                    <a:lnTo>
                      <a:pt x="265" y="137"/>
                    </a:lnTo>
                    <a:lnTo>
                      <a:pt x="261" y="137"/>
                    </a:lnTo>
                    <a:lnTo>
                      <a:pt x="255" y="137"/>
                    </a:lnTo>
                    <a:lnTo>
                      <a:pt x="250" y="134"/>
                    </a:lnTo>
                    <a:lnTo>
                      <a:pt x="182" y="92"/>
                    </a:lnTo>
                    <a:lnTo>
                      <a:pt x="176" y="90"/>
                    </a:lnTo>
                    <a:lnTo>
                      <a:pt x="171" y="88"/>
                    </a:lnTo>
                    <a:lnTo>
                      <a:pt x="164" y="88"/>
                    </a:lnTo>
                    <a:lnTo>
                      <a:pt x="157" y="88"/>
                    </a:lnTo>
                    <a:lnTo>
                      <a:pt x="151" y="89"/>
                    </a:lnTo>
                    <a:lnTo>
                      <a:pt x="144" y="90"/>
                    </a:lnTo>
                    <a:lnTo>
                      <a:pt x="139" y="93"/>
                    </a:lnTo>
                    <a:lnTo>
                      <a:pt x="133" y="98"/>
                    </a:lnTo>
                    <a:lnTo>
                      <a:pt x="98" y="133"/>
                    </a:lnTo>
                    <a:lnTo>
                      <a:pt x="94" y="138"/>
                    </a:lnTo>
                    <a:lnTo>
                      <a:pt x="91" y="143"/>
                    </a:lnTo>
                    <a:lnTo>
                      <a:pt x="89" y="150"/>
                    </a:lnTo>
                    <a:lnTo>
                      <a:pt x="88" y="157"/>
                    </a:lnTo>
                    <a:lnTo>
                      <a:pt x="88" y="163"/>
                    </a:lnTo>
                    <a:lnTo>
                      <a:pt x="89" y="170"/>
                    </a:lnTo>
                    <a:lnTo>
                      <a:pt x="91" y="175"/>
                    </a:lnTo>
                    <a:lnTo>
                      <a:pt x="93" y="181"/>
                    </a:lnTo>
                    <a:lnTo>
                      <a:pt x="135" y="250"/>
                    </a:lnTo>
                    <a:lnTo>
                      <a:pt x="137" y="254"/>
                    </a:lnTo>
                    <a:lnTo>
                      <a:pt x="138" y="259"/>
                    </a:lnTo>
                    <a:lnTo>
                      <a:pt x="138" y="265"/>
                    </a:lnTo>
                    <a:lnTo>
                      <a:pt x="135" y="270"/>
                    </a:lnTo>
                    <a:lnTo>
                      <a:pt x="125" y="295"/>
                    </a:lnTo>
                    <a:lnTo>
                      <a:pt x="123" y="299"/>
                    </a:lnTo>
                    <a:lnTo>
                      <a:pt x="119" y="303"/>
                    </a:lnTo>
                    <a:lnTo>
                      <a:pt x="115" y="306"/>
                    </a:lnTo>
                    <a:lnTo>
                      <a:pt x="111" y="308"/>
                    </a:lnTo>
                    <a:lnTo>
                      <a:pt x="33" y="327"/>
                    </a:lnTo>
                    <a:lnTo>
                      <a:pt x="27" y="329"/>
                    </a:lnTo>
                    <a:lnTo>
                      <a:pt x="22" y="332"/>
                    </a:lnTo>
                    <a:lnTo>
                      <a:pt x="16" y="336"/>
                    </a:lnTo>
                    <a:lnTo>
                      <a:pt x="11" y="340"/>
                    </a:lnTo>
                    <a:lnTo>
                      <a:pt x="8" y="346"/>
                    </a:lnTo>
                    <a:lnTo>
                      <a:pt x="5" y="352"/>
                    </a:lnTo>
                    <a:lnTo>
                      <a:pt x="2" y="357"/>
                    </a:lnTo>
                    <a:lnTo>
                      <a:pt x="1" y="363"/>
                    </a:lnTo>
                    <a:lnTo>
                      <a:pt x="1" y="371"/>
                    </a:lnTo>
                    <a:lnTo>
                      <a:pt x="0" y="389"/>
                    </a:lnTo>
                    <a:lnTo>
                      <a:pt x="1" y="409"/>
                    </a:lnTo>
                    <a:lnTo>
                      <a:pt x="1" y="415"/>
                    </a:lnTo>
                    <a:lnTo>
                      <a:pt x="2" y="422"/>
                    </a:lnTo>
                    <a:lnTo>
                      <a:pt x="5" y="428"/>
                    </a:lnTo>
                    <a:lnTo>
                      <a:pt x="8" y="434"/>
                    </a:lnTo>
                    <a:lnTo>
                      <a:pt x="11" y="439"/>
                    </a:lnTo>
                    <a:lnTo>
                      <a:pt x="16" y="444"/>
                    </a:lnTo>
                    <a:lnTo>
                      <a:pt x="22" y="447"/>
                    </a:lnTo>
                    <a:lnTo>
                      <a:pt x="27" y="451"/>
                    </a:lnTo>
                    <a:lnTo>
                      <a:pt x="33" y="453"/>
                    </a:lnTo>
                    <a:lnTo>
                      <a:pt x="111" y="471"/>
                    </a:lnTo>
                    <a:close/>
                    <a:moveTo>
                      <a:pt x="31" y="389"/>
                    </a:moveTo>
                    <a:lnTo>
                      <a:pt x="31" y="373"/>
                    </a:lnTo>
                    <a:lnTo>
                      <a:pt x="32" y="366"/>
                    </a:lnTo>
                    <a:lnTo>
                      <a:pt x="32" y="363"/>
                    </a:lnTo>
                    <a:lnTo>
                      <a:pt x="34" y="360"/>
                    </a:lnTo>
                    <a:lnTo>
                      <a:pt x="38" y="357"/>
                    </a:lnTo>
                    <a:lnTo>
                      <a:pt x="40" y="356"/>
                    </a:lnTo>
                    <a:lnTo>
                      <a:pt x="118" y="337"/>
                    </a:lnTo>
                    <a:lnTo>
                      <a:pt x="124" y="336"/>
                    </a:lnTo>
                    <a:lnTo>
                      <a:pt x="130" y="332"/>
                    </a:lnTo>
                    <a:lnTo>
                      <a:pt x="135" y="329"/>
                    </a:lnTo>
                    <a:lnTo>
                      <a:pt x="140" y="325"/>
                    </a:lnTo>
                    <a:lnTo>
                      <a:pt x="144" y="321"/>
                    </a:lnTo>
                    <a:lnTo>
                      <a:pt x="148" y="316"/>
                    </a:lnTo>
                    <a:lnTo>
                      <a:pt x="151" y="311"/>
                    </a:lnTo>
                    <a:lnTo>
                      <a:pt x="154" y="306"/>
                    </a:lnTo>
                    <a:lnTo>
                      <a:pt x="163" y="282"/>
                    </a:lnTo>
                    <a:lnTo>
                      <a:pt x="165" y="277"/>
                    </a:lnTo>
                    <a:lnTo>
                      <a:pt x="167" y="271"/>
                    </a:lnTo>
                    <a:lnTo>
                      <a:pt x="167" y="264"/>
                    </a:lnTo>
                    <a:lnTo>
                      <a:pt x="167" y="258"/>
                    </a:lnTo>
                    <a:lnTo>
                      <a:pt x="167" y="251"/>
                    </a:lnTo>
                    <a:lnTo>
                      <a:pt x="166" y="246"/>
                    </a:lnTo>
                    <a:lnTo>
                      <a:pt x="164" y="239"/>
                    </a:lnTo>
                    <a:lnTo>
                      <a:pt x="160" y="234"/>
                    </a:lnTo>
                    <a:lnTo>
                      <a:pt x="119" y="166"/>
                    </a:lnTo>
                    <a:lnTo>
                      <a:pt x="118" y="163"/>
                    </a:lnTo>
                    <a:lnTo>
                      <a:pt x="118" y="159"/>
                    </a:lnTo>
                    <a:lnTo>
                      <a:pt x="118" y="156"/>
                    </a:lnTo>
                    <a:lnTo>
                      <a:pt x="119" y="154"/>
                    </a:lnTo>
                    <a:lnTo>
                      <a:pt x="154" y="119"/>
                    </a:lnTo>
                    <a:lnTo>
                      <a:pt x="157" y="118"/>
                    </a:lnTo>
                    <a:lnTo>
                      <a:pt x="160" y="117"/>
                    </a:lnTo>
                    <a:lnTo>
                      <a:pt x="164" y="117"/>
                    </a:lnTo>
                    <a:lnTo>
                      <a:pt x="166" y="118"/>
                    </a:lnTo>
                    <a:lnTo>
                      <a:pt x="236" y="160"/>
                    </a:lnTo>
                    <a:lnTo>
                      <a:pt x="240" y="163"/>
                    </a:lnTo>
                    <a:lnTo>
                      <a:pt x="246" y="165"/>
                    </a:lnTo>
                    <a:lnTo>
                      <a:pt x="253" y="166"/>
                    </a:lnTo>
                    <a:lnTo>
                      <a:pt x="259" y="166"/>
                    </a:lnTo>
                    <a:lnTo>
                      <a:pt x="265" y="166"/>
                    </a:lnTo>
                    <a:lnTo>
                      <a:pt x="272" y="166"/>
                    </a:lnTo>
                    <a:lnTo>
                      <a:pt x="278" y="165"/>
                    </a:lnTo>
                    <a:lnTo>
                      <a:pt x="282" y="163"/>
                    </a:lnTo>
                    <a:lnTo>
                      <a:pt x="306" y="152"/>
                    </a:lnTo>
                    <a:lnTo>
                      <a:pt x="312" y="150"/>
                    </a:lnTo>
                    <a:lnTo>
                      <a:pt x="316" y="147"/>
                    </a:lnTo>
                    <a:lnTo>
                      <a:pt x="322" y="143"/>
                    </a:lnTo>
                    <a:lnTo>
                      <a:pt x="327" y="139"/>
                    </a:lnTo>
                    <a:lnTo>
                      <a:pt x="330" y="134"/>
                    </a:lnTo>
                    <a:lnTo>
                      <a:pt x="333" y="129"/>
                    </a:lnTo>
                    <a:lnTo>
                      <a:pt x="336" y="123"/>
                    </a:lnTo>
                    <a:lnTo>
                      <a:pt x="338" y="117"/>
                    </a:lnTo>
                    <a:lnTo>
                      <a:pt x="357" y="40"/>
                    </a:lnTo>
                    <a:lnTo>
                      <a:pt x="358" y="36"/>
                    </a:lnTo>
                    <a:lnTo>
                      <a:pt x="361" y="33"/>
                    </a:lnTo>
                    <a:lnTo>
                      <a:pt x="364" y="32"/>
                    </a:lnTo>
                    <a:lnTo>
                      <a:pt x="367" y="31"/>
                    </a:lnTo>
                    <a:lnTo>
                      <a:pt x="373" y="30"/>
                    </a:lnTo>
                    <a:lnTo>
                      <a:pt x="390" y="30"/>
                    </a:lnTo>
                    <a:lnTo>
                      <a:pt x="407" y="30"/>
                    </a:lnTo>
                    <a:lnTo>
                      <a:pt x="414" y="31"/>
                    </a:lnTo>
                    <a:lnTo>
                      <a:pt x="416" y="32"/>
                    </a:lnTo>
                    <a:lnTo>
                      <a:pt x="420" y="33"/>
                    </a:lnTo>
                    <a:lnTo>
                      <a:pt x="422" y="36"/>
                    </a:lnTo>
                    <a:lnTo>
                      <a:pt x="424" y="40"/>
                    </a:lnTo>
                    <a:lnTo>
                      <a:pt x="443" y="117"/>
                    </a:lnTo>
                    <a:lnTo>
                      <a:pt x="445" y="123"/>
                    </a:lnTo>
                    <a:lnTo>
                      <a:pt x="447" y="129"/>
                    </a:lnTo>
                    <a:lnTo>
                      <a:pt x="451" y="134"/>
                    </a:lnTo>
                    <a:lnTo>
                      <a:pt x="455" y="139"/>
                    </a:lnTo>
                    <a:lnTo>
                      <a:pt x="460" y="143"/>
                    </a:lnTo>
                    <a:lnTo>
                      <a:pt x="464" y="147"/>
                    </a:lnTo>
                    <a:lnTo>
                      <a:pt x="469" y="150"/>
                    </a:lnTo>
                    <a:lnTo>
                      <a:pt x="474" y="152"/>
                    </a:lnTo>
                    <a:lnTo>
                      <a:pt x="498" y="163"/>
                    </a:lnTo>
                    <a:lnTo>
                      <a:pt x="503" y="165"/>
                    </a:lnTo>
                    <a:lnTo>
                      <a:pt x="510" y="166"/>
                    </a:lnTo>
                    <a:lnTo>
                      <a:pt x="515" y="166"/>
                    </a:lnTo>
                    <a:lnTo>
                      <a:pt x="522" y="166"/>
                    </a:lnTo>
                    <a:lnTo>
                      <a:pt x="528" y="166"/>
                    </a:lnTo>
                    <a:lnTo>
                      <a:pt x="535" y="165"/>
                    </a:lnTo>
                    <a:lnTo>
                      <a:pt x="540" y="163"/>
                    </a:lnTo>
                    <a:lnTo>
                      <a:pt x="546" y="160"/>
                    </a:lnTo>
                    <a:lnTo>
                      <a:pt x="614" y="118"/>
                    </a:lnTo>
                    <a:lnTo>
                      <a:pt x="617" y="117"/>
                    </a:lnTo>
                    <a:lnTo>
                      <a:pt x="621" y="117"/>
                    </a:lnTo>
                    <a:lnTo>
                      <a:pt x="625" y="117"/>
                    </a:lnTo>
                    <a:lnTo>
                      <a:pt x="626" y="118"/>
                    </a:lnTo>
                    <a:lnTo>
                      <a:pt x="661" y="152"/>
                    </a:lnTo>
                    <a:lnTo>
                      <a:pt x="662" y="156"/>
                    </a:lnTo>
                    <a:lnTo>
                      <a:pt x="663" y="159"/>
                    </a:lnTo>
                    <a:lnTo>
                      <a:pt x="663" y="163"/>
                    </a:lnTo>
                    <a:lnTo>
                      <a:pt x="662" y="166"/>
                    </a:lnTo>
                    <a:lnTo>
                      <a:pt x="620" y="234"/>
                    </a:lnTo>
                    <a:lnTo>
                      <a:pt x="617" y="240"/>
                    </a:lnTo>
                    <a:lnTo>
                      <a:pt x="616" y="246"/>
                    </a:lnTo>
                    <a:lnTo>
                      <a:pt x="613" y="251"/>
                    </a:lnTo>
                    <a:lnTo>
                      <a:pt x="613" y="258"/>
                    </a:lnTo>
                    <a:lnTo>
                      <a:pt x="613" y="264"/>
                    </a:lnTo>
                    <a:lnTo>
                      <a:pt x="613" y="270"/>
                    </a:lnTo>
                    <a:lnTo>
                      <a:pt x="616" y="277"/>
                    </a:lnTo>
                    <a:lnTo>
                      <a:pt x="617" y="281"/>
                    </a:lnTo>
                    <a:lnTo>
                      <a:pt x="627" y="305"/>
                    </a:lnTo>
                    <a:lnTo>
                      <a:pt x="629" y="311"/>
                    </a:lnTo>
                    <a:lnTo>
                      <a:pt x="633" y="315"/>
                    </a:lnTo>
                    <a:lnTo>
                      <a:pt x="636" y="321"/>
                    </a:lnTo>
                    <a:lnTo>
                      <a:pt x="641" y="325"/>
                    </a:lnTo>
                    <a:lnTo>
                      <a:pt x="646" y="329"/>
                    </a:lnTo>
                    <a:lnTo>
                      <a:pt x="651" y="332"/>
                    </a:lnTo>
                    <a:lnTo>
                      <a:pt x="656" y="336"/>
                    </a:lnTo>
                    <a:lnTo>
                      <a:pt x="662" y="337"/>
                    </a:lnTo>
                    <a:lnTo>
                      <a:pt x="741" y="356"/>
                    </a:lnTo>
                    <a:lnTo>
                      <a:pt x="744" y="357"/>
                    </a:lnTo>
                    <a:lnTo>
                      <a:pt x="746" y="360"/>
                    </a:lnTo>
                    <a:lnTo>
                      <a:pt x="749" y="363"/>
                    </a:lnTo>
                    <a:lnTo>
                      <a:pt x="750" y="366"/>
                    </a:lnTo>
                    <a:lnTo>
                      <a:pt x="750" y="373"/>
                    </a:lnTo>
                    <a:lnTo>
                      <a:pt x="750" y="389"/>
                    </a:lnTo>
                    <a:lnTo>
                      <a:pt x="750" y="406"/>
                    </a:lnTo>
                    <a:lnTo>
                      <a:pt x="750" y="413"/>
                    </a:lnTo>
                    <a:lnTo>
                      <a:pt x="749" y="416"/>
                    </a:lnTo>
                    <a:lnTo>
                      <a:pt x="746" y="419"/>
                    </a:lnTo>
                    <a:lnTo>
                      <a:pt x="744" y="422"/>
                    </a:lnTo>
                    <a:lnTo>
                      <a:pt x="741" y="423"/>
                    </a:lnTo>
                    <a:lnTo>
                      <a:pt x="662" y="442"/>
                    </a:lnTo>
                    <a:lnTo>
                      <a:pt x="656" y="444"/>
                    </a:lnTo>
                    <a:lnTo>
                      <a:pt x="651" y="446"/>
                    </a:lnTo>
                    <a:lnTo>
                      <a:pt x="646" y="449"/>
                    </a:lnTo>
                    <a:lnTo>
                      <a:pt x="641" y="454"/>
                    </a:lnTo>
                    <a:lnTo>
                      <a:pt x="636" y="459"/>
                    </a:lnTo>
                    <a:lnTo>
                      <a:pt x="633" y="463"/>
                    </a:lnTo>
                    <a:lnTo>
                      <a:pt x="629" y="468"/>
                    </a:lnTo>
                    <a:lnTo>
                      <a:pt x="627" y="473"/>
                    </a:lnTo>
                    <a:lnTo>
                      <a:pt x="618" y="497"/>
                    </a:lnTo>
                    <a:lnTo>
                      <a:pt x="616" y="503"/>
                    </a:lnTo>
                    <a:lnTo>
                      <a:pt x="614" y="509"/>
                    </a:lnTo>
                    <a:lnTo>
                      <a:pt x="613" y="514"/>
                    </a:lnTo>
                    <a:lnTo>
                      <a:pt x="613" y="521"/>
                    </a:lnTo>
                    <a:lnTo>
                      <a:pt x="613" y="528"/>
                    </a:lnTo>
                    <a:lnTo>
                      <a:pt x="616" y="534"/>
                    </a:lnTo>
                    <a:lnTo>
                      <a:pt x="617" y="539"/>
                    </a:lnTo>
                    <a:lnTo>
                      <a:pt x="620" y="545"/>
                    </a:lnTo>
                    <a:lnTo>
                      <a:pt x="662" y="613"/>
                    </a:lnTo>
                    <a:lnTo>
                      <a:pt x="663" y="617"/>
                    </a:lnTo>
                    <a:lnTo>
                      <a:pt x="663" y="620"/>
                    </a:lnTo>
                    <a:lnTo>
                      <a:pt x="662" y="624"/>
                    </a:lnTo>
                    <a:lnTo>
                      <a:pt x="661" y="626"/>
                    </a:lnTo>
                    <a:lnTo>
                      <a:pt x="627" y="660"/>
                    </a:lnTo>
                    <a:lnTo>
                      <a:pt x="623" y="661"/>
                    </a:lnTo>
                    <a:lnTo>
                      <a:pt x="619" y="662"/>
                    </a:lnTo>
                    <a:lnTo>
                      <a:pt x="617" y="662"/>
                    </a:lnTo>
                    <a:lnTo>
                      <a:pt x="614" y="661"/>
                    </a:lnTo>
                    <a:lnTo>
                      <a:pt x="546" y="619"/>
                    </a:lnTo>
                    <a:lnTo>
                      <a:pt x="540" y="617"/>
                    </a:lnTo>
                    <a:lnTo>
                      <a:pt x="535" y="615"/>
                    </a:lnTo>
                    <a:lnTo>
                      <a:pt x="528" y="613"/>
                    </a:lnTo>
                    <a:lnTo>
                      <a:pt x="522" y="612"/>
                    </a:lnTo>
                    <a:lnTo>
                      <a:pt x="515" y="612"/>
                    </a:lnTo>
                    <a:lnTo>
                      <a:pt x="510" y="613"/>
                    </a:lnTo>
                    <a:lnTo>
                      <a:pt x="504" y="615"/>
                    </a:lnTo>
                    <a:lnTo>
                      <a:pt x="498" y="617"/>
                    </a:lnTo>
                    <a:lnTo>
                      <a:pt x="476" y="626"/>
                    </a:lnTo>
                    <a:lnTo>
                      <a:pt x="470" y="628"/>
                    </a:lnTo>
                    <a:lnTo>
                      <a:pt x="464" y="632"/>
                    </a:lnTo>
                    <a:lnTo>
                      <a:pt x="460" y="636"/>
                    </a:lnTo>
                    <a:lnTo>
                      <a:pt x="455" y="641"/>
                    </a:lnTo>
                    <a:lnTo>
                      <a:pt x="451" y="645"/>
                    </a:lnTo>
                    <a:lnTo>
                      <a:pt x="447" y="651"/>
                    </a:lnTo>
                    <a:lnTo>
                      <a:pt x="445" y="655"/>
                    </a:lnTo>
                    <a:lnTo>
                      <a:pt x="443" y="661"/>
                    </a:lnTo>
                    <a:lnTo>
                      <a:pt x="424" y="740"/>
                    </a:lnTo>
                    <a:lnTo>
                      <a:pt x="422" y="743"/>
                    </a:lnTo>
                    <a:lnTo>
                      <a:pt x="420" y="745"/>
                    </a:lnTo>
                    <a:lnTo>
                      <a:pt x="416" y="748"/>
                    </a:lnTo>
                    <a:lnTo>
                      <a:pt x="414" y="749"/>
                    </a:lnTo>
                    <a:lnTo>
                      <a:pt x="407" y="749"/>
                    </a:lnTo>
                    <a:lnTo>
                      <a:pt x="390" y="750"/>
                    </a:lnTo>
                    <a:lnTo>
                      <a:pt x="373" y="749"/>
                    </a:lnTo>
                    <a:lnTo>
                      <a:pt x="367" y="749"/>
                    </a:lnTo>
                    <a:lnTo>
                      <a:pt x="364" y="748"/>
                    </a:lnTo>
                    <a:lnTo>
                      <a:pt x="361" y="745"/>
                    </a:lnTo>
                    <a:lnTo>
                      <a:pt x="358" y="743"/>
                    </a:lnTo>
                    <a:lnTo>
                      <a:pt x="357" y="740"/>
                    </a:lnTo>
                    <a:lnTo>
                      <a:pt x="338" y="661"/>
                    </a:lnTo>
                    <a:lnTo>
                      <a:pt x="336" y="655"/>
                    </a:lnTo>
                    <a:lnTo>
                      <a:pt x="333" y="651"/>
                    </a:lnTo>
                    <a:lnTo>
                      <a:pt x="330" y="645"/>
                    </a:lnTo>
                    <a:lnTo>
                      <a:pt x="327" y="641"/>
                    </a:lnTo>
                    <a:lnTo>
                      <a:pt x="322" y="636"/>
                    </a:lnTo>
                    <a:lnTo>
                      <a:pt x="316" y="632"/>
                    </a:lnTo>
                    <a:lnTo>
                      <a:pt x="312" y="629"/>
                    </a:lnTo>
                    <a:lnTo>
                      <a:pt x="306" y="627"/>
                    </a:lnTo>
                    <a:lnTo>
                      <a:pt x="283" y="617"/>
                    </a:lnTo>
                    <a:lnTo>
                      <a:pt x="278" y="615"/>
                    </a:lnTo>
                    <a:lnTo>
                      <a:pt x="273" y="613"/>
                    </a:lnTo>
                    <a:lnTo>
                      <a:pt x="267" y="612"/>
                    </a:lnTo>
                    <a:lnTo>
                      <a:pt x="262" y="612"/>
                    </a:lnTo>
                    <a:lnTo>
                      <a:pt x="254" y="612"/>
                    </a:lnTo>
                    <a:lnTo>
                      <a:pt x="247" y="615"/>
                    </a:lnTo>
                    <a:lnTo>
                      <a:pt x="241" y="616"/>
                    </a:lnTo>
                    <a:lnTo>
                      <a:pt x="236" y="619"/>
                    </a:lnTo>
                    <a:lnTo>
                      <a:pt x="166" y="661"/>
                    </a:lnTo>
                    <a:lnTo>
                      <a:pt x="164" y="662"/>
                    </a:lnTo>
                    <a:lnTo>
                      <a:pt x="160" y="662"/>
                    </a:lnTo>
                    <a:lnTo>
                      <a:pt x="157" y="661"/>
                    </a:lnTo>
                    <a:lnTo>
                      <a:pt x="155" y="660"/>
                    </a:lnTo>
                    <a:lnTo>
                      <a:pt x="121" y="626"/>
                    </a:lnTo>
                    <a:lnTo>
                      <a:pt x="118" y="624"/>
                    </a:lnTo>
                    <a:lnTo>
                      <a:pt x="118" y="620"/>
                    </a:lnTo>
                    <a:lnTo>
                      <a:pt x="118" y="617"/>
                    </a:lnTo>
                    <a:lnTo>
                      <a:pt x="119" y="613"/>
                    </a:lnTo>
                    <a:lnTo>
                      <a:pt x="160" y="545"/>
                    </a:lnTo>
                    <a:lnTo>
                      <a:pt x="164" y="539"/>
                    </a:lnTo>
                    <a:lnTo>
                      <a:pt x="166" y="534"/>
                    </a:lnTo>
                    <a:lnTo>
                      <a:pt x="167" y="528"/>
                    </a:lnTo>
                    <a:lnTo>
                      <a:pt x="167" y="521"/>
                    </a:lnTo>
                    <a:lnTo>
                      <a:pt x="167" y="516"/>
                    </a:lnTo>
                    <a:lnTo>
                      <a:pt x="167" y="509"/>
                    </a:lnTo>
                    <a:lnTo>
                      <a:pt x="166" y="503"/>
                    </a:lnTo>
                    <a:lnTo>
                      <a:pt x="164" y="497"/>
                    </a:lnTo>
                    <a:lnTo>
                      <a:pt x="154" y="475"/>
                    </a:lnTo>
                    <a:lnTo>
                      <a:pt x="151" y="469"/>
                    </a:lnTo>
                    <a:lnTo>
                      <a:pt x="148" y="463"/>
                    </a:lnTo>
                    <a:lnTo>
                      <a:pt x="144" y="459"/>
                    </a:lnTo>
                    <a:lnTo>
                      <a:pt x="140" y="454"/>
                    </a:lnTo>
                    <a:lnTo>
                      <a:pt x="135" y="449"/>
                    </a:lnTo>
                    <a:lnTo>
                      <a:pt x="130" y="446"/>
                    </a:lnTo>
                    <a:lnTo>
                      <a:pt x="124" y="444"/>
                    </a:lnTo>
                    <a:lnTo>
                      <a:pt x="118" y="442"/>
                    </a:lnTo>
                    <a:lnTo>
                      <a:pt x="40" y="423"/>
                    </a:lnTo>
                    <a:lnTo>
                      <a:pt x="38" y="422"/>
                    </a:lnTo>
                    <a:lnTo>
                      <a:pt x="34" y="419"/>
                    </a:lnTo>
                    <a:lnTo>
                      <a:pt x="32" y="416"/>
                    </a:lnTo>
                    <a:lnTo>
                      <a:pt x="31" y="413"/>
                    </a:lnTo>
                    <a:lnTo>
                      <a:pt x="31" y="406"/>
                    </a:lnTo>
                    <a:lnTo>
                      <a:pt x="31" y="3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" name="Freeform 336"/>
              <p:cNvSpPr>
                <a:spLocks noEditPoints="1"/>
              </p:cNvSpPr>
              <p:nvPr/>
            </p:nvSpPr>
            <p:spPr bwMode="auto">
              <a:xfrm>
                <a:off x="9468" y="9600"/>
                <a:ext cx="412" cy="413"/>
              </a:xfrm>
              <a:custGeom>
                <a:avLst/>
                <a:gdLst>
                  <a:gd name="T0" fmla="*/ 157325 w 330"/>
                  <a:gd name="T1" fmla="*/ 259825 h 330"/>
                  <a:gd name="T2" fmla="*/ 193876 w 330"/>
                  <a:gd name="T3" fmla="*/ 247112 h 330"/>
                  <a:gd name="T4" fmla="*/ 224070 w 330"/>
                  <a:gd name="T5" fmla="*/ 224070 h 330"/>
                  <a:gd name="T6" fmla="*/ 247112 w 330"/>
                  <a:gd name="T7" fmla="*/ 193876 h 330"/>
                  <a:gd name="T8" fmla="*/ 259825 w 330"/>
                  <a:gd name="T9" fmla="*/ 157325 h 330"/>
                  <a:gd name="T10" fmla="*/ 261414 w 330"/>
                  <a:gd name="T11" fmla="*/ 118391 h 330"/>
                  <a:gd name="T12" fmla="*/ 252674 w 330"/>
                  <a:gd name="T13" fmla="*/ 80252 h 330"/>
                  <a:gd name="T14" fmla="*/ 232810 w 330"/>
                  <a:gd name="T15" fmla="*/ 47674 h 330"/>
                  <a:gd name="T16" fmla="*/ 204205 w 330"/>
                  <a:gd name="T17" fmla="*/ 23043 h 330"/>
                  <a:gd name="T18" fmla="*/ 170039 w 330"/>
                  <a:gd name="T19" fmla="*/ 6357 h 330"/>
                  <a:gd name="T20" fmla="*/ 131105 w 330"/>
                  <a:gd name="T21" fmla="*/ 0 h 330"/>
                  <a:gd name="T22" fmla="*/ 92170 w 330"/>
                  <a:gd name="T23" fmla="*/ 6357 h 330"/>
                  <a:gd name="T24" fmla="*/ 58004 w 330"/>
                  <a:gd name="T25" fmla="*/ 23043 h 330"/>
                  <a:gd name="T26" fmla="*/ 30194 w 330"/>
                  <a:gd name="T27" fmla="*/ 47674 h 330"/>
                  <a:gd name="T28" fmla="*/ 11124 w 330"/>
                  <a:gd name="T29" fmla="*/ 80252 h 330"/>
                  <a:gd name="T30" fmla="*/ 795 w 330"/>
                  <a:gd name="T31" fmla="*/ 118391 h 330"/>
                  <a:gd name="T32" fmla="*/ 3178 w 330"/>
                  <a:gd name="T33" fmla="*/ 157325 h 330"/>
                  <a:gd name="T34" fmla="*/ 16686 w 330"/>
                  <a:gd name="T35" fmla="*/ 193876 h 330"/>
                  <a:gd name="T36" fmla="*/ 38934 w 330"/>
                  <a:gd name="T37" fmla="*/ 224070 h 330"/>
                  <a:gd name="T38" fmla="*/ 69128 w 330"/>
                  <a:gd name="T39" fmla="*/ 247112 h 330"/>
                  <a:gd name="T40" fmla="*/ 104884 w 330"/>
                  <a:gd name="T41" fmla="*/ 259825 h 330"/>
                  <a:gd name="T42" fmla="*/ 131105 w 330"/>
                  <a:gd name="T43" fmla="*/ 24632 h 330"/>
                  <a:gd name="T44" fmla="*/ 162887 w 330"/>
                  <a:gd name="T45" fmla="*/ 29399 h 330"/>
                  <a:gd name="T46" fmla="*/ 190697 w 330"/>
                  <a:gd name="T47" fmla="*/ 42907 h 330"/>
                  <a:gd name="T48" fmla="*/ 214535 w 330"/>
                  <a:gd name="T49" fmla="*/ 63566 h 330"/>
                  <a:gd name="T50" fmla="*/ 229632 w 330"/>
                  <a:gd name="T51" fmla="*/ 89787 h 330"/>
                  <a:gd name="T52" fmla="*/ 238372 w 330"/>
                  <a:gd name="T53" fmla="*/ 120775 h 330"/>
                  <a:gd name="T54" fmla="*/ 235988 w 330"/>
                  <a:gd name="T55" fmla="*/ 152558 h 330"/>
                  <a:gd name="T56" fmla="*/ 225659 w 330"/>
                  <a:gd name="T57" fmla="*/ 182752 h 330"/>
                  <a:gd name="T58" fmla="*/ 207383 w 330"/>
                  <a:gd name="T59" fmla="*/ 207383 h 330"/>
                  <a:gd name="T60" fmla="*/ 182752 w 330"/>
                  <a:gd name="T61" fmla="*/ 226453 h 330"/>
                  <a:gd name="T62" fmla="*/ 153353 w 330"/>
                  <a:gd name="T63" fmla="*/ 236783 h 330"/>
                  <a:gd name="T64" fmla="*/ 120775 w 330"/>
                  <a:gd name="T65" fmla="*/ 237577 h 330"/>
                  <a:gd name="T66" fmla="*/ 89787 w 330"/>
                  <a:gd name="T67" fmla="*/ 230426 h 330"/>
                  <a:gd name="T68" fmla="*/ 63566 w 330"/>
                  <a:gd name="T69" fmla="*/ 214535 h 330"/>
                  <a:gd name="T70" fmla="*/ 42907 w 330"/>
                  <a:gd name="T71" fmla="*/ 191492 h 330"/>
                  <a:gd name="T72" fmla="*/ 29399 w 330"/>
                  <a:gd name="T73" fmla="*/ 163682 h 330"/>
                  <a:gd name="T74" fmla="*/ 23837 w 330"/>
                  <a:gd name="T75" fmla="*/ 131105 h 330"/>
                  <a:gd name="T76" fmla="*/ 29399 w 330"/>
                  <a:gd name="T77" fmla="*/ 99322 h 330"/>
                  <a:gd name="T78" fmla="*/ 42907 w 330"/>
                  <a:gd name="T79" fmla="*/ 71512 h 330"/>
                  <a:gd name="T80" fmla="*/ 63566 w 330"/>
                  <a:gd name="T81" fmla="*/ 49264 h 330"/>
                  <a:gd name="T82" fmla="*/ 89787 w 330"/>
                  <a:gd name="T83" fmla="*/ 32577 h 330"/>
                  <a:gd name="T84" fmla="*/ 120775 w 330"/>
                  <a:gd name="T85" fmla="*/ 24632 h 3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0" h="330">
                    <a:moveTo>
                      <a:pt x="165" y="330"/>
                    </a:moveTo>
                    <a:lnTo>
                      <a:pt x="182" y="330"/>
                    </a:lnTo>
                    <a:lnTo>
                      <a:pt x="198" y="327"/>
                    </a:lnTo>
                    <a:lnTo>
                      <a:pt x="214" y="323"/>
                    </a:lnTo>
                    <a:lnTo>
                      <a:pt x="229" y="318"/>
                    </a:lnTo>
                    <a:lnTo>
                      <a:pt x="244" y="311"/>
                    </a:lnTo>
                    <a:lnTo>
                      <a:pt x="257" y="303"/>
                    </a:lnTo>
                    <a:lnTo>
                      <a:pt x="270" y="293"/>
                    </a:lnTo>
                    <a:lnTo>
                      <a:pt x="282" y="282"/>
                    </a:lnTo>
                    <a:lnTo>
                      <a:pt x="293" y="270"/>
                    </a:lnTo>
                    <a:lnTo>
                      <a:pt x="302" y="257"/>
                    </a:lnTo>
                    <a:lnTo>
                      <a:pt x="311" y="244"/>
                    </a:lnTo>
                    <a:lnTo>
                      <a:pt x="318" y="230"/>
                    </a:lnTo>
                    <a:lnTo>
                      <a:pt x="323" y="214"/>
                    </a:lnTo>
                    <a:lnTo>
                      <a:pt x="327" y="198"/>
                    </a:lnTo>
                    <a:lnTo>
                      <a:pt x="329" y="182"/>
                    </a:lnTo>
                    <a:lnTo>
                      <a:pt x="330" y="165"/>
                    </a:lnTo>
                    <a:lnTo>
                      <a:pt x="329" y="149"/>
                    </a:lnTo>
                    <a:lnTo>
                      <a:pt x="327" y="132"/>
                    </a:lnTo>
                    <a:lnTo>
                      <a:pt x="323" y="116"/>
                    </a:lnTo>
                    <a:lnTo>
                      <a:pt x="318" y="101"/>
                    </a:lnTo>
                    <a:lnTo>
                      <a:pt x="311" y="87"/>
                    </a:lnTo>
                    <a:lnTo>
                      <a:pt x="302" y="73"/>
                    </a:lnTo>
                    <a:lnTo>
                      <a:pt x="293" y="60"/>
                    </a:lnTo>
                    <a:lnTo>
                      <a:pt x="282" y="49"/>
                    </a:lnTo>
                    <a:lnTo>
                      <a:pt x="270" y="38"/>
                    </a:lnTo>
                    <a:lnTo>
                      <a:pt x="257" y="29"/>
                    </a:lnTo>
                    <a:lnTo>
                      <a:pt x="244" y="21"/>
                    </a:lnTo>
                    <a:lnTo>
                      <a:pt x="229" y="14"/>
                    </a:lnTo>
                    <a:lnTo>
                      <a:pt x="214" y="8"/>
                    </a:lnTo>
                    <a:lnTo>
                      <a:pt x="198" y="4"/>
                    </a:lnTo>
                    <a:lnTo>
                      <a:pt x="182" y="1"/>
                    </a:lnTo>
                    <a:lnTo>
                      <a:pt x="165" y="0"/>
                    </a:lnTo>
                    <a:lnTo>
                      <a:pt x="148" y="1"/>
                    </a:lnTo>
                    <a:lnTo>
                      <a:pt x="132" y="4"/>
                    </a:lnTo>
                    <a:lnTo>
                      <a:pt x="116" y="8"/>
                    </a:lnTo>
                    <a:lnTo>
                      <a:pt x="102" y="14"/>
                    </a:lnTo>
                    <a:lnTo>
                      <a:pt x="87" y="21"/>
                    </a:lnTo>
                    <a:lnTo>
                      <a:pt x="73" y="29"/>
                    </a:lnTo>
                    <a:lnTo>
                      <a:pt x="61" y="38"/>
                    </a:lnTo>
                    <a:lnTo>
                      <a:pt x="49" y="49"/>
                    </a:lnTo>
                    <a:lnTo>
                      <a:pt x="38" y="60"/>
                    </a:lnTo>
                    <a:lnTo>
                      <a:pt x="29" y="73"/>
                    </a:lnTo>
                    <a:lnTo>
                      <a:pt x="21" y="87"/>
                    </a:lnTo>
                    <a:lnTo>
                      <a:pt x="14" y="101"/>
                    </a:lnTo>
                    <a:lnTo>
                      <a:pt x="8" y="116"/>
                    </a:lnTo>
                    <a:lnTo>
                      <a:pt x="4" y="132"/>
                    </a:lnTo>
                    <a:lnTo>
                      <a:pt x="1" y="149"/>
                    </a:lnTo>
                    <a:lnTo>
                      <a:pt x="0" y="165"/>
                    </a:lnTo>
                    <a:lnTo>
                      <a:pt x="1" y="182"/>
                    </a:lnTo>
                    <a:lnTo>
                      <a:pt x="4" y="198"/>
                    </a:lnTo>
                    <a:lnTo>
                      <a:pt x="8" y="214"/>
                    </a:lnTo>
                    <a:lnTo>
                      <a:pt x="14" y="230"/>
                    </a:lnTo>
                    <a:lnTo>
                      <a:pt x="21" y="244"/>
                    </a:lnTo>
                    <a:lnTo>
                      <a:pt x="29" y="257"/>
                    </a:lnTo>
                    <a:lnTo>
                      <a:pt x="38" y="270"/>
                    </a:lnTo>
                    <a:lnTo>
                      <a:pt x="49" y="282"/>
                    </a:lnTo>
                    <a:lnTo>
                      <a:pt x="61" y="293"/>
                    </a:lnTo>
                    <a:lnTo>
                      <a:pt x="73" y="303"/>
                    </a:lnTo>
                    <a:lnTo>
                      <a:pt x="87" y="311"/>
                    </a:lnTo>
                    <a:lnTo>
                      <a:pt x="102" y="318"/>
                    </a:lnTo>
                    <a:lnTo>
                      <a:pt x="116" y="323"/>
                    </a:lnTo>
                    <a:lnTo>
                      <a:pt x="132" y="327"/>
                    </a:lnTo>
                    <a:lnTo>
                      <a:pt x="148" y="330"/>
                    </a:lnTo>
                    <a:lnTo>
                      <a:pt x="165" y="330"/>
                    </a:lnTo>
                    <a:close/>
                    <a:moveTo>
                      <a:pt x="165" y="31"/>
                    </a:moveTo>
                    <a:lnTo>
                      <a:pt x="179" y="31"/>
                    </a:lnTo>
                    <a:lnTo>
                      <a:pt x="193" y="33"/>
                    </a:lnTo>
                    <a:lnTo>
                      <a:pt x="205" y="37"/>
                    </a:lnTo>
                    <a:lnTo>
                      <a:pt x="218" y="41"/>
                    </a:lnTo>
                    <a:lnTo>
                      <a:pt x="230" y="47"/>
                    </a:lnTo>
                    <a:lnTo>
                      <a:pt x="240" y="54"/>
                    </a:lnTo>
                    <a:lnTo>
                      <a:pt x="252" y="62"/>
                    </a:lnTo>
                    <a:lnTo>
                      <a:pt x="261" y="70"/>
                    </a:lnTo>
                    <a:lnTo>
                      <a:pt x="270" y="80"/>
                    </a:lnTo>
                    <a:lnTo>
                      <a:pt x="277" y="90"/>
                    </a:lnTo>
                    <a:lnTo>
                      <a:pt x="284" y="101"/>
                    </a:lnTo>
                    <a:lnTo>
                      <a:pt x="289" y="113"/>
                    </a:lnTo>
                    <a:lnTo>
                      <a:pt x="294" y="125"/>
                    </a:lnTo>
                    <a:lnTo>
                      <a:pt x="297" y="138"/>
                    </a:lnTo>
                    <a:lnTo>
                      <a:pt x="300" y="152"/>
                    </a:lnTo>
                    <a:lnTo>
                      <a:pt x="301" y="165"/>
                    </a:lnTo>
                    <a:lnTo>
                      <a:pt x="300" y="179"/>
                    </a:lnTo>
                    <a:lnTo>
                      <a:pt x="297" y="192"/>
                    </a:lnTo>
                    <a:lnTo>
                      <a:pt x="294" y="206"/>
                    </a:lnTo>
                    <a:lnTo>
                      <a:pt x="289" y="218"/>
                    </a:lnTo>
                    <a:lnTo>
                      <a:pt x="284" y="230"/>
                    </a:lnTo>
                    <a:lnTo>
                      <a:pt x="277" y="241"/>
                    </a:lnTo>
                    <a:lnTo>
                      <a:pt x="270" y="252"/>
                    </a:lnTo>
                    <a:lnTo>
                      <a:pt x="261" y="261"/>
                    </a:lnTo>
                    <a:lnTo>
                      <a:pt x="252" y="270"/>
                    </a:lnTo>
                    <a:lnTo>
                      <a:pt x="240" y="278"/>
                    </a:lnTo>
                    <a:lnTo>
                      <a:pt x="230" y="285"/>
                    </a:lnTo>
                    <a:lnTo>
                      <a:pt x="218" y="290"/>
                    </a:lnTo>
                    <a:lnTo>
                      <a:pt x="205" y="295"/>
                    </a:lnTo>
                    <a:lnTo>
                      <a:pt x="193" y="298"/>
                    </a:lnTo>
                    <a:lnTo>
                      <a:pt x="179" y="299"/>
                    </a:lnTo>
                    <a:lnTo>
                      <a:pt x="165" y="301"/>
                    </a:lnTo>
                    <a:lnTo>
                      <a:pt x="152" y="299"/>
                    </a:lnTo>
                    <a:lnTo>
                      <a:pt x="138" y="298"/>
                    </a:lnTo>
                    <a:lnTo>
                      <a:pt x="125" y="295"/>
                    </a:lnTo>
                    <a:lnTo>
                      <a:pt x="113" y="290"/>
                    </a:lnTo>
                    <a:lnTo>
                      <a:pt x="102" y="285"/>
                    </a:lnTo>
                    <a:lnTo>
                      <a:pt x="90" y="278"/>
                    </a:lnTo>
                    <a:lnTo>
                      <a:pt x="80" y="270"/>
                    </a:lnTo>
                    <a:lnTo>
                      <a:pt x="70" y="261"/>
                    </a:lnTo>
                    <a:lnTo>
                      <a:pt x="62" y="252"/>
                    </a:lnTo>
                    <a:lnTo>
                      <a:pt x="54" y="241"/>
                    </a:lnTo>
                    <a:lnTo>
                      <a:pt x="47" y="230"/>
                    </a:lnTo>
                    <a:lnTo>
                      <a:pt x="41" y="218"/>
                    </a:lnTo>
                    <a:lnTo>
                      <a:pt x="37" y="206"/>
                    </a:lnTo>
                    <a:lnTo>
                      <a:pt x="33" y="192"/>
                    </a:lnTo>
                    <a:lnTo>
                      <a:pt x="31" y="179"/>
                    </a:lnTo>
                    <a:lnTo>
                      <a:pt x="30" y="165"/>
                    </a:lnTo>
                    <a:lnTo>
                      <a:pt x="31" y="152"/>
                    </a:lnTo>
                    <a:lnTo>
                      <a:pt x="33" y="138"/>
                    </a:lnTo>
                    <a:lnTo>
                      <a:pt x="37" y="125"/>
                    </a:lnTo>
                    <a:lnTo>
                      <a:pt x="41" y="113"/>
                    </a:lnTo>
                    <a:lnTo>
                      <a:pt x="47" y="101"/>
                    </a:lnTo>
                    <a:lnTo>
                      <a:pt x="54" y="90"/>
                    </a:lnTo>
                    <a:lnTo>
                      <a:pt x="62" y="80"/>
                    </a:lnTo>
                    <a:lnTo>
                      <a:pt x="70" y="70"/>
                    </a:lnTo>
                    <a:lnTo>
                      <a:pt x="80" y="62"/>
                    </a:lnTo>
                    <a:lnTo>
                      <a:pt x="90" y="54"/>
                    </a:lnTo>
                    <a:lnTo>
                      <a:pt x="102" y="47"/>
                    </a:lnTo>
                    <a:lnTo>
                      <a:pt x="113" y="41"/>
                    </a:lnTo>
                    <a:lnTo>
                      <a:pt x="125" y="37"/>
                    </a:lnTo>
                    <a:lnTo>
                      <a:pt x="138" y="33"/>
                    </a:lnTo>
                    <a:lnTo>
                      <a:pt x="152" y="31"/>
                    </a:lnTo>
                    <a:lnTo>
                      <a:pt x="16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" name="Freeform 337"/>
              <p:cNvSpPr>
                <a:spLocks noEditPoints="1"/>
              </p:cNvSpPr>
              <p:nvPr/>
            </p:nvSpPr>
            <p:spPr bwMode="auto">
              <a:xfrm>
                <a:off x="10085" y="9093"/>
                <a:ext cx="678" cy="677"/>
              </a:xfrm>
              <a:custGeom>
                <a:avLst/>
                <a:gdLst>
                  <a:gd name="T0" fmla="*/ 20621 w 541"/>
                  <a:gd name="T1" fmla="*/ 132448 h 541"/>
                  <a:gd name="T2" fmla="*/ 3966 w 541"/>
                  <a:gd name="T3" fmla="*/ 161793 h 541"/>
                  <a:gd name="T4" fmla="*/ 5552 w 541"/>
                  <a:gd name="T5" fmla="*/ 195103 h 541"/>
                  <a:gd name="T6" fmla="*/ 59483 w 541"/>
                  <a:gd name="T7" fmla="*/ 245862 h 541"/>
                  <a:gd name="T8" fmla="*/ 19034 w 541"/>
                  <a:gd name="T9" fmla="*/ 298207 h 541"/>
                  <a:gd name="T10" fmla="*/ 42034 w 541"/>
                  <a:gd name="T11" fmla="*/ 344207 h 541"/>
                  <a:gd name="T12" fmla="*/ 108655 w 541"/>
                  <a:gd name="T13" fmla="*/ 334690 h 541"/>
                  <a:gd name="T14" fmla="*/ 130069 w 541"/>
                  <a:gd name="T15" fmla="*/ 399724 h 541"/>
                  <a:gd name="T16" fmla="*/ 147517 w 541"/>
                  <a:gd name="T17" fmla="*/ 421138 h 541"/>
                  <a:gd name="T18" fmla="*/ 183207 w 541"/>
                  <a:gd name="T19" fmla="*/ 429069 h 541"/>
                  <a:gd name="T20" fmla="*/ 203034 w 541"/>
                  <a:gd name="T21" fmla="*/ 414000 h 541"/>
                  <a:gd name="T22" fmla="*/ 282345 w 541"/>
                  <a:gd name="T23" fmla="*/ 402897 h 541"/>
                  <a:gd name="T24" fmla="*/ 309310 w 541"/>
                  <a:gd name="T25" fmla="*/ 409241 h 541"/>
                  <a:gd name="T26" fmla="*/ 348172 w 541"/>
                  <a:gd name="T27" fmla="*/ 376724 h 541"/>
                  <a:gd name="T28" fmla="*/ 345793 w 541"/>
                  <a:gd name="T29" fmla="*/ 302172 h 541"/>
                  <a:gd name="T30" fmla="*/ 411621 w 541"/>
                  <a:gd name="T31" fmla="*/ 294241 h 541"/>
                  <a:gd name="T32" fmla="*/ 428276 w 541"/>
                  <a:gd name="T33" fmla="*/ 256966 h 541"/>
                  <a:gd name="T34" fmla="*/ 420345 w 541"/>
                  <a:gd name="T35" fmla="*/ 230000 h 541"/>
                  <a:gd name="T36" fmla="*/ 369586 w 541"/>
                  <a:gd name="T37" fmla="*/ 180828 h 541"/>
                  <a:gd name="T38" fmla="*/ 410035 w 541"/>
                  <a:gd name="T39" fmla="*/ 126897 h 541"/>
                  <a:gd name="T40" fmla="*/ 383862 w 541"/>
                  <a:gd name="T41" fmla="*/ 83276 h 541"/>
                  <a:gd name="T42" fmla="*/ 317241 w 541"/>
                  <a:gd name="T43" fmla="*/ 93586 h 541"/>
                  <a:gd name="T44" fmla="*/ 298207 w 541"/>
                  <a:gd name="T45" fmla="*/ 25379 h 541"/>
                  <a:gd name="T46" fmla="*/ 277586 w 541"/>
                  <a:gd name="T47" fmla="*/ 6345 h 541"/>
                  <a:gd name="T48" fmla="*/ 241897 w 541"/>
                  <a:gd name="T49" fmla="*/ 793 h 541"/>
                  <a:gd name="T50" fmla="*/ 204621 w 541"/>
                  <a:gd name="T51" fmla="*/ 53138 h 541"/>
                  <a:gd name="T52" fmla="*/ 142759 w 541"/>
                  <a:gd name="T53" fmla="*/ 23793 h 541"/>
                  <a:gd name="T54" fmla="*/ 115000 w 541"/>
                  <a:gd name="T55" fmla="*/ 21414 h 541"/>
                  <a:gd name="T56" fmla="*/ 79310 w 541"/>
                  <a:gd name="T57" fmla="*/ 57103 h 541"/>
                  <a:gd name="T58" fmla="*/ 102310 w 541"/>
                  <a:gd name="T59" fmla="*/ 141172 h 541"/>
                  <a:gd name="T60" fmla="*/ 117379 w 541"/>
                  <a:gd name="T61" fmla="*/ 107069 h 541"/>
                  <a:gd name="T62" fmla="*/ 129276 w 541"/>
                  <a:gd name="T63" fmla="*/ 43621 h 541"/>
                  <a:gd name="T64" fmla="*/ 187966 w 541"/>
                  <a:gd name="T65" fmla="*/ 83276 h 541"/>
                  <a:gd name="T66" fmla="*/ 221276 w 541"/>
                  <a:gd name="T67" fmla="*/ 70586 h 541"/>
                  <a:gd name="T68" fmla="*/ 261724 w 541"/>
                  <a:gd name="T69" fmla="*/ 26966 h 541"/>
                  <a:gd name="T70" fmla="*/ 276000 w 541"/>
                  <a:gd name="T71" fmla="*/ 84069 h 541"/>
                  <a:gd name="T72" fmla="*/ 299793 w 541"/>
                  <a:gd name="T73" fmla="*/ 111034 h 541"/>
                  <a:gd name="T74" fmla="*/ 325172 w 541"/>
                  <a:gd name="T75" fmla="*/ 117379 h 541"/>
                  <a:gd name="T76" fmla="*/ 386241 w 541"/>
                  <a:gd name="T77" fmla="*/ 129276 h 541"/>
                  <a:gd name="T78" fmla="*/ 345793 w 541"/>
                  <a:gd name="T79" fmla="*/ 180828 h 541"/>
                  <a:gd name="T80" fmla="*/ 352931 w 541"/>
                  <a:gd name="T81" fmla="*/ 215724 h 541"/>
                  <a:gd name="T82" fmla="*/ 404483 w 541"/>
                  <a:gd name="T83" fmla="*/ 249828 h 541"/>
                  <a:gd name="T84" fmla="*/ 352138 w 541"/>
                  <a:gd name="T85" fmla="*/ 275207 h 541"/>
                  <a:gd name="T86" fmla="*/ 328345 w 541"/>
                  <a:gd name="T87" fmla="*/ 286310 h 541"/>
                  <a:gd name="T88" fmla="*/ 310897 w 541"/>
                  <a:gd name="T89" fmla="*/ 318035 h 541"/>
                  <a:gd name="T90" fmla="*/ 302172 w 541"/>
                  <a:gd name="T91" fmla="*/ 386241 h 541"/>
                  <a:gd name="T92" fmla="*/ 242690 w 541"/>
                  <a:gd name="T93" fmla="*/ 345793 h 541"/>
                  <a:gd name="T94" fmla="*/ 209379 w 541"/>
                  <a:gd name="T95" fmla="*/ 355310 h 541"/>
                  <a:gd name="T96" fmla="*/ 178448 w 541"/>
                  <a:gd name="T97" fmla="*/ 405276 h 541"/>
                  <a:gd name="T98" fmla="*/ 153862 w 541"/>
                  <a:gd name="T99" fmla="*/ 352138 h 541"/>
                  <a:gd name="T100" fmla="*/ 142759 w 541"/>
                  <a:gd name="T101" fmla="*/ 328345 h 541"/>
                  <a:gd name="T102" fmla="*/ 103897 w 541"/>
                  <a:gd name="T103" fmla="*/ 311690 h 541"/>
                  <a:gd name="T104" fmla="*/ 42828 w 541"/>
                  <a:gd name="T105" fmla="*/ 299793 h 541"/>
                  <a:gd name="T106" fmla="*/ 83276 w 541"/>
                  <a:gd name="T107" fmla="*/ 248241 h 541"/>
                  <a:gd name="T108" fmla="*/ 75345 w 541"/>
                  <a:gd name="T109" fmla="*/ 213345 h 541"/>
                  <a:gd name="T110" fmla="*/ 23793 w 541"/>
                  <a:gd name="T111" fmla="*/ 179241 h 541"/>
                  <a:gd name="T112" fmla="*/ 76931 w 541"/>
                  <a:gd name="T113" fmla="*/ 154655 h 541"/>
                  <a:gd name="T114" fmla="*/ 100724 w 541"/>
                  <a:gd name="T115" fmla="*/ 143552 h 5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41" h="541">
                    <a:moveTo>
                      <a:pt x="105" y="160"/>
                    </a:moveTo>
                    <a:lnTo>
                      <a:pt x="101" y="163"/>
                    </a:lnTo>
                    <a:lnTo>
                      <a:pt x="97" y="164"/>
                    </a:lnTo>
                    <a:lnTo>
                      <a:pt x="41" y="164"/>
                    </a:lnTo>
                    <a:lnTo>
                      <a:pt x="35" y="164"/>
                    </a:lnTo>
                    <a:lnTo>
                      <a:pt x="31" y="165"/>
                    </a:lnTo>
                    <a:lnTo>
                      <a:pt x="26" y="167"/>
                    </a:lnTo>
                    <a:lnTo>
                      <a:pt x="22" y="170"/>
                    </a:lnTo>
                    <a:lnTo>
                      <a:pt x="17" y="173"/>
                    </a:lnTo>
                    <a:lnTo>
                      <a:pt x="14" y="178"/>
                    </a:lnTo>
                    <a:lnTo>
                      <a:pt x="12" y="181"/>
                    </a:lnTo>
                    <a:lnTo>
                      <a:pt x="9" y="186"/>
                    </a:lnTo>
                    <a:lnTo>
                      <a:pt x="8" y="191"/>
                    </a:lnTo>
                    <a:lnTo>
                      <a:pt x="5" y="204"/>
                    </a:lnTo>
                    <a:lnTo>
                      <a:pt x="1" y="216"/>
                    </a:lnTo>
                    <a:lnTo>
                      <a:pt x="0" y="222"/>
                    </a:lnTo>
                    <a:lnTo>
                      <a:pt x="0" y="226"/>
                    </a:lnTo>
                    <a:lnTo>
                      <a:pt x="0" y="232"/>
                    </a:lnTo>
                    <a:lnTo>
                      <a:pt x="1" y="237"/>
                    </a:lnTo>
                    <a:lnTo>
                      <a:pt x="4" y="241"/>
                    </a:lnTo>
                    <a:lnTo>
                      <a:pt x="7" y="246"/>
                    </a:lnTo>
                    <a:lnTo>
                      <a:pt x="9" y="250"/>
                    </a:lnTo>
                    <a:lnTo>
                      <a:pt x="14" y="254"/>
                    </a:lnTo>
                    <a:lnTo>
                      <a:pt x="18" y="256"/>
                    </a:lnTo>
                    <a:lnTo>
                      <a:pt x="67" y="282"/>
                    </a:lnTo>
                    <a:lnTo>
                      <a:pt x="71" y="286"/>
                    </a:lnTo>
                    <a:lnTo>
                      <a:pt x="72" y="290"/>
                    </a:lnTo>
                    <a:lnTo>
                      <a:pt x="75" y="310"/>
                    </a:lnTo>
                    <a:lnTo>
                      <a:pt x="74" y="314"/>
                    </a:lnTo>
                    <a:lnTo>
                      <a:pt x="72" y="318"/>
                    </a:lnTo>
                    <a:lnTo>
                      <a:pt x="33" y="357"/>
                    </a:lnTo>
                    <a:lnTo>
                      <a:pt x="30" y="361"/>
                    </a:lnTo>
                    <a:lnTo>
                      <a:pt x="26" y="365"/>
                    </a:lnTo>
                    <a:lnTo>
                      <a:pt x="25" y="370"/>
                    </a:lnTo>
                    <a:lnTo>
                      <a:pt x="24" y="376"/>
                    </a:lnTo>
                    <a:lnTo>
                      <a:pt x="23" y="380"/>
                    </a:lnTo>
                    <a:lnTo>
                      <a:pt x="24" y="386"/>
                    </a:lnTo>
                    <a:lnTo>
                      <a:pt x="25" y="392"/>
                    </a:lnTo>
                    <a:lnTo>
                      <a:pt x="28" y="396"/>
                    </a:lnTo>
                    <a:lnTo>
                      <a:pt x="45" y="427"/>
                    </a:lnTo>
                    <a:lnTo>
                      <a:pt x="48" y="430"/>
                    </a:lnTo>
                    <a:lnTo>
                      <a:pt x="53" y="434"/>
                    </a:lnTo>
                    <a:lnTo>
                      <a:pt x="57" y="436"/>
                    </a:lnTo>
                    <a:lnTo>
                      <a:pt x="62" y="438"/>
                    </a:lnTo>
                    <a:lnTo>
                      <a:pt x="66" y="439"/>
                    </a:lnTo>
                    <a:lnTo>
                      <a:pt x="72" y="440"/>
                    </a:lnTo>
                    <a:lnTo>
                      <a:pt x="76" y="440"/>
                    </a:lnTo>
                    <a:lnTo>
                      <a:pt x="82" y="439"/>
                    </a:lnTo>
                    <a:lnTo>
                      <a:pt x="137" y="422"/>
                    </a:lnTo>
                    <a:lnTo>
                      <a:pt x="141" y="423"/>
                    </a:lnTo>
                    <a:lnTo>
                      <a:pt x="145" y="425"/>
                    </a:lnTo>
                    <a:lnTo>
                      <a:pt x="160" y="436"/>
                    </a:lnTo>
                    <a:lnTo>
                      <a:pt x="163" y="439"/>
                    </a:lnTo>
                    <a:lnTo>
                      <a:pt x="164" y="444"/>
                    </a:lnTo>
                    <a:lnTo>
                      <a:pt x="163" y="500"/>
                    </a:lnTo>
                    <a:lnTo>
                      <a:pt x="164" y="504"/>
                    </a:lnTo>
                    <a:lnTo>
                      <a:pt x="165" y="510"/>
                    </a:lnTo>
                    <a:lnTo>
                      <a:pt x="167" y="514"/>
                    </a:lnTo>
                    <a:lnTo>
                      <a:pt x="170" y="519"/>
                    </a:lnTo>
                    <a:lnTo>
                      <a:pt x="173" y="524"/>
                    </a:lnTo>
                    <a:lnTo>
                      <a:pt x="177" y="527"/>
                    </a:lnTo>
                    <a:lnTo>
                      <a:pt x="181" y="529"/>
                    </a:lnTo>
                    <a:lnTo>
                      <a:pt x="186" y="531"/>
                    </a:lnTo>
                    <a:lnTo>
                      <a:pt x="190" y="533"/>
                    </a:lnTo>
                    <a:lnTo>
                      <a:pt x="204" y="536"/>
                    </a:lnTo>
                    <a:lnTo>
                      <a:pt x="216" y="539"/>
                    </a:lnTo>
                    <a:lnTo>
                      <a:pt x="221" y="541"/>
                    </a:lnTo>
                    <a:lnTo>
                      <a:pt x="223" y="541"/>
                    </a:lnTo>
                    <a:lnTo>
                      <a:pt x="225" y="541"/>
                    </a:lnTo>
                    <a:lnTo>
                      <a:pt x="231" y="541"/>
                    </a:lnTo>
                    <a:lnTo>
                      <a:pt x="235" y="539"/>
                    </a:lnTo>
                    <a:lnTo>
                      <a:pt x="239" y="538"/>
                    </a:lnTo>
                    <a:lnTo>
                      <a:pt x="244" y="536"/>
                    </a:lnTo>
                    <a:lnTo>
                      <a:pt x="247" y="533"/>
                    </a:lnTo>
                    <a:lnTo>
                      <a:pt x="251" y="530"/>
                    </a:lnTo>
                    <a:lnTo>
                      <a:pt x="254" y="527"/>
                    </a:lnTo>
                    <a:lnTo>
                      <a:pt x="256" y="522"/>
                    </a:lnTo>
                    <a:lnTo>
                      <a:pt x="282" y="473"/>
                    </a:lnTo>
                    <a:lnTo>
                      <a:pt x="286" y="470"/>
                    </a:lnTo>
                    <a:lnTo>
                      <a:pt x="290" y="469"/>
                    </a:lnTo>
                    <a:lnTo>
                      <a:pt x="310" y="465"/>
                    </a:lnTo>
                    <a:lnTo>
                      <a:pt x="314" y="467"/>
                    </a:lnTo>
                    <a:lnTo>
                      <a:pt x="318" y="469"/>
                    </a:lnTo>
                    <a:lnTo>
                      <a:pt x="356" y="508"/>
                    </a:lnTo>
                    <a:lnTo>
                      <a:pt x="360" y="511"/>
                    </a:lnTo>
                    <a:lnTo>
                      <a:pt x="364" y="514"/>
                    </a:lnTo>
                    <a:lnTo>
                      <a:pt x="369" y="516"/>
                    </a:lnTo>
                    <a:lnTo>
                      <a:pt x="375" y="518"/>
                    </a:lnTo>
                    <a:lnTo>
                      <a:pt x="380" y="518"/>
                    </a:lnTo>
                    <a:lnTo>
                      <a:pt x="385" y="518"/>
                    </a:lnTo>
                    <a:lnTo>
                      <a:pt x="390" y="516"/>
                    </a:lnTo>
                    <a:lnTo>
                      <a:pt x="396" y="513"/>
                    </a:lnTo>
                    <a:lnTo>
                      <a:pt x="426" y="496"/>
                    </a:lnTo>
                    <a:lnTo>
                      <a:pt x="430" y="493"/>
                    </a:lnTo>
                    <a:lnTo>
                      <a:pt x="434" y="488"/>
                    </a:lnTo>
                    <a:lnTo>
                      <a:pt x="436" y="484"/>
                    </a:lnTo>
                    <a:lnTo>
                      <a:pt x="438" y="479"/>
                    </a:lnTo>
                    <a:lnTo>
                      <a:pt x="439" y="475"/>
                    </a:lnTo>
                    <a:lnTo>
                      <a:pt x="441" y="469"/>
                    </a:lnTo>
                    <a:lnTo>
                      <a:pt x="439" y="464"/>
                    </a:lnTo>
                    <a:lnTo>
                      <a:pt x="438" y="459"/>
                    </a:lnTo>
                    <a:lnTo>
                      <a:pt x="422" y="406"/>
                    </a:lnTo>
                    <a:lnTo>
                      <a:pt x="422" y="402"/>
                    </a:lnTo>
                    <a:lnTo>
                      <a:pt x="425" y="396"/>
                    </a:lnTo>
                    <a:lnTo>
                      <a:pt x="436" y="381"/>
                    </a:lnTo>
                    <a:lnTo>
                      <a:pt x="439" y="378"/>
                    </a:lnTo>
                    <a:lnTo>
                      <a:pt x="444" y="377"/>
                    </a:lnTo>
                    <a:lnTo>
                      <a:pt x="500" y="378"/>
                    </a:lnTo>
                    <a:lnTo>
                      <a:pt x="504" y="377"/>
                    </a:lnTo>
                    <a:lnTo>
                      <a:pt x="510" y="376"/>
                    </a:lnTo>
                    <a:lnTo>
                      <a:pt x="515" y="373"/>
                    </a:lnTo>
                    <a:lnTo>
                      <a:pt x="519" y="371"/>
                    </a:lnTo>
                    <a:lnTo>
                      <a:pt x="522" y="368"/>
                    </a:lnTo>
                    <a:lnTo>
                      <a:pt x="526" y="364"/>
                    </a:lnTo>
                    <a:lnTo>
                      <a:pt x="529" y="360"/>
                    </a:lnTo>
                    <a:lnTo>
                      <a:pt x="530" y="355"/>
                    </a:lnTo>
                    <a:lnTo>
                      <a:pt x="533" y="351"/>
                    </a:lnTo>
                    <a:lnTo>
                      <a:pt x="536" y="337"/>
                    </a:lnTo>
                    <a:lnTo>
                      <a:pt x="540" y="324"/>
                    </a:lnTo>
                    <a:lnTo>
                      <a:pt x="540" y="320"/>
                    </a:lnTo>
                    <a:lnTo>
                      <a:pt x="541" y="314"/>
                    </a:lnTo>
                    <a:lnTo>
                      <a:pt x="540" y="310"/>
                    </a:lnTo>
                    <a:lnTo>
                      <a:pt x="538" y="304"/>
                    </a:lnTo>
                    <a:lnTo>
                      <a:pt x="536" y="299"/>
                    </a:lnTo>
                    <a:lnTo>
                      <a:pt x="534" y="295"/>
                    </a:lnTo>
                    <a:lnTo>
                      <a:pt x="530" y="290"/>
                    </a:lnTo>
                    <a:lnTo>
                      <a:pt x="527" y="287"/>
                    </a:lnTo>
                    <a:lnTo>
                      <a:pt x="522" y="285"/>
                    </a:lnTo>
                    <a:lnTo>
                      <a:pt x="474" y="258"/>
                    </a:lnTo>
                    <a:lnTo>
                      <a:pt x="470" y="255"/>
                    </a:lnTo>
                    <a:lnTo>
                      <a:pt x="468" y="250"/>
                    </a:lnTo>
                    <a:lnTo>
                      <a:pt x="466" y="231"/>
                    </a:lnTo>
                    <a:lnTo>
                      <a:pt x="466" y="228"/>
                    </a:lnTo>
                    <a:lnTo>
                      <a:pt x="468" y="223"/>
                    </a:lnTo>
                    <a:lnTo>
                      <a:pt x="508" y="184"/>
                    </a:lnTo>
                    <a:lnTo>
                      <a:pt x="511" y="180"/>
                    </a:lnTo>
                    <a:lnTo>
                      <a:pt x="513" y="175"/>
                    </a:lnTo>
                    <a:lnTo>
                      <a:pt x="516" y="171"/>
                    </a:lnTo>
                    <a:lnTo>
                      <a:pt x="517" y="166"/>
                    </a:lnTo>
                    <a:lnTo>
                      <a:pt x="517" y="160"/>
                    </a:lnTo>
                    <a:lnTo>
                      <a:pt x="517" y="155"/>
                    </a:lnTo>
                    <a:lnTo>
                      <a:pt x="516" y="150"/>
                    </a:lnTo>
                    <a:lnTo>
                      <a:pt x="513" y="145"/>
                    </a:lnTo>
                    <a:lnTo>
                      <a:pt x="495" y="115"/>
                    </a:lnTo>
                    <a:lnTo>
                      <a:pt x="492" y="112"/>
                    </a:lnTo>
                    <a:lnTo>
                      <a:pt x="488" y="108"/>
                    </a:lnTo>
                    <a:lnTo>
                      <a:pt x="484" y="105"/>
                    </a:lnTo>
                    <a:lnTo>
                      <a:pt x="479" y="102"/>
                    </a:lnTo>
                    <a:lnTo>
                      <a:pt x="474" y="101"/>
                    </a:lnTo>
                    <a:lnTo>
                      <a:pt x="469" y="101"/>
                    </a:lnTo>
                    <a:lnTo>
                      <a:pt x="463" y="101"/>
                    </a:lnTo>
                    <a:lnTo>
                      <a:pt x="459" y="102"/>
                    </a:lnTo>
                    <a:lnTo>
                      <a:pt x="404" y="118"/>
                    </a:lnTo>
                    <a:lnTo>
                      <a:pt x="400" y="118"/>
                    </a:lnTo>
                    <a:lnTo>
                      <a:pt x="396" y="116"/>
                    </a:lnTo>
                    <a:lnTo>
                      <a:pt x="380" y="105"/>
                    </a:lnTo>
                    <a:lnTo>
                      <a:pt x="378" y="101"/>
                    </a:lnTo>
                    <a:lnTo>
                      <a:pt x="377" y="97"/>
                    </a:lnTo>
                    <a:lnTo>
                      <a:pt x="377" y="42"/>
                    </a:lnTo>
                    <a:lnTo>
                      <a:pt x="377" y="36"/>
                    </a:lnTo>
                    <a:lnTo>
                      <a:pt x="376" y="32"/>
                    </a:lnTo>
                    <a:lnTo>
                      <a:pt x="373" y="26"/>
                    </a:lnTo>
                    <a:lnTo>
                      <a:pt x="371" y="22"/>
                    </a:lnTo>
                    <a:lnTo>
                      <a:pt x="368" y="18"/>
                    </a:lnTo>
                    <a:lnTo>
                      <a:pt x="363" y="15"/>
                    </a:lnTo>
                    <a:lnTo>
                      <a:pt x="360" y="11"/>
                    </a:lnTo>
                    <a:lnTo>
                      <a:pt x="355" y="9"/>
                    </a:lnTo>
                    <a:lnTo>
                      <a:pt x="350" y="8"/>
                    </a:lnTo>
                    <a:lnTo>
                      <a:pt x="337" y="5"/>
                    </a:lnTo>
                    <a:lnTo>
                      <a:pt x="324" y="1"/>
                    </a:lnTo>
                    <a:lnTo>
                      <a:pt x="319" y="1"/>
                    </a:lnTo>
                    <a:lnTo>
                      <a:pt x="317" y="0"/>
                    </a:lnTo>
                    <a:lnTo>
                      <a:pt x="314" y="0"/>
                    </a:lnTo>
                    <a:lnTo>
                      <a:pt x="310" y="1"/>
                    </a:lnTo>
                    <a:lnTo>
                      <a:pt x="305" y="1"/>
                    </a:lnTo>
                    <a:lnTo>
                      <a:pt x="301" y="3"/>
                    </a:lnTo>
                    <a:lnTo>
                      <a:pt x="297" y="6"/>
                    </a:lnTo>
                    <a:lnTo>
                      <a:pt x="293" y="8"/>
                    </a:lnTo>
                    <a:lnTo>
                      <a:pt x="289" y="11"/>
                    </a:lnTo>
                    <a:lnTo>
                      <a:pt x="287" y="15"/>
                    </a:lnTo>
                    <a:lnTo>
                      <a:pt x="285" y="18"/>
                    </a:lnTo>
                    <a:lnTo>
                      <a:pt x="258" y="67"/>
                    </a:lnTo>
                    <a:lnTo>
                      <a:pt x="255" y="71"/>
                    </a:lnTo>
                    <a:lnTo>
                      <a:pt x="251" y="73"/>
                    </a:lnTo>
                    <a:lnTo>
                      <a:pt x="230" y="75"/>
                    </a:lnTo>
                    <a:lnTo>
                      <a:pt x="225" y="74"/>
                    </a:lnTo>
                    <a:lnTo>
                      <a:pt x="223" y="73"/>
                    </a:lnTo>
                    <a:lnTo>
                      <a:pt x="183" y="33"/>
                    </a:lnTo>
                    <a:lnTo>
                      <a:pt x="180" y="30"/>
                    </a:lnTo>
                    <a:lnTo>
                      <a:pt x="175" y="27"/>
                    </a:lnTo>
                    <a:lnTo>
                      <a:pt x="171" y="25"/>
                    </a:lnTo>
                    <a:lnTo>
                      <a:pt x="166" y="24"/>
                    </a:lnTo>
                    <a:lnTo>
                      <a:pt x="161" y="23"/>
                    </a:lnTo>
                    <a:lnTo>
                      <a:pt x="155" y="24"/>
                    </a:lnTo>
                    <a:lnTo>
                      <a:pt x="150" y="25"/>
                    </a:lnTo>
                    <a:lnTo>
                      <a:pt x="145" y="27"/>
                    </a:lnTo>
                    <a:lnTo>
                      <a:pt x="115" y="46"/>
                    </a:lnTo>
                    <a:lnTo>
                      <a:pt x="111" y="49"/>
                    </a:lnTo>
                    <a:lnTo>
                      <a:pt x="107" y="52"/>
                    </a:lnTo>
                    <a:lnTo>
                      <a:pt x="105" y="57"/>
                    </a:lnTo>
                    <a:lnTo>
                      <a:pt x="103" y="61"/>
                    </a:lnTo>
                    <a:lnTo>
                      <a:pt x="101" y="67"/>
                    </a:lnTo>
                    <a:lnTo>
                      <a:pt x="100" y="72"/>
                    </a:lnTo>
                    <a:lnTo>
                      <a:pt x="100" y="77"/>
                    </a:lnTo>
                    <a:lnTo>
                      <a:pt x="101" y="82"/>
                    </a:lnTo>
                    <a:lnTo>
                      <a:pt x="119" y="135"/>
                    </a:lnTo>
                    <a:lnTo>
                      <a:pt x="119" y="140"/>
                    </a:lnTo>
                    <a:lnTo>
                      <a:pt x="116" y="145"/>
                    </a:lnTo>
                    <a:lnTo>
                      <a:pt x="105" y="160"/>
                    </a:lnTo>
                    <a:close/>
                    <a:moveTo>
                      <a:pt x="129" y="178"/>
                    </a:moveTo>
                    <a:lnTo>
                      <a:pt x="139" y="163"/>
                    </a:lnTo>
                    <a:lnTo>
                      <a:pt x="142" y="159"/>
                    </a:lnTo>
                    <a:lnTo>
                      <a:pt x="145" y="155"/>
                    </a:lnTo>
                    <a:lnTo>
                      <a:pt x="146" y="150"/>
                    </a:lnTo>
                    <a:lnTo>
                      <a:pt x="148" y="146"/>
                    </a:lnTo>
                    <a:lnTo>
                      <a:pt x="148" y="141"/>
                    </a:lnTo>
                    <a:lnTo>
                      <a:pt x="148" y="135"/>
                    </a:lnTo>
                    <a:lnTo>
                      <a:pt x="148" y="131"/>
                    </a:lnTo>
                    <a:lnTo>
                      <a:pt x="147" y="126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1" y="71"/>
                    </a:lnTo>
                    <a:lnTo>
                      <a:pt x="160" y="53"/>
                    </a:lnTo>
                    <a:lnTo>
                      <a:pt x="163" y="55"/>
                    </a:lnTo>
                    <a:lnTo>
                      <a:pt x="202" y="93"/>
                    </a:lnTo>
                    <a:lnTo>
                      <a:pt x="207" y="99"/>
                    </a:lnTo>
                    <a:lnTo>
                      <a:pt x="214" y="102"/>
                    </a:lnTo>
                    <a:lnTo>
                      <a:pt x="222" y="105"/>
                    </a:lnTo>
                    <a:lnTo>
                      <a:pt x="230" y="106"/>
                    </a:lnTo>
                    <a:lnTo>
                      <a:pt x="233" y="105"/>
                    </a:lnTo>
                    <a:lnTo>
                      <a:pt x="237" y="105"/>
                    </a:lnTo>
                    <a:lnTo>
                      <a:pt x="254" y="102"/>
                    </a:lnTo>
                    <a:lnTo>
                      <a:pt x="258" y="101"/>
                    </a:lnTo>
                    <a:lnTo>
                      <a:pt x="263" y="100"/>
                    </a:lnTo>
                    <a:lnTo>
                      <a:pt x="268" y="98"/>
                    </a:lnTo>
                    <a:lnTo>
                      <a:pt x="272" y="96"/>
                    </a:lnTo>
                    <a:lnTo>
                      <a:pt x="276" y="92"/>
                    </a:lnTo>
                    <a:lnTo>
                      <a:pt x="279" y="89"/>
                    </a:lnTo>
                    <a:lnTo>
                      <a:pt x="282" y="85"/>
                    </a:lnTo>
                    <a:lnTo>
                      <a:pt x="285" y="81"/>
                    </a:lnTo>
                    <a:lnTo>
                      <a:pt x="311" y="32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9" y="31"/>
                    </a:lnTo>
                    <a:lnTo>
                      <a:pt x="330" y="34"/>
                    </a:lnTo>
                    <a:lnTo>
                      <a:pt x="340" y="36"/>
                    </a:lnTo>
                    <a:lnTo>
                      <a:pt x="345" y="38"/>
                    </a:lnTo>
                    <a:lnTo>
                      <a:pt x="346" y="40"/>
                    </a:lnTo>
                    <a:lnTo>
                      <a:pt x="347" y="41"/>
                    </a:lnTo>
                    <a:lnTo>
                      <a:pt x="346" y="97"/>
                    </a:lnTo>
                    <a:lnTo>
                      <a:pt x="347" y="101"/>
                    </a:lnTo>
                    <a:lnTo>
                      <a:pt x="348" y="106"/>
                    </a:lnTo>
                    <a:lnTo>
                      <a:pt x="350" y="112"/>
                    </a:lnTo>
                    <a:lnTo>
                      <a:pt x="352" y="115"/>
                    </a:lnTo>
                    <a:lnTo>
                      <a:pt x="354" y="119"/>
                    </a:lnTo>
                    <a:lnTo>
                      <a:pt x="356" y="124"/>
                    </a:lnTo>
                    <a:lnTo>
                      <a:pt x="360" y="126"/>
                    </a:lnTo>
                    <a:lnTo>
                      <a:pt x="363" y="130"/>
                    </a:lnTo>
                    <a:lnTo>
                      <a:pt x="378" y="140"/>
                    </a:lnTo>
                    <a:lnTo>
                      <a:pt x="381" y="142"/>
                    </a:lnTo>
                    <a:lnTo>
                      <a:pt x="386" y="145"/>
                    </a:lnTo>
                    <a:lnTo>
                      <a:pt x="390" y="147"/>
                    </a:lnTo>
                    <a:lnTo>
                      <a:pt x="395" y="148"/>
                    </a:lnTo>
                    <a:lnTo>
                      <a:pt x="400" y="149"/>
                    </a:lnTo>
                    <a:lnTo>
                      <a:pt x="405" y="149"/>
                    </a:lnTo>
                    <a:lnTo>
                      <a:pt x="410" y="148"/>
                    </a:lnTo>
                    <a:lnTo>
                      <a:pt x="414" y="147"/>
                    </a:lnTo>
                    <a:lnTo>
                      <a:pt x="468" y="131"/>
                    </a:lnTo>
                    <a:lnTo>
                      <a:pt x="469" y="131"/>
                    </a:lnTo>
                    <a:lnTo>
                      <a:pt x="470" y="131"/>
                    </a:lnTo>
                    <a:lnTo>
                      <a:pt x="487" y="159"/>
                    </a:lnTo>
                    <a:lnTo>
                      <a:pt x="487" y="162"/>
                    </a:lnTo>
                    <a:lnTo>
                      <a:pt x="487" y="163"/>
                    </a:lnTo>
                    <a:lnTo>
                      <a:pt x="447" y="201"/>
                    </a:lnTo>
                    <a:lnTo>
                      <a:pt x="444" y="205"/>
                    </a:lnTo>
                    <a:lnTo>
                      <a:pt x="442" y="209"/>
                    </a:lnTo>
                    <a:lnTo>
                      <a:pt x="439" y="214"/>
                    </a:lnTo>
                    <a:lnTo>
                      <a:pt x="437" y="219"/>
                    </a:lnTo>
                    <a:lnTo>
                      <a:pt x="436" y="223"/>
                    </a:lnTo>
                    <a:lnTo>
                      <a:pt x="436" y="228"/>
                    </a:lnTo>
                    <a:lnTo>
                      <a:pt x="435" y="232"/>
                    </a:lnTo>
                    <a:lnTo>
                      <a:pt x="436" y="237"/>
                    </a:lnTo>
                    <a:lnTo>
                      <a:pt x="438" y="254"/>
                    </a:lnTo>
                    <a:lnTo>
                      <a:pt x="439" y="258"/>
                    </a:lnTo>
                    <a:lnTo>
                      <a:pt x="441" y="263"/>
                    </a:lnTo>
                    <a:lnTo>
                      <a:pt x="443" y="267"/>
                    </a:lnTo>
                    <a:lnTo>
                      <a:pt x="445" y="272"/>
                    </a:lnTo>
                    <a:lnTo>
                      <a:pt x="449" y="277"/>
                    </a:lnTo>
                    <a:lnTo>
                      <a:pt x="452" y="280"/>
                    </a:lnTo>
                    <a:lnTo>
                      <a:pt x="455" y="283"/>
                    </a:lnTo>
                    <a:lnTo>
                      <a:pt x="460" y="286"/>
                    </a:lnTo>
                    <a:lnTo>
                      <a:pt x="509" y="311"/>
                    </a:lnTo>
                    <a:lnTo>
                      <a:pt x="510" y="313"/>
                    </a:lnTo>
                    <a:lnTo>
                      <a:pt x="510" y="315"/>
                    </a:lnTo>
                    <a:lnTo>
                      <a:pt x="510" y="320"/>
                    </a:lnTo>
                    <a:lnTo>
                      <a:pt x="508" y="330"/>
                    </a:lnTo>
                    <a:lnTo>
                      <a:pt x="504" y="341"/>
                    </a:lnTo>
                    <a:lnTo>
                      <a:pt x="503" y="345"/>
                    </a:lnTo>
                    <a:lnTo>
                      <a:pt x="501" y="347"/>
                    </a:lnTo>
                    <a:lnTo>
                      <a:pt x="500" y="347"/>
                    </a:lnTo>
                    <a:lnTo>
                      <a:pt x="444" y="347"/>
                    </a:lnTo>
                    <a:lnTo>
                      <a:pt x="439" y="347"/>
                    </a:lnTo>
                    <a:lnTo>
                      <a:pt x="434" y="348"/>
                    </a:lnTo>
                    <a:lnTo>
                      <a:pt x="429" y="349"/>
                    </a:lnTo>
                    <a:lnTo>
                      <a:pt x="425" y="352"/>
                    </a:lnTo>
                    <a:lnTo>
                      <a:pt x="421" y="354"/>
                    </a:lnTo>
                    <a:lnTo>
                      <a:pt x="417" y="357"/>
                    </a:lnTo>
                    <a:lnTo>
                      <a:pt x="414" y="361"/>
                    </a:lnTo>
                    <a:lnTo>
                      <a:pt x="411" y="364"/>
                    </a:lnTo>
                    <a:lnTo>
                      <a:pt x="401" y="378"/>
                    </a:lnTo>
                    <a:lnTo>
                      <a:pt x="398" y="381"/>
                    </a:lnTo>
                    <a:lnTo>
                      <a:pt x="396" y="386"/>
                    </a:lnTo>
                    <a:lnTo>
                      <a:pt x="394" y="390"/>
                    </a:lnTo>
                    <a:lnTo>
                      <a:pt x="393" y="396"/>
                    </a:lnTo>
                    <a:lnTo>
                      <a:pt x="392" y="401"/>
                    </a:lnTo>
                    <a:lnTo>
                      <a:pt x="392" y="405"/>
                    </a:lnTo>
                    <a:lnTo>
                      <a:pt x="393" y="410"/>
                    </a:lnTo>
                    <a:lnTo>
                      <a:pt x="394" y="414"/>
                    </a:lnTo>
                    <a:lnTo>
                      <a:pt x="410" y="468"/>
                    </a:lnTo>
                    <a:lnTo>
                      <a:pt x="410" y="470"/>
                    </a:lnTo>
                    <a:lnTo>
                      <a:pt x="381" y="487"/>
                    </a:lnTo>
                    <a:lnTo>
                      <a:pt x="378" y="487"/>
                    </a:lnTo>
                    <a:lnTo>
                      <a:pt x="339" y="447"/>
                    </a:lnTo>
                    <a:lnTo>
                      <a:pt x="332" y="443"/>
                    </a:lnTo>
                    <a:lnTo>
                      <a:pt x="326" y="439"/>
                    </a:lnTo>
                    <a:lnTo>
                      <a:pt x="318" y="437"/>
                    </a:lnTo>
                    <a:lnTo>
                      <a:pt x="310" y="436"/>
                    </a:lnTo>
                    <a:lnTo>
                      <a:pt x="306" y="436"/>
                    </a:lnTo>
                    <a:lnTo>
                      <a:pt x="304" y="436"/>
                    </a:lnTo>
                    <a:lnTo>
                      <a:pt x="287" y="439"/>
                    </a:lnTo>
                    <a:lnTo>
                      <a:pt x="282" y="439"/>
                    </a:lnTo>
                    <a:lnTo>
                      <a:pt x="278" y="442"/>
                    </a:lnTo>
                    <a:lnTo>
                      <a:pt x="273" y="443"/>
                    </a:lnTo>
                    <a:lnTo>
                      <a:pt x="269" y="446"/>
                    </a:lnTo>
                    <a:lnTo>
                      <a:pt x="264" y="448"/>
                    </a:lnTo>
                    <a:lnTo>
                      <a:pt x="261" y="452"/>
                    </a:lnTo>
                    <a:lnTo>
                      <a:pt x="257" y="455"/>
                    </a:lnTo>
                    <a:lnTo>
                      <a:pt x="255" y="460"/>
                    </a:lnTo>
                    <a:lnTo>
                      <a:pt x="230" y="509"/>
                    </a:lnTo>
                    <a:lnTo>
                      <a:pt x="228" y="510"/>
                    </a:lnTo>
                    <a:lnTo>
                      <a:pt x="225" y="511"/>
                    </a:lnTo>
                    <a:lnTo>
                      <a:pt x="222" y="510"/>
                    </a:lnTo>
                    <a:lnTo>
                      <a:pt x="211" y="508"/>
                    </a:lnTo>
                    <a:lnTo>
                      <a:pt x="199" y="504"/>
                    </a:lnTo>
                    <a:lnTo>
                      <a:pt x="196" y="503"/>
                    </a:lnTo>
                    <a:lnTo>
                      <a:pt x="194" y="502"/>
                    </a:lnTo>
                    <a:lnTo>
                      <a:pt x="194" y="500"/>
                    </a:lnTo>
                    <a:lnTo>
                      <a:pt x="194" y="444"/>
                    </a:lnTo>
                    <a:lnTo>
                      <a:pt x="194" y="439"/>
                    </a:lnTo>
                    <a:lnTo>
                      <a:pt x="192" y="435"/>
                    </a:lnTo>
                    <a:lnTo>
                      <a:pt x="191" y="430"/>
                    </a:lnTo>
                    <a:lnTo>
                      <a:pt x="189" y="426"/>
                    </a:lnTo>
                    <a:lnTo>
                      <a:pt x="187" y="421"/>
                    </a:lnTo>
                    <a:lnTo>
                      <a:pt x="183" y="418"/>
                    </a:lnTo>
                    <a:lnTo>
                      <a:pt x="180" y="414"/>
                    </a:lnTo>
                    <a:lnTo>
                      <a:pt x="177" y="412"/>
                    </a:lnTo>
                    <a:lnTo>
                      <a:pt x="163" y="402"/>
                    </a:lnTo>
                    <a:lnTo>
                      <a:pt x="157" y="397"/>
                    </a:lnTo>
                    <a:lnTo>
                      <a:pt x="150" y="395"/>
                    </a:lnTo>
                    <a:lnTo>
                      <a:pt x="144" y="393"/>
                    </a:lnTo>
                    <a:lnTo>
                      <a:pt x="137" y="393"/>
                    </a:lnTo>
                    <a:lnTo>
                      <a:pt x="131" y="393"/>
                    </a:lnTo>
                    <a:lnTo>
                      <a:pt x="127" y="394"/>
                    </a:lnTo>
                    <a:lnTo>
                      <a:pt x="73" y="411"/>
                    </a:lnTo>
                    <a:lnTo>
                      <a:pt x="71" y="410"/>
                    </a:lnTo>
                    <a:lnTo>
                      <a:pt x="54" y="381"/>
                    </a:lnTo>
                    <a:lnTo>
                      <a:pt x="54" y="380"/>
                    </a:lnTo>
                    <a:lnTo>
                      <a:pt x="54" y="378"/>
                    </a:lnTo>
                    <a:lnTo>
                      <a:pt x="94" y="339"/>
                    </a:lnTo>
                    <a:lnTo>
                      <a:pt x="97" y="336"/>
                    </a:lnTo>
                    <a:lnTo>
                      <a:pt x="99" y="332"/>
                    </a:lnTo>
                    <a:lnTo>
                      <a:pt x="101" y="328"/>
                    </a:lnTo>
                    <a:lnTo>
                      <a:pt x="103" y="323"/>
                    </a:lnTo>
                    <a:lnTo>
                      <a:pt x="104" y="318"/>
                    </a:lnTo>
                    <a:lnTo>
                      <a:pt x="105" y="313"/>
                    </a:lnTo>
                    <a:lnTo>
                      <a:pt x="105" y="308"/>
                    </a:lnTo>
                    <a:lnTo>
                      <a:pt x="105" y="304"/>
                    </a:lnTo>
                    <a:lnTo>
                      <a:pt x="101" y="287"/>
                    </a:lnTo>
                    <a:lnTo>
                      <a:pt x="101" y="282"/>
                    </a:lnTo>
                    <a:lnTo>
                      <a:pt x="99" y="278"/>
                    </a:lnTo>
                    <a:lnTo>
                      <a:pt x="98" y="273"/>
                    </a:lnTo>
                    <a:lnTo>
                      <a:pt x="95" y="269"/>
                    </a:lnTo>
                    <a:lnTo>
                      <a:pt x="92" y="265"/>
                    </a:lnTo>
                    <a:lnTo>
                      <a:pt x="89" y="262"/>
                    </a:lnTo>
                    <a:lnTo>
                      <a:pt x="86" y="258"/>
                    </a:lnTo>
                    <a:lnTo>
                      <a:pt x="81" y="256"/>
                    </a:lnTo>
                    <a:lnTo>
                      <a:pt x="32" y="230"/>
                    </a:lnTo>
                    <a:lnTo>
                      <a:pt x="31" y="229"/>
                    </a:lnTo>
                    <a:lnTo>
                      <a:pt x="30" y="226"/>
                    </a:lnTo>
                    <a:lnTo>
                      <a:pt x="31" y="222"/>
                    </a:lnTo>
                    <a:lnTo>
                      <a:pt x="33" y="211"/>
                    </a:lnTo>
                    <a:lnTo>
                      <a:pt x="37" y="200"/>
                    </a:lnTo>
                    <a:lnTo>
                      <a:pt x="38" y="196"/>
                    </a:lnTo>
                    <a:lnTo>
                      <a:pt x="39" y="195"/>
                    </a:lnTo>
                    <a:lnTo>
                      <a:pt x="41" y="193"/>
                    </a:lnTo>
                    <a:lnTo>
                      <a:pt x="97" y="195"/>
                    </a:lnTo>
                    <a:lnTo>
                      <a:pt x="101" y="193"/>
                    </a:lnTo>
                    <a:lnTo>
                      <a:pt x="106" y="192"/>
                    </a:lnTo>
                    <a:lnTo>
                      <a:pt x="111" y="191"/>
                    </a:lnTo>
                    <a:lnTo>
                      <a:pt x="115" y="189"/>
                    </a:lnTo>
                    <a:lnTo>
                      <a:pt x="120" y="187"/>
                    </a:lnTo>
                    <a:lnTo>
                      <a:pt x="123" y="184"/>
                    </a:lnTo>
                    <a:lnTo>
                      <a:pt x="127" y="181"/>
                    </a:lnTo>
                    <a:lnTo>
                      <a:pt x="129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" name="Freeform 338"/>
              <p:cNvSpPr>
                <a:spLocks noEditPoints="1"/>
              </p:cNvSpPr>
              <p:nvPr/>
            </p:nvSpPr>
            <p:spPr bwMode="auto">
              <a:xfrm>
                <a:off x="10310" y="9318"/>
                <a:ext cx="228" cy="227"/>
              </a:xfrm>
              <a:custGeom>
                <a:avLst/>
                <a:gdLst>
                  <a:gd name="T0" fmla="*/ 78663 w 180"/>
                  <a:gd name="T1" fmla="*/ 142228 h 180"/>
                  <a:gd name="T2" fmla="*/ 92965 w 180"/>
                  <a:gd name="T3" fmla="*/ 139050 h 180"/>
                  <a:gd name="T4" fmla="*/ 105678 w 180"/>
                  <a:gd name="T5" fmla="*/ 133488 h 180"/>
                  <a:gd name="T6" fmla="*/ 117597 w 180"/>
                  <a:gd name="T7" fmla="*/ 126337 h 180"/>
                  <a:gd name="T8" fmla="*/ 126337 w 180"/>
                  <a:gd name="T9" fmla="*/ 116802 h 180"/>
                  <a:gd name="T10" fmla="*/ 135077 w 180"/>
                  <a:gd name="T11" fmla="*/ 104884 h 180"/>
                  <a:gd name="T12" fmla="*/ 139845 w 180"/>
                  <a:gd name="T13" fmla="*/ 92170 h 180"/>
                  <a:gd name="T14" fmla="*/ 143023 w 180"/>
                  <a:gd name="T15" fmla="*/ 78663 h 180"/>
                  <a:gd name="T16" fmla="*/ 143023 w 180"/>
                  <a:gd name="T17" fmla="*/ 64360 h 180"/>
                  <a:gd name="T18" fmla="*/ 139845 w 180"/>
                  <a:gd name="T19" fmla="*/ 50058 h 180"/>
                  <a:gd name="T20" fmla="*/ 135077 w 180"/>
                  <a:gd name="T21" fmla="*/ 37345 h 180"/>
                  <a:gd name="T22" fmla="*/ 126337 w 180"/>
                  <a:gd name="T23" fmla="*/ 25426 h 180"/>
                  <a:gd name="T24" fmla="*/ 117597 w 180"/>
                  <a:gd name="T25" fmla="*/ 15891 h 180"/>
                  <a:gd name="T26" fmla="*/ 105678 w 180"/>
                  <a:gd name="T27" fmla="*/ 7946 h 180"/>
                  <a:gd name="T28" fmla="*/ 92965 w 180"/>
                  <a:gd name="T29" fmla="*/ 2384 h 180"/>
                  <a:gd name="T30" fmla="*/ 78663 w 180"/>
                  <a:gd name="T31" fmla="*/ 0 h 180"/>
                  <a:gd name="T32" fmla="*/ 64360 w 180"/>
                  <a:gd name="T33" fmla="*/ 0 h 180"/>
                  <a:gd name="T34" fmla="*/ 50853 w 180"/>
                  <a:gd name="T35" fmla="*/ 2384 h 180"/>
                  <a:gd name="T36" fmla="*/ 38139 w 180"/>
                  <a:gd name="T37" fmla="*/ 7946 h 180"/>
                  <a:gd name="T38" fmla="*/ 26221 w 180"/>
                  <a:gd name="T39" fmla="*/ 15891 h 180"/>
                  <a:gd name="T40" fmla="*/ 15891 w 180"/>
                  <a:gd name="T41" fmla="*/ 25426 h 180"/>
                  <a:gd name="T42" fmla="*/ 8740 w 180"/>
                  <a:gd name="T43" fmla="*/ 37345 h 180"/>
                  <a:gd name="T44" fmla="*/ 3973 w 180"/>
                  <a:gd name="T45" fmla="*/ 50058 h 180"/>
                  <a:gd name="T46" fmla="*/ 795 w 180"/>
                  <a:gd name="T47" fmla="*/ 64360 h 180"/>
                  <a:gd name="T48" fmla="*/ 795 w 180"/>
                  <a:gd name="T49" fmla="*/ 78663 h 180"/>
                  <a:gd name="T50" fmla="*/ 3973 w 180"/>
                  <a:gd name="T51" fmla="*/ 92170 h 180"/>
                  <a:gd name="T52" fmla="*/ 8740 w 180"/>
                  <a:gd name="T53" fmla="*/ 104884 h 180"/>
                  <a:gd name="T54" fmla="*/ 15891 w 180"/>
                  <a:gd name="T55" fmla="*/ 116802 h 180"/>
                  <a:gd name="T56" fmla="*/ 26221 w 180"/>
                  <a:gd name="T57" fmla="*/ 126337 h 180"/>
                  <a:gd name="T58" fmla="*/ 38139 w 180"/>
                  <a:gd name="T59" fmla="*/ 133488 h 180"/>
                  <a:gd name="T60" fmla="*/ 50853 w 180"/>
                  <a:gd name="T61" fmla="*/ 139050 h 180"/>
                  <a:gd name="T62" fmla="*/ 64360 w 180"/>
                  <a:gd name="T63" fmla="*/ 142228 h 180"/>
                  <a:gd name="T64" fmla="*/ 71512 w 180"/>
                  <a:gd name="T65" fmla="*/ 23837 h 180"/>
                  <a:gd name="T66" fmla="*/ 81046 w 180"/>
                  <a:gd name="T67" fmla="*/ 24632 h 180"/>
                  <a:gd name="T68" fmla="*/ 90581 w 180"/>
                  <a:gd name="T69" fmla="*/ 27015 h 180"/>
                  <a:gd name="T70" fmla="*/ 105678 w 180"/>
                  <a:gd name="T71" fmla="*/ 37345 h 180"/>
                  <a:gd name="T72" fmla="*/ 116008 w 180"/>
                  <a:gd name="T73" fmla="*/ 52442 h 180"/>
                  <a:gd name="T74" fmla="*/ 118391 w 180"/>
                  <a:gd name="T75" fmla="*/ 61182 h 180"/>
                  <a:gd name="T76" fmla="*/ 119186 w 180"/>
                  <a:gd name="T77" fmla="*/ 71512 h 180"/>
                  <a:gd name="T78" fmla="*/ 118391 w 180"/>
                  <a:gd name="T79" fmla="*/ 80252 h 180"/>
                  <a:gd name="T80" fmla="*/ 116008 w 180"/>
                  <a:gd name="T81" fmla="*/ 89787 h 180"/>
                  <a:gd name="T82" fmla="*/ 105678 w 180"/>
                  <a:gd name="T83" fmla="*/ 104884 h 180"/>
                  <a:gd name="T84" fmla="*/ 90581 w 180"/>
                  <a:gd name="T85" fmla="*/ 114418 h 180"/>
                  <a:gd name="T86" fmla="*/ 81046 w 180"/>
                  <a:gd name="T87" fmla="*/ 117597 h 180"/>
                  <a:gd name="T88" fmla="*/ 71512 w 180"/>
                  <a:gd name="T89" fmla="*/ 118391 h 180"/>
                  <a:gd name="T90" fmla="*/ 61977 w 180"/>
                  <a:gd name="T91" fmla="*/ 117597 h 180"/>
                  <a:gd name="T92" fmla="*/ 53236 w 180"/>
                  <a:gd name="T93" fmla="*/ 114418 h 180"/>
                  <a:gd name="T94" fmla="*/ 38139 w 180"/>
                  <a:gd name="T95" fmla="*/ 104884 h 180"/>
                  <a:gd name="T96" fmla="*/ 27810 w 180"/>
                  <a:gd name="T97" fmla="*/ 89787 h 180"/>
                  <a:gd name="T98" fmla="*/ 25426 w 180"/>
                  <a:gd name="T99" fmla="*/ 80252 h 180"/>
                  <a:gd name="T100" fmla="*/ 24632 w 180"/>
                  <a:gd name="T101" fmla="*/ 71512 h 180"/>
                  <a:gd name="T102" fmla="*/ 25426 w 180"/>
                  <a:gd name="T103" fmla="*/ 61182 h 180"/>
                  <a:gd name="T104" fmla="*/ 27810 w 180"/>
                  <a:gd name="T105" fmla="*/ 52442 h 180"/>
                  <a:gd name="T106" fmla="*/ 38139 w 180"/>
                  <a:gd name="T107" fmla="*/ 37345 h 180"/>
                  <a:gd name="T108" fmla="*/ 53236 w 180"/>
                  <a:gd name="T109" fmla="*/ 27015 h 180"/>
                  <a:gd name="T110" fmla="*/ 61977 w 180"/>
                  <a:gd name="T111" fmla="*/ 24632 h 180"/>
                  <a:gd name="T112" fmla="*/ 71512 w 180"/>
                  <a:gd name="T113" fmla="*/ 23837 h 1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0" h="180">
                    <a:moveTo>
                      <a:pt x="90" y="180"/>
                    </a:moveTo>
                    <a:lnTo>
                      <a:pt x="99" y="179"/>
                    </a:lnTo>
                    <a:lnTo>
                      <a:pt x="108" y="177"/>
                    </a:lnTo>
                    <a:lnTo>
                      <a:pt x="117" y="175"/>
                    </a:lnTo>
                    <a:lnTo>
                      <a:pt x="125" y="173"/>
                    </a:lnTo>
                    <a:lnTo>
                      <a:pt x="133" y="168"/>
                    </a:lnTo>
                    <a:lnTo>
                      <a:pt x="140" y="164"/>
                    </a:lnTo>
                    <a:lnTo>
                      <a:pt x="148" y="159"/>
                    </a:lnTo>
                    <a:lnTo>
                      <a:pt x="154" y="154"/>
                    </a:lnTo>
                    <a:lnTo>
                      <a:pt x="159" y="147"/>
                    </a:lnTo>
                    <a:lnTo>
                      <a:pt x="165" y="140"/>
                    </a:lnTo>
                    <a:lnTo>
                      <a:pt x="170" y="132"/>
                    </a:lnTo>
                    <a:lnTo>
                      <a:pt x="173" y="124"/>
                    </a:lnTo>
                    <a:lnTo>
                      <a:pt x="176" y="116"/>
                    </a:lnTo>
                    <a:lnTo>
                      <a:pt x="179" y="108"/>
                    </a:lnTo>
                    <a:lnTo>
                      <a:pt x="180" y="99"/>
                    </a:lnTo>
                    <a:lnTo>
                      <a:pt x="180" y="90"/>
                    </a:lnTo>
                    <a:lnTo>
                      <a:pt x="180" y="81"/>
                    </a:lnTo>
                    <a:lnTo>
                      <a:pt x="179" y="72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70" y="47"/>
                    </a:lnTo>
                    <a:lnTo>
                      <a:pt x="165" y="40"/>
                    </a:lnTo>
                    <a:lnTo>
                      <a:pt x="159" y="32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40" y="15"/>
                    </a:lnTo>
                    <a:lnTo>
                      <a:pt x="133" y="10"/>
                    </a:lnTo>
                    <a:lnTo>
                      <a:pt x="125" y="7"/>
                    </a:lnTo>
                    <a:lnTo>
                      <a:pt x="117" y="3"/>
                    </a:lnTo>
                    <a:lnTo>
                      <a:pt x="108" y="1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2" y="1"/>
                    </a:lnTo>
                    <a:lnTo>
                      <a:pt x="64" y="3"/>
                    </a:lnTo>
                    <a:lnTo>
                      <a:pt x="56" y="7"/>
                    </a:lnTo>
                    <a:lnTo>
                      <a:pt x="48" y="10"/>
                    </a:lnTo>
                    <a:lnTo>
                      <a:pt x="40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0" y="32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2" y="108"/>
                    </a:lnTo>
                    <a:lnTo>
                      <a:pt x="5" y="116"/>
                    </a:lnTo>
                    <a:lnTo>
                      <a:pt x="7" y="124"/>
                    </a:lnTo>
                    <a:lnTo>
                      <a:pt x="11" y="132"/>
                    </a:lnTo>
                    <a:lnTo>
                      <a:pt x="16" y="140"/>
                    </a:lnTo>
                    <a:lnTo>
                      <a:pt x="20" y="147"/>
                    </a:lnTo>
                    <a:lnTo>
                      <a:pt x="26" y="154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8" y="168"/>
                    </a:lnTo>
                    <a:lnTo>
                      <a:pt x="56" y="173"/>
                    </a:lnTo>
                    <a:lnTo>
                      <a:pt x="64" y="175"/>
                    </a:lnTo>
                    <a:lnTo>
                      <a:pt x="72" y="177"/>
                    </a:lnTo>
                    <a:lnTo>
                      <a:pt x="81" y="179"/>
                    </a:lnTo>
                    <a:lnTo>
                      <a:pt x="90" y="180"/>
                    </a:lnTo>
                    <a:close/>
                    <a:moveTo>
                      <a:pt x="90" y="30"/>
                    </a:moveTo>
                    <a:lnTo>
                      <a:pt x="97" y="30"/>
                    </a:lnTo>
                    <a:lnTo>
                      <a:pt x="102" y="31"/>
                    </a:lnTo>
                    <a:lnTo>
                      <a:pt x="108" y="32"/>
                    </a:lnTo>
                    <a:lnTo>
                      <a:pt x="114" y="34"/>
                    </a:lnTo>
                    <a:lnTo>
                      <a:pt x="124" y="40"/>
                    </a:lnTo>
                    <a:lnTo>
                      <a:pt x="133" y="47"/>
                    </a:lnTo>
                    <a:lnTo>
                      <a:pt x="140" y="56"/>
                    </a:lnTo>
                    <a:lnTo>
                      <a:pt x="146" y="66"/>
                    </a:lnTo>
                    <a:lnTo>
                      <a:pt x="148" y="72"/>
                    </a:lnTo>
                    <a:lnTo>
                      <a:pt x="149" y="77"/>
                    </a:lnTo>
                    <a:lnTo>
                      <a:pt x="150" y="83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49" y="101"/>
                    </a:lnTo>
                    <a:lnTo>
                      <a:pt x="148" y="107"/>
                    </a:lnTo>
                    <a:lnTo>
                      <a:pt x="146" y="113"/>
                    </a:lnTo>
                    <a:lnTo>
                      <a:pt x="140" y="123"/>
                    </a:lnTo>
                    <a:lnTo>
                      <a:pt x="133" y="132"/>
                    </a:lnTo>
                    <a:lnTo>
                      <a:pt x="124" y="139"/>
                    </a:lnTo>
                    <a:lnTo>
                      <a:pt x="114" y="144"/>
                    </a:lnTo>
                    <a:lnTo>
                      <a:pt x="108" y="147"/>
                    </a:lnTo>
                    <a:lnTo>
                      <a:pt x="102" y="148"/>
                    </a:lnTo>
                    <a:lnTo>
                      <a:pt x="97" y="149"/>
                    </a:lnTo>
                    <a:lnTo>
                      <a:pt x="90" y="149"/>
                    </a:lnTo>
                    <a:lnTo>
                      <a:pt x="84" y="149"/>
                    </a:lnTo>
                    <a:lnTo>
                      <a:pt x="78" y="148"/>
                    </a:lnTo>
                    <a:lnTo>
                      <a:pt x="73" y="147"/>
                    </a:lnTo>
                    <a:lnTo>
                      <a:pt x="67" y="144"/>
                    </a:lnTo>
                    <a:lnTo>
                      <a:pt x="57" y="139"/>
                    </a:lnTo>
                    <a:lnTo>
                      <a:pt x="48" y="132"/>
                    </a:lnTo>
                    <a:lnTo>
                      <a:pt x="41" y="123"/>
                    </a:lnTo>
                    <a:lnTo>
                      <a:pt x="35" y="113"/>
                    </a:lnTo>
                    <a:lnTo>
                      <a:pt x="33" y="107"/>
                    </a:lnTo>
                    <a:lnTo>
                      <a:pt x="32" y="101"/>
                    </a:lnTo>
                    <a:lnTo>
                      <a:pt x="31" y="96"/>
                    </a:lnTo>
                    <a:lnTo>
                      <a:pt x="31" y="90"/>
                    </a:lnTo>
                    <a:lnTo>
                      <a:pt x="31" y="83"/>
                    </a:lnTo>
                    <a:lnTo>
                      <a:pt x="32" y="77"/>
                    </a:lnTo>
                    <a:lnTo>
                      <a:pt x="33" y="72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8" y="47"/>
                    </a:lnTo>
                    <a:lnTo>
                      <a:pt x="57" y="40"/>
                    </a:lnTo>
                    <a:lnTo>
                      <a:pt x="67" y="34"/>
                    </a:lnTo>
                    <a:lnTo>
                      <a:pt x="73" y="32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256530" y="3173730"/>
            <a:ext cx="1772920" cy="1772920"/>
            <a:chOff x="8278" y="4998"/>
            <a:chExt cx="2792" cy="2792"/>
          </a:xfrm>
        </p:grpSpPr>
        <p:sp>
          <p:nvSpPr>
            <p:cNvPr id="7" name="矩形 6"/>
            <p:cNvSpPr/>
            <p:nvPr/>
          </p:nvSpPr>
          <p:spPr>
            <a:xfrm rot="2700000">
              <a:off x="8278" y="4998"/>
              <a:ext cx="2793" cy="2793"/>
            </a:xfrm>
            <a:prstGeom prst="rect">
              <a:avLst/>
            </a:prstGeom>
            <a:solidFill>
              <a:srgbClr val="E54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092" y="5797"/>
              <a:ext cx="1186" cy="1201"/>
              <a:chOff x="23388" y="9093"/>
              <a:chExt cx="1186" cy="1201"/>
            </a:xfrm>
            <a:solidFill>
              <a:schemeClr val="bg1"/>
            </a:solidFill>
          </p:grpSpPr>
          <p:sp>
            <p:nvSpPr>
              <p:cNvPr id="7513" name="Freeform 358"/>
              <p:cNvSpPr>
                <a:spLocks noEditPoints="1"/>
              </p:cNvSpPr>
              <p:nvPr/>
            </p:nvSpPr>
            <p:spPr bwMode="auto">
              <a:xfrm>
                <a:off x="23388" y="9093"/>
                <a:ext cx="1187" cy="690"/>
              </a:xfrm>
              <a:custGeom>
                <a:avLst/>
                <a:gdLst>
                  <a:gd name="T0" fmla="*/ 447344 w 950"/>
                  <a:gd name="T1" fmla="*/ 15920 h 549"/>
                  <a:gd name="T2" fmla="*/ 432247 w 950"/>
                  <a:gd name="T3" fmla="*/ 9552 h 549"/>
                  <a:gd name="T4" fmla="*/ 414766 w 950"/>
                  <a:gd name="T5" fmla="*/ 3980 h 549"/>
                  <a:gd name="T6" fmla="*/ 396491 w 950"/>
                  <a:gd name="T7" fmla="*/ 1592 h 549"/>
                  <a:gd name="T8" fmla="*/ 377422 w 950"/>
                  <a:gd name="T9" fmla="*/ 0 h 549"/>
                  <a:gd name="T10" fmla="*/ 359146 w 950"/>
                  <a:gd name="T11" fmla="*/ 1592 h 549"/>
                  <a:gd name="T12" fmla="*/ 340871 w 950"/>
                  <a:gd name="T13" fmla="*/ 3980 h 549"/>
                  <a:gd name="T14" fmla="*/ 323391 w 950"/>
                  <a:gd name="T15" fmla="*/ 8756 h 549"/>
                  <a:gd name="T16" fmla="*/ 308294 w 950"/>
                  <a:gd name="T17" fmla="*/ 15920 h 549"/>
                  <a:gd name="T18" fmla="*/ 25426 w 950"/>
                  <a:gd name="T19" fmla="*/ 175920 h 549"/>
                  <a:gd name="T20" fmla="*/ 13508 w 950"/>
                  <a:gd name="T21" fmla="*/ 187065 h 549"/>
                  <a:gd name="T22" fmla="*/ 5562 w 950"/>
                  <a:gd name="T23" fmla="*/ 199005 h 549"/>
                  <a:gd name="T24" fmla="*/ 795 w 950"/>
                  <a:gd name="T25" fmla="*/ 211741 h 549"/>
                  <a:gd name="T26" fmla="*/ 795 w 950"/>
                  <a:gd name="T27" fmla="*/ 225274 h 549"/>
                  <a:gd name="T28" fmla="*/ 5562 w 950"/>
                  <a:gd name="T29" fmla="*/ 238806 h 549"/>
                  <a:gd name="T30" fmla="*/ 13508 w 950"/>
                  <a:gd name="T31" fmla="*/ 250746 h 549"/>
                  <a:gd name="T32" fmla="*/ 25426 w 950"/>
                  <a:gd name="T33" fmla="*/ 260299 h 549"/>
                  <a:gd name="T34" fmla="*/ 308294 w 950"/>
                  <a:gd name="T35" fmla="*/ 420299 h 549"/>
                  <a:gd name="T36" fmla="*/ 323391 w 950"/>
                  <a:gd name="T37" fmla="*/ 428259 h 549"/>
                  <a:gd name="T38" fmla="*/ 340077 w 950"/>
                  <a:gd name="T39" fmla="*/ 433035 h 549"/>
                  <a:gd name="T40" fmla="*/ 357557 w 950"/>
                  <a:gd name="T41" fmla="*/ 436219 h 549"/>
                  <a:gd name="T42" fmla="*/ 377422 w 950"/>
                  <a:gd name="T43" fmla="*/ 437015 h 549"/>
                  <a:gd name="T44" fmla="*/ 396491 w 950"/>
                  <a:gd name="T45" fmla="*/ 436219 h 549"/>
                  <a:gd name="T46" fmla="*/ 414766 w 950"/>
                  <a:gd name="T47" fmla="*/ 433035 h 549"/>
                  <a:gd name="T48" fmla="*/ 432247 w 950"/>
                  <a:gd name="T49" fmla="*/ 428259 h 549"/>
                  <a:gd name="T50" fmla="*/ 447344 w 950"/>
                  <a:gd name="T51" fmla="*/ 420299 h 549"/>
                  <a:gd name="T52" fmla="*/ 729417 w 950"/>
                  <a:gd name="T53" fmla="*/ 260299 h 549"/>
                  <a:gd name="T54" fmla="*/ 742130 w 950"/>
                  <a:gd name="T55" fmla="*/ 250746 h 549"/>
                  <a:gd name="T56" fmla="*/ 750076 w 950"/>
                  <a:gd name="T57" fmla="*/ 238806 h 549"/>
                  <a:gd name="T58" fmla="*/ 754843 w 950"/>
                  <a:gd name="T59" fmla="*/ 225274 h 549"/>
                  <a:gd name="T60" fmla="*/ 754843 w 950"/>
                  <a:gd name="T61" fmla="*/ 211741 h 549"/>
                  <a:gd name="T62" fmla="*/ 750076 w 950"/>
                  <a:gd name="T63" fmla="*/ 199005 h 549"/>
                  <a:gd name="T64" fmla="*/ 742130 w 950"/>
                  <a:gd name="T65" fmla="*/ 187065 h 549"/>
                  <a:gd name="T66" fmla="*/ 729417 w 950"/>
                  <a:gd name="T67" fmla="*/ 175920 h 549"/>
                  <a:gd name="T68" fmla="*/ 709552 w 950"/>
                  <a:gd name="T69" fmla="*/ 242786 h 549"/>
                  <a:gd name="T70" fmla="*/ 429069 w 950"/>
                  <a:gd name="T71" fmla="*/ 401990 h 549"/>
                  <a:gd name="T72" fmla="*/ 415561 w 950"/>
                  <a:gd name="T73" fmla="*/ 405970 h 549"/>
                  <a:gd name="T74" fmla="*/ 393313 w 950"/>
                  <a:gd name="T75" fmla="*/ 410746 h 549"/>
                  <a:gd name="T76" fmla="*/ 361530 w 950"/>
                  <a:gd name="T77" fmla="*/ 410746 h 549"/>
                  <a:gd name="T78" fmla="*/ 340077 w 950"/>
                  <a:gd name="T79" fmla="*/ 405970 h 549"/>
                  <a:gd name="T80" fmla="*/ 326569 w 950"/>
                  <a:gd name="T81" fmla="*/ 401990 h 549"/>
                  <a:gd name="T82" fmla="*/ 45291 w 950"/>
                  <a:gd name="T83" fmla="*/ 242786 h 549"/>
                  <a:gd name="T84" fmla="*/ 30194 w 950"/>
                  <a:gd name="T85" fmla="*/ 231642 h 549"/>
                  <a:gd name="T86" fmla="*/ 27015 w 950"/>
                  <a:gd name="T87" fmla="*/ 225274 h 549"/>
                  <a:gd name="T88" fmla="*/ 26221 w 950"/>
                  <a:gd name="T89" fmla="*/ 218906 h 549"/>
                  <a:gd name="T90" fmla="*/ 27015 w 950"/>
                  <a:gd name="T91" fmla="*/ 212537 h 549"/>
                  <a:gd name="T92" fmla="*/ 30194 w 950"/>
                  <a:gd name="T93" fmla="*/ 205373 h 549"/>
                  <a:gd name="T94" fmla="*/ 45291 w 950"/>
                  <a:gd name="T95" fmla="*/ 193433 h 549"/>
                  <a:gd name="T96" fmla="*/ 326569 w 950"/>
                  <a:gd name="T97" fmla="*/ 35025 h 549"/>
                  <a:gd name="T98" fmla="*/ 340077 w 950"/>
                  <a:gd name="T99" fmla="*/ 30249 h 549"/>
                  <a:gd name="T100" fmla="*/ 361530 w 950"/>
                  <a:gd name="T101" fmla="*/ 25473 h 549"/>
                  <a:gd name="T102" fmla="*/ 393313 w 950"/>
                  <a:gd name="T103" fmla="*/ 25473 h 549"/>
                  <a:gd name="T104" fmla="*/ 415561 w 950"/>
                  <a:gd name="T105" fmla="*/ 30249 h 549"/>
                  <a:gd name="T106" fmla="*/ 429069 w 950"/>
                  <a:gd name="T107" fmla="*/ 35025 h 549"/>
                  <a:gd name="T108" fmla="*/ 709552 w 950"/>
                  <a:gd name="T109" fmla="*/ 193433 h 549"/>
                  <a:gd name="T110" fmla="*/ 723855 w 950"/>
                  <a:gd name="T111" fmla="*/ 205373 h 549"/>
                  <a:gd name="T112" fmla="*/ 728622 w 950"/>
                  <a:gd name="T113" fmla="*/ 212537 h 549"/>
                  <a:gd name="T114" fmla="*/ 729417 w 950"/>
                  <a:gd name="T115" fmla="*/ 218906 h 549"/>
                  <a:gd name="T116" fmla="*/ 728622 w 950"/>
                  <a:gd name="T117" fmla="*/ 225274 h 549"/>
                  <a:gd name="T118" fmla="*/ 723855 w 950"/>
                  <a:gd name="T119" fmla="*/ 231642 h 549"/>
                  <a:gd name="T120" fmla="*/ 709552 w 950"/>
                  <a:gd name="T121" fmla="*/ 242786 h 5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0" h="549">
                    <a:moveTo>
                      <a:pt x="909" y="216"/>
                    </a:moveTo>
                    <a:lnTo>
                      <a:pt x="563" y="20"/>
                    </a:lnTo>
                    <a:lnTo>
                      <a:pt x="554" y="15"/>
                    </a:lnTo>
                    <a:lnTo>
                      <a:pt x="544" y="12"/>
                    </a:lnTo>
                    <a:lnTo>
                      <a:pt x="533" y="7"/>
                    </a:lnTo>
                    <a:lnTo>
                      <a:pt x="522" y="5"/>
                    </a:lnTo>
                    <a:lnTo>
                      <a:pt x="511" y="3"/>
                    </a:lnTo>
                    <a:lnTo>
                      <a:pt x="499" y="2"/>
                    </a:lnTo>
                    <a:lnTo>
                      <a:pt x="487" y="0"/>
                    </a:lnTo>
                    <a:lnTo>
                      <a:pt x="475" y="0"/>
                    </a:lnTo>
                    <a:lnTo>
                      <a:pt x="463" y="0"/>
                    </a:lnTo>
                    <a:lnTo>
                      <a:pt x="452" y="2"/>
                    </a:lnTo>
                    <a:lnTo>
                      <a:pt x="440" y="3"/>
                    </a:lnTo>
                    <a:lnTo>
                      <a:pt x="429" y="5"/>
                    </a:lnTo>
                    <a:lnTo>
                      <a:pt x="417" y="7"/>
                    </a:lnTo>
                    <a:lnTo>
                      <a:pt x="407" y="11"/>
                    </a:lnTo>
                    <a:lnTo>
                      <a:pt x="397" y="15"/>
                    </a:lnTo>
                    <a:lnTo>
                      <a:pt x="388" y="20"/>
                    </a:lnTo>
                    <a:lnTo>
                      <a:pt x="42" y="216"/>
                    </a:lnTo>
                    <a:lnTo>
                      <a:pt x="32" y="221"/>
                    </a:lnTo>
                    <a:lnTo>
                      <a:pt x="24" y="228"/>
                    </a:lnTo>
                    <a:lnTo>
                      <a:pt x="17" y="235"/>
                    </a:lnTo>
                    <a:lnTo>
                      <a:pt x="11" y="242"/>
                    </a:lnTo>
                    <a:lnTo>
                      <a:pt x="7" y="250"/>
                    </a:lnTo>
                    <a:lnTo>
                      <a:pt x="3" y="258"/>
                    </a:lnTo>
                    <a:lnTo>
                      <a:pt x="1" y="266"/>
                    </a:lnTo>
                    <a:lnTo>
                      <a:pt x="0" y="275"/>
                    </a:lnTo>
                    <a:lnTo>
                      <a:pt x="1" y="283"/>
                    </a:lnTo>
                    <a:lnTo>
                      <a:pt x="3" y="292"/>
                    </a:lnTo>
                    <a:lnTo>
                      <a:pt x="7" y="300"/>
                    </a:lnTo>
                    <a:lnTo>
                      <a:pt x="11" y="307"/>
                    </a:lnTo>
                    <a:lnTo>
                      <a:pt x="17" y="315"/>
                    </a:lnTo>
                    <a:lnTo>
                      <a:pt x="24" y="321"/>
                    </a:lnTo>
                    <a:lnTo>
                      <a:pt x="32" y="327"/>
                    </a:lnTo>
                    <a:lnTo>
                      <a:pt x="42" y="334"/>
                    </a:lnTo>
                    <a:lnTo>
                      <a:pt x="388" y="528"/>
                    </a:lnTo>
                    <a:lnTo>
                      <a:pt x="397" y="533"/>
                    </a:lnTo>
                    <a:lnTo>
                      <a:pt x="407" y="538"/>
                    </a:lnTo>
                    <a:lnTo>
                      <a:pt x="417" y="541"/>
                    </a:lnTo>
                    <a:lnTo>
                      <a:pt x="428" y="544"/>
                    </a:lnTo>
                    <a:lnTo>
                      <a:pt x="439" y="547"/>
                    </a:lnTo>
                    <a:lnTo>
                      <a:pt x="450" y="548"/>
                    </a:lnTo>
                    <a:lnTo>
                      <a:pt x="463" y="549"/>
                    </a:lnTo>
                    <a:lnTo>
                      <a:pt x="475" y="549"/>
                    </a:lnTo>
                    <a:lnTo>
                      <a:pt x="488" y="549"/>
                    </a:lnTo>
                    <a:lnTo>
                      <a:pt x="499" y="548"/>
                    </a:lnTo>
                    <a:lnTo>
                      <a:pt x="511" y="547"/>
                    </a:lnTo>
                    <a:lnTo>
                      <a:pt x="522" y="544"/>
                    </a:lnTo>
                    <a:lnTo>
                      <a:pt x="533" y="541"/>
                    </a:lnTo>
                    <a:lnTo>
                      <a:pt x="544" y="538"/>
                    </a:lnTo>
                    <a:lnTo>
                      <a:pt x="554" y="533"/>
                    </a:lnTo>
                    <a:lnTo>
                      <a:pt x="563" y="528"/>
                    </a:lnTo>
                    <a:lnTo>
                      <a:pt x="909" y="334"/>
                    </a:lnTo>
                    <a:lnTo>
                      <a:pt x="918" y="327"/>
                    </a:lnTo>
                    <a:lnTo>
                      <a:pt x="927" y="321"/>
                    </a:lnTo>
                    <a:lnTo>
                      <a:pt x="934" y="315"/>
                    </a:lnTo>
                    <a:lnTo>
                      <a:pt x="940" y="307"/>
                    </a:lnTo>
                    <a:lnTo>
                      <a:pt x="944" y="300"/>
                    </a:lnTo>
                    <a:lnTo>
                      <a:pt x="948" y="292"/>
                    </a:lnTo>
                    <a:lnTo>
                      <a:pt x="950" y="283"/>
                    </a:lnTo>
                    <a:lnTo>
                      <a:pt x="950" y="275"/>
                    </a:lnTo>
                    <a:lnTo>
                      <a:pt x="950" y="266"/>
                    </a:lnTo>
                    <a:lnTo>
                      <a:pt x="948" y="258"/>
                    </a:lnTo>
                    <a:lnTo>
                      <a:pt x="944" y="250"/>
                    </a:lnTo>
                    <a:lnTo>
                      <a:pt x="940" y="242"/>
                    </a:lnTo>
                    <a:lnTo>
                      <a:pt x="934" y="235"/>
                    </a:lnTo>
                    <a:lnTo>
                      <a:pt x="927" y="228"/>
                    </a:lnTo>
                    <a:lnTo>
                      <a:pt x="918" y="221"/>
                    </a:lnTo>
                    <a:lnTo>
                      <a:pt x="909" y="216"/>
                    </a:lnTo>
                    <a:close/>
                    <a:moveTo>
                      <a:pt x="893" y="305"/>
                    </a:moveTo>
                    <a:lnTo>
                      <a:pt x="547" y="501"/>
                    </a:lnTo>
                    <a:lnTo>
                      <a:pt x="540" y="505"/>
                    </a:lnTo>
                    <a:lnTo>
                      <a:pt x="532" y="508"/>
                    </a:lnTo>
                    <a:lnTo>
                      <a:pt x="523" y="510"/>
                    </a:lnTo>
                    <a:lnTo>
                      <a:pt x="514" y="513"/>
                    </a:lnTo>
                    <a:lnTo>
                      <a:pt x="495" y="516"/>
                    </a:lnTo>
                    <a:lnTo>
                      <a:pt x="475" y="517"/>
                    </a:lnTo>
                    <a:lnTo>
                      <a:pt x="455" y="516"/>
                    </a:lnTo>
                    <a:lnTo>
                      <a:pt x="437" y="513"/>
                    </a:lnTo>
                    <a:lnTo>
                      <a:pt x="428" y="510"/>
                    </a:lnTo>
                    <a:lnTo>
                      <a:pt x="419" y="508"/>
                    </a:lnTo>
                    <a:lnTo>
                      <a:pt x="411" y="505"/>
                    </a:lnTo>
                    <a:lnTo>
                      <a:pt x="404" y="501"/>
                    </a:lnTo>
                    <a:lnTo>
                      <a:pt x="57" y="305"/>
                    </a:lnTo>
                    <a:lnTo>
                      <a:pt x="46" y="299"/>
                    </a:lnTo>
                    <a:lnTo>
                      <a:pt x="38" y="291"/>
                    </a:lnTo>
                    <a:lnTo>
                      <a:pt x="36" y="287"/>
                    </a:lnTo>
                    <a:lnTo>
                      <a:pt x="34" y="283"/>
                    </a:lnTo>
                    <a:lnTo>
                      <a:pt x="33" y="278"/>
                    </a:lnTo>
                    <a:lnTo>
                      <a:pt x="33" y="275"/>
                    </a:lnTo>
                    <a:lnTo>
                      <a:pt x="33" y="270"/>
                    </a:lnTo>
                    <a:lnTo>
                      <a:pt x="34" y="267"/>
                    </a:lnTo>
                    <a:lnTo>
                      <a:pt x="36" y="262"/>
                    </a:lnTo>
                    <a:lnTo>
                      <a:pt x="38" y="258"/>
                    </a:lnTo>
                    <a:lnTo>
                      <a:pt x="46" y="251"/>
                    </a:lnTo>
                    <a:lnTo>
                      <a:pt x="57" y="243"/>
                    </a:lnTo>
                    <a:lnTo>
                      <a:pt x="404" y="48"/>
                    </a:lnTo>
                    <a:lnTo>
                      <a:pt x="411" y="44"/>
                    </a:lnTo>
                    <a:lnTo>
                      <a:pt x="419" y="41"/>
                    </a:lnTo>
                    <a:lnTo>
                      <a:pt x="428" y="38"/>
                    </a:lnTo>
                    <a:lnTo>
                      <a:pt x="436" y="36"/>
                    </a:lnTo>
                    <a:lnTo>
                      <a:pt x="455" y="32"/>
                    </a:lnTo>
                    <a:lnTo>
                      <a:pt x="475" y="31"/>
                    </a:lnTo>
                    <a:lnTo>
                      <a:pt x="495" y="32"/>
                    </a:lnTo>
                    <a:lnTo>
                      <a:pt x="514" y="36"/>
                    </a:lnTo>
                    <a:lnTo>
                      <a:pt x="523" y="38"/>
                    </a:lnTo>
                    <a:lnTo>
                      <a:pt x="532" y="41"/>
                    </a:lnTo>
                    <a:lnTo>
                      <a:pt x="540" y="44"/>
                    </a:lnTo>
                    <a:lnTo>
                      <a:pt x="547" y="48"/>
                    </a:lnTo>
                    <a:lnTo>
                      <a:pt x="893" y="243"/>
                    </a:lnTo>
                    <a:lnTo>
                      <a:pt x="903" y="251"/>
                    </a:lnTo>
                    <a:lnTo>
                      <a:pt x="911" y="258"/>
                    </a:lnTo>
                    <a:lnTo>
                      <a:pt x="915" y="262"/>
                    </a:lnTo>
                    <a:lnTo>
                      <a:pt x="917" y="267"/>
                    </a:lnTo>
                    <a:lnTo>
                      <a:pt x="918" y="270"/>
                    </a:lnTo>
                    <a:lnTo>
                      <a:pt x="918" y="275"/>
                    </a:lnTo>
                    <a:lnTo>
                      <a:pt x="918" y="278"/>
                    </a:lnTo>
                    <a:lnTo>
                      <a:pt x="917" y="283"/>
                    </a:lnTo>
                    <a:lnTo>
                      <a:pt x="915" y="287"/>
                    </a:lnTo>
                    <a:lnTo>
                      <a:pt x="911" y="291"/>
                    </a:lnTo>
                    <a:lnTo>
                      <a:pt x="904" y="299"/>
                    </a:lnTo>
                    <a:lnTo>
                      <a:pt x="893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4" name="Freeform 359"/>
              <p:cNvSpPr/>
              <p:nvPr/>
            </p:nvSpPr>
            <p:spPr bwMode="auto">
              <a:xfrm>
                <a:off x="23388" y="9620"/>
                <a:ext cx="1187" cy="418"/>
              </a:xfrm>
              <a:custGeom>
                <a:avLst/>
                <a:gdLst>
                  <a:gd name="T0" fmla="*/ 720676 w 950"/>
                  <a:gd name="T1" fmla="*/ 790 h 337"/>
                  <a:gd name="T2" fmla="*/ 715114 w 950"/>
                  <a:gd name="T3" fmla="*/ 0 h 337"/>
                  <a:gd name="T4" fmla="*/ 710347 w 950"/>
                  <a:gd name="T5" fmla="*/ 1580 h 337"/>
                  <a:gd name="T6" fmla="*/ 707169 w 950"/>
                  <a:gd name="T7" fmla="*/ 4739 h 337"/>
                  <a:gd name="T8" fmla="*/ 703990 w 950"/>
                  <a:gd name="T9" fmla="*/ 8688 h 337"/>
                  <a:gd name="T10" fmla="*/ 703196 w 950"/>
                  <a:gd name="T11" fmla="*/ 14217 h 337"/>
                  <a:gd name="T12" fmla="*/ 704785 w 950"/>
                  <a:gd name="T13" fmla="*/ 18957 h 337"/>
                  <a:gd name="T14" fmla="*/ 707963 w 950"/>
                  <a:gd name="T15" fmla="*/ 22906 h 337"/>
                  <a:gd name="T16" fmla="*/ 718293 w 950"/>
                  <a:gd name="T17" fmla="*/ 30015 h 337"/>
                  <a:gd name="T18" fmla="*/ 727033 w 950"/>
                  <a:gd name="T19" fmla="*/ 38703 h 337"/>
                  <a:gd name="T20" fmla="*/ 729417 w 950"/>
                  <a:gd name="T21" fmla="*/ 45022 h 337"/>
                  <a:gd name="T22" fmla="*/ 729417 w 950"/>
                  <a:gd name="T23" fmla="*/ 52131 h 337"/>
                  <a:gd name="T24" fmla="*/ 727033 w 950"/>
                  <a:gd name="T25" fmla="*/ 58450 h 337"/>
                  <a:gd name="T26" fmla="*/ 718293 w 950"/>
                  <a:gd name="T27" fmla="*/ 67138 h 337"/>
                  <a:gd name="T28" fmla="*/ 434631 w 950"/>
                  <a:gd name="T29" fmla="*/ 227480 h 337"/>
                  <a:gd name="T30" fmla="*/ 421918 w 950"/>
                  <a:gd name="T31" fmla="*/ 233009 h 337"/>
                  <a:gd name="T32" fmla="*/ 408410 w 950"/>
                  <a:gd name="T33" fmla="*/ 237748 h 337"/>
                  <a:gd name="T34" fmla="*/ 377422 w 950"/>
                  <a:gd name="T35" fmla="*/ 240907 h 337"/>
                  <a:gd name="T36" fmla="*/ 347228 w 950"/>
                  <a:gd name="T37" fmla="*/ 237748 h 337"/>
                  <a:gd name="T38" fmla="*/ 333720 w 950"/>
                  <a:gd name="T39" fmla="*/ 233009 h 337"/>
                  <a:gd name="T40" fmla="*/ 321007 w 950"/>
                  <a:gd name="T41" fmla="*/ 227480 h 337"/>
                  <a:gd name="T42" fmla="*/ 36550 w 950"/>
                  <a:gd name="T43" fmla="*/ 67138 h 337"/>
                  <a:gd name="T44" fmla="*/ 28605 w 950"/>
                  <a:gd name="T45" fmla="*/ 58450 h 337"/>
                  <a:gd name="T46" fmla="*/ 26221 w 950"/>
                  <a:gd name="T47" fmla="*/ 52131 h 337"/>
                  <a:gd name="T48" fmla="*/ 26221 w 950"/>
                  <a:gd name="T49" fmla="*/ 45022 h 337"/>
                  <a:gd name="T50" fmla="*/ 28605 w 950"/>
                  <a:gd name="T51" fmla="*/ 38703 h 337"/>
                  <a:gd name="T52" fmla="*/ 36550 w 950"/>
                  <a:gd name="T53" fmla="*/ 30015 h 337"/>
                  <a:gd name="T54" fmla="*/ 47674 w 950"/>
                  <a:gd name="T55" fmla="*/ 22906 h 337"/>
                  <a:gd name="T56" fmla="*/ 50853 w 950"/>
                  <a:gd name="T57" fmla="*/ 18957 h 337"/>
                  <a:gd name="T58" fmla="*/ 52442 w 950"/>
                  <a:gd name="T59" fmla="*/ 14217 h 337"/>
                  <a:gd name="T60" fmla="*/ 51647 w 950"/>
                  <a:gd name="T61" fmla="*/ 8688 h 337"/>
                  <a:gd name="T62" fmla="*/ 48469 w 950"/>
                  <a:gd name="T63" fmla="*/ 4739 h 337"/>
                  <a:gd name="T64" fmla="*/ 45291 w 950"/>
                  <a:gd name="T65" fmla="*/ 1580 h 337"/>
                  <a:gd name="T66" fmla="*/ 40523 w 950"/>
                  <a:gd name="T67" fmla="*/ 0 h 337"/>
                  <a:gd name="T68" fmla="*/ 34961 w 950"/>
                  <a:gd name="T69" fmla="*/ 790 h 337"/>
                  <a:gd name="T70" fmla="*/ 25426 w 950"/>
                  <a:gd name="T71" fmla="*/ 6319 h 337"/>
                  <a:gd name="T72" fmla="*/ 13508 w 950"/>
                  <a:gd name="T73" fmla="*/ 17377 h 337"/>
                  <a:gd name="T74" fmla="*/ 5562 w 950"/>
                  <a:gd name="T75" fmla="*/ 29225 h 337"/>
                  <a:gd name="T76" fmla="*/ 795 w 950"/>
                  <a:gd name="T77" fmla="*/ 41073 h 337"/>
                  <a:gd name="T78" fmla="*/ 795 w 950"/>
                  <a:gd name="T79" fmla="*/ 55290 h 337"/>
                  <a:gd name="T80" fmla="*/ 5562 w 950"/>
                  <a:gd name="T81" fmla="*/ 68718 h 337"/>
                  <a:gd name="T82" fmla="*/ 13508 w 950"/>
                  <a:gd name="T83" fmla="*/ 79776 h 337"/>
                  <a:gd name="T84" fmla="*/ 25426 w 950"/>
                  <a:gd name="T85" fmla="*/ 90834 h 337"/>
                  <a:gd name="T86" fmla="*/ 308294 w 950"/>
                  <a:gd name="T87" fmla="*/ 249596 h 337"/>
                  <a:gd name="T88" fmla="*/ 323391 w 950"/>
                  <a:gd name="T89" fmla="*/ 257495 h 337"/>
                  <a:gd name="T90" fmla="*/ 340871 w 950"/>
                  <a:gd name="T91" fmla="*/ 261444 h 337"/>
                  <a:gd name="T92" fmla="*/ 359146 w 950"/>
                  <a:gd name="T93" fmla="*/ 265393 h 337"/>
                  <a:gd name="T94" fmla="*/ 377422 w 950"/>
                  <a:gd name="T95" fmla="*/ 266183 h 337"/>
                  <a:gd name="T96" fmla="*/ 395697 w 950"/>
                  <a:gd name="T97" fmla="*/ 265393 h 337"/>
                  <a:gd name="T98" fmla="*/ 414766 w 950"/>
                  <a:gd name="T99" fmla="*/ 261444 h 337"/>
                  <a:gd name="T100" fmla="*/ 432247 w 950"/>
                  <a:gd name="T101" fmla="*/ 257495 h 337"/>
                  <a:gd name="T102" fmla="*/ 447344 w 950"/>
                  <a:gd name="T103" fmla="*/ 249596 h 337"/>
                  <a:gd name="T104" fmla="*/ 729417 w 950"/>
                  <a:gd name="T105" fmla="*/ 90834 h 337"/>
                  <a:gd name="T106" fmla="*/ 742130 w 950"/>
                  <a:gd name="T107" fmla="*/ 79776 h 337"/>
                  <a:gd name="T108" fmla="*/ 750076 w 950"/>
                  <a:gd name="T109" fmla="*/ 68718 h 337"/>
                  <a:gd name="T110" fmla="*/ 754843 w 950"/>
                  <a:gd name="T111" fmla="*/ 55290 h 337"/>
                  <a:gd name="T112" fmla="*/ 754843 w 950"/>
                  <a:gd name="T113" fmla="*/ 41073 h 337"/>
                  <a:gd name="T114" fmla="*/ 750076 w 950"/>
                  <a:gd name="T115" fmla="*/ 29225 h 337"/>
                  <a:gd name="T116" fmla="*/ 742130 w 950"/>
                  <a:gd name="T117" fmla="*/ 17377 h 337"/>
                  <a:gd name="T118" fmla="*/ 729417 w 950"/>
                  <a:gd name="T119" fmla="*/ 6319 h 3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0" h="337">
                    <a:moveTo>
                      <a:pt x="909" y="2"/>
                    </a:moveTo>
                    <a:lnTo>
                      <a:pt x="907" y="1"/>
                    </a:lnTo>
                    <a:lnTo>
                      <a:pt x="903" y="0"/>
                    </a:lnTo>
                    <a:lnTo>
                      <a:pt x="900" y="0"/>
                    </a:lnTo>
                    <a:lnTo>
                      <a:pt x="896" y="1"/>
                    </a:lnTo>
                    <a:lnTo>
                      <a:pt x="894" y="2"/>
                    </a:lnTo>
                    <a:lnTo>
                      <a:pt x="892" y="4"/>
                    </a:lnTo>
                    <a:lnTo>
                      <a:pt x="890" y="6"/>
                    </a:lnTo>
                    <a:lnTo>
                      <a:pt x="887" y="8"/>
                    </a:lnTo>
                    <a:lnTo>
                      <a:pt x="886" y="11"/>
                    </a:lnTo>
                    <a:lnTo>
                      <a:pt x="885" y="15"/>
                    </a:lnTo>
                    <a:lnTo>
                      <a:pt x="885" y="18"/>
                    </a:lnTo>
                    <a:lnTo>
                      <a:pt x="886" y="21"/>
                    </a:lnTo>
                    <a:lnTo>
                      <a:pt x="887" y="24"/>
                    </a:lnTo>
                    <a:lnTo>
                      <a:pt x="888" y="26"/>
                    </a:lnTo>
                    <a:lnTo>
                      <a:pt x="891" y="29"/>
                    </a:lnTo>
                    <a:lnTo>
                      <a:pt x="893" y="31"/>
                    </a:lnTo>
                    <a:lnTo>
                      <a:pt x="904" y="38"/>
                    </a:lnTo>
                    <a:lnTo>
                      <a:pt x="911" y="46"/>
                    </a:lnTo>
                    <a:lnTo>
                      <a:pt x="915" y="49"/>
                    </a:lnTo>
                    <a:lnTo>
                      <a:pt x="917" y="54"/>
                    </a:lnTo>
                    <a:lnTo>
                      <a:pt x="918" y="57"/>
                    </a:lnTo>
                    <a:lnTo>
                      <a:pt x="918" y="62"/>
                    </a:lnTo>
                    <a:lnTo>
                      <a:pt x="918" y="66"/>
                    </a:lnTo>
                    <a:lnTo>
                      <a:pt x="917" y="70"/>
                    </a:lnTo>
                    <a:lnTo>
                      <a:pt x="915" y="74"/>
                    </a:lnTo>
                    <a:lnTo>
                      <a:pt x="911" y="77"/>
                    </a:lnTo>
                    <a:lnTo>
                      <a:pt x="904" y="85"/>
                    </a:lnTo>
                    <a:lnTo>
                      <a:pt x="893" y="92"/>
                    </a:lnTo>
                    <a:lnTo>
                      <a:pt x="547" y="288"/>
                    </a:lnTo>
                    <a:lnTo>
                      <a:pt x="539" y="291"/>
                    </a:lnTo>
                    <a:lnTo>
                      <a:pt x="531" y="295"/>
                    </a:lnTo>
                    <a:lnTo>
                      <a:pt x="523" y="298"/>
                    </a:lnTo>
                    <a:lnTo>
                      <a:pt x="514" y="301"/>
                    </a:lnTo>
                    <a:lnTo>
                      <a:pt x="495" y="304"/>
                    </a:lnTo>
                    <a:lnTo>
                      <a:pt x="475" y="305"/>
                    </a:lnTo>
                    <a:lnTo>
                      <a:pt x="456" y="304"/>
                    </a:lnTo>
                    <a:lnTo>
                      <a:pt x="437" y="301"/>
                    </a:lnTo>
                    <a:lnTo>
                      <a:pt x="428" y="298"/>
                    </a:lnTo>
                    <a:lnTo>
                      <a:pt x="420" y="295"/>
                    </a:lnTo>
                    <a:lnTo>
                      <a:pt x="411" y="291"/>
                    </a:lnTo>
                    <a:lnTo>
                      <a:pt x="404" y="288"/>
                    </a:lnTo>
                    <a:lnTo>
                      <a:pt x="57" y="92"/>
                    </a:lnTo>
                    <a:lnTo>
                      <a:pt x="46" y="85"/>
                    </a:lnTo>
                    <a:lnTo>
                      <a:pt x="38" y="77"/>
                    </a:lnTo>
                    <a:lnTo>
                      <a:pt x="36" y="74"/>
                    </a:lnTo>
                    <a:lnTo>
                      <a:pt x="34" y="70"/>
                    </a:lnTo>
                    <a:lnTo>
                      <a:pt x="33" y="66"/>
                    </a:lnTo>
                    <a:lnTo>
                      <a:pt x="33" y="62"/>
                    </a:lnTo>
                    <a:lnTo>
                      <a:pt x="33" y="57"/>
                    </a:lnTo>
                    <a:lnTo>
                      <a:pt x="34" y="54"/>
                    </a:lnTo>
                    <a:lnTo>
                      <a:pt x="36" y="49"/>
                    </a:lnTo>
                    <a:lnTo>
                      <a:pt x="38" y="46"/>
                    </a:lnTo>
                    <a:lnTo>
                      <a:pt x="46" y="38"/>
                    </a:lnTo>
                    <a:lnTo>
                      <a:pt x="57" y="31"/>
                    </a:lnTo>
                    <a:lnTo>
                      <a:pt x="60" y="29"/>
                    </a:lnTo>
                    <a:lnTo>
                      <a:pt x="62" y="26"/>
                    </a:lnTo>
                    <a:lnTo>
                      <a:pt x="64" y="24"/>
                    </a:lnTo>
                    <a:lnTo>
                      <a:pt x="65" y="21"/>
                    </a:lnTo>
                    <a:lnTo>
                      <a:pt x="66" y="18"/>
                    </a:lnTo>
                    <a:lnTo>
                      <a:pt x="65" y="15"/>
                    </a:lnTo>
                    <a:lnTo>
                      <a:pt x="65" y="11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2" y="2"/>
                    </a:lnTo>
                    <a:lnTo>
                      <a:pt x="32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7" y="37"/>
                    </a:lnTo>
                    <a:lnTo>
                      <a:pt x="3" y="44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3" y="79"/>
                    </a:lnTo>
                    <a:lnTo>
                      <a:pt x="7" y="87"/>
                    </a:lnTo>
                    <a:lnTo>
                      <a:pt x="11" y="95"/>
                    </a:lnTo>
                    <a:lnTo>
                      <a:pt x="17" y="101"/>
                    </a:lnTo>
                    <a:lnTo>
                      <a:pt x="24" y="108"/>
                    </a:lnTo>
                    <a:lnTo>
                      <a:pt x="32" y="115"/>
                    </a:lnTo>
                    <a:lnTo>
                      <a:pt x="42" y="121"/>
                    </a:lnTo>
                    <a:lnTo>
                      <a:pt x="388" y="316"/>
                    </a:lnTo>
                    <a:lnTo>
                      <a:pt x="397" y="321"/>
                    </a:lnTo>
                    <a:lnTo>
                      <a:pt x="407" y="326"/>
                    </a:lnTo>
                    <a:lnTo>
                      <a:pt x="417" y="329"/>
                    </a:lnTo>
                    <a:lnTo>
                      <a:pt x="429" y="331"/>
                    </a:lnTo>
                    <a:lnTo>
                      <a:pt x="440" y="334"/>
                    </a:lnTo>
                    <a:lnTo>
                      <a:pt x="452" y="336"/>
                    </a:lnTo>
                    <a:lnTo>
                      <a:pt x="463" y="337"/>
                    </a:lnTo>
                    <a:lnTo>
                      <a:pt x="475" y="337"/>
                    </a:lnTo>
                    <a:lnTo>
                      <a:pt x="487" y="337"/>
                    </a:lnTo>
                    <a:lnTo>
                      <a:pt x="498" y="336"/>
                    </a:lnTo>
                    <a:lnTo>
                      <a:pt x="511" y="334"/>
                    </a:lnTo>
                    <a:lnTo>
                      <a:pt x="522" y="331"/>
                    </a:lnTo>
                    <a:lnTo>
                      <a:pt x="532" y="329"/>
                    </a:lnTo>
                    <a:lnTo>
                      <a:pt x="544" y="326"/>
                    </a:lnTo>
                    <a:lnTo>
                      <a:pt x="553" y="321"/>
                    </a:lnTo>
                    <a:lnTo>
                      <a:pt x="563" y="316"/>
                    </a:lnTo>
                    <a:lnTo>
                      <a:pt x="909" y="121"/>
                    </a:lnTo>
                    <a:lnTo>
                      <a:pt x="918" y="115"/>
                    </a:lnTo>
                    <a:lnTo>
                      <a:pt x="927" y="108"/>
                    </a:lnTo>
                    <a:lnTo>
                      <a:pt x="934" y="101"/>
                    </a:lnTo>
                    <a:lnTo>
                      <a:pt x="940" y="95"/>
                    </a:lnTo>
                    <a:lnTo>
                      <a:pt x="944" y="87"/>
                    </a:lnTo>
                    <a:lnTo>
                      <a:pt x="948" y="79"/>
                    </a:lnTo>
                    <a:lnTo>
                      <a:pt x="950" y="70"/>
                    </a:lnTo>
                    <a:lnTo>
                      <a:pt x="950" y="62"/>
                    </a:lnTo>
                    <a:lnTo>
                      <a:pt x="950" y="52"/>
                    </a:lnTo>
                    <a:lnTo>
                      <a:pt x="948" y="44"/>
                    </a:lnTo>
                    <a:lnTo>
                      <a:pt x="944" y="37"/>
                    </a:lnTo>
                    <a:lnTo>
                      <a:pt x="940" y="29"/>
                    </a:lnTo>
                    <a:lnTo>
                      <a:pt x="934" y="22"/>
                    </a:lnTo>
                    <a:lnTo>
                      <a:pt x="927" y="15"/>
                    </a:lnTo>
                    <a:lnTo>
                      <a:pt x="918" y="8"/>
                    </a:lnTo>
                    <a:lnTo>
                      <a:pt x="90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5" name="Freeform 360"/>
              <p:cNvSpPr/>
              <p:nvPr/>
            </p:nvSpPr>
            <p:spPr bwMode="auto">
              <a:xfrm>
                <a:off x="23388" y="9870"/>
                <a:ext cx="1187" cy="425"/>
              </a:xfrm>
              <a:custGeom>
                <a:avLst/>
                <a:gdLst>
                  <a:gd name="T0" fmla="*/ 720676 w 950"/>
                  <a:gd name="T1" fmla="*/ 804 h 336"/>
                  <a:gd name="T2" fmla="*/ 715114 w 950"/>
                  <a:gd name="T3" fmla="*/ 0 h 336"/>
                  <a:gd name="T4" fmla="*/ 710347 w 950"/>
                  <a:gd name="T5" fmla="*/ 1608 h 336"/>
                  <a:gd name="T6" fmla="*/ 707169 w 950"/>
                  <a:gd name="T7" fmla="*/ 4020 h 336"/>
                  <a:gd name="T8" fmla="*/ 703990 w 950"/>
                  <a:gd name="T9" fmla="*/ 8844 h 336"/>
                  <a:gd name="T10" fmla="*/ 703196 w 950"/>
                  <a:gd name="T11" fmla="*/ 13669 h 336"/>
                  <a:gd name="T12" fmla="*/ 704785 w 950"/>
                  <a:gd name="T13" fmla="*/ 17689 h 336"/>
                  <a:gd name="T14" fmla="*/ 707963 w 950"/>
                  <a:gd name="T15" fmla="*/ 22513 h 336"/>
                  <a:gd name="T16" fmla="*/ 718293 w 950"/>
                  <a:gd name="T17" fmla="*/ 29749 h 336"/>
                  <a:gd name="T18" fmla="*/ 727033 w 950"/>
                  <a:gd name="T19" fmla="*/ 38594 h 336"/>
                  <a:gd name="T20" fmla="*/ 729417 w 950"/>
                  <a:gd name="T21" fmla="*/ 45026 h 336"/>
                  <a:gd name="T22" fmla="*/ 729417 w 950"/>
                  <a:gd name="T23" fmla="*/ 51458 h 336"/>
                  <a:gd name="T24" fmla="*/ 727033 w 950"/>
                  <a:gd name="T25" fmla="*/ 57890 h 336"/>
                  <a:gd name="T26" fmla="*/ 718293 w 950"/>
                  <a:gd name="T27" fmla="*/ 68343 h 336"/>
                  <a:gd name="T28" fmla="*/ 434631 w 950"/>
                  <a:gd name="T29" fmla="*/ 230757 h 336"/>
                  <a:gd name="T30" fmla="*/ 421918 w 950"/>
                  <a:gd name="T31" fmla="*/ 236386 h 336"/>
                  <a:gd name="T32" fmla="*/ 408410 w 950"/>
                  <a:gd name="T33" fmla="*/ 241210 h 336"/>
                  <a:gd name="T34" fmla="*/ 377422 w 950"/>
                  <a:gd name="T35" fmla="*/ 243622 h 336"/>
                  <a:gd name="T36" fmla="*/ 347228 w 950"/>
                  <a:gd name="T37" fmla="*/ 241210 h 336"/>
                  <a:gd name="T38" fmla="*/ 333720 w 950"/>
                  <a:gd name="T39" fmla="*/ 236386 h 336"/>
                  <a:gd name="T40" fmla="*/ 321007 w 950"/>
                  <a:gd name="T41" fmla="*/ 230757 h 336"/>
                  <a:gd name="T42" fmla="*/ 36550 w 950"/>
                  <a:gd name="T43" fmla="*/ 68343 h 336"/>
                  <a:gd name="T44" fmla="*/ 28605 w 950"/>
                  <a:gd name="T45" fmla="*/ 59498 h 336"/>
                  <a:gd name="T46" fmla="*/ 26221 w 950"/>
                  <a:gd name="T47" fmla="*/ 51458 h 336"/>
                  <a:gd name="T48" fmla="*/ 26221 w 950"/>
                  <a:gd name="T49" fmla="*/ 45026 h 336"/>
                  <a:gd name="T50" fmla="*/ 28605 w 950"/>
                  <a:gd name="T51" fmla="*/ 38594 h 336"/>
                  <a:gd name="T52" fmla="*/ 36550 w 950"/>
                  <a:gd name="T53" fmla="*/ 29749 h 336"/>
                  <a:gd name="T54" fmla="*/ 47674 w 950"/>
                  <a:gd name="T55" fmla="*/ 22513 h 336"/>
                  <a:gd name="T56" fmla="*/ 50853 w 950"/>
                  <a:gd name="T57" fmla="*/ 17689 h 336"/>
                  <a:gd name="T58" fmla="*/ 52442 w 950"/>
                  <a:gd name="T59" fmla="*/ 13669 h 336"/>
                  <a:gd name="T60" fmla="*/ 51647 w 950"/>
                  <a:gd name="T61" fmla="*/ 8844 h 336"/>
                  <a:gd name="T62" fmla="*/ 48469 w 950"/>
                  <a:gd name="T63" fmla="*/ 4020 h 336"/>
                  <a:gd name="T64" fmla="*/ 45291 w 950"/>
                  <a:gd name="T65" fmla="*/ 1608 h 336"/>
                  <a:gd name="T66" fmla="*/ 40523 w 950"/>
                  <a:gd name="T67" fmla="*/ 0 h 336"/>
                  <a:gd name="T68" fmla="*/ 34961 w 950"/>
                  <a:gd name="T69" fmla="*/ 804 h 336"/>
                  <a:gd name="T70" fmla="*/ 25426 w 950"/>
                  <a:gd name="T71" fmla="*/ 5628 h 336"/>
                  <a:gd name="T72" fmla="*/ 13508 w 950"/>
                  <a:gd name="T73" fmla="*/ 16885 h 336"/>
                  <a:gd name="T74" fmla="*/ 5562 w 950"/>
                  <a:gd name="T75" fmla="*/ 28945 h 336"/>
                  <a:gd name="T76" fmla="*/ 795 w 950"/>
                  <a:gd name="T77" fmla="*/ 41810 h 336"/>
                  <a:gd name="T78" fmla="*/ 795 w 950"/>
                  <a:gd name="T79" fmla="*/ 55478 h 336"/>
                  <a:gd name="T80" fmla="*/ 5562 w 950"/>
                  <a:gd name="T81" fmla="*/ 69147 h 336"/>
                  <a:gd name="T82" fmla="*/ 13508 w 950"/>
                  <a:gd name="T83" fmla="*/ 81207 h 336"/>
                  <a:gd name="T84" fmla="*/ 25426 w 950"/>
                  <a:gd name="T85" fmla="*/ 90856 h 336"/>
                  <a:gd name="T86" fmla="*/ 308294 w 950"/>
                  <a:gd name="T87" fmla="*/ 253270 h 336"/>
                  <a:gd name="T88" fmla="*/ 323391 w 950"/>
                  <a:gd name="T89" fmla="*/ 260507 h 336"/>
                  <a:gd name="T90" fmla="*/ 340871 w 950"/>
                  <a:gd name="T91" fmla="*/ 266135 h 336"/>
                  <a:gd name="T92" fmla="*/ 359146 w 950"/>
                  <a:gd name="T93" fmla="*/ 268547 h 336"/>
                  <a:gd name="T94" fmla="*/ 377422 w 950"/>
                  <a:gd name="T95" fmla="*/ 270155 h 336"/>
                  <a:gd name="T96" fmla="*/ 395697 w 950"/>
                  <a:gd name="T97" fmla="*/ 268547 h 336"/>
                  <a:gd name="T98" fmla="*/ 414766 w 950"/>
                  <a:gd name="T99" fmla="*/ 266135 h 336"/>
                  <a:gd name="T100" fmla="*/ 432247 w 950"/>
                  <a:gd name="T101" fmla="*/ 260507 h 336"/>
                  <a:gd name="T102" fmla="*/ 447344 w 950"/>
                  <a:gd name="T103" fmla="*/ 253270 h 336"/>
                  <a:gd name="T104" fmla="*/ 729417 w 950"/>
                  <a:gd name="T105" fmla="*/ 90856 h 336"/>
                  <a:gd name="T106" fmla="*/ 742130 w 950"/>
                  <a:gd name="T107" fmla="*/ 81207 h 336"/>
                  <a:gd name="T108" fmla="*/ 750076 w 950"/>
                  <a:gd name="T109" fmla="*/ 69147 h 336"/>
                  <a:gd name="T110" fmla="*/ 754843 w 950"/>
                  <a:gd name="T111" fmla="*/ 55478 h 336"/>
                  <a:gd name="T112" fmla="*/ 754843 w 950"/>
                  <a:gd name="T113" fmla="*/ 41810 h 336"/>
                  <a:gd name="T114" fmla="*/ 750076 w 950"/>
                  <a:gd name="T115" fmla="*/ 28945 h 336"/>
                  <a:gd name="T116" fmla="*/ 742130 w 950"/>
                  <a:gd name="T117" fmla="*/ 16885 h 336"/>
                  <a:gd name="T118" fmla="*/ 729417 w 950"/>
                  <a:gd name="T119" fmla="*/ 5628 h 3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0" h="336">
                    <a:moveTo>
                      <a:pt x="909" y="2"/>
                    </a:moveTo>
                    <a:lnTo>
                      <a:pt x="907" y="1"/>
                    </a:lnTo>
                    <a:lnTo>
                      <a:pt x="903" y="0"/>
                    </a:lnTo>
                    <a:lnTo>
                      <a:pt x="900" y="0"/>
                    </a:lnTo>
                    <a:lnTo>
                      <a:pt x="896" y="1"/>
                    </a:lnTo>
                    <a:lnTo>
                      <a:pt x="894" y="2"/>
                    </a:lnTo>
                    <a:lnTo>
                      <a:pt x="892" y="3"/>
                    </a:lnTo>
                    <a:lnTo>
                      <a:pt x="890" y="5"/>
                    </a:lnTo>
                    <a:lnTo>
                      <a:pt x="887" y="7"/>
                    </a:lnTo>
                    <a:lnTo>
                      <a:pt x="886" y="11"/>
                    </a:lnTo>
                    <a:lnTo>
                      <a:pt x="885" y="14"/>
                    </a:lnTo>
                    <a:lnTo>
                      <a:pt x="885" y="17"/>
                    </a:lnTo>
                    <a:lnTo>
                      <a:pt x="886" y="20"/>
                    </a:lnTo>
                    <a:lnTo>
                      <a:pt x="887" y="22"/>
                    </a:lnTo>
                    <a:lnTo>
                      <a:pt x="888" y="26"/>
                    </a:lnTo>
                    <a:lnTo>
                      <a:pt x="891" y="28"/>
                    </a:lnTo>
                    <a:lnTo>
                      <a:pt x="893" y="29"/>
                    </a:lnTo>
                    <a:lnTo>
                      <a:pt x="904" y="37"/>
                    </a:lnTo>
                    <a:lnTo>
                      <a:pt x="911" y="44"/>
                    </a:lnTo>
                    <a:lnTo>
                      <a:pt x="915" y="48"/>
                    </a:lnTo>
                    <a:lnTo>
                      <a:pt x="917" y="53"/>
                    </a:lnTo>
                    <a:lnTo>
                      <a:pt x="918" y="56"/>
                    </a:lnTo>
                    <a:lnTo>
                      <a:pt x="918" y="61"/>
                    </a:lnTo>
                    <a:lnTo>
                      <a:pt x="918" y="64"/>
                    </a:lnTo>
                    <a:lnTo>
                      <a:pt x="917" y="69"/>
                    </a:lnTo>
                    <a:lnTo>
                      <a:pt x="915" y="72"/>
                    </a:lnTo>
                    <a:lnTo>
                      <a:pt x="911" y="77"/>
                    </a:lnTo>
                    <a:lnTo>
                      <a:pt x="904" y="85"/>
                    </a:lnTo>
                    <a:lnTo>
                      <a:pt x="893" y="92"/>
                    </a:lnTo>
                    <a:lnTo>
                      <a:pt x="547" y="287"/>
                    </a:lnTo>
                    <a:lnTo>
                      <a:pt x="539" y="291"/>
                    </a:lnTo>
                    <a:lnTo>
                      <a:pt x="531" y="294"/>
                    </a:lnTo>
                    <a:lnTo>
                      <a:pt x="523" y="298"/>
                    </a:lnTo>
                    <a:lnTo>
                      <a:pt x="514" y="300"/>
                    </a:lnTo>
                    <a:lnTo>
                      <a:pt x="495" y="302"/>
                    </a:lnTo>
                    <a:lnTo>
                      <a:pt x="475" y="303"/>
                    </a:lnTo>
                    <a:lnTo>
                      <a:pt x="456" y="302"/>
                    </a:lnTo>
                    <a:lnTo>
                      <a:pt x="437" y="300"/>
                    </a:lnTo>
                    <a:lnTo>
                      <a:pt x="428" y="298"/>
                    </a:lnTo>
                    <a:lnTo>
                      <a:pt x="420" y="294"/>
                    </a:lnTo>
                    <a:lnTo>
                      <a:pt x="411" y="291"/>
                    </a:lnTo>
                    <a:lnTo>
                      <a:pt x="404" y="287"/>
                    </a:lnTo>
                    <a:lnTo>
                      <a:pt x="57" y="92"/>
                    </a:lnTo>
                    <a:lnTo>
                      <a:pt x="46" y="85"/>
                    </a:lnTo>
                    <a:lnTo>
                      <a:pt x="38" y="77"/>
                    </a:lnTo>
                    <a:lnTo>
                      <a:pt x="36" y="74"/>
                    </a:lnTo>
                    <a:lnTo>
                      <a:pt x="34" y="69"/>
                    </a:lnTo>
                    <a:lnTo>
                      <a:pt x="33" y="64"/>
                    </a:lnTo>
                    <a:lnTo>
                      <a:pt x="33" y="61"/>
                    </a:lnTo>
                    <a:lnTo>
                      <a:pt x="33" y="56"/>
                    </a:lnTo>
                    <a:lnTo>
                      <a:pt x="34" y="53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6" y="37"/>
                    </a:lnTo>
                    <a:lnTo>
                      <a:pt x="57" y="29"/>
                    </a:lnTo>
                    <a:lnTo>
                      <a:pt x="60" y="28"/>
                    </a:lnTo>
                    <a:lnTo>
                      <a:pt x="62" y="26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66" y="17"/>
                    </a:lnTo>
                    <a:lnTo>
                      <a:pt x="65" y="14"/>
                    </a:lnTo>
                    <a:lnTo>
                      <a:pt x="65" y="11"/>
                    </a:lnTo>
                    <a:lnTo>
                      <a:pt x="64" y="7"/>
                    </a:lnTo>
                    <a:lnTo>
                      <a:pt x="61" y="5"/>
                    </a:lnTo>
                    <a:lnTo>
                      <a:pt x="59" y="3"/>
                    </a:lnTo>
                    <a:lnTo>
                      <a:pt x="57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2" y="2"/>
                    </a:lnTo>
                    <a:lnTo>
                      <a:pt x="32" y="7"/>
                    </a:lnTo>
                    <a:lnTo>
                      <a:pt x="24" y="14"/>
                    </a:lnTo>
                    <a:lnTo>
                      <a:pt x="17" y="21"/>
                    </a:lnTo>
                    <a:lnTo>
                      <a:pt x="11" y="28"/>
                    </a:lnTo>
                    <a:lnTo>
                      <a:pt x="7" y="36"/>
                    </a:lnTo>
                    <a:lnTo>
                      <a:pt x="3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6"/>
                    </a:lnTo>
                    <a:lnTo>
                      <a:pt x="11" y="93"/>
                    </a:lnTo>
                    <a:lnTo>
                      <a:pt x="17" y="101"/>
                    </a:lnTo>
                    <a:lnTo>
                      <a:pt x="24" y="108"/>
                    </a:lnTo>
                    <a:lnTo>
                      <a:pt x="32" y="113"/>
                    </a:lnTo>
                    <a:lnTo>
                      <a:pt x="42" y="120"/>
                    </a:lnTo>
                    <a:lnTo>
                      <a:pt x="388" y="315"/>
                    </a:lnTo>
                    <a:lnTo>
                      <a:pt x="397" y="320"/>
                    </a:lnTo>
                    <a:lnTo>
                      <a:pt x="407" y="324"/>
                    </a:lnTo>
                    <a:lnTo>
                      <a:pt x="417" y="327"/>
                    </a:lnTo>
                    <a:lnTo>
                      <a:pt x="429" y="331"/>
                    </a:lnTo>
                    <a:lnTo>
                      <a:pt x="440" y="333"/>
                    </a:lnTo>
                    <a:lnTo>
                      <a:pt x="452" y="334"/>
                    </a:lnTo>
                    <a:lnTo>
                      <a:pt x="463" y="335"/>
                    </a:lnTo>
                    <a:lnTo>
                      <a:pt x="475" y="336"/>
                    </a:lnTo>
                    <a:lnTo>
                      <a:pt x="487" y="335"/>
                    </a:lnTo>
                    <a:lnTo>
                      <a:pt x="498" y="334"/>
                    </a:lnTo>
                    <a:lnTo>
                      <a:pt x="511" y="333"/>
                    </a:lnTo>
                    <a:lnTo>
                      <a:pt x="522" y="331"/>
                    </a:lnTo>
                    <a:lnTo>
                      <a:pt x="532" y="327"/>
                    </a:lnTo>
                    <a:lnTo>
                      <a:pt x="544" y="324"/>
                    </a:lnTo>
                    <a:lnTo>
                      <a:pt x="553" y="320"/>
                    </a:lnTo>
                    <a:lnTo>
                      <a:pt x="563" y="315"/>
                    </a:lnTo>
                    <a:lnTo>
                      <a:pt x="909" y="120"/>
                    </a:lnTo>
                    <a:lnTo>
                      <a:pt x="918" y="113"/>
                    </a:lnTo>
                    <a:lnTo>
                      <a:pt x="927" y="108"/>
                    </a:lnTo>
                    <a:lnTo>
                      <a:pt x="934" y="101"/>
                    </a:lnTo>
                    <a:lnTo>
                      <a:pt x="940" y="93"/>
                    </a:lnTo>
                    <a:lnTo>
                      <a:pt x="944" y="86"/>
                    </a:lnTo>
                    <a:lnTo>
                      <a:pt x="948" y="78"/>
                    </a:lnTo>
                    <a:lnTo>
                      <a:pt x="950" y="69"/>
                    </a:lnTo>
                    <a:lnTo>
                      <a:pt x="950" y="61"/>
                    </a:lnTo>
                    <a:lnTo>
                      <a:pt x="950" y="52"/>
                    </a:lnTo>
                    <a:lnTo>
                      <a:pt x="948" y="44"/>
                    </a:lnTo>
                    <a:lnTo>
                      <a:pt x="944" y="36"/>
                    </a:lnTo>
                    <a:lnTo>
                      <a:pt x="940" y="28"/>
                    </a:lnTo>
                    <a:lnTo>
                      <a:pt x="934" y="21"/>
                    </a:lnTo>
                    <a:lnTo>
                      <a:pt x="927" y="14"/>
                    </a:lnTo>
                    <a:lnTo>
                      <a:pt x="918" y="7"/>
                    </a:lnTo>
                    <a:lnTo>
                      <a:pt x="90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765415" y="3173730"/>
            <a:ext cx="1772920" cy="1772920"/>
            <a:chOff x="12229" y="4998"/>
            <a:chExt cx="2792" cy="2792"/>
          </a:xfrm>
        </p:grpSpPr>
        <p:sp>
          <p:nvSpPr>
            <p:cNvPr id="9" name="矩形 8"/>
            <p:cNvSpPr/>
            <p:nvPr/>
          </p:nvSpPr>
          <p:spPr>
            <a:xfrm rot="2700000">
              <a:off x="12229" y="4998"/>
              <a:ext cx="2793" cy="2793"/>
            </a:xfrm>
            <a:prstGeom prst="rect">
              <a:avLst/>
            </a:prstGeom>
            <a:solidFill>
              <a:srgbClr val="0B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3167" y="5798"/>
              <a:ext cx="828" cy="1201"/>
              <a:chOff x="21190" y="9093"/>
              <a:chExt cx="828" cy="1201"/>
            </a:xfrm>
            <a:solidFill>
              <a:schemeClr val="bg1"/>
            </a:solidFill>
          </p:grpSpPr>
          <p:sp>
            <p:nvSpPr>
              <p:cNvPr id="7524" name="Freeform 369"/>
              <p:cNvSpPr/>
              <p:nvPr/>
            </p:nvSpPr>
            <p:spPr bwMode="auto">
              <a:xfrm>
                <a:off x="21190" y="9093"/>
                <a:ext cx="828" cy="1002"/>
              </a:xfrm>
              <a:custGeom>
                <a:avLst/>
                <a:gdLst>
                  <a:gd name="T0" fmla="*/ 215329 w 660"/>
                  <a:gd name="T1" fmla="*/ 4756 h 802"/>
                  <a:gd name="T2" fmla="*/ 157325 w 660"/>
                  <a:gd name="T3" fmla="*/ 22985 h 802"/>
                  <a:gd name="T4" fmla="*/ 103294 w 660"/>
                  <a:gd name="T5" fmla="*/ 53896 h 802"/>
                  <a:gd name="T6" fmla="*/ 58004 w 660"/>
                  <a:gd name="T7" fmla="*/ 97489 h 802"/>
                  <a:gd name="T8" fmla="*/ 23837 w 660"/>
                  <a:gd name="T9" fmla="*/ 152177 h 802"/>
                  <a:gd name="T10" fmla="*/ 3973 w 660"/>
                  <a:gd name="T11" fmla="*/ 217170 h 802"/>
                  <a:gd name="T12" fmla="*/ 2384 w 660"/>
                  <a:gd name="T13" fmla="*/ 290881 h 802"/>
                  <a:gd name="T14" fmla="*/ 18275 w 660"/>
                  <a:gd name="T15" fmla="*/ 358251 h 802"/>
                  <a:gd name="T16" fmla="*/ 54031 w 660"/>
                  <a:gd name="T17" fmla="*/ 417695 h 802"/>
                  <a:gd name="T18" fmla="*/ 94554 w 660"/>
                  <a:gd name="T19" fmla="*/ 460495 h 802"/>
                  <a:gd name="T20" fmla="*/ 136667 w 660"/>
                  <a:gd name="T21" fmla="*/ 511221 h 802"/>
                  <a:gd name="T22" fmla="*/ 143818 w 660"/>
                  <a:gd name="T23" fmla="*/ 549266 h 802"/>
                  <a:gd name="T24" fmla="*/ 143818 w 660"/>
                  <a:gd name="T25" fmla="*/ 572251 h 802"/>
                  <a:gd name="T26" fmla="*/ 165271 w 660"/>
                  <a:gd name="T27" fmla="*/ 593651 h 802"/>
                  <a:gd name="T28" fmla="*/ 367093 w 660"/>
                  <a:gd name="T29" fmla="*/ 634073 h 802"/>
                  <a:gd name="T30" fmla="*/ 371065 w 660"/>
                  <a:gd name="T31" fmla="*/ 619806 h 802"/>
                  <a:gd name="T32" fmla="*/ 363120 w 660"/>
                  <a:gd name="T33" fmla="*/ 612673 h 802"/>
                  <a:gd name="T34" fmla="*/ 167655 w 660"/>
                  <a:gd name="T35" fmla="*/ 559569 h 802"/>
                  <a:gd name="T36" fmla="*/ 166066 w 660"/>
                  <a:gd name="T37" fmla="*/ 519940 h 802"/>
                  <a:gd name="T38" fmla="*/ 128721 w 660"/>
                  <a:gd name="T39" fmla="*/ 462081 h 802"/>
                  <a:gd name="T40" fmla="*/ 88992 w 660"/>
                  <a:gd name="T41" fmla="*/ 423244 h 802"/>
                  <a:gd name="T42" fmla="*/ 50853 w 660"/>
                  <a:gd name="T43" fmla="*/ 371725 h 802"/>
                  <a:gd name="T44" fmla="*/ 30194 w 660"/>
                  <a:gd name="T45" fmla="*/ 313073 h 802"/>
                  <a:gd name="T46" fmla="*/ 24632 w 660"/>
                  <a:gd name="T47" fmla="*/ 247288 h 802"/>
                  <a:gd name="T48" fmla="*/ 36550 w 660"/>
                  <a:gd name="T49" fmla="*/ 184674 h 802"/>
                  <a:gd name="T50" fmla="*/ 62771 w 660"/>
                  <a:gd name="T51" fmla="*/ 130778 h 802"/>
                  <a:gd name="T52" fmla="*/ 100911 w 660"/>
                  <a:gd name="T53" fmla="*/ 87978 h 802"/>
                  <a:gd name="T54" fmla="*/ 146996 w 660"/>
                  <a:gd name="T55" fmla="*/ 53896 h 802"/>
                  <a:gd name="T56" fmla="*/ 198643 w 660"/>
                  <a:gd name="T57" fmla="*/ 32496 h 802"/>
                  <a:gd name="T58" fmla="*/ 251880 w 660"/>
                  <a:gd name="T59" fmla="*/ 23778 h 802"/>
                  <a:gd name="T60" fmla="*/ 306705 w 660"/>
                  <a:gd name="T61" fmla="*/ 26948 h 802"/>
                  <a:gd name="T62" fmla="*/ 359941 w 660"/>
                  <a:gd name="T63" fmla="*/ 44385 h 802"/>
                  <a:gd name="T64" fmla="*/ 408410 w 660"/>
                  <a:gd name="T65" fmla="*/ 72126 h 802"/>
                  <a:gd name="T66" fmla="*/ 449728 w 660"/>
                  <a:gd name="T67" fmla="*/ 110963 h 802"/>
                  <a:gd name="T68" fmla="*/ 480717 w 660"/>
                  <a:gd name="T69" fmla="*/ 161689 h 802"/>
                  <a:gd name="T70" fmla="*/ 497403 w 660"/>
                  <a:gd name="T71" fmla="*/ 221133 h 802"/>
                  <a:gd name="T72" fmla="*/ 498992 w 660"/>
                  <a:gd name="T73" fmla="*/ 294844 h 802"/>
                  <a:gd name="T74" fmla="*/ 479127 w 660"/>
                  <a:gd name="T75" fmla="*/ 363007 h 802"/>
                  <a:gd name="T76" fmla="*/ 445755 w 660"/>
                  <a:gd name="T77" fmla="*/ 412147 h 802"/>
                  <a:gd name="T78" fmla="*/ 397286 w 660"/>
                  <a:gd name="T79" fmla="*/ 461288 h 802"/>
                  <a:gd name="T80" fmla="*/ 359941 w 660"/>
                  <a:gd name="T81" fmla="*/ 519940 h 802"/>
                  <a:gd name="T82" fmla="*/ 358352 w 660"/>
                  <a:gd name="T83" fmla="*/ 543717 h 802"/>
                  <a:gd name="T84" fmla="*/ 255058 w 660"/>
                  <a:gd name="T85" fmla="*/ 523110 h 802"/>
                  <a:gd name="T86" fmla="*/ 244728 w 660"/>
                  <a:gd name="T87" fmla="*/ 526280 h 802"/>
                  <a:gd name="T88" fmla="*/ 240756 w 660"/>
                  <a:gd name="T89" fmla="*/ 536584 h 802"/>
                  <a:gd name="T90" fmla="*/ 247112 w 660"/>
                  <a:gd name="T91" fmla="*/ 546095 h 802"/>
                  <a:gd name="T92" fmla="*/ 359941 w 660"/>
                  <a:gd name="T93" fmla="*/ 571458 h 802"/>
                  <a:gd name="T94" fmla="*/ 378217 w 660"/>
                  <a:gd name="T95" fmla="*/ 559569 h 802"/>
                  <a:gd name="T96" fmla="*/ 382189 w 660"/>
                  <a:gd name="T97" fmla="*/ 542132 h 802"/>
                  <a:gd name="T98" fmla="*/ 383779 w 660"/>
                  <a:gd name="T99" fmla="*/ 526280 h 802"/>
                  <a:gd name="T100" fmla="*/ 414767 w 660"/>
                  <a:gd name="T101" fmla="*/ 477140 h 802"/>
                  <a:gd name="T102" fmla="*/ 452112 w 660"/>
                  <a:gd name="T103" fmla="*/ 440681 h 802"/>
                  <a:gd name="T104" fmla="*/ 495019 w 660"/>
                  <a:gd name="T105" fmla="*/ 383614 h 802"/>
                  <a:gd name="T106" fmla="*/ 519651 w 660"/>
                  <a:gd name="T107" fmla="*/ 318622 h 802"/>
                  <a:gd name="T108" fmla="*/ 524418 w 660"/>
                  <a:gd name="T109" fmla="*/ 246496 h 802"/>
                  <a:gd name="T110" fmla="*/ 511705 w 660"/>
                  <a:gd name="T111" fmla="*/ 175955 h 802"/>
                  <a:gd name="T112" fmla="*/ 483100 w 660"/>
                  <a:gd name="T113" fmla="*/ 117303 h 802"/>
                  <a:gd name="T114" fmla="*/ 442577 w 660"/>
                  <a:gd name="T115" fmla="*/ 68955 h 802"/>
                  <a:gd name="T116" fmla="*/ 391724 w 660"/>
                  <a:gd name="T117" fmla="*/ 33289 h 802"/>
                  <a:gd name="T118" fmla="*/ 334515 w 660"/>
                  <a:gd name="T119" fmla="*/ 10304 h 802"/>
                  <a:gd name="T120" fmla="*/ 274922 w 660"/>
                  <a:gd name="T121" fmla="*/ 0 h 8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60" h="802">
                    <a:moveTo>
                      <a:pt x="330" y="0"/>
                    </a:moveTo>
                    <a:lnTo>
                      <a:pt x="316" y="0"/>
                    </a:lnTo>
                    <a:lnTo>
                      <a:pt x="301" y="1"/>
                    </a:lnTo>
                    <a:lnTo>
                      <a:pt x="286" y="2"/>
                    </a:lnTo>
                    <a:lnTo>
                      <a:pt x="271" y="6"/>
                    </a:lnTo>
                    <a:lnTo>
                      <a:pt x="256" y="8"/>
                    </a:lnTo>
                    <a:lnTo>
                      <a:pt x="242" y="13"/>
                    </a:lnTo>
                    <a:lnTo>
                      <a:pt x="227" y="17"/>
                    </a:lnTo>
                    <a:lnTo>
                      <a:pt x="212" y="23"/>
                    </a:lnTo>
                    <a:lnTo>
                      <a:pt x="198" y="29"/>
                    </a:lnTo>
                    <a:lnTo>
                      <a:pt x="184" y="35"/>
                    </a:lnTo>
                    <a:lnTo>
                      <a:pt x="170" y="42"/>
                    </a:lnTo>
                    <a:lnTo>
                      <a:pt x="156" y="50"/>
                    </a:lnTo>
                    <a:lnTo>
                      <a:pt x="144" y="59"/>
                    </a:lnTo>
                    <a:lnTo>
                      <a:pt x="130" y="68"/>
                    </a:lnTo>
                    <a:lnTo>
                      <a:pt x="119" y="78"/>
                    </a:lnTo>
                    <a:lnTo>
                      <a:pt x="106" y="88"/>
                    </a:lnTo>
                    <a:lnTo>
                      <a:pt x="95" y="99"/>
                    </a:lnTo>
                    <a:lnTo>
                      <a:pt x="83" y="111"/>
                    </a:lnTo>
                    <a:lnTo>
                      <a:pt x="73" y="123"/>
                    </a:lnTo>
                    <a:lnTo>
                      <a:pt x="63" y="136"/>
                    </a:lnTo>
                    <a:lnTo>
                      <a:pt x="54" y="149"/>
                    </a:lnTo>
                    <a:lnTo>
                      <a:pt x="46" y="163"/>
                    </a:lnTo>
                    <a:lnTo>
                      <a:pt x="37" y="177"/>
                    </a:lnTo>
                    <a:lnTo>
                      <a:pt x="30" y="192"/>
                    </a:lnTo>
                    <a:lnTo>
                      <a:pt x="23" y="207"/>
                    </a:lnTo>
                    <a:lnTo>
                      <a:pt x="17" y="223"/>
                    </a:lnTo>
                    <a:lnTo>
                      <a:pt x="13" y="240"/>
                    </a:lnTo>
                    <a:lnTo>
                      <a:pt x="8" y="257"/>
                    </a:lnTo>
                    <a:lnTo>
                      <a:pt x="5" y="274"/>
                    </a:lnTo>
                    <a:lnTo>
                      <a:pt x="3" y="293"/>
                    </a:lnTo>
                    <a:lnTo>
                      <a:pt x="2" y="311"/>
                    </a:lnTo>
                    <a:lnTo>
                      <a:pt x="0" y="329"/>
                    </a:lnTo>
                    <a:lnTo>
                      <a:pt x="2" y="348"/>
                    </a:lnTo>
                    <a:lnTo>
                      <a:pt x="3" y="367"/>
                    </a:lnTo>
                    <a:lnTo>
                      <a:pt x="5" y="385"/>
                    </a:lnTo>
                    <a:lnTo>
                      <a:pt x="8" y="402"/>
                    </a:lnTo>
                    <a:lnTo>
                      <a:pt x="13" y="419"/>
                    </a:lnTo>
                    <a:lnTo>
                      <a:pt x="17" y="436"/>
                    </a:lnTo>
                    <a:lnTo>
                      <a:pt x="23" y="452"/>
                    </a:lnTo>
                    <a:lnTo>
                      <a:pt x="30" y="468"/>
                    </a:lnTo>
                    <a:lnTo>
                      <a:pt x="38" y="484"/>
                    </a:lnTo>
                    <a:lnTo>
                      <a:pt x="47" y="499"/>
                    </a:lnTo>
                    <a:lnTo>
                      <a:pt x="56" y="513"/>
                    </a:lnTo>
                    <a:lnTo>
                      <a:pt x="68" y="527"/>
                    </a:lnTo>
                    <a:lnTo>
                      <a:pt x="79" y="541"/>
                    </a:lnTo>
                    <a:lnTo>
                      <a:pt x="90" y="554"/>
                    </a:lnTo>
                    <a:lnTo>
                      <a:pt x="104" y="567"/>
                    </a:lnTo>
                    <a:lnTo>
                      <a:pt x="118" y="579"/>
                    </a:lnTo>
                    <a:lnTo>
                      <a:pt x="119" y="581"/>
                    </a:lnTo>
                    <a:lnTo>
                      <a:pt x="120" y="582"/>
                    </a:lnTo>
                    <a:lnTo>
                      <a:pt x="139" y="602"/>
                    </a:lnTo>
                    <a:lnTo>
                      <a:pt x="154" y="619"/>
                    </a:lnTo>
                    <a:lnTo>
                      <a:pt x="164" y="633"/>
                    </a:lnTo>
                    <a:lnTo>
                      <a:pt x="172" y="645"/>
                    </a:lnTo>
                    <a:lnTo>
                      <a:pt x="177" y="655"/>
                    </a:lnTo>
                    <a:lnTo>
                      <a:pt x="179" y="664"/>
                    </a:lnTo>
                    <a:lnTo>
                      <a:pt x="180" y="673"/>
                    </a:lnTo>
                    <a:lnTo>
                      <a:pt x="180" y="682"/>
                    </a:lnTo>
                    <a:lnTo>
                      <a:pt x="181" y="693"/>
                    </a:lnTo>
                    <a:lnTo>
                      <a:pt x="180" y="698"/>
                    </a:lnTo>
                    <a:lnTo>
                      <a:pt x="180" y="705"/>
                    </a:lnTo>
                    <a:lnTo>
                      <a:pt x="180" y="710"/>
                    </a:lnTo>
                    <a:lnTo>
                      <a:pt x="180" y="716"/>
                    </a:lnTo>
                    <a:lnTo>
                      <a:pt x="181" y="722"/>
                    </a:lnTo>
                    <a:lnTo>
                      <a:pt x="184" y="729"/>
                    </a:lnTo>
                    <a:lnTo>
                      <a:pt x="187" y="735"/>
                    </a:lnTo>
                    <a:lnTo>
                      <a:pt x="192" y="740"/>
                    </a:lnTo>
                    <a:lnTo>
                      <a:pt x="198" y="746"/>
                    </a:lnTo>
                    <a:lnTo>
                      <a:pt x="208" y="749"/>
                    </a:lnTo>
                    <a:lnTo>
                      <a:pt x="450" y="802"/>
                    </a:lnTo>
                    <a:lnTo>
                      <a:pt x="452" y="802"/>
                    </a:lnTo>
                    <a:lnTo>
                      <a:pt x="453" y="802"/>
                    </a:lnTo>
                    <a:lnTo>
                      <a:pt x="459" y="802"/>
                    </a:lnTo>
                    <a:lnTo>
                      <a:pt x="462" y="800"/>
                    </a:lnTo>
                    <a:lnTo>
                      <a:pt x="466" y="796"/>
                    </a:lnTo>
                    <a:lnTo>
                      <a:pt x="468" y="791"/>
                    </a:lnTo>
                    <a:lnTo>
                      <a:pt x="468" y="788"/>
                    </a:lnTo>
                    <a:lnTo>
                      <a:pt x="468" y="785"/>
                    </a:lnTo>
                    <a:lnTo>
                      <a:pt x="467" y="782"/>
                    </a:lnTo>
                    <a:lnTo>
                      <a:pt x="466" y="780"/>
                    </a:lnTo>
                    <a:lnTo>
                      <a:pt x="465" y="777"/>
                    </a:lnTo>
                    <a:lnTo>
                      <a:pt x="462" y="775"/>
                    </a:lnTo>
                    <a:lnTo>
                      <a:pt x="460" y="774"/>
                    </a:lnTo>
                    <a:lnTo>
                      <a:pt x="457" y="773"/>
                    </a:lnTo>
                    <a:lnTo>
                      <a:pt x="215" y="721"/>
                    </a:lnTo>
                    <a:lnTo>
                      <a:pt x="212" y="719"/>
                    </a:lnTo>
                    <a:lnTo>
                      <a:pt x="211" y="717"/>
                    </a:lnTo>
                    <a:lnTo>
                      <a:pt x="211" y="713"/>
                    </a:lnTo>
                    <a:lnTo>
                      <a:pt x="211" y="706"/>
                    </a:lnTo>
                    <a:lnTo>
                      <a:pt x="211" y="700"/>
                    </a:lnTo>
                    <a:lnTo>
                      <a:pt x="211" y="697"/>
                    </a:lnTo>
                    <a:lnTo>
                      <a:pt x="211" y="682"/>
                    </a:lnTo>
                    <a:lnTo>
                      <a:pt x="210" y="668"/>
                    </a:lnTo>
                    <a:lnTo>
                      <a:pt x="209" y="656"/>
                    </a:lnTo>
                    <a:lnTo>
                      <a:pt x="204" y="644"/>
                    </a:lnTo>
                    <a:lnTo>
                      <a:pt x="198" y="632"/>
                    </a:lnTo>
                    <a:lnTo>
                      <a:pt x="189" y="617"/>
                    </a:lnTo>
                    <a:lnTo>
                      <a:pt x="178" y="601"/>
                    </a:lnTo>
                    <a:lnTo>
                      <a:pt x="162" y="583"/>
                    </a:lnTo>
                    <a:lnTo>
                      <a:pt x="142" y="560"/>
                    </a:lnTo>
                    <a:lnTo>
                      <a:pt x="139" y="558"/>
                    </a:lnTo>
                    <a:lnTo>
                      <a:pt x="137" y="557"/>
                    </a:lnTo>
                    <a:lnTo>
                      <a:pt x="124" y="545"/>
                    </a:lnTo>
                    <a:lnTo>
                      <a:pt x="112" y="534"/>
                    </a:lnTo>
                    <a:lnTo>
                      <a:pt x="102" y="521"/>
                    </a:lnTo>
                    <a:lnTo>
                      <a:pt x="90" y="509"/>
                    </a:lnTo>
                    <a:lnTo>
                      <a:pt x="81" y="495"/>
                    </a:lnTo>
                    <a:lnTo>
                      <a:pt x="72" y="483"/>
                    </a:lnTo>
                    <a:lnTo>
                      <a:pt x="64" y="469"/>
                    </a:lnTo>
                    <a:lnTo>
                      <a:pt x="57" y="454"/>
                    </a:lnTo>
                    <a:lnTo>
                      <a:pt x="52" y="441"/>
                    </a:lnTo>
                    <a:lnTo>
                      <a:pt x="46" y="426"/>
                    </a:lnTo>
                    <a:lnTo>
                      <a:pt x="41" y="410"/>
                    </a:lnTo>
                    <a:lnTo>
                      <a:pt x="38" y="395"/>
                    </a:lnTo>
                    <a:lnTo>
                      <a:pt x="35" y="379"/>
                    </a:lnTo>
                    <a:lnTo>
                      <a:pt x="32" y="363"/>
                    </a:lnTo>
                    <a:lnTo>
                      <a:pt x="31" y="346"/>
                    </a:lnTo>
                    <a:lnTo>
                      <a:pt x="31" y="329"/>
                    </a:lnTo>
                    <a:lnTo>
                      <a:pt x="31" y="312"/>
                    </a:lnTo>
                    <a:lnTo>
                      <a:pt x="32" y="296"/>
                    </a:lnTo>
                    <a:lnTo>
                      <a:pt x="35" y="279"/>
                    </a:lnTo>
                    <a:lnTo>
                      <a:pt x="38" y="263"/>
                    </a:lnTo>
                    <a:lnTo>
                      <a:pt x="41" y="248"/>
                    </a:lnTo>
                    <a:lnTo>
                      <a:pt x="46" y="233"/>
                    </a:lnTo>
                    <a:lnTo>
                      <a:pt x="52" y="219"/>
                    </a:lnTo>
                    <a:lnTo>
                      <a:pt x="57" y="205"/>
                    </a:lnTo>
                    <a:lnTo>
                      <a:pt x="64" y="191"/>
                    </a:lnTo>
                    <a:lnTo>
                      <a:pt x="71" y="178"/>
                    </a:lnTo>
                    <a:lnTo>
                      <a:pt x="79" y="165"/>
                    </a:lnTo>
                    <a:lnTo>
                      <a:pt x="88" y="154"/>
                    </a:lnTo>
                    <a:lnTo>
                      <a:pt x="97" y="141"/>
                    </a:lnTo>
                    <a:lnTo>
                      <a:pt x="106" y="131"/>
                    </a:lnTo>
                    <a:lnTo>
                      <a:pt x="116" y="120"/>
                    </a:lnTo>
                    <a:lnTo>
                      <a:pt x="127" y="111"/>
                    </a:lnTo>
                    <a:lnTo>
                      <a:pt x="138" y="100"/>
                    </a:lnTo>
                    <a:lnTo>
                      <a:pt x="148" y="91"/>
                    </a:lnTo>
                    <a:lnTo>
                      <a:pt x="161" y="83"/>
                    </a:lnTo>
                    <a:lnTo>
                      <a:pt x="172" y="75"/>
                    </a:lnTo>
                    <a:lnTo>
                      <a:pt x="185" y="68"/>
                    </a:lnTo>
                    <a:lnTo>
                      <a:pt x="197" y="62"/>
                    </a:lnTo>
                    <a:lnTo>
                      <a:pt x="210" y="56"/>
                    </a:lnTo>
                    <a:lnTo>
                      <a:pt x="223" y="50"/>
                    </a:lnTo>
                    <a:lnTo>
                      <a:pt x="236" y="46"/>
                    </a:lnTo>
                    <a:lnTo>
                      <a:pt x="250" y="41"/>
                    </a:lnTo>
                    <a:lnTo>
                      <a:pt x="263" y="38"/>
                    </a:lnTo>
                    <a:lnTo>
                      <a:pt x="277" y="35"/>
                    </a:lnTo>
                    <a:lnTo>
                      <a:pt x="291" y="33"/>
                    </a:lnTo>
                    <a:lnTo>
                      <a:pt x="303" y="31"/>
                    </a:lnTo>
                    <a:lnTo>
                      <a:pt x="317" y="30"/>
                    </a:lnTo>
                    <a:lnTo>
                      <a:pt x="330" y="30"/>
                    </a:lnTo>
                    <a:lnTo>
                      <a:pt x="344" y="30"/>
                    </a:lnTo>
                    <a:lnTo>
                      <a:pt x="359" y="31"/>
                    </a:lnTo>
                    <a:lnTo>
                      <a:pt x="372" y="32"/>
                    </a:lnTo>
                    <a:lnTo>
                      <a:pt x="386" y="34"/>
                    </a:lnTo>
                    <a:lnTo>
                      <a:pt x="400" y="38"/>
                    </a:lnTo>
                    <a:lnTo>
                      <a:pt x="413" y="41"/>
                    </a:lnTo>
                    <a:lnTo>
                      <a:pt x="427" y="46"/>
                    </a:lnTo>
                    <a:lnTo>
                      <a:pt x="440" y="50"/>
                    </a:lnTo>
                    <a:lnTo>
                      <a:pt x="453" y="56"/>
                    </a:lnTo>
                    <a:lnTo>
                      <a:pt x="466" y="62"/>
                    </a:lnTo>
                    <a:lnTo>
                      <a:pt x="478" y="68"/>
                    </a:lnTo>
                    <a:lnTo>
                      <a:pt x="491" y="75"/>
                    </a:lnTo>
                    <a:lnTo>
                      <a:pt x="502" y="83"/>
                    </a:lnTo>
                    <a:lnTo>
                      <a:pt x="514" y="91"/>
                    </a:lnTo>
                    <a:lnTo>
                      <a:pt x="525" y="100"/>
                    </a:lnTo>
                    <a:lnTo>
                      <a:pt x="536" y="109"/>
                    </a:lnTo>
                    <a:lnTo>
                      <a:pt x="547" y="120"/>
                    </a:lnTo>
                    <a:lnTo>
                      <a:pt x="557" y="130"/>
                    </a:lnTo>
                    <a:lnTo>
                      <a:pt x="566" y="140"/>
                    </a:lnTo>
                    <a:lnTo>
                      <a:pt x="575" y="153"/>
                    </a:lnTo>
                    <a:lnTo>
                      <a:pt x="583" y="164"/>
                    </a:lnTo>
                    <a:lnTo>
                      <a:pt x="591" y="177"/>
                    </a:lnTo>
                    <a:lnTo>
                      <a:pt x="598" y="190"/>
                    </a:lnTo>
                    <a:lnTo>
                      <a:pt x="605" y="204"/>
                    </a:lnTo>
                    <a:lnTo>
                      <a:pt x="610" y="218"/>
                    </a:lnTo>
                    <a:lnTo>
                      <a:pt x="616" y="232"/>
                    </a:lnTo>
                    <a:lnTo>
                      <a:pt x="621" y="247"/>
                    </a:lnTo>
                    <a:lnTo>
                      <a:pt x="624" y="263"/>
                    </a:lnTo>
                    <a:lnTo>
                      <a:pt x="626" y="279"/>
                    </a:lnTo>
                    <a:lnTo>
                      <a:pt x="628" y="295"/>
                    </a:lnTo>
                    <a:lnTo>
                      <a:pt x="631" y="312"/>
                    </a:lnTo>
                    <a:lnTo>
                      <a:pt x="631" y="329"/>
                    </a:lnTo>
                    <a:lnTo>
                      <a:pt x="630" y="352"/>
                    </a:lnTo>
                    <a:lnTo>
                      <a:pt x="628" y="372"/>
                    </a:lnTo>
                    <a:lnTo>
                      <a:pt x="625" y="392"/>
                    </a:lnTo>
                    <a:lnTo>
                      <a:pt x="621" y="410"/>
                    </a:lnTo>
                    <a:lnTo>
                      <a:pt x="616" y="427"/>
                    </a:lnTo>
                    <a:lnTo>
                      <a:pt x="610" y="443"/>
                    </a:lnTo>
                    <a:lnTo>
                      <a:pt x="603" y="458"/>
                    </a:lnTo>
                    <a:lnTo>
                      <a:pt x="595" y="472"/>
                    </a:lnTo>
                    <a:lnTo>
                      <a:pt x="588" y="485"/>
                    </a:lnTo>
                    <a:lnTo>
                      <a:pt x="580" y="497"/>
                    </a:lnTo>
                    <a:lnTo>
                      <a:pt x="570" y="509"/>
                    </a:lnTo>
                    <a:lnTo>
                      <a:pt x="561" y="520"/>
                    </a:lnTo>
                    <a:lnTo>
                      <a:pt x="543" y="540"/>
                    </a:lnTo>
                    <a:lnTo>
                      <a:pt x="525" y="556"/>
                    </a:lnTo>
                    <a:lnTo>
                      <a:pt x="523" y="558"/>
                    </a:lnTo>
                    <a:lnTo>
                      <a:pt x="520" y="559"/>
                    </a:lnTo>
                    <a:lnTo>
                      <a:pt x="500" y="582"/>
                    </a:lnTo>
                    <a:lnTo>
                      <a:pt x="484" y="601"/>
                    </a:lnTo>
                    <a:lnTo>
                      <a:pt x="471" y="617"/>
                    </a:lnTo>
                    <a:lnTo>
                      <a:pt x="464" y="631"/>
                    </a:lnTo>
                    <a:lnTo>
                      <a:pt x="457" y="644"/>
                    </a:lnTo>
                    <a:lnTo>
                      <a:pt x="453" y="656"/>
                    </a:lnTo>
                    <a:lnTo>
                      <a:pt x="451" y="668"/>
                    </a:lnTo>
                    <a:lnTo>
                      <a:pt x="451" y="682"/>
                    </a:lnTo>
                    <a:lnTo>
                      <a:pt x="451" y="683"/>
                    </a:lnTo>
                    <a:lnTo>
                      <a:pt x="451" y="685"/>
                    </a:lnTo>
                    <a:lnTo>
                      <a:pt x="451" y="686"/>
                    </a:lnTo>
                    <a:lnTo>
                      <a:pt x="451" y="689"/>
                    </a:lnTo>
                    <a:lnTo>
                      <a:pt x="450" y="690"/>
                    </a:lnTo>
                    <a:lnTo>
                      <a:pt x="449" y="690"/>
                    </a:lnTo>
                    <a:lnTo>
                      <a:pt x="446" y="690"/>
                    </a:lnTo>
                    <a:lnTo>
                      <a:pt x="321" y="660"/>
                    </a:lnTo>
                    <a:lnTo>
                      <a:pt x="318" y="659"/>
                    </a:lnTo>
                    <a:lnTo>
                      <a:pt x="316" y="660"/>
                    </a:lnTo>
                    <a:lnTo>
                      <a:pt x="312" y="660"/>
                    </a:lnTo>
                    <a:lnTo>
                      <a:pt x="310" y="661"/>
                    </a:lnTo>
                    <a:lnTo>
                      <a:pt x="308" y="664"/>
                    </a:lnTo>
                    <a:lnTo>
                      <a:pt x="305" y="666"/>
                    </a:lnTo>
                    <a:lnTo>
                      <a:pt x="304" y="668"/>
                    </a:lnTo>
                    <a:lnTo>
                      <a:pt x="303" y="672"/>
                    </a:lnTo>
                    <a:lnTo>
                      <a:pt x="303" y="674"/>
                    </a:lnTo>
                    <a:lnTo>
                      <a:pt x="303" y="677"/>
                    </a:lnTo>
                    <a:lnTo>
                      <a:pt x="303" y="680"/>
                    </a:lnTo>
                    <a:lnTo>
                      <a:pt x="305" y="683"/>
                    </a:lnTo>
                    <a:lnTo>
                      <a:pt x="306" y="685"/>
                    </a:lnTo>
                    <a:lnTo>
                      <a:pt x="309" y="686"/>
                    </a:lnTo>
                    <a:lnTo>
                      <a:pt x="311" y="689"/>
                    </a:lnTo>
                    <a:lnTo>
                      <a:pt x="314" y="689"/>
                    </a:lnTo>
                    <a:lnTo>
                      <a:pt x="438" y="718"/>
                    </a:lnTo>
                    <a:lnTo>
                      <a:pt x="442" y="719"/>
                    </a:lnTo>
                    <a:lnTo>
                      <a:pt x="449" y="721"/>
                    </a:lnTo>
                    <a:lnTo>
                      <a:pt x="453" y="721"/>
                    </a:lnTo>
                    <a:lnTo>
                      <a:pt x="458" y="719"/>
                    </a:lnTo>
                    <a:lnTo>
                      <a:pt x="462" y="717"/>
                    </a:lnTo>
                    <a:lnTo>
                      <a:pt x="468" y="715"/>
                    </a:lnTo>
                    <a:lnTo>
                      <a:pt x="471" y="711"/>
                    </a:lnTo>
                    <a:lnTo>
                      <a:pt x="476" y="706"/>
                    </a:lnTo>
                    <a:lnTo>
                      <a:pt x="479" y="699"/>
                    </a:lnTo>
                    <a:lnTo>
                      <a:pt x="481" y="689"/>
                    </a:lnTo>
                    <a:lnTo>
                      <a:pt x="481" y="688"/>
                    </a:lnTo>
                    <a:lnTo>
                      <a:pt x="481" y="686"/>
                    </a:lnTo>
                    <a:lnTo>
                      <a:pt x="481" y="684"/>
                    </a:lnTo>
                    <a:lnTo>
                      <a:pt x="481" y="682"/>
                    </a:lnTo>
                    <a:lnTo>
                      <a:pt x="482" y="673"/>
                    </a:lnTo>
                    <a:lnTo>
                      <a:pt x="483" y="664"/>
                    </a:lnTo>
                    <a:lnTo>
                      <a:pt x="485" y="655"/>
                    </a:lnTo>
                    <a:lnTo>
                      <a:pt x="490" y="645"/>
                    </a:lnTo>
                    <a:lnTo>
                      <a:pt x="497" y="634"/>
                    </a:lnTo>
                    <a:lnTo>
                      <a:pt x="508" y="619"/>
                    </a:lnTo>
                    <a:lnTo>
                      <a:pt x="522" y="602"/>
                    </a:lnTo>
                    <a:lnTo>
                      <a:pt x="541" y="582"/>
                    </a:lnTo>
                    <a:lnTo>
                      <a:pt x="542" y="581"/>
                    </a:lnTo>
                    <a:lnTo>
                      <a:pt x="557" y="568"/>
                    </a:lnTo>
                    <a:lnTo>
                      <a:pt x="569" y="556"/>
                    </a:lnTo>
                    <a:lnTo>
                      <a:pt x="583" y="542"/>
                    </a:lnTo>
                    <a:lnTo>
                      <a:pt x="594" y="528"/>
                    </a:lnTo>
                    <a:lnTo>
                      <a:pt x="605" y="513"/>
                    </a:lnTo>
                    <a:lnTo>
                      <a:pt x="615" y="499"/>
                    </a:lnTo>
                    <a:lnTo>
                      <a:pt x="623" y="484"/>
                    </a:lnTo>
                    <a:lnTo>
                      <a:pt x="631" y="468"/>
                    </a:lnTo>
                    <a:lnTo>
                      <a:pt x="638" y="452"/>
                    </a:lnTo>
                    <a:lnTo>
                      <a:pt x="644" y="436"/>
                    </a:lnTo>
                    <a:lnTo>
                      <a:pt x="649" y="420"/>
                    </a:lnTo>
                    <a:lnTo>
                      <a:pt x="654" y="402"/>
                    </a:lnTo>
                    <a:lnTo>
                      <a:pt x="657" y="385"/>
                    </a:lnTo>
                    <a:lnTo>
                      <a:pt x="659" y="367"/>
                    </a:lnTo>
                    <a:lnTo>
                      <a:pt x="660" y="348"/>
                    </a:lnTo>
                    <a:lnTo>
                      <a:pt x="660" y="329"/>
                    </a:lnTo>
                    <a:lnTo>
                      <a:pt x="660" y="311"/>
                    </a:lnTo>
                    <a:lnTo>
                      <a:pt x="659" y="291"/>
                    </a:lnTo>
                    <a:lnTo>
                      <a:pt x="657" y="273"/>
                    </a:lnTo>
                    <a:lnTo>
                      <a:pt x="654" y="256"/>
                    </a:lnTo>
                    <a:lnTo>
                      <a:pt x="649" y="239"/>
                    </a:lnTo>
                    <a:lnTo>
                      <a:pt x="644" y="222"/>
                    </a:lnTo>
                    <a:lnTo>
                      <a:pt x="639" y="206"/>
                    </a:lnTo>
                    <a:lnTo>
                      <a:pt x="632" y="191"/>
                    </a:lnTo>
                    <a:lnTo>
                      <a:pt x="625" y="175"/>
                    </a:lnTo>
                    <a:lnTo>
                      <a:pt x="617" y="162"/>
                    </a:lnTo>
                    <a:lnTo>
                      <a:pt x="608" y="148"/>
                    </a:lnTo>
                    <a:lnTo>
                      <a:pt x="599" y="134"/>
                    </a:lnTo>
                    <a:lnTo>
                      <a:pt x="589" y="122"/>
                    </a:lnTo>
                    <a:lnTo>
                      <a:pt x="578" y="109"/>
                    </a:lnTo>
                    <a:lnTo>
                      <a:pt x="568" y="98"/>
                    </a:lnTo>
                    <a:lnTo>
                      <a:pt x="557" y="87"/>
                    </a:lnTo>
                    <a:lnTo>
                      <a:pt x="544" y="76"/>
                    </a:lnTo>
                    <a:lnTo>
                      <a:pt x="532" y="67"/>
                    </a:lnTo>
                    <a:lnTo>
                      <a:pt x="519" y="58"/>
                    </a:lnTo>
                    <a:lnTo>
                      <a:pt x="507" y="49"/>
                    </a:lnTo>
                    <a:lnTo>
                      <a:pt x="493" y="42"/>
                    </a:lnTo>
                    <a:lnTo>
                      <a:pt x="479" y="34"/>
                    </a:lnTo>
                    <a:lnTo>
                      <a:pt x="465" y="27"/>
                    </a:lnTo>
                    <a:lnTo>
                      <a:pt x="451" y="22"/>
                    </a:lnTo>
                    <a:lnTo>
                      <a:pt x="436" y="17"/>
                    </a:lnTo>
                    <a:lnTo>
                      <a:pt x="421" y="13"/>
                    </a:lnTo>
                    <a:lnTo>
                      <a:pt x="407" y="8"/>
                    </a:lnTo>
                    <a:lnTo>
                      <a:pt x="392" y="6"/>
                    </a:lnTo>
                    <a:lnTo>
                      <a:pt x="376" y="2"/>
                    </a:lnTo>
                    <a:lnTo>
                      <a:pt x="361" y="1"/>
                    </a:lnTo>
                    <a:lnTo>
                      <a:pt x="346" y="0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25" name="Freeform 370"/>
              <p:cNvSpPr/>
              <p:nvPr/>
            </p:nvSpPr>
            <p:spPr bwMode="auto">
              <a:xfrm>
                <a:off x="21435" y="10095"/>
                <a:ext cx="338" cy="105"/>
              </a:xfrm>
              <a:custGeom>
                <a:avLst/>
                <a:gdLst>
                  <a:gd name="T0" fmla="*/ 202615 w 270"/>
                  <a:gd name="T1" fmla="*/ 67540 h 84"/>
                  <a:gd name="T2" fmla="*/ 206588 w 270"/>
                  <a:gd name="T3" fmla="*/ 66736 h 84"/>
                  <a:gd name="T4" fmla="*/ 209767 w 270"/>
                  <a:gd name="T5" fmla="*/ 65128 h 84"/>
                  <a:gd name="T6" fmla="*/ 212945 w 270"/>
                  <a:gd name="T7" fmla="*/ 62716 h 84"/>
                  <a:gd name="T8" fmla="*/ 214534 w 270"/>
                  <a:gd name="T9" fmla="*/ 58695 h 84"/>
                  <a:gd name="T10" fmla="*/ 214534 w 270"/>
                  <a:gd name="T11" fmla="*/ 56283 h 84"/>
                  <a:gd name="T12" fmla="*/ 214534 w 270"/>
                  <a:gd name="T13" fmla="*/ 53871 h 84"/>
                  <a:gd name="T14" fmla="*/ 213739 w 270"/>
                  <a:gd name="T15" fmla="*/ 51459 h 84"/>
                  <a:gd name="T16" fmla="*/ 212945 w 270"/>
                  <a:gd name="T17" fmla="*/ 49851 h 84"/>
                  <a:gd name="T18" fmla="*/ 210561 w 270"/>
                  <a:gd name="T19" fmla="*/ 47439 h 84"/>
                  <a:gd name="T20" fmla="*/ 208972 w 270"/>
                  <a:gd name="T21" fmla="*/ 45831 h 84"/>
                  <a:gd name="T22" fmla="*/ 207383 w 270"/>
                  <a:gd name="T23" fmla="*/ 45027 h 84"/>
                  <a:gd name="T24" fmla="*/ 204999 w 270"/>
                  <a:gd name="T25" fmla="*/ 44223 h 84"/>
                  <a:gd name="T26" fmla="*/ 14302 w 270"/>
                  <a:gd name="T27" fmla="*/ 0 h 84"/>
                  <a:gd name="T28" fmla="*/ 11919 w 270"/>
                  <a:gd name="T29" fmla="*/ 0 h 84"/>
                  <a:gd name="T30" fmla="*/ 10329 w 270"/>
                  <a:gd name="T31" fmla="*/ 0 h 84"/>
                  <a:gd name="T32" fmla="*/ 7151 w 270"/>
                  <a:gd name="T33" fmla="*/ 804 h 84"/>
                  <a:gd name="T34" fmla="*/ 5562 w 270"/>
                  <a:gd name="T35" fmla="*/ 1608 h 84"/>
                  <a:gd name="T36" fmla="*/ 3973 w 270"/>
                  <a:gd name="T37" fmla="*/ 3216 h 84"/>
                  <a:gd name="T38" fmla="*/ 1589 w 270"/>
                  <a:gd name="T39" fmla="*/ 4824 h 84"/>
                  <a:gd name="T40" fmla="*/ 795 w 270"/>
                  <a:gd name="T41" fmla="*/ 7236 h 84"/>
                  <a:gd name="T42" fmla="*/ 0 w 270"/>
                  <a:gd name="T43" fmla="*/ 9649 h 84"/>
                  <a:gd name="T44" fmla="*/ 0 w 270"/>
                  <a:gd name="T45" fmla="*/ 12061 h 84"/>
                  <a:gd name="T46" fmla="*/ 0 w 270"/>
                  <a:gd name="T47" fmla="*/ 13669 h 84"/>
                  <a:gd name="T48" fmla="*/ 795 w 270"/>
                  <a:gd name="T49" fmla="*/ 16885 h 84"/>
                  <a:gd name="T50" fmla="*/ 1589 w 270"/>
                  <a:gd name="T51" fmla="*/ 18493 h 84"/>
                  <a:gd name="T52" fmla="*/ 3178 w 270"/>
                  <a:gd name="T53" fmla="*/ 20101 h 84"/>
                  <a:gd name="T54" fmla="*/ 4767 w 270"/>
                  <a:gd name="T55" fmla="*/ 22513 h 84"/>
                  <a:gd name="T56" fmla="*/ 6357 w 270"/>
                  <a:gd name="T57" fmla="*/ 23317 h 84"/>
                  <a:gd name="T58" fmla="*/ 9535 w 270"/>
                  <a:gd name="T59" fmla="*/ 24121 h 84"/>
                  <a:gd name="T60" fmla="*/ 200232 w 270"/>
                  <a:gd name="T61" fmla="*/ 67540 h 84"/>
                  <a:gd name="T62" fmla="*/ 201026 w 270"/>
                  <a:gd name="T63" fmla="*/ 67540 h 84"/>
                  <a:gd name="T64" fmla="*/ 202615 w 270"/>
                  <a:gd name="T65" fmla="*/ 6754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0" h="84">
                    <a:moveTo>
                      <a:pt x="255" y="84"/>
                    </a:moveTo>
                    <a:lnTo>
                      <a:pt x="260" y="83"/>
                    </a:lnTo>
                    <a:lnTo>
                      <a:pt x="264" y="81"/>
                    </a:lnTo>
                    <a:lnTo>
                      <a:pt x="268" y="78"/>
                    </a:lnTo>
                    <a:lnTo>
                      <a:pt x="270" y="73"/>
                    </a:lnTo>
                    <a:lnTo>
                      <a:pt x="270" y="70"/>
                    </a:lnTo>
                    <a:lnTo>
                      <a:pt x="270" y="67"/>
                    </a:lnTo>
                    <a:lnTo>
                      <a:pt x="269" y="64"/>
                    </a:lnTo>
                    <a:lnTo>
                      <a:pt x="268" y="62"/>
                    </a:lnTo>
                    <a:lnTo>
                      <a:pt x="265" y="59"/>
                    </a:lnTo>
                    <a:lnTo>
                      <a:pt x="263" y="57"/>
                    </a:lnTo>
                    <a:lnTo>
                      <a:pt x="261" y="56"/>
                    </a:lnTo>
                    <a:lnTo>
                      <a:pt x="258" y="55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252" y="84"/>
                    </a:lnTo>
                    <a:lnTo>
                      <a:pt x="253" y="84"/>
                    </a:lnTo>
                    <a:lnTo>
                      <a:pt x="255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26" name="Freeform 371"/>
              <p:cNvSpPr/>
              <p:nvPr/>
            </p:nvSpPr>
            <p:spPr bwMode="auto">
              <a:xfrm>
                <a:off x="21455" y="10200"/>
                <a:ext cx="280" cy="95"/>
              </a:xfrm>
              <a:custGeom>
                <a:avLst/>
                <a:gdLst>
                  <a:gd name="T0" fmla="*/ 14302 w 225"/>
                  <a:gd name="T1" fmla="*/ 805 h 74"/>
                  <a:gd name="T2" fmla="*/ 11918 w 225"/>
                  <a:gd name="T3" fmla="*/ 0 h 74"/>
                  <a:gd name="T4" fmla="*/ 9535 w 225"/>
                  <a:gd name="T5" fmla="*/ 0 h 74"/>
                  <a:gd name="T6" fmla="*/ 7151 w 225"/>
                  <a:gd name="T7" fmla="*/ 805 h 74"/>
                  <a:gd name="T8" fmla="*/ 5562 w 225"/>
                  <a:gd name="T9" fmla="*/ 1611 h 74"/>
                  <a:gd name="T10" fmla="*/ 3178 w 225"/>
                  <a:gd name="T11" fmla="*/ 3221 h 74"/>
                  <a:gd name="T12" fmla="*/ 1589 w 225"/>
                  <a:gd name="T13" fmla="*/ 4832 h 74"/>
                  <a:gd name="T14" fmla="*/ 795 w 225"/>
                  <a:gd name="T15" fmla="*/ 7248 h 74"/>
                  <a:gd name="T16" fmla="*/ 0 w 225"/>
                  <a:gd name="T17" fmla="*/ 8859 h 74"/>
                  <a:gd name="T18" fmla="*/ 0 w 225"/>
                  <a:gd name="T19" fmla="*/ 11275 h 74"/>
                  <a:gd name="T20" fmla="*/ 0 w 225"/>
                  <a:gd name="T21" fmla="*/ 14496 h 74"/>
                  <a:gd name="T22" fmla="*/ 795 w 225"/>
                  <a:gd name="T23" fmla="*/ 16106 h 74"/>
                  <a:gd name="T24" fmla="*/ 1589 w 225"/>
                  <a:gd name="T25" fmla="*/ 17717 h 74"/>
                  <a:gd name="T26" fmla="*/ 2384 w 225"/>
                  <a:gd name="T27" fmla="*/ 20133 h 74"/>
                  <a:gd name="T28" fmla="*/ 4767 w 225"/>
                  <a:gd name="T29" fmla="*/ 21744 h 74"/>
                  <a:gd name="T30" fmla="*/ 7151 w 225"/>
                  <a:gd name="T31" fmla="*/ 22549 h 74"/>
                  <a:gd name="T32" fmla="*/ 8740 w 225"/>
                  <a:gd name="T33" fmla="*/ 23354 h 74"/>
                  <a:gd name="T34" fmla="*/ 163680 w 225"/>
                  <a:gd name="T35" fmla="*/ 59594 h 74"/>
                  <a:gd name="T36" fmla="*/ 165269 w 225"/>
                  <a:gd name="T37" fmla="*/ 59594 h 74"/>
                  <a:gd name="T38" fmla="*/ 166064 w 225"/>
                  <a:gd name="T39" fmla="*/ 59594 h 74"/>
                  <a:gd name="T40" fmla="*/ 170831 w 225"/>
                  <a:gd name="T41" fmla="*/ 57983 h 74"/>
                  <a:gd name="T42" fmla="*/ 174804 w 225"/>
                  <a:gd name="T43" fmla="*/ 56373 h 74"/>
                  <a:gd name="T44" fmla="*/ 176393 w 225"/>
                  <a:gd name="T45" fmla="*/ 53957 h 74"/>
                  <a:gd name="T46" fmla="*/ 177982 w 225"/>
                  <a:gd name="T47" fmla="*/ 49930 h 74"/>
                  <a:gd name="T48" fmla="*/ 178777 w 225"/>
                  <a:gd name="T49" fmla="*/ 47514 h 74"/>
                  <a:gd name="T50" fmla="*/ 177982 w 225"/>
                  <a:gd name="T51" fmla="*/ 44293 h 74"/>
                  <a:gd name="T52" fmla="*/ 177982 w 225"/>
                  <a:gd name="T53" fmla="*/ 42682 h 74"/>
                  <a:gd name="T54" fmla="*/ 176393 w 225"/>
                  <a:gd name="T55" fmla="*/ 41072 h 74"/>
                  <a:gd name="T56" fmla="*/ 175599 w 225"/>
                  <a:gd name="T57" fmla="*/ 39461 h 74"/>
                  <a:gd name="T58" fmla="*/ 173215 w 225"/>
                  <a:gd name="T59" fmla="*/ 37045 h 74"/>
                  <a:gd name="T60" fmla="*/ 171626 w 225"/>
                  <a:gd name="T61" fmla="*/ 36240 h 74"/>
                  <a:gd name="T62" fmla="*/ 169242 w 225"/>
                  <a:gd name="T63" fmla="*/ 35434 h 74"/>
                  <a:gd name="T64" fmla="*/ 14302 w 225"/>
                  <a:gd name="T65" fmla="*/ 805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74">
                    <a:moveTo>
                      <a:pt x="18" y="1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1" y="29"/>
                    </a:lnTo>
                    <a:lnTo>
                      <a:pt x="206" y="74"/>
                    </a:lnTo>
                    <a:lnTo>
                      <a:pt x="208" y="74"/>
                    </a:lnTo>
                    <a:lnTo>
                      <a:pt x="209" y="74"/>
                    </a:lnTo>
                    <a:lnTo>
                      <a:pt x="215" y="72"/>
                    </a:lnTo>
                    <a:lnTo>
                      <a:pt x="220" y="70"/>
                    </a:lnTo>
                    <a:lnTo>
                      <a:pt x="222" y="67"/>
                    </a:lnTo>
                    <a:lnTo>
                      <a:pt x="224" y="62"/>
                    </a:lnTo>
                    <a:lnTo>
                      <a:pt x="225" y="59"/>
                    </a:lnTo>
                    <a:lnTo>
                      <a:pt x="224" y="55"/>
                    </a:lnTo>
                    <a:lnTo>
                      <a:pt x="224" y="53"/>
                    </a:lnTo>
                    <a:lnTo>
                      <a:pt x="222" y="51"/>
                    </a:lnTo>
                    <a:lnTo>
                      <a:pt x="221" y="49"/>
                    </a:lnTo>
                    <a:lnTo>
                      <a:pt x="218" y="46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98483" y="457200"/>
            <a:ext cx="59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英文指法训练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9525" y="2830830"/>
            <a:ext cx="2593340" cy="2261870"/>
            <a:chOff x="911" y="4458"/>
            <a:chExt cx="4084" cy="3562"/>
          </a:xfrm>
        </p:grpSpPr>
        <p:sp>
          <p:nvSpPr>
            <p:cNvPr id="4" name="六边形 3"/>
            <p:cNvSpPr/>
            <p:nvPr/>
          </p:nvSpPr>
          <p:spPr>
            <a:xfrm>
              <a:off x="911" y="4458"/>
              <a:ext cx="4084" cy="3562"/>
            </a:xfrm>
            <a:prstGeom prst="hexagon">
              <a:avLst/>
            </a:prstGeom>
            <a:solidFill>
              <a:srgbClr val="0F7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21" y="452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1" name="Shape 1052"/>
            <p:cNvSpPr>
              <a:spLocks noChangeArrowheads="1"/>
            </p:cNvSpPr>
            <p:nvPr/>
          </p:nvSpPr>
          <p:spPr bwMode="auto">
            <a:xfrm>
              <a:off x="1652" y="5647"/>
              <a:ext cx="2602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Open Sans" pitchFamily="34" charset="0"/>
                </a:rPr>
                <a:t>分析学生学习的困难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667" y="545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416300" y="1614170"/>
            <a:ext cx="2593340" cy="2261870"/>
            <a:chOff x="4276" y="2542"/>
            <a:chExt cx="4084" cy="3562"/>
          </a:xfrm>
        </p:grpSpPr>
        <p:sp>
          <p:nvSpPr>
            <p:cNvPr id="5" name="六边形 4"/>
            <p:cNvSpPr/>
            <p:nvPr/>
          </p:nvSpPr>
          <p:spPr>
            <a:xfrm>
              <a:off x="4276" y="2542"/>
              <a:ext cx="4084" cy="3562"/>
            </a:xfrm>
            <a:prstGeom prst="hexagon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01" y="258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4" name="Shape 1052"/>
            <p:cNvSpPr>
              <a:spLocks noChangeArrowheads="1"/>
            </p:cNvSpPr>
            <p:nvPr/>
          </p:nvSpPr>
          <p:spPr bwMode="auto">
            <a:xfrm>
              <a:off x="5301" y="3748"/>
              <a:ext cx="2602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教学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指导</a:t>
              </a:r>
              <a:endPara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Open Sans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047" y="351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3416300" y="4047490"/>
            <a:ext cx="2593340" cy="2261870"/>
            <a:chOff x="4276" y="6374"/>
            <a:chExt cx="4084" cy="3562"/>
          </a:xfrm>
        </p:grpSpPr>
        <p:sp>
          <p:nvSpPr>
            <p:cNvPr id="6" name="六边形 5"/>
            <p:cNvSpPr/>
            <p:nvPr/>
          </p:nvSpPr>
          <p:spPr>
            <a:xfrm>
              <a:off x="4276" y="6374"/>
              <a:ext cx="4084" cy="3562"/>
            </a:xfrm>
            <a:prstGeom prst="hexagon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01" y="652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7" name="Shape 1052"/>
            <p:cNvSpPr>
              <a:spLocks noChangeArrowheads="1"/>
            </p:cNvSpPr>
            <p:nvPr/>
          </p:nvSpPr>
          <p:spPr bwMode="auto">
            <a:xfrm>
              <a:off x="5032" y="7647"/>
              <a:ext cx="2602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Open Sans" pitchFamily="34" charset="0"/>
                </a:rPr>
                <a:t>规范学生练习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047" y="745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698740" y="1614170"/>
            <a:ext cx="2593340" cy="2261870"/>
            <a:chOff x="11020" y="2542"/>
            <a:chExt cx="4084" cy="3562"/>
          </a:xfrm>
        </p:grpSpPr>
        <p:sp>
          <p:nvSpPr>
            <p:cNvPr id="8" name="六边形 7"/>
            <p:cNvSpPr/>
            <p:nvPr/>
          </p:nvSpPr>
          <p:spPr>
            <a:xfrm>
              <a:off x="11020" y="2542"/>
              <a:ext cx="4084" cy="3562"/>
            </a:xfrm>
            <a:prstGeom prst="hexagon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081" y="258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05</a:t>
              </a:r>
            </a:p>
          </p:txBody>
        </p:sp>
        <p:sp>
          <p:nvSpPr>
            <p:cNvPr id="20" name="Shape 1052"/>
            <p:cNvSpPr>
              <a:spLocks noChangeArrowheads="1"/>
            </p:cNvSpPr>
            <p:nvPr/>
          </p:nvSpPr>
          <p:spPr bwMode="auto">
            <a:xfrm>
              <a:off x="11812" y="3707"/>
              <a:ext cx="2602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强化巩固练习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Open Sans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1827" y="351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698740" y="4047490"/>
            <a:ext cx="2593340" cy="2261870"/>
            <a:chOff x="11020" y="6374"/>
            <a:chExt cx="4084" cy="3562"/>
          </a:xfrm>
        </p:grpSpPr>
        <p:sp>
          <p:nvSpPr>
            <p:cNvPr id="9" name="六边形 8"/>
            <p:cNvSpPr/>
            <p:nvPr/>
          </p:nvSpPr>
          <p:spPr>
            <a:xfrm>
              <a:off x="11020" y="6374"/>
              <a:ext cx="4084" cy="3562"/>
            </a:xfrm>
            <a:prstGeom prst="hexagon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081" y="652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06</a:t>
              </a:r>
            </a:p>
          </p:txBody>
        </p:sp>
        <p:sp>
          <p:nvSpPr>
            <p:cNvPr id="24" name="Shape 1052"/>
            <p:cNvSpPr>
              <a:spLocks noChangeArrowheads="1"/>
            </p:cNvSpPr>
            <p:nvPr/>
          </p:nvSpPr>
          <p:spPr bwMode="auto">
            <a:xfrm>
              <a:off x="11812" y="7647"/>
              <a:ext cx="2602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Open Sans" pitchFamily="34" charset="0"/>
                </a:rPr>
                <a:t>反思总结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1827" y="745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561965" y="2830830"/>
            <a:ext cx="2593340" cy="2261870"/>
            <a:chOff x="7655" y="4458"/>
            <a:chExt cx="4084" cy="3562"/>
          </a:xfrm>
        </p:grpSpPr>
        <p:sp>
          <p:nvSpPr>
            <p:cNvPr id="7" name="六边形 6"/>
            <p:cNvSpPr/>
            <p:nvPr/>
          </p:nvSpPr>
          <p:spPr>
            <a:xfrm>
              <a:off x="7655" y="4458"/>
              <a:ext cx="4084" cy="3562"/>
            </a:xfrm>
            <a:prstGeom prst="hexagon">
              <a:avLst/>
            </a:prstGeom>
            <a:solidFill>
              <a:srgbClr val="E54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701" y="4528"/>
              <a:ext cx="197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>
                  <a:solidFill>
                    <a:schemeClr val="bg1"/>
                  </a:solidFill>
                  <a:uFillTx/>
                  <a:latin typeface="Open Sans Semibold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27" name="Shape 1052"/>
            <p:cNvSpPr>
              <a:spLocks noChangeArrowheads="1"/>
            </p:cNvSpPr>
            <p:nvPr/>
          </p:nvSpPr>
          <p:spPr bwMode="auto">
            <a:xfrm>
              <a:off x="8432" y="5647"/>
              <a:ext cx="2602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Open Sans" pitchFamily="34" charset="0"/>
                </a:rPr>
                <a:t>任务驱动，玩中学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8447" y="5451"/>
              <a:ext cx="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0000">
            <a:off x="9180830" y="3259455"/>
            <a:ext cx="2400300" cy="33045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907915" y="387985"/>
            <a:ext cx="1510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玩中学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0685" y="1588135"/>
            <a:ext cx="10659110" cy="952500"/>
            <a:chOff x="631" y="2501"/>
            <a:chExt cx="16786" cy="1500"/>
          </a:xfrm>
        </p:grpSpPr>
        <p:grpSp>
          <p:nvGrpSpPr>
            <p:cNvPr id="21" name="组合 20"/>
            <p:cNvGrpSpPr/>
            <p:nvPr/>
          </p:nvGrpSpPr>
          <p:grpSpPr>
            <a:xfrm>
              <a:off x="631" y="2644"/>
              <a:ext cx="1974" cy="1030"/>
              <a:chOff x="631" y="2117"/>
              <a:chExt cx="1974" cy="103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03" y="2117"/>
                <a:ext cx="1198" cy="1030"/>
                <a:chOff x="1510" y="2023"/>
                <a:chExt cx="2414" cy="207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1510" y="2023"/>
                  <a:ext cx="2077" cy="2077"/>
                </a:xfrm>
                <a:prstGeom prst="ellips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5400000">
                  <a:off x="3437" y="2864"/>
                  <a:ext cx="578" cy="396"/>
                </a:xfrm>
                <a:prstGeom prst="triangl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631" y="2222"/>
                <a:ext cx="197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cap="all" dirty="0">
                    <a:solidFill>
                      <a:schemeClr val="bg1"/>
                    </a:solidFill>
                    <a:latin typeface="Open Sans Semibold" charset="0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753" y="2501"/>
              <a:ext cx="1466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皮亚杰说过：</a:t>
              </a:r>
              <a:r>
                <a:rPr lang="en-US" altLang="zh-CN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儿童的认知来源于动作，</a:t>
              </a:r>
            </a:p>
            <a:p>
              <a:pPr algn="l"/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知识来源于活动，活动是思维发展的基础。</a:t>
              </a:r>
              <a:r>
                <a:rPr lang="en-US" altLang="zh-CN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48155" y="3216275"/>
            <a:ext cx="92583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活动教学理论 </a:t>
            </a:r>
            <a:r>
              <a:rPr lang="en-US" altLang="zh-CN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把“知和行”辩证地统一起来,</a:t>
            </a:r>
          </a:p>
          <a:p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通过活动动作,由实际摆弄物体而认识世界,就是</a:t>
            </a:r>
          </a:p>
          <a:p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要从</a:t>
            </a:r>
            <a:r>
              <a:rPr lang="zh-CN" alt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“做中学”</a:t>
            </a:r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,提倡儿童的实践,把活动原则实</a:t>
            </a:r>
          </a:p>
          <a:p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施于教学过程中。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00685" y="3223260"/>
            <a:ext cx="1254125" cy="654050"/>
            <a:chOff x="645" y="4146"/>
            <a:chExt cx="1975" cy="1030"/>
          </a:xfrm>
        </p:grpSpPr>
        <p:grpSp>
          <p:nvGrpSpPr>
            <p:cNvPr id="16" name="组合 15"/>
            <p:cNvGrpSpPr/>
            <p:nvPr/>
          </p:nvGrpSpPr>
          <p:grpSpPr>
            <a:xfrm>
              <a:off x="1117" y="4146"/>
              <a:ext cx="1198" cy="1030"/>
              <a:chOff x="1510" y="2023"/>
              <a:chExt cx="2414" cy="207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510" y="2023"/>
                <a:ext cx="2077" cy="2077"/>
              </a:xfrm>
              <a:prstGeom prst="ellipse">
                <a:avLst/>
              </a:prstGeom>
              <a:solidFill>
                <a:srgbClr val="8CC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3437" y="2864"/>
                <a:ext cx="578" cy="396"/>
              </a:xfrm>
              <a:prstGeom prst="triangle">
                <a:avLst/>
              </a:prstGeom>
              <a:solidFill>
                <a:srgbClr val="8CC7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45" y="4251"/>
              <a:ext cx="19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2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545" y="466725"/>
            <a:ext cx="2294255" cy="3181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4825" y="6005830"/>
            <a:ext cx="427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游戏可以应用于教学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51630" y="5422265"/>
            <a:ext cx="253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快乐学习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" y="12065"/>
            <a:ext cx="2545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8CC79C"/>
                </a:solidFill>
              </a:rPr>
              <a:t>感想评价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85445" y="1678940"/>
            <a:ext cx="10402570" cy="654050"/>
            <a:chOff x="631" y="2644"/>
            <a:chExt cx="16382" cy="1030"/>
          </a:xfrm>
        </p:grpSpPr>
        <p:grpSp>
          <p:nvGrpSpPr>
            <p:cNvPr id="21" name="组合 20"/>
            <p:cNvGrpSpPr/>
            <p:nvPr/>
          </p:nvGrpSpPr>
          <p:grpSpPr>
            <a:xfrm>
              <a:off x="631" y="2644"/>
              <a:ext cx="1974" cy="1030"/>
              <a:chOff x="631" y="2117"/>
              <a:chExt cx="1974" cy="103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03" y="2117"/>
                <a:ext cx="1198" cy="1030"/>
                <a:chOff x="1510" y="2023"/>
                <a:chExt cx="2414" cy="207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1510" y="2023"/>
                  <a:ext cx="2077" cy="2077"/>
                </a:xfrm>
                <a:prstGeom prst="ellips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5400000">
                  <a:off x="3437" y="2864"/>
                  <a:ext cx="578" cy="396"/>
                </a:xfrm>
                <a:prstGeom prst="triangl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631" y="2222"/>
                <a:ext cx="197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cap="all" dirty="0">
                    <a:solidFill>
                      <a:schemeClr val="bg1"/>
                    </a:solidFill>
                    <a:latin typeface="Open Sans Semibold" charset="0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349" y="2668"/>
              <a:ext cx="14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设计游戏活动，</a:t>
              </a:r>
              <a:r>
                <a:rPr lang="zh-CN" altLang="en-US" sz="28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激发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</a:t>
              </a:r>
              <a:r>
                <a:rPr lang="zh-CN" altLang="en-US" sz="28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学习兴趣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、主动参与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895" y="1020445"/>
            <a:ext cx="2856865" cy="28568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12465" y="595630"/>
            <a:ext cx="4277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游戏可以应用于教学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85445" y="2823210"/>
            <a:ext cx="8033385" cy="953135"/>
            <a:chOff x="607" y="5004"/>
            <a:chExt cx="12651" cy="1501"/>
          </a:xfrm>
        </p:grpSpPr>
        <p:grpSp>
          <p:nvGrpSpPr>
            <p:cNvPr id="20" name="组合 19"/>
            <p:cNvGrpSpPr/>
            <p:nvPr/>
          </p:nvGrpSpPr>
          <p:grpSpPr>
            <a:xfrm>
              <a:off x="607" y="5004"/>
              <a:ext cx="1975" cy="1030"/>
              <a:chOff x="645" y="4146"/>
              <a:chExt cx="1975" cy="103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117" y="4146"/>
                <a:ext cx="1198" cy="1030"/>
                <a:chOff x="1510" y="2023"/>
                <a:chExt cx="2414" cy="2076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1510" y="2023"/>
                  <a:ext cx="2077" cy="2077"/>
                </a:xfrm>
                <a:prstGeom prst="ellips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等腰三角形 17"/>
                <p:cNvSpPr/>
                <p:nvPr/>
              </p:nvSpPr>
              <p:spPr>
                <a:xfrm rot="5400000">
                  <a:off x="3437" y="2864"/>
                  <a:ext cx="578" cy="396"/>
                </a:xfrm>
                <a:prstGeom prst="triangl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45" y="4251"/>
                <a:ext cx="197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cap="all" dirty="0">
                    <a:solidFill>
                      <a:schemeClr val="bg1"/>
                    </a:solidFill>
                    <a:latin typeface="Open Sans Semibold" charset="0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729" y="5004"/>
              <a:ext cx="1052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sz="28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充满乐趣、情趣和常识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的活动中学习新知识、训练新技能、形成新能力</a:t>
              </a:r>
              <a:endParaRPr lang="zh-CN" altLang="en-US" sz="32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5445" y="5132705"/>
            <a:ext cx="10643870" cy="654050"/>
            <a:chOff x="631" y="2644"/>
            <a:chExt cx="16762" cy="1030"/>
          </a:xfrm>
        </p:grpSpPr>
        <p:grpSp>
          <p:nvGrpSpPr>
            <p:cNvPr id="30" name="组合 29"/>
            <p:cNvGrpSpPr/>
            <p:nvPr/>
          </p:nvGrpSpPr>
          <p:grpSpPr>
            <a:xfrm>
              <a:off x="631" y="2644"/>
              <a:ext cx="1975" cy="1030"/>
              <a:chOff x="631" y="2117"/>
              <a:chExt cx="1975" cy="103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103" y="2117"/>
                <a:ext cx="1198" cy="1030"/>
                <a:chOff x="1510" y="2023"/>
                <a:chExt cx="2414" cy="2076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1510" y="2023"/>
                  <a:ext cx="2077" cy="2077"/>
                </a:xfrm>
                <a:prstGeom prst="ellips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等腰三角形 32"/>
                <p:cNvSpPr/>
                <p:nvPr/>
              </p:nvSpPr>
              <p:spPr>
                <a:xfrm rot="5400000">
                  <a:off x="3437" y="2864"/>
                  <a:ext cx="578" cy="396"/>
                </a:xfrm>
                <a:prstGeom prst="triangl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631" y="2222"/>
                <a:ext cx="197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cap="all" dirty="0">
                    <a:solidFill>
                      <a:schemeClr val="bg1"/>
                    </a:solidFill>
                    <a:latin typeface="Open Sans Semibold" charset="0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729" y="2748"/>
              <a:ext cx="14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任务驱动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、注重实操性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4335" y="4117975"/>
            <a:ext cx="10643870" cy="654050"/>
            <a:chOff x="631" y="2644"/>
            <a:chExt cx="16762" cy="1030"/>
          </a:xfrm>
        </p:grpSpPr>
        <p:grpSp>
          <p:nvGrpSpPr>
            <p:cNvPr id="4" name="组合 3"/>
            <p:cNvGrpSpPr/>
            <p:nvPr/>
          </p:nvGrpSpPr>
          <p:grpSpPr>
            <a:xfrm>
              <a:off x="631" y="2644"/>
              <a:ext cx="1975" cy="1030"/>
              <a:chOff x="631" y="2117"/>
              <a:chExt cx="1975" cy="103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103" y="2117"/>
                <a:ext cx="1198" cy="1030"/>
                <a:chOff x="1510" y="2023"/>
                <a:chExt cx="2414" cy="2076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1510" y="2023"/>
                  <a:ext cx="2077" cy="2077"/>
                </a:xfrm>
                <a:prstGeom prst="ellips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rot="5400000">
                  <a:off x="3437" y="2864"/>
                  <a:ext cx="578" cy="396"/>
                </a:xfrm>
                <a:prstGeom prst="triangle">
                  <a:avLst/>
                </a:prstGeom>
                <a:solidFill>
                  <a:srgbClr val="8CC7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631" y="2222"/>
                <a:ext cx="197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cap="all" dirty="0">
                    <a:solidFill>
                      <a:schemeClr val="bg1"/>
                    </a:solidFill>
                    <a:latin typeface="Open Sans Semibold" charset="0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729" y="2748"/>
              <a:ext cx="14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发散学生思维</a:t>
              </a:r>
              <a:r>
                <a:rPr lang="zh-CN" altLang="en-US" sz="28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，有方向、有价值的思考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09495" y="5993765"/>
            <a:ext cx="681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做中学、用中学与玩中学相结合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31415" y="339725"/>
            <a:ext cx="681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做中学、用中学与玩中学相结合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64335" y="1694180"/>
            <a:ext cx="3429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寓教于乐，在玩中做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64335" y="2956560"/>
            <a:ext cx="6309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在做中发现问题，思考问题、解决问题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64335" y="4218940"/>
            <a:ext cx="454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将学习经验收获应用于实际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35" y="2216150"/>
            <a:ext cx="3364230" cy="252412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284095" y="5328285"/>
            <a:ext cx="681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游戏还是得服务于教学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Others_1"/>
          <p:cNvSpPr/>
          <p:nvPr>
            <p:custDataLst>
              <p:tags r:id="rId2"/>
            </p:custDataLst>
          </p:nvPr>
        </p:nvSpPr>
        <p:spPr>
          <a:xfrm>
            <a:off x="3638885" y="2432419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s_2"/>
          <p:cNvSpPr/>
          <p:nvPr>
            <p:custDataLst>
              <p:tags r:id="rId3"/>
            </p:custDataLst>
          </p:nvPr>
        </p:nvSpPr>
        <p:spPr>
          <a:xfrm>
            <a:off x="2822727" y="160900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s_3"/>
          <p:cNvSpPr/>
          <p:nvPr>
            <p:custDataLst>
              <p:tags r:id="rId4"/>
            </p:custDataLst>
          </p:nvPr>
        </p:nvSpPr>
        <p:spPr>
          <a:xfrm>
            <a:off x="3780459" y="259223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hlinkClick r:id="rId12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9878" y="1333500"/>
            <a:ext cx="3579320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word</a:t>
            </a: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编辑加工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MH_Entry_2">
            <a:hlinkClick r:id="rId13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5626" y="2413218"/>
            <a:ext cx="2983745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分类排序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MH_Entry_3">
            <a:hlinkClick r:id="rId14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9788" y="3696684"/>
            <a:ext cx="3013362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英文指法训练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MH_Number_1">
            <a:hlinkClick r:id="rId1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359667" y="1575324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7" name="MH_Number_2">
            <a:hlinkClick r:id="rId13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6186078" y="2526002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21" name="MH_Number_3">
            <a:hlinkClick r:id="rId1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6208062" y="3785470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3147695" y="1101725"/>
            <a:ext cx="681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ym typeface="+mn-ea"/>
              </a:rPr>
              <a:t>游戏还是得服务于教学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1455420" y="2255520"/>
            <a:ext cx="92811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像英文指法训练，可以利用</a:t>
            </a:r>
            <a:r>
              <a:rPr lang="zh-CN" alt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金山打字软件</a:t>
            </a:r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中的游戏进行辅助教学，提高学生的学习兴趣。但还是要注意防止学生沉迷于游戏，不顾学习，因此可以通过</a:t>
            </a:r>
            <a:r>
              <a:rPr lang="zh-CN" alt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任务驱动、小组成员互相监督、填写游戏活动自评记录表</a:t>
            </a:r>
            <a:r>
              <a:rPr lang="zh-CN" altLang="en-US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等方式设计教学。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感谢聆听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6761" y="474454"/>
            <a:ext cx="242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授课思路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4584" y="17230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7792" y="172301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教学内容分析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4657" y="173556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教学内容地位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4583" y="31924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教学目标分析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98538" y="321678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教学重难点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8294" y="480367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问题研讨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4168" y="4806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教法建议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4242" y="4806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总结反思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855546" y="1776632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658836" y="1804858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573690" y="3292353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740325" y="3304264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223788" y="4882308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97792" y="32286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</a:p>
        </p:txBody>
      </p:sp>
      <p:sp>
        <p:nvSpPr>
          <p:cNvPr id="19" name="右箭头 18"/>
          <p:cNvSpPr/>
          <p:nvPr/>
        </p:nvSpPr>
        <p:spPr>
          <a:xfrm>
            <a:off x="3168451" y="4859285"/>
            <a:ext cx="810478" cy="3720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0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Others_1"/>
          <p:cNvSpPr/>
          <p:nvPr>
            <p:custDataLst>
              <p:tags r:id="rId2"/>
            </p:custDataLst>
          </p:nvPr>
        </p:nvSpPr>
        <p:spPr>
          <a:xfrm>
            <a:off x="3638885" y="2432419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s_2"/>
          <p:cNvSpPr/>
          <p:nvPr>
            <p:custDataLst>
              <p:tags r:id="rId3"/>
            </p:custDataLst>
          </p:nvPr>
        </p:nvSpPr>
        <p:spPr>
          <a:xfrm>
            <a:off x="2822727" y="160900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s_3"/>
          <p:cNvSpPr/>
          <p:nvPr>
            <p:custDataLst>
              <p:tags r:id="rId4"/>
            </p:custDataLst>
          </p:nvPr>
        </p:nvSpPr>
        <p:spPr>
          <a:xfrm>
            <a:off x="3780459" y="259223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09878" y="1333500"/>
            <a:ext cx="3579320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word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编辑加工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MH_Entry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5626" y="2413218"/>
            <a:ext cx="2983745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3A3A3"/>
                </a:solidFill>
              </a:rPr>
              <a:t>分类排序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19" name="MH_Entry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9788" y="3696684"/>
            <a:ext cx="3013362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3A3A3"/>
                </a:solidFill>
              </a:rPr>
              <a:t>英文指法训练</a:t>
            </a:r>
            <a:endParaRPr lang="zh-CN" altLang="en-US" sz="1600" dirty="0">
              <a:solidFill>
                <a:srgbClr val="A3A3A3"/>
              </a:solidFill>
            </a:endParaRPr>
          </a:p>
        </p:txBody>
      </p:sp>
      <p:sp>
        <p:nvSpPr>
          <p:cNvPr id="15" name="MH_Number_1"/>
          <p:cNvSpPr/>
          <p:nvPr>
            <p:custDataLst>
              <p:tags r:id="rId8"/>
            </p:custDataLst>
          </p:nvPr>
        </p:nvSpPr>
        <p:spPr>
          <a:xfrm>
            <a:off x="5359667" y="1575324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7" name="MH_Number_2"/>
          <p:cNvSpPr/>
          <p:nvPr>
            <p:custDataLst>
              <p:tags r:id="rId9"/>
            </p:custDataLst>
          </p:nvPr>
        </p:nvSpPr>
        <p:spPr>
          <a:xfrm>
            <a:off x="6186078" y="2526002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21" name="MH_Number_3"/>
          <p:cNvSpPr/>
          <p:nvPr>
            <p:custDataLst>
              <p:tags r:id="rId10"/>
            </p:custDataLst>
          </p:nvPr>
        </p:nvSpPr>
        <p:spPr>
          <a:xfrm>
            <a:off x="6208062" y="3785470"/>
            <a:ext cx="551226" cy="5512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1703389" y="476251"/>
            <a:ext cx="8785225" cy="682625"/>
          </a:xfrm>
        </p:spPr>
        <p:txBody>
          <a:bodyPr/>
          <a:lstStyle/>
          <a:p>
            <a:r>
              <a:rPr lang="zh-CN" altLang="en-US" dirty="0" smtClean="0"/>
              <a:t>分享提要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2135188" y="1268414"/>
            <a:ext cx="8001000" cy="49688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ea"/>
                <a:cs typeface="+mj-cs"/>
              </a:rPr>
              <a:t>省高教社小学信息教材简介</a:t>
            </a:r>
            <a:endParaRPr lang="en-US" altLang="zh-CN" sz="3200" dirty="0">
              <a:latin typeface="+mn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n-ea"/>
                <a:cs typeface="+mj-cs"/>
              </a:rPr>
              <a:t>“文字处理”教学的地位</a:t>
            </a:r>
            <a:endParaRPr lang="en-US" altLang="zh-CN" sz="3200" dirty="0">
              <a:latin typeface="+mn-ea"/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编辑加工文档</a:t>
            </a:r>
            <a:r>
              <a:rPr lang="en-US" altLang="zh-CN" sz="3200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教材分析</a:t>
            </a:r>
            <a:endParaRPr lang="en-US" altLang="zh-CN" sz="3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编辑加工文档</a:t>
            </a:r>
            <a:r>
              <a:rPr lang="en-US" altLang="zh-CN" sz="3200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教法建议</a:t>
            </a:r>
            <a:endParaRPr lang="en-US" altLang="zh-CN" sz="32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编辑加工文档</a:t>
            </a:r>
            <a:r>
              <a:rPr lang="en-US" altLang="zh-CN" sz="3200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教学案例</a:t>
            </a: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30107A-6A3E-4BB8-B50F-0C1B9FC475FB}" type="slidenum">
              <a:rPr kumimoji="0" lang="zh-TW" altLang="en-US" b="0">
                <a:latin typeface="Verdana" panose="020B0604030504040204" pitchFamily="34" charset="0"/>
                <a:ea typeface="PMingLiU" pitchFamily="18" charset="-120"/>
              </a:rPr>
              <a:t>5</a:t>
            </a:fld>
            <a:endParaRPr kumimoji="0" lang="en-US" altLang="zh-TW" b="0">
              <a:latin typeface="Verdana" panose="020B0604030504040204" pitchFamily="34" charset="0"/>
              <a:ea typeface="PMingLiU" pitchFamily="18" charset="-120"/>
            </a:endParaRPr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079">
            <a:off x="5843589" y="3640138"/>
            <a:ext cx="395763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8589" y="1558800"/>
            <a:ext cx="5375564" cy="16002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省高教社小学信息教材简介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1103023" y="2445327"/>
            <a:ext cx="4165200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教材内容</a:t>
            </a:r>
            <a:endParaRPr lang="en-US" altLang="zh-C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教学建议</a:t>
            </a:r>
            <a:endParaRPr lang="en-US" altLang="zh-CN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培养目标</a:t>
            </a:r>
            <a:endParaRPr lang="en-US" altLang="zh-C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223" y="955962"/>
            <a:ext cx="6418570" cy="55503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+mn-ea"/>
              </a:rPr>
              <a:t>文字处理的教学地位</a:t>
            </a:r>
            <a:endParaRPr lang="zh-CN" altLang="en-US" dirty="0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2090738" y="1285876"/>
            <a:ext cx="8001000" cy="48799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j-lt"/>
              </a:rPr>
              <a:t>无需特长，内容适合所有学生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j-lt"/>
              </a:rPr>
              <a:t>日常生活应用最广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j-lt"/>
              </a:rPr>
              <a:t>是其他办公软件的学习基础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j-lt"/>
              </a:rPr>
              <a:t>相邻延伸模块→制作电子小报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latin typeface="+mj-lt"/>
              </a:rPr>
              <a:t>有相关比赛作为学习和应用的</a:t>
            </a:r>
            <a:r>
              <a:rPr lang="zh-CN" altLang="en-US" sz="3200" dirty="0"/>
              <a:t>延伸</a:t>
            </a:r>
            <a:endParaRPr lang="en-US" altLang="zh-CN" sz="3200" dirty="0">
              <a:latin typeface="+mj-lt"/>
            </a:endParaRPr>
          </a:p>
        </p:txBody>
      </p:sp>
      <p:sp>
        <p:nvSpPr>
          <p:cNvPr id="8197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FA2D6E2-603B-4FB8-B64E-B31650AD6F77}" type="slidenum">
              <a:rPr kumimoji="0" lang="zh-TW" altLang="en-US" b="0">
                <a:latin typeface="Verdana" panose="020B0604030504040204" pitchFamily="34" charset="0"/>
                <a:ea typeface="PMingLiU" pitchFamily="18" charset="-120"/>
              </a:rPr>
              <a:t>7</a:t>
            </a:fld>
            <a:endParaRPr kumimoji="0" lang="en-US" altLang="zh-TW" b="0">
              <a:latin typeface="Verdana" panose="020B0604030504040204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17525" y="2393315"/>
            <a:ext cx="11159490" cy="0"/>
          </a:xfrm>
          <a:prstGeom prst="line">
            <a:avLst/>
          </a:prstGeom>
          <a:ln w="28575">
            <a:solidFill>
              <a:srgbClr val="E5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098483" y="457200"/>
            <a:ext cx="547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编辑加工文档</a:t>
            </a:r>
            <a:r>
              <a:rPr lang="en-US" altLang="zh-CN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200" b="1" cap="all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8740" y="2153285"/>
            <a:ext cx="2442210" cy="2907665"/>
            <a:chOff x="2124" y="3391"/>
            <a:chExt cx="3846" cy="4579"/>
          </a:xfrm>
        </p:grpSpPr>
        <p:sp>
          <p:nvSpPr>
            <p:cNvPr id="10" name="直角三角形 9"/>
            <p:cNvSpPr/>
            <p:nvPr/>
          </p:nvSpPr>
          <p:spPr>
            <a:xfrm>
              <a:off x="5691" y="3391"/>
              <a:ext cx="279" cy="378"/>
            </a:xfrm>
            <a:prstGeom prst="rtTriangle">
              <a:avLst/>
            </a:prstGeom>
            <a:solidFill>
              <a:srgbClr val="19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离页连接符 4"/>
            <p:cNvSpPr/>
            <p:nvPr/>
          </p:nvSpPr>
          <p:spPr>
            <a:xfrm>
              <a:off x="2130" y="3392"/>
              <a:ext cx="3560" cy="4578"/>
            </a:xfrm>
            <a:prstGeom prst="flowChartOffpageConnector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124" y="5997"/>
              <a:ext cx="3566" cy="1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cap="all">
                  <a:solidFill>
                    <a:schemeClr val="bg1"/>
                  </a:solidFill>
                  <a:uFillTx/>
                  <a:latin typeface="Open Sans Extrabold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44" y="3777"/>
              <a:ext cx="3143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编辑加工文档</a:t>
              </a: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教材分析</a:t>
              </a:r>
              <a:endParaRPr lang="en-US" altLang="zh-CN" sz="16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61890" y="2153285"/>
            <a:ext cx="2441575" cy="2907665"/>
            <a:chOff x="7814" y="3391"/>
            <a:chExt cx="3845" cy="4579"/>
          </a:xfrm>
        </p:grpSpPr>
        <p:sp>
          <p:nvSpPr>
            <p:cNvPr id="12" name="直角三角形 11"/>
            <p:cNvSpPr/>
            <p:nvPr/>
          </p:nvSpPr>
          <p:spPr>
            <a:xfrm>
              <a:off x="11380" y="3391"/>
              <a:ext cx="279" cy="378"/>
            </a:xfrm>
            <a:prstGeom prst="rtTriangle">
              <a:avLst/>
            </a:prstGeom>
            <a:solidFill>
              <a:srgbClr val="0B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离页连接符 5"/>
            <p:cNvSpPr/>
            <p:nvPr/>
          </p:nvSpPr>
          <p:spPr>
            <a:xfrm>
              <a:off x="7820" y="3392"/>
              <a:ext cx="3560" cy="4578"/>
            </a:xfrm>
            <a:prstGeom prst="flowChartOffpageConnector">
              <a:avLst/>
            </a:prstGeom>
            <a:solidFill>
              <a:srgbClr val="19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14" y="5997"/>
              <a:ext cx="3566" cy="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cap="all">
                  <a:solidFill>
                    <a:schemeClr val="bg1"/>
                  </a:solidFill>
                  <a:uFillTx/>
                  <a:latin typeface="Open Sans Extrabold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03" y="3777"/>
              <a:ext cx="3143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《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编辑加工文档</a:t>
              </a: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》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教法建议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75040" y="2153285"/>
            <a:ext cx="2441575" cy="2907665"/>
            <a:chOff x="13504" y="3391"/>
            <a:chExt cx="3845" cy="4579"/>
          </a:xfrm>
        </p:grpSpPr>
        <p:sp>
          <p:nvSpPr>
            <p:cNvPr id="13" name="直角三角形 12"/>
            <p:cNvSpPr/>
            <p:nvPr/>
          </p:nvSpPr>
          <p:spPr>
            <a:xfrm>
              <a:off x="17070" y="3391"/>
              <a:ext cx="279" cy="378"/>
            </a:xfrm>
            <a:prstGeom prst="rtTriangle">
              <a:avLst/>
            </a:prstGeom>
            <a:solidFill>
              <a:srgbClr val="19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离页连接符 6"/>
            <p:cNvSpPr/>
            <p:nvPr/>
          </p:nvSpPr>
          <p:spPr>
            <a:xfrm>
              <a:off x="13510" y="3392"/>
              <a:ext cx="3560" cy="4578"/>
            </a:xfrm>
            <a:prstGeom prst="flowChartOffpageConnector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504" y="5997"/>
              <a:ext cx="3566" cy="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cap="all">
                  <a:solidFill>
                    <a:schemeClr val="bg1"/>
                  </a:solidFill>
                  <a:uFillTx/>
                  <a:latin typeface="Open Sans Extrabold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730" y="3777"/>
              <a:ext cx="3143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《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编辑加工文档</a:t>
              </a:r>
              <a:r>
                <a:rPr lang="en-US" altLang="zh-CN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》</a:t>
              </a:r>
              <a:r>
                <a:rPr lang="zh-CN" altLang="en-US" sz="1600" b="1" cap="all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教学案例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52070" y="2654618"/>
            <a:ext cx="12272645" cy="0"/>
          </a:xfrm>
          <a:prstGeom prst="line">
            <a:avLst/>
          </a:prstGeom>
          <a:ln w="28575">
            <a:solidFill>
              <a:srgbClr val="E5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32815" y="1995170"/>
            <a:ext cx="1532890" cy="1318895"/>
            <a:chOff x="1469" y="3142"/>
            <a:chExt cx="2414" cy="2077"/>
          </a:xfrm>
        </p:grpSpPr>
        <p:sp>
          <p:nvSpPr>
            <p:cNvPr id="4" name="椭圆 3"/>
            <p:cNvSpPr/>
            <p:nvPr/>
          </p:nvSpPr>
          <p:spPr>
            <a:xfrm>
              <a:off x="1469" y="3142"/>
              <a:ext cx="2077" cy="2077"/>
            </a:xfrm>
            <a:prstGeom prst="ellipse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3396" y="3983"/>
              <a:ext cx="578" cy="396"/>
            </a:xfrm>
            <a:prstGeom prst="triangle">
              <a:avLst/>
            </a:prstGeom>
            <a:solidFill>
              <a:srgbClr val="8CC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12" y="3771"/>
              <a:ext cx="19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作品展示</a:t>
              </a:r>
              <a:endParaRPr lang="en-US" sz="2000" b="1" cap="all" dirty="0">
                <a:solidFill>
                  <a:schemeClr val="bg1"/>
                </a:solidFill>
                <a:latin typeface="Open Sans Semibold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84525" y="1995170"/>
            <a:ext cx="1532890" cy="1318895"/>
            <a:chOff x="5015" y="3142"/>
            <a:chExt cx="2414" cy="2077"/>
          </a:xfrm>
        </p:grpSpPr>
        <p:sp>
          <p:nvSpPr>
            <p:cNvPr id="9" name="椭圆 8"/>
            <p:cNvSpPr/>
            <p:nvPr/>
          </p:nvSpPr>
          <p:spPr>
            <a:xfrm>
              <a:off x="5015" y="3142"/>
              <a:ext cx="2077" cy="2077"/>
            </a:xfrm>
            <a:prstGeom prst="ellipse">
              <a:avLst/>
            </a:prstGeom>
            <a:solidFill>
              <a:srgbClr val="E54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6942" y="3983"/>
              <a:ext cx="578" cy="396"/>
            </a:xfrm>
            <a:prstGeom prst="triangle">
              <a:avLst/>
            </a:prstGeom>
            <a:solidFill>
              <a:srgbClr val="E54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80" y="3771"/>
              <a:ext cx="19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评价作品</a:t>
              </a:r>
              <a:endParaRPr lang="en-US" sz="2000" b="1" cap="all" dirty="0">
                <a:solidFill>
                  <a:schemeClr val="bg1"/>
                </a:solidFill>
                <a:latin typeface="Open Sans Semibold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33695" y="1995170"/>
            <a:ext cx="1535430" cy="1318895"/>
            <a:chOff x="8557" y="3142"/>
            <a:chExt cx="2418" cy="2077"/>
          </a:xfrm>
        </p:grpSpPr>
        <p:sp>
          <p:nvSpPr>
            <p:cNvPr id="6" name="椭圆 5"/>
            <p:cNvSpPr/>
            <p:nvPr/>
          </p:nvSpPr>
          <p:spPr>
            <a:xfrm>
              <a:off x="8561" y="3142"/>
              <a:ext cx="2077" cy="2077"/>
            </a:xfrm>
            <a:prstGeom prst="ellipse">
              <a:avLst/>
            </a:prstGeom>
            <a:solidFill>
              <a:srgbClr val="2D8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10488" y="3983"/>
              <a:ext cx="578" cy="396"/>
            </a:xfrm>
            <a:prstGeom prst="triangle">
              <a:avLst/>
            </a:prstGeom>
            <a:solidFill>
              <a:srgbClr val="2D8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57" y="3771"/>
              <a:ext cx="19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课前游戏</a:t>
              </a:r>
              <a:endParaRPr lang="en-US" sz="2000" b="1" cap="all" dirty="0">
                <a:solidFill>
                  <a:schemeClr val="bg1"/>
                </a:solidFill>
                <a:latin typeface="Open Sans Semibold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87945" y="1995170"/>
            <a:ext cx="1532890" cy="1318895"/>
            <a:chOff x="12107" y="3142"/>
            <a:chExt cx="2414" cy="2077"/>
          </a:xfrm>
        </p:grpSpPr>
        <p:sp>
          <p:nvSpPr>
            <p:cNvPr id="8" name="椭圆 7"/>
            <p:cNvSpPr/>
            <p:nvPr/>
          </p:nvSpPr>
          <p:spPr>
            <a:xfrm>
              <a:off x="12107" y="3142"/>
              <a:ext cx="2077" cy="2077"/>
            </a:xfrm>
            <a:prstGeom prst="ellipse">
              <a:avLst/>
            </a:prstGeom>
            <a:solidFill>
              <a:srgbClr val="0B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14034" y="3983"/>
              <a:ext cx="578" cy="396"/>
            </a:xfrm>
            <a:prstGeom prst="triangle">
              <a:avLst/>
            </a:prstGeom>
            <a:solidFill>
              <a:srgbClr val="0B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148" y="3771"/>
              <a:ext cx="19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教学过程</a:t>
              </a:r>
              <a:endParaRPr lang="en-US" sz="2000" b="1" cap="all" dirty="0">
                <a:solidFill>
                  <a:schemeClr val="bg1"/>
                </a:solidFill>
                <a:latin typeface="Open Sans Semibold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939655" y="1995170"/>
            <a:ext cx="1532890" cy="1318895"/>
            <a:chOff x="15653" y="3142"/>
            <a:chExt cx="2414" cy="2077"/>
          </a:xfrm>
        </p:grpSpPr>
        <p:sp>
          <p:nvSpPr>
            <p:cNvPr id="7" name="椭圆 6"/>
            <p:cNvSpPr/>
            <p:nvPr/>
          </p:nvSpPr>
          <p:spPr>
            <a:xfrm>
              <a:off x="15653" y="3142"/>
              <a:ext cx="2077" cy="2077"/>
            </a:xfrm>
            <a:prstGeom prst="ellipse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17580" y="3983"/>
              <a:ext cx="578" cy="396"/>
            </a:xfrm>
            <a:prstGeom prst="triangle">
              <a:avLst/>
            </a:prstGeom>
            <a:solidFill>
              <a:srgbClr val="38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716" y="3771"/>
              <a:ext cx="19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cap="all" dirty="0">
                  <a:solidFill>
                    <a:schemeClr val="bg1"/>
                  </a:solidFill>
                  <a:latin typeface="Open Sans Semibold" charset="0"/>
                  <a:ea typeface="微软雅黑" panose="020B0503020204020204" pitchFamily="34" charset="-122"/>
                </a:rPr>
                <a:t>扩展巩固</a:t>
              </a:r>
              <a:endParaRPr lang="en-US" sz="2000" b="1" cap="all" dirty="0">
                <a:solidFill>
                  <a:schemeClr val="bg1"/>
                </a:solidFill>
                <a:latin typeface="Open Sans Semibold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098483" y="457200"/>
            <a:ext cx="59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教学案例</a:t>
            </a:r>
            <a:endParaRPr lang="zh-CN" altLang="en-US" sz="3200" b="1" cap="all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85455" y="4634320"/>
            <a:ext cx="970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结合案例，情景创设，不断引导学生思考解决问题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9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99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99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AUTOCOLOR" val="TRUE"/>
  <p:tag name="ID" val="626777"/>
  <p:tag name="MH_TYPE" val="CONTENTS_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4"/>
  <p:tag name="KSO_WM_SLIDE_INDEX" val="4"/>
  <p:tag name="KSO_WM_SLIDE_ITEM_CNT" val="0"/>
  <p:tag name="KSO_WM_SLIDE_TYPE" val="text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6"/>
  <p:tag name="KSO_WM_SLIDE_INDEX" val="6"/>
  <p:tag name="KSO_WM_SLIDE_ITEM_CNT" val="0"/>
  <p:tag name="KSO_WM_SLIDE_TYPE" val="contents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9"/>
  <p:tag name="KSO_WM_SLIDE_INDEX" val="9"/>
  <p:tag name="KSO_WM_SLIDE_ITEM_CNT" val="0"/>
  <p:tag name="KSO_WM_SLIDE_TYPE" val="text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AUTOCOLOR" val="TRUE"/>
  <p:tag name="ID" val="626777"/>
  <p:tag name="MH_TYPE" val="CONTENTS_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TEMPLATE_THUMBS_INDEX" val="1、5、6、7、10、15、17、21、22、24、26、31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5"/>
  <p:tag name="KSO_WM_SLIDE_INDEX" val="5"/>
  <p:tag name="KSO_WM_SLIDE_ITEM_CNT" val="0"/>
  <p:tag name="KSO_WM_SLIDE_TYPE" val="text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9"/>
  <p:tag name="KSO_WM_SLIDE_INDEX" val="19"/>
  <p:tag name="KSO_WM_SLIDE_ITEM_CNT" val="0"/>
  <p:tag name="KSO_WM_SLIDE_TYPE" val="text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"/>
  <p:tag name="KSO_WM_SLIDE_INDEX" val="1"/>
  <p:tag name="KSO_WM_SLIDE_ITEM_CNT" val="0"/>
  <p:tag name="KSO_WM_SLIDE_TYPE" val="title"/>
  <p:tag name="KSO_WM_TEMPLATE_THUMBS_INDEX" val="1、5、6、7、10、15、17、21、22、24、26、31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AUTOCOLOR" val="TRUE"/>
  <p:tag name="ID" val="626777"/>
  <p:tag name="MH_TYPE" val="CONTENTS_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NUMBER"/>
  <p:tag name="ID" val="626777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AUTOCOLOR" val="TRUE"/>
  <p:tag name="MH_TYPE" val="CONTENTS"/>
  <p:tag name="ID" val="6267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0"/>
  <p:tag name="KSO_WM_SLIDE_INDEX" val="10"/>
  <p:tag name="KSO_WM_SLIDE_ITEM_CNT" val="0"/>
  <p:tag name="KSO_WM_SLIDE_TYPE" val="text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6"/>
  <p:tag name="KSO_WM_SLIDE_INDEX" val="16"/>
  <p:tag name="KSO_WM_SLIDE_ITEM_CNT" val="0"/>
  <p:tag name="KSO_WM_SLIDE_TYPE" val="text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9"/>
  <p:tag name="KSO_WM_SLIDE_INDEX" val="19"/>
  <p:tag name="KSO_WM_SLIDE_ITEM_CNT" val="0"/>
  <p:tag name="KSO_WM_SLIDE_TYPE" val="text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9"/>
  <p:tag name="KSO_WM_SLIDE_INDEX" val="19"/>
  <p:tag name="KSO_WM_SLIDE_ITEM_CNT" val="0"/>
  <p:tag name="KSO_WM_SLIDE_TYPE" val="text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9"/>
  <p:tag name="KSO_WM_SLIDE_INDEX" val="19"/>
  <p:tag name="KSO_WM_SLIDE_ITEM_CNT" val="0"/>
  <p:tag name="KSO_WM_SLIDE_TYPE" val="text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19"/>
  <p:tag name="KSO_WM_SLIDE_INDEX" val="19"/>
  <p:tag name="KSO_WM_SLIDE_ITEM_CNT" val="0"/>
  <p:tag name="KSO_WM_SLIDE_TYPE" val="text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36"/>
  <p:tag name="KSO_WM_TAG_VERSION" val="1.0"/>
  <p:tag name="KSO_WM_SLIDE_ID" val="basetag20163636_31"/>
  <p:tag name="KSO_WM_SLIDE_INDEX" val="31"/>
  <p:tag name="KSO_WM_SLIDE_ITEM_CNT" val="0"/>
  <p:tag name="KSO_WM_SLIDE_TYPE" val="endPag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OTHERS"/>
  <p:tag name="ID" val="6267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5003445"/>
  <p:tag name="MH_LIBRARY" val="CONTENTS"/>
  <p:tag name="MH_TYPE" val="ENTRY"/>
  <p:tag name="ID" val="626777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宽屏</PresentationFormat>
  <Paragraphs>134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 Unicode MS</vt:lpstr>
      <vt:lpstr>Open Sans Extrabold</vt:lpstr>
      <vt:lpstr>Open Sans Semibold</vt:lpstr>
      <vt:lpstr>PMingLiU</vt:lpstr>
      <vt:lpstr>等线</vt:lpstr>
      <vt:lpstr>黑体</vt:lpstr>
      <vt:lpstr>微软雅黑</vt:lpstr>
      <vt:lpstr>Arial</vt:lpstr>
      <vt:lpstr>Calibri</vt:lpstr>
      <vt:lpstr>Open Sans</vt:lpstr>
      <vt:lpstr>Verdana</vt:lpstr>
      <vt:lpstr>波形</vt:lpstr>
      <vt:lpstr>信息技术教育的理论与方法</vt:lpstr>
      <vt:lpstr>PowerPoint 演示文稿</vt:lpstr>
      <vt:lpstr>PowerPoint 演示文稿</vt:lpstr>
      <vt:lpstr>PowerPoint 演示文稿</vt:lpstr>
      <vt:lpstr>分享提要</vt:lpstr>
      <vt:lpstr>省高教社小学信息教材简介</vt:lpstr>
      <vt:lpstr>文字处理的教学地位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2017-02-22T02:09:00Z</dcterms:created>
  <dcterms:modified xsi:type="dcterms:W3CDTF">2017-06-05T05:39:58Z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