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611" r:id="rId4"/>
    <p:sldId id="605" r:id="rId5"/>
    <p:sldId id="604" r:id="rId6"/>
    <p:sldId id="606" r:id="rId7"/>
    <p:sldId id="607" r:id="rId8"/>
    <p:sldId id="608" r:id="rId9"/>
    <p:sldId id="609" r:id="rId10"/>
    <p:sldId id="610" r:id="rId11"/>
    <p:sldId id="256" r:id="rId12"/>
    <p:sldId id="271" r:id="rId13"/>
    <p:sldId id="266" r:id="rId14"/>
    <p:sldId id="270" r:id="rId15"/>
    <p:sldId id="269" r:id="rId16"/>
    <p:sldId id="257" r:id="rId17"/>
    <p:sldId id="278" r:id="rId18"/>
    <p:sldId id="268" r:id="rId19"/>
    <p:sldId id="272" r:id="rId20"/>
    <p:sldId id="282" r:id="rId21"/>
    <p:sldId id="273" r:id="rId22"/>
    <p:sldId id="274" r:id="rId23"/>
    <p:sldId id="277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38C"/>
    <a:srgbClr val="FAA4E3"/>
    <a:srgbClr val="CDEFF8"/>
    <a:srgbClr val="F6F18D"/>
    <a:srgbClr val="43449E"/>
    <a:srgbClr val="4A0584"/>
    <a:srgbClr val="174C81"/>
    <a:srgbClr val="F2D6AE"/>
    <a:srgbClr val="658DC7"/>
    <a:srgbClr val="858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51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89D92-53E7-F84E-8DDB-63D2AB0FD531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42C8D3E-6AB6-4848-8117-4D97B9739986}">
      <dgm:prSet custT="1"/>
      <dgm:spPr/>
      <dgm:t>
        <a:bodyPr/>
        <a:lstStyle/>
        <a:p>
          <a:pPr algn="l"/>
          <a:r>
            <a:rPr 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1  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媒体素材</a:t>
          </a:r>
        </a:p>
      </dgm:t>
    </dgm:pt>
    <dgm:pt modelId="{837920D3-DF7B-F448-A438-5C242D927B20}" type="parTrans" cxnId="{553438A1-518D-2C49-8DB7-456C3B1563EB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66B77F3-6E65-4340-9599-D063BEF76836}" type="sibTrans" cxnId="{553438A1-518D-2C49-8DB7-456C3B1563EB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413A3CF-68CB-5340-B549-7C06A7324758}">
      <dgm:prSet custT="1"/>
      <dgm:spPr/>
      <dgm:t>
        <a:bodyPr/>
        <a:lstStyle/>
        <a:p>
          <a:pPr algn="l"/>
          <a:r>
            <a:rPr lang="zh-TW" sz="2800">
              <a:latin typeface="Microsoft YaHei" panose="020B0503020204020204" pitchFamily="34" charset="-122"/>
              <a:ea typeface="Microsoft YaHei" panose="020B0503020204020204" pitchFamily="34" charset="-122"/>
            </a:rPr>
            <a:t>2  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试题</a:t>
          </a:r>
          <a:r>
            <a:rPr 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试卷库</a:t>
          </a:r>
          <a:r>
            <a:rPr lang="zh-TW" sz="280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sz="28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CD11716-F3EB-154F-A073-F5575C46AB93}" type="parTrans" cxnId="{9AD4FA92-1C8E-D345-BA53-E82C22BB5EA0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6941CE6-61E3-8C41-AF70-288ABEDE61CF}" type="sibTrans" cxnId="{9AD4FA92-1C8E-D345-BA53-E82C22BB5EA0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4ACEB5E-654E-C941-9794-7756D68EECD0}">
      <dgm:prSet custT="1"/>
      <dgm:spPr/>
      <dgm:t>
        <a:bodyPr/>
        <a:lstStyle/>
        <a:p>
          <a:pPr algn="l"/>
          <a:r>
            <a:rPr 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3  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课件及讲义</a:t>
          </a:r>
        </a:p>
      </dgm:t>
    </dgm:pt>
    <dgm:pt modelId="{8E4EC3D1-F698-4D42-95F2-D9E522DCCA8B}" type="parTrans" cxnId="{C5255211-438F-5A40-AC1D-281E796642FA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2F2705E-321A-A34E-A750-FD1646C2980D}" type="sibTrans" cxnId="{C5255211-438F-5A40-AC1D-281E796642FA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1A48F55-A6C7-5444-B1F0-DE3A28B1E790}">
      <dgm:prSet custT="1"/>
      <dgm:spPr/>
      <dgm:t>
        <a:bodyPr/>
        <a:lstStyle/>
        <a:p>
          <a:pPr algn="l"/>
          <a:r>
            <a:rPr 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4  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zh-TW" sz="280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sz="28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222C670-C4CC-DA4A-A6C9-2C82447321EC}" type="parTrans" cxnId="{741CEA7B-0847-F445-B2DB-0EEE62504B99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2A8E2FA-5B1A-AA43-B956-EFF9F4069CC1}" type="sibTrans" cxnId="{741CEA7B-0847-F445-B2DB-0EEE62504B99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01F396E-22C2-7747-966B-DEAE8F5DA555}">
      <dgm:prSet custT="1"/>
      <dgm:spPr/>
      <dgm:t>
        <a:bodyPr/>
        <a:lstStyle/>
        <a:p>
          <a:pPr algn="l"/>
          <a:r>
            <a:rPr 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5  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文献资料</a:t>
          </a:r>
          <a:r>
            <a:rPr lang="zh-TW" sz="280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sz="28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7AE70A1-CAE7-A04C-BB96-817EB3E10FBD}" type="parTrans" cxnId="{55A2044C-68FF-B94D-8D69-4E42C02D7B4A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E957DF8-5BA1-E844-B936-D10B5201273B}" type="sibTrans" cxnId="{55A2044C-68FF-B94D-8D69-4E42C02D7B4A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37CEFCB-B9D0-A940-9E38-51DAD479049E}">
      <dgm:prSet custT="1"/>
      <dgm:spPr/>
      <dgm:t>
        <a:bodyPr/>
        <a:lstStyle/>
        <a:p>
          <a:pPr algn="l"/>
          <a:r>
            <a:rPr 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6  </a:t>
          </a:r>
          <a:r>
            <a:rPr lang="zh-CN" sz="2800">
              <a:latin typeface="Microsoft YaHei" panose="020B0503020204020204" pitchFamily="34" charset="-122"/>
              <a:ea typeface="Microsoft YaHei" panose="020B0503020204020204" pitchFamily="34" charset="-122"/>
            </a:rPr>
            <a:t>虚拟实验或操作环境</a:t>
          </a:r>
        </a:p>
      </dgm:t>
    </dgm:pt>
    <dgm:pt modelId="{BDF9E933-B706-6849-B42D-14824FDB3B97}" type="parTrans" cxnId="{E26B121A-DD5F-1D4D-A15C-AF4B46E7A969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489D2F9-8917-C64A-9615-BB0D8C697AB8}" type="sibTrans" cxnId="{E26B121A-DD5F-1D4D-A15C-AF4B46E7A969}">
      <dgm:prSet/>
      <dgm:spPr/>
      <dgm:t>
        <a:bodyPr/>
        <a:lstStyle/>
        <a:p>
          <a:pPr algn="l"/>
          <a:endParaRPr lang="zh-CN" altLang="en-US" sz="200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56911D3-FA2D-9943-9703-01C6A5D1E8DE}" type="pres">
      <dgm:prSet presAssocID="{B5289D92-53E7-F84E-8DDB-63D2AB0FD531}" presName="linearFlow" presStyleCnt="0">
        <dgm:presLayoutVars>
          <dgm:dir/>
          <dgm:resizeHandles val="exact"/>
        </dgm:presLayoutVars>
      </dgm:prSet>
      <dgm:spPr/>
    </dgm:pt>
    <dgm:pt modelId="{AEB2317F-1544-2C4C-89AE-F9B3500588EC}" type="pres">
      <dgm:prSet presAssocID="{142C8D3E-6AB6-4848-8117-4D97B9739986}" presName="composite" presStyleCnt="0"/>
      <dgm:spPr/>
    </dgm:pt>
    <dgm:pt modelId="{4F11D02B-9BDB-4F42-9C34-AB51C6E1F566}" type="pres">
      <dgm:prSet presAssocID="{142C8D3E-6AB6-4848-8117-4D97B9739986}" presName="imgShp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79C2603-A1D3-1B4F-993C-2DC84F69D74D}" type="pres">
      <dgm:prSet presAssocID="{142C8D3E-6AB6-4848-8117-4D97B9739986}" presName="txShp" presStyleLbl="node1" presStyleIdx="0" presStyleCnt="6">
        <dgm:presLayoutVars>
          <dgm:bulletEnabled val="1"/>
        </dgm:presLayoutVars>
      </dgm:prSet>
      <dgm:spPr/>
    </dgm:pt>
    <dgm:pt modelId="{4456E150-A0F6-9F40-9BFE-22E64C9862A6}" type="pres">
      <dgm:prSet presAssocID="{C66B77F3-6E65-4340-9599-D063BEF76836}" presName="spacing" presStyleCnt="0"/>
      <dgm:spPr/>
    </dgm:pt>
    <dgm:pt modelId="{105DD76E-4D04-334F-96D7-57EA9616D599}" type="pres">
      <dgm:prSet presAssocID="{8413A3CF-68CB-5340-B549-7C06A7324758}" presName="composite" presStyleCnt="0"/>
      <dgm:spPr/>
    </dgm:pt>
    <dgm:pt modelId="{7DB5031E-BA46-8647-BC4D-D0F076CCCF0D}" type="pres">
      <dgm:prSet presAssocID="{8413A3CF-68CB-5340-B549-7C06A7324758}" presName="imgShp" presStyleLbl="fgImgPlace1" presStyleIdx="1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70034EA0-80AC-FD40-9DAF-56A37246BB8E}" type="pres">
      <dgm:prSet presAssocID="{8413A3CF-68CB-5340-B549-7C06A7324758}" presName="txShp" presStyleLbl="node1" presStyleIdx="1" presStyleCnt="6">
        <dgm:presLayoutVars>
          <dgm:bulletEnabled val="1"/>
        </dgm:presLayoutVars>
      </dgm:prSet>
      <dgm:spPr/>
    </dgm:pt>
    <dgm:pt modelId="{B0F7A780-FB65-CB49-9200-D79EC998FA6C}" type="pres">
      <dgm:prSet presAssocID="{16941CE6-61E3-8C41-AF70-288ABEDE61CF}" presName="spacing" presStyleCnt="0"/>
      <dgm:spPr/>
    </dgm:pt>
    <dgm:pt modelId="{57EEDD81-1A01-C041-832E-343192E3BF2E}" type="pres">
      <dgm:prSet presAssocID="{14ACEB5E-654E-C941-9794-7756D68EECD0}" presName="composite" presStyleCnt="0"/>
      <dgm:spPr/>
    </dgm:pt>
    <dgm:pt modelId="{6575F7A7-2D2C-E145-8519-B021EF81F2D9}" type="pres">
      <dgm:prSet presAssocID="{14ACEB5E-654E-C941-9794-7756D68EECD0}" presName="imgShp" presStyleLbl="fgImgPlace1" presStyleIdx="2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AF327EE8-5004-064B-994A-5422CD0B523F}" type="pres">
      <dgm:prSet presAssocID="{14ACEB5E-654E-C941-9794-7756D68EECD0}" presName="txShp" presStyleLbl="node1" presStyleIdx="2" presStyleCnt="6">
        <dgm:presLayoutVars>
          <dgm:bulletEnabled val="1"/>
        </dgm:presLayoutVars>
      </dgm:prSet>
      <dgm:spPr/>
    </dgm:pt>
    <dgm:pt modelId="{BEA305F4-141B-D245-B06E-EBF0D15D8289}" type="pres">
      <dgm:prSet presAssocID="{62F2705E-321A-A34E-A750-FD1646C2980D}" presName="spacing" presStyleCnt="0"/>
      <dgm:spPr/>
    </dgm:pt>
    <dgm:pt modelId="{90CEECF1-A177-5F49-963E-7B2A70DCD1A4}" type="pres">
      <dgm:prSet presAssocID="{61A48F55-A6C7-5444-B1F0-DE3A28B1E790}" presName="composite" presStyleCnt="0"/>
      <dgm:spPr/>
    </dgm:pt>
    <dgm:pt modelId="{7E574D4B-4309-4442-9E29-87551CAEB2A9}" type="pres">
      <dgm:prSet presAssocID="{61A48F55-A6C7-5444-B1F0-DE3A28B1E790}" presName="imgShp" presStyleLbl="fgImgPlace1" presStyleIdx="3" presStyleCnt="6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EAAF71DB-AEAB-244B-8531-2CAC90E47958}" type="pres">
      <dgm:prSet presAssocID="{61A48F55-A6C7-5444-B1F0-DE3A28B1E790}" presName="txShp" presStyleLbl="node1" presStyleIdx="3" presStyleCnt="6">
        <dgm:presLayoutVars>
          <dgm:bulletEnabled val="1"/>
        </dgm:presLayoutVars>
      </dgm:prSet>
      <dgm:spPr/>
    </dgm:pt>
    <dgm:pt modelId="{02BF6979-C420-1E45-A3D7-F1EE0B2C6EE8}" type="pres">
      <dgm:prSet presAssocID="{B2A8E2FA-5B1A-AA43-B956-EFF9F4069CC1}" presName="spacing" presStyleCnt="0"/>
      <dgm:spPr/>
    </dgm:pt>
    <dgm:pt modelId="{2AE47E9D-353F-E84C-A852-DB264B2D332C}" type="pres">
      <dgm:prSet presAssocID="{501F396E-22C2-7747-966B-DEAE8F5DA555}" presName="composite" presStyleCnt="0"/>
      <dgm:spPr/>
    </dgm:pt>
    <dgm:pt modelId="{9A8EAB4E-95FC-494F-AED8-F6BA86AD58C7}" type="pres">
      <dgm:prSet presAssocID="{501F396E-22C2-7747-966B-DEAE8F5DA555}" presName="imgShp" presStyleLbl="fgImgPlace1" presStyleIdx="4" presStyleCnt="6"/>
      <dgm:spPr>
        <a:blipFill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E832F7CA-2F41-DB4A-98FC-FEA3DBB176EE}" type="pres">
      <dgm:prSet presAssocID="{501F396E-22C2-7747-966B-DEAE8F5DA555}" presName="txShp" presStyleLbl="node1" presStyleIdx="4" presStyleCnt="6">
        <dgm:presLayoutVars>
          <dgm:bulletEnabled val="1"/>
        </dgm:presLayoutVars>
      </dgm:prSet>
      <dgm:spPr/>
    </dgm:pt>
    <dgm:pt modelId="{E4C0629F-C002-EE49-B0F2-4A7846410AAB}" type="pres">
      <dgm:prSet presAssocID="{EE957DF8-5BA1-E844-B936-D10B5201273B}" presName="spacing" presStyleCnt="0"/>
      <dgm:spPr/>
    </dgm:pt>
    <dgm:pt modelId="{7D8CEF49-5EB5-414A-AD07-12498114EB1A}" type="pres">
      <dgm:prSet presAssocID="{C37CEFCB-B9D0-A940-9E38-51DAD479049E}" presName="composite" presStyleCnt="0"/>
      <dgm:spPr/>
    </dgm:pt>
    <dgm:pt modelId="{70E5D3B2-E919-B64C-9BA7-82BAE83BF0FD}" type="pres">
      <dgm:prSet presAssocID="{C37CEFCB-B9D0-A940-9E38-51DAD479049E}" presName="imgShp" presStyleLbl="fgImgPlace1" presStyleIdx="5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FEB667D-DDE8-8548-A04F-0DB950726663}" type="pres">
      <dgm:prSet presAssocID="{C37CEFCB-B9D0-A940-9E38-51DAD479049E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87B203-DBDF-43BC-95A9-7FB0685928E5}" type="presOf" srcId="{14ACEB5E-654E-C941-9794-7756D68EECD0}" destId="{AF327EE8-5004-064B-994A-5422CD0B523F}" srcOrd="0" destOrd="0" presId="urn:microsoft.com/office/officeart/2005/8/layout/vList3"/>
    <dgm:cxn modelId="{C5255211-438F-5A40-AC1D-281E796642FA}" srcId="{B5289D92-53E7-F84E-8DDB-63D2AB0FD531}" destId="{14ACEB5E-654E-C941-9794-7756D68EECD0}" srcOrd="2" destOrd="0" parTransId="{8E4EC3D1-F698-4D42-95F2-D9E522DCCA8B}" sibTransId="{62F2705E-321A-A34E-A750-FD1646C2980D}"/>
    <dgm:cxn modelId="{E26B121A-DD5F-1D4D-A15C-AF4B46E7A969}" srcId="{B5289D92-53E7-F84E-8DDB-63D2AB0FD531}" destId="{C37CEFCB-B9D0-A940-9E38-51DAD479049E}" srcOrd="5" destOrd="0" parTransId="{BDF9E933-B706-6849-B42D-14824FDB3B97}" sibTransId="{8489D2F9-8917-C64A-9615-BB0D8C697AB8}"/>
    <dgm:cxn modelId="{1DB1881B-EFB1-4D9A-976E-65CC64BA429D}" type="presOf" srcId="{501F396E-22C2-7747-966B-DEAE8F5DA555}" destId="{E832F7CA-2F41-DB4A-98FC-FEA3DBB176EE}" srcOrd="0" destOrd="0" presId="urn:microsoft.com/office/officeart/2005/8/layout/vList3"/>
    <dgm:cxn modelId="{B96BB933-23B9-4896-9658-205893C9DCE8}" type="presOf" srcId="{142C8D3E-6AB6-4848-8117-4D97B9739986}" destId="{B79C2603-A1D3-1B4F-993C-2DC84F69D74D}" srcOrd="0" destOrd="0" presId="urn:microsoft.com/office/officeart/2005/8/layout/vList3"/>
    <dgm:cxn modelId="{B5558641-0B81-47C2-831A-AA6841581CE5}" type="presOf" srcId="{8413A3CF-68CB-5340-B549-7C06A7324758}" destId="{70034EA0-80AC-FD40-9DAF-56A37246BB8E}" srcOrd="0" destOrd="0" presId="urn:microsoft.com/office/officeart/2005/8/layout/vList3"/>
    <dgm:cxn modelId="{55A2044C-68FF-B94D-8D69-4E42C02D7B4A}" srcId="{B5289D92-53E7-F84E-8DDB-63D2AB0FD531}" destId="{501F396E-22C2-7747-966B-DEAE8F5DA555}" srcOrd="4" destOrd="0" parTransId="{C7AE70A1-CAE7-A04C-BB96-817EB3E10FBD}" sibTransId="{EE957DF8-5BA1-E844-B936-D10B5201273B}"/>
    <dgm:cxn modelId="{741CEA7B-0847-F445-B2DB-0EEE62504B99}" srcId="{B5289D92-53E7-F84E-8DDB-63D2AB0FD531}" destId="{61A48F55-A6C7-5444-B1F0-DE3A28B1E790}" srcOrd="3" destOrd="0" parTransId="{6222C670-C4CC-DA4A-A6C9-2C82447321EC}" sibTransId="{B2A8E2FA-5B1A-AA43-B956-EFF9F4069CC1}"/>
    <dgm:cxn modelId="{3559118E-4344-4973-AA8A-25AE3FCADEE5}" type="presOf" srcId="{61A48F55-A6C7-5444-B1F0-DE3A28B1E790}" destId="{EAAF71DB-AEAB-244B-8531-2CAC90E47958}" srcOrd="0" destOrd="0" presId="urn:microsoft.com/office/officeart/2005/8/layout/vList3"/>
    <dgm:cxn modelId="{9AD4FA92-1C8E-D345-BA53-E82C22BB5EA0}" srcId="{B5289D92-53E7-F84E-8DDB-63D2AB0FD531}" destId="{8413A3CF-68CB-5340-B549-7C06A7324758}" srcOrd="1" destOrd="0" parTransId="{6CD11716-F3EB-154F-A073-F5575C46AB93}" sibTransId="{16941CE6-61E3-8C41-AF70-288ABEDE61CF}"/>
    <dgm:cxn modelId="{553438A1-518D-2C49-8DB7-456C3B1563EB}" srcId="{B5289D92-53E7-F84E-8DDB-63D2AB0FD531}" destId="{142C8D3E-6AB6-4848-8117-4D97B9739986}" srcOrd="0" destOrd="0" parTransId="{837920D3-DF7B-F448-A438-5C242D927B20}" sibTransId="{C66B77F3-6E65-4340-9599-D063BEF76836}"/>
    <dgm:cxn modelId="{B9E4C7D8-C9C5-4624-9FD0-336A76A98550}" type="presOf" srcId="{C37CEFCB-B9D0-A940-9E38-51DAD479049E}" destId="{1FEB667D-DDE8-8548-A04F-0DB950726663}" srcOrd="0" destOrd="0" presId="urn:microsoft.com/office/officeart/2005/8/layout/vList3"/>
    <dgm:cxn modelId="{DF52FDF9-F194-4700-81CF-E802A4D697C4}" type="presOf" srcId="{B5289D92-53E7-F84E-8DDB-63D2AB0FD531}" destId="{156911D3-FA2D-9943-9703-01C6A5D1E8DE}" srcOrd="0" destOrd="0" presId="urn:microsoft.com/office/officeart/2005/8/layout/vList3"/>
    <dgm:cxn modelId="{396498F4-C55C-4DA1-A6F6-8AD0A20A7CE8}" type="presParOf" srcId="{156911D3-FA2D-9943-9703-01C6A5D1E8DE}" destId="{AEB2317F-1544-2C4C-89AE-F9B3500588EC}" srcOrd="0" destOrd="0" presId="urn:microsoft.com/office/officeart/2005/8/layout/vList3"/>
    <dgm:cxn modelId="{C9121170-1F62-4F2B-B3E2-47EE8EDC5A00}" type="presParOf" srcId="{AEB2317F-1544-2C4C-89AE-F9B3500588EC}" destId="{4F11D02B-9BDB-4F42-9C34-AB51C6E1F566}" srcOrd="0" destOrd="0" presId="urn:microsoft.com/office/officeart/2005/8/layout/vList3"/>
    <dgm:cxn modelId="{D360A116-C0A0-42C6-8441-98F0CB50AEFC}" type="presParOf" srcId="{AEB2317F-1544-2C4C-89AE-F9B3500588EC}" destId="{B79C2603-A1D3-1B4F-993C-2DC84F69D74D}" srcOrd="1" destOrd="0" presId="urn:microsoft.com/office/officeart/2005/8/layout/vList3"/>
    <dgm:cxn modelId="{8726B303-54E0-49FE-A440-92CD994B5385}" type="presParOf" srcId="{156911D3-FA2D-9943-9703-01C6A5D1E8DE}" destId="{4456E150-A0F6-9F40-9BFE-22E64C9862A6}" srcOrd="1" destOrd="0" presId="urn:microsoft.com/office/officeart/2005/8/layout/vList3"/>
    <dgm:cxn modelId="{5D9DACFE-6406-4137-94E4-6BAE29513B9A}" type="presParOf" srcId="{156911D3-FA2D-9943-9703-01C6A5D1E8DE}" destId="{105DD76E-4D04-334F-96D7-57EA9616D599}" srcOrd="2" destOrd="0" presId="urn:microsoft.com/office/officeart/2005/8/layout/vList3"/>
    <dgm:cxn modelId="{42E93B1B-9794-4F10-A443-A9B43149E3E8}" type="presParOf" srcId="{105DD76E-4D04-334F-96D7-57EA9616D599}" destId="{7DB5031E-BA46-8647-BC4D-D0F076CCCF0D}" srcOrd="0" destOrd="0" presId="urn:microsoft.com/office/officeart/2005/8/layout/vList3"/>
    <dgm:cxn modelId="{E3F45617-FA84-4864-BF0D-C6F61CB05CED}" type="presParOf" srcId="{105DD76E-4D04-334F-96D7-57EA9616D599}" destId="{70034EA0-80AC-FD40-9DAF-56A37246BB8E}" srcOrd="1" destOrd="0" presId="urn:microsoft.com/office/officeart/2005/8/layout/vList3"/>
    <dgm:cxn modelId="{A520EF98-895E-45EA-87A8-E40F0E26E568}" type="presParOf" srcId="{156911D3-FA2D-9943-9703-01C6A5D1E8DE}" destId="{B0F7A780-FB65-CB49-9200-D79EC998FA6C}" srcOrd="3" destOrd="0" presId="urn:microsoft.com/office/officeart/2005/8/layout/vList3"/>
    <dgm:cxn modelId="{E554D6EF-F2F3-49B6-8181-2685F786DC83}" type="presParOf" srcId="{156911D3-FA2D-9943-9703-01C6A5D1E8DE}" destId="{57EEDD81-1A01-C041-832E-343192E3BF2E}" srcOrd="4" destOrd="0" presId="urn:microsoft.com/office/officeart/2005/8/layout/vList3"/>
    <dgm:cxn modelId="{7431158A-0DE0-475E-ADED-0F8A4BC971F8}" type="presParOf" srcId="{57EEDD81-1A01-C041-832E-343192E3BF2E}" destId="{6575F7A7-2D2C-E145-8519-B021EF81F2D9}" srcOrd="0" destOrd="0" presId="urn:microsoft.com/office/officeart/2005/8/layout/vList3"/>
    <dgm:cxn modelId="{6732C7C2-1246-4105-8978-2F9EF1AB1054}" type="presParOf" srcId="{57EEDD81-1A01-C041-832E-343192E3BF2E}" destId="{AF327EE8-5004-064B-994A-5422CD0B523F}" srcOrd="1" destOrd="0" presId="urn:microsoft.com/office/officeart/2005/8/layout/vList3"/>
    <dgm:cxn modelId="{7CB25890-BA60-40DA-8D19-24CC888F815F}" type="presParOf" srcId="{156911D3-FA2D-9943-9703-01C6A5D1E8DE}" destId="{BEA305F4-141B-D245-B06E-EBF0D15D8289}" srcOrd="5" destOrd="0" presId="urn:microsoft.com/office/officeart/2005/8/layout/vList3"/>
    <dgm:cxn modelId="{5524F28C-107D-4506-9739-60665181544D}" type="presParOf" srcId="{156911D3-FA2D-9943-9703-01C6A5D1E8DE}" destId="{90CEECF1-A177-5F49-963E-7B2A70DCD1A4}" srcOrd="6" destOrd="0" presId="urn:microsoft.com/office/officeart/2005/8/layout/vList3"/>
    <dgm:cxn modelId="{EAE1E728-10E9-4889-A523-F84DEA32B148}" type="presParOf" srcId="{90CEECF1-A177-5F49-963E-7B2A70DCD1A4}" destId="{7E574D4B-4309-4442-9E29-87551CAEB2A9}" srcOrd="0" destOrd="0" presId="urn:microsoft.com/office/officeart/2005/8/layout/vList3"/>
    <dgm:cxn modelId="{421D7922-7A04-435E-B6E1-53BAFC1FE121}" type="presParOf" srcId="{90CEECF1-A177-5F49-963E-7B2A70DCD1A4}" destId="{EAAF71DB-AEAB-244B-8531-2CAC90E47958}" srcOrd="1" destOrd="0" presId="urn:microsoft.com/office/officeart/2005/8/layout/vList3"/>
    <dgm:cxn modelId="{E316AF7D-F91D-4BC7-A5C6-3154CC7AEBF1}" type="presParOf" srcId="{156911D3-FA2D-9943-9703-01C6A5D1E8DE}" destId="{02BF6979-C420-1E45-A3D7-F1EE0B2C6EE8}" srcOrd="7" destOrd="0" presId="urn:microsoft.com/office/officeart/2005/8/layout/vList3"/>
    <dgm:cxn modelId="{00C1DB75-4891-45F6-8ED8-6A521F55D985}" type="presParOf" srcId="{156911D3-FA2D-9943-9703-01C6A5D1E8DE}" destId="{2AE47E9D-353F-E84C-A852-DB264B2D332C}" srcOrd="8" destOrd="0" presId="urn:microsoft.com/office/officeart/2005/8/layout/vList3"/>
    <dgm:cxn modelId="{427BE63F-4BAF-4BFE-AF4D-D2E2C5D1749C}" type="presParOf" srcId="{2AE47E9D-353F-E84C-A852-DB264B2D332C}" destId="{9A8EAB4E-95FC-494F-AED8-F6BA86AD58C7}" srcOrd="0" destOrd="0" presId="urn:microsoft.com/office/officeart/2005/8/layout/vList3"/>
    <dgm:cxn modelId="{95D4FB52-9684-40AC-BAB6-5F70064AA6E5}" type="presParOf" srcId="{2AE47E9D-353F-E84C-A852-DB264B2D332C}" destId="{E832F7CA-2F41-DB4A-98FC-FEA3DBB176EE}" srcOrd="1" destOrd="0" presId="urn:microsoft.com/office/officeart/2005/8/layout/vList3"/>
    <dgm:cxn modelId="{19B89D75-821B-4D4F-998B-5BD6066B2ACC}" type="presParOf" srcId="{156911D3-FA2D-9943-9703-01C6A5D1E8DE}" destId="{E4C0629F-C002-EE49-B0F2-4A7846410AAB}" srcOrd="9" destOrd="0" presId="urn:microsoft.com/office/officeart/2005/8/layout/vList3"/>
    <dgm:cxn modelId="{9F119194-62F0-4181-ADF0-3D0965D0C498}" type="presParOf" srcId="{156911D3-FA2D-9943-9703-01C6A5D1E8DE}" destId="{7D8CEF49-5EB5-414A-AD07-12498114EB1A}" srcOrd="10" destOrd="0" presId="urn:microsoft.com/office/officeart/2005/8/layout/vList3"/>
    <dgm:cxn modelId="{C61ACFCC-8956-419D-A02F-ED6226D717D3}" type="presParOf" srcId="{7D8CEF49-5EB5-414A-AD07-12498114EB1A}" destId="{70E5D3B2-E919-B64C-9BA7-82BAE83BF0FD}" srcOrd="0" destOrd="0" presId="urn:microsoft.com/office/officeart/2005/8/layout/vList3"/>
    <dgm:cxn modelId="{3E6E3CBB-59B8-4764-9BFF-9F3EA124C4F9}" type="presParOf" srcId="{7D8CEF49-5EB5-414A-AD07-12498114EB1A}" destId="{1FEB667D-DDE8-8548-A04F-0DB9507266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89645-3873-7B4E-9911-1DAA52A8954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zh-CN" altLang="en-US"/>
        </a:p>
      </dgm:t>
    </dgm:pt>
    <dgm:pt modelId="{0F1B3BF7-81F4-CE4C-B30F-5279F9595189}">
      <dgm:prSet/>
      <dgm:spPr/>
      <dgm:t>
        <a:bodyPr/>
        <a:lstStyle/>
        <a:p>
          <a:r>
            <a:rPr 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．学习内容的编排要适合学习者独立自主的学习</a:t>
          </a:r>
        </a:p>
      </dgm:t>
    </dgm:pt>
    <dgm:pt modelId="{B8D7C2EC-88FF-0A49-942F-E8663CD6A160}" type="parTrans" cxnId="{1097FA44-36AE-1045-BA5E-909A60637D0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65CCB96-B920-4C43-B6AE-5900641353BF}" type="sibTrans" cxnId="{1097FA44-36AE-1045-BA5E-909A60637D0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B6A1F39-5A51-0245-8C6D-1AB882FD5EBF}">
      <dgm:prSet/>
      <dgm:spPr/>
      <dgm:t>
        <a:bodyPr/>
        <a:lstStyle/>
        <a:p>
          <a:r>
            <a:rPr lang="zh-CN">
              <a:latin typeface="Microsoft YaHei" panose="020B0503020204020204" pitchFamily="34" charset="-122"/>
              <a:ea typeface="Microsoft YaHei" panose="020B0503020204020204" pitchFamily="34" charset="-122"/>
            </a:rPr>
            <a:t>远程学习材料的编排，要从学生学习的角度进行设计</a:t>
          </a:r>
        </a:p>
      </dgm:t>
    </dgm:pt>
    <dgm:pt modelId="{DA8E5396-D6FE-AC40-8627-C6FE004F7AB0}" type="parTrans" cxnId="{BFCEC685-749C-8C43-9A0E-EBDA2B2959A7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0F928F3-8767-D949-91BA-0CF6F24FC1D0}" type="sibTrans" cxnId="{BFCEC685-749C-8C43-9A0E-EBDA2B2959A7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31E6407-F4BB-EE43-9481-98908AA3A4A1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微课对理论和原理进行系统的分析，突出重难点的讲解；</a:t>
          </a:r>
        </a:p>
      </dgm:t>
    </dgm:pt>
    <dgm:pt modelId="{35012F93-5BE3-F94B-9ABC-00979B7A54F9}" type="parTrans" cxnId="{E9924A2A-8380-B546-98AE-42FBD34DF6C5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3CDE9CB-B9DC-AA4F-8939-4AEC33355B83}" type="sibTrans" cxnId="{E9924A2A-8380-B546-98AE-42FBD34DF6C5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3F5DF9D-B044-624B-A00E-58089AACC5C5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详细的内容通过电子书或电子讲义等方式呈现</a:t>
          </a:r>
        </a:p>
      </dgm:t>
    </dgm:pt>
    <dgm:pt modelId="{9B800CCA-E3CD-3E4E-B376-042037373678}" type="parTrans" cxnId="{7C645AA9-6FE3-8748-9C04-9B0B2DBD4D43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941517E-1F1B-2146-88D0-22E6F1547A4F}" type="sibTrans" cxnId="{7C645AA9-6FE3-8748-9C04-9B0B2DBD4D43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045EF3D-CF73-D44E-A91E-79BAFE19AB12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用通俗易懂的实例来解释和阐述原理；</a:t>
          </a:r>
        </a:p>
      </dgm:t>
    </dgm:pt>
    <dgm:pt modelId="{A4F1386D-0CC5-BB4E-9D7A-AF4F1EE2CA7A}" type="parTrans" cxnId="{F370BDFE-2F71-BF47-9906-3CFC13212B4A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E169B11-2473-684B-8578-86869B7A8043}" type="sibTrans" cxnId="{F370BDFE-2F71-BF47-9906-3CFC13212B4A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6DE4682-85C0-8F40-BB73-C084AD79476F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学习材料设计中注重提出问题或必要停顿以引发学生与内容的互动；</a:t>
          </a:r>
        </a:p>
      </dgm:t>
    </dgm:pt>
    <dgm:pt modelId="{9784FCF0-495B-F74C-9B33-42356D47DF9B}" type="parTrans" cxnId="{ABB8E6A9-6584-0D4A-AA99-B55A331F07B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EAC1DF1-C8AD-2B49-A482-9FEF9F299A12}" type="sibTrans" cxnId="{ABB8E6A9-6584-0D4A-AA99-B55A331F07B9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55EA07D-2A62-D744-9089-BE47AFBBB8CE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把学习材料的内容分成有结构的段落，方便学生利用小块的闲暇时间学习；</a:t>
          </a:r>
        </a:p>
      </dgm:t>
    </dgm:pt>
    <dgm:pt modelId="{ECD52A36-F46F-904B-AF4A-A587398A110E}" type="parTrans" cxnId="{9CF57C7B-195E-5A44-A14B-7A9638AC54D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C38FAB3-ED6A-EA40-BD48-C4CCFF56245F}" type="sibTrans" cxnId="{9CF57C7B-195E-5A44-A14B-7A9638AC54D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999DA7F-7B81-F24D-8CC4-9482BFD3F6F3}">
      <dgm:prSet/>
      <dgm:spPr/>
      <dgm:t>
        <a:bodyPr/>
        <a:lstStyle/>
        <a:p>
          <a:pPr>
            <a:lnSpc>
              <a:spcPct val="120000"/>
            </a:lnSpc>
          </a:pPr>
          <a:r>
            <a:rPr lang="zh-CN">
              <a:latin typeface="Microsoft YaHei" panose="020B0503020204020204" pitchFamily="34" charset="-122"/>
              <a:ea typeface="Microsoft YaHei" panose="020B0503020204020204" pitchFamily="34" charset="-122"/>
            </a:rPr>
            <a:t>尽量用图解等直观方式呈现学习内容；</a:t>
          </a:r>
        </a:p>
      </dgm:t>
    </dgm:pt>
    <dgm:pt modelId="{80A8ADE6-C2B6-D942-8CDF-336404320F01}" type="parTrans" cxnId="{921DC676-B3D3-4041-816A-E2876BECBBA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2F8245-9897-1C4B-B0DB-BB14B133CFCC}" type="sibTrans" cxnId="{921DC676-B3D3-4041-816A-E2876BECBBA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21147A9-36D2-5547-8FFB-5ACD274CA881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采用思维图进行章节的总结，帮助学习者从整体上掌握学习内容。</a:t>
          </a:r>
        </a:p>
      </dgm:t>
    </dgm:pt>
    <dgm:pt modelId="{392AD7CC-159D-724C-A4E6-344EA32F24CC}" type="parTrans" cxnId="{E28134B0-6C61-9040-871A-0D236A9AE020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4B27765-E54F-7D40-89E7-6B037FC5DB8A}" type="sibTrans" cxnId="{E28134B0-6C61-9040-871A-0D236A9AE020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84BFB00-B0A0-F044-A445-1CAA6FA8FE9E}" type="pres">
      <dgm:prSet presAssocID="{EFA89645-3873-7B4E-9911-1DAA52A89545}" presName="linear" presStyleCnt="0">
        <dgm:presLayoutVars>
          <dgm:animLvl val="lvl"/>
          <dgm:resizeHandles val="exact"/>
        </dgm:presLayoutVars>
      </dgm:prSet>
      <dgm:spPr/>
    </dgm:pt>
    <dgm:pt modelId="{A885028A-BB1A-AF44-901D-4F25FE7F64E6}" type="pres">
      <dgm:prSet presAssocID="{0F1B3BF7-81F4-CE4C-B30F-5279F95951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F79AA4-5E01-E74E-A8CB-33AAD50940C2}" type="pres">
      <dgm:prSet presAssocID="{965CCB96-B920-4C43-B6AE-5900641353BF}" presName="spacer" presStyleCnt="0"/>
      <dgm:spPr/>
    </dgm:pt>
    <dgm:pt modelId="{4159CB05-0F75-D24E-BBD6-AB4BAE720423}" type="pres">
      <dgm:prSet presAssocID="{2B6A1F39-5A51-0245-8C6D-1AB882FD5E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10B488-0E31-8248-A102-F5048C59A947}" type="pres">
      <dgm:prSet presAssocID="{2B6A1F39-5A51-0245-8C6D-1AB882FD5EB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755A10-53FD-4266-8609-7E96452F6434}" type="presOf" srcId="{5045EF3D-CF73-D44E-A91E-79BAFE19AB12}" destId="{8410B488-0E31-8248-A102-F5048C59A947}" srcOrd="0" destOrd="2" presId="urn:microsoft.com/office/officeart/2005/8/layout/vList2"/>
    <dgm:cxn modelId="{E9924A2A-8380-B546-98AE-42FBD34DF6C5}" srcId="{2B6A1F39-5A51-0245-8C6D-1AB882FD5EBF}" destId="{931E6407-F4BB-EE43-9481-98908AA3A4A1}" srcOrd="0" destOrd="0" parTransId="{35012F93-5BE3-F94B-9ABC-00979B7A54F9}" sibTransId="{13CDE9CB-B9DC-AA4F-8939-4AEC33355B83}"/>
    <dgm:cxn modelId="{83C3563F-E110-4E8D-9321-DBCCD4884383}" type="presOf" srcId="{931E6407-F4BB-EE43-9481-98908AA3A4A1}" destId="{8410B488-0E31-8248-A102-F5048C59A947}" srcOrd="0" destOrd="0" presId="urn:microsoft.com/office/officeart/2005/8/layout/vList2"/>
    <dgm:cxn modelId="{55226E5D-2E8F-4874-91CE-656AF12D4915}" type="presOf" srcId="{EFA89645-3873-7B4E-9911-1DAA52A89545}" destId="{C84BFB00-B0A0-F044-A445-1CAA6FA8FE9E}" srcOrd="0" destOrd="0" presId="urn:microsoft.com/office/officeart/2005/8/layout/vList2"/>
    <dgm:cxn modelId="{1097FA44-36AE-1045-BA5E-909A60637D09}" srcId="{EFA89645-3873-7B4E-9911-1DAA52A89545}" destId="{0F1B3BF7-81F4-CE4C-B30F-5279F9595189}" srcOrd="0" destOrd="0" parTransId="{B8D7C2EC-88FF-0A49-942F-E8663CD6A160}" sibTransId="{965CCB96-B920-4C43-B6AE-5900641353BF}"/>
    <dgm:cxn modelId="{D8387B6B-EC9A-421B-BA85-32049CE7B21E}" type="presOf" srcId="{0F1B3BF7-81F4-CE4C-B30F-5279F9595189}" destId="{A885028A-BB1A-AF44-901D-4F25FE7F64E6}" srcOrd="0" destOrd="0" presId="urn:microsoft.com/office/officeart/2005/8/layout/vList2"/>
    <dgm:cxn modelId="{921DC676-B3D3-4041-816A-E2876BECBBAC}" srcId="{2B6A1F39-5A51-0245-8C6D-1AB882FD5EBF}" destId="{E999DA7F-7B81-F24D-8CC4-9482BFD3F6F3}" srcOrd="5" destOrd="0" parTransId="{80A8ADE6-C2B6-D942-8CDF-336404320F01}" sibTransId="{6D2F8245-9897-1C4B-B0DB-BB14B133CFCC}"/>
    <dgm:cxn modelId="{9CF57C7B-195E-5A44-A14B-7A9638AC54DE}" srcId="{2B6A1F39-5A51-0245-8C6D-1AB882FD5EBF}" destId="{155EA07D-2A62-D744-9089-BE47AFBBB8CE}" srcOrd="4" destOrd="0" parTransId="{ECD52A36-F46F-904B-AF4A-A587398A110E}" sibTransId="{3C38FAB3-ED6A-EA40-BD48-C4CCFF56245F}"/>
    <dgm:cxn modelId="{BFCEC685-749C-8C43-9A0E-EBDA2B2959A7}" srcId="{EFA89645-3873-7B4E-9911-1DAA52A89545}" destId="{2B6A1F39-5A51-0245-8C6D-1AB882FD5EBF}" srcOrd="1" destOrd="0" parTransId="{DA8E5396-D6FE-AC40-8627-C6FE004F7AB0}" sibTransId="{20F928F3-8767-D949-91BA-0CF6F24FC1D0}"/>
    <dgm:cxn modelId="{1918A797-E441-4492-AA99-15632E100698}" type="presOf" srcId="{E3F5DF9D-B044-624B-A00E-58089AACC5C5}" destId="{8410B488-0E31-8248-A102-F5048C59A947}" srcOrd="0" destOrd="1" presId="urn:microsoft.com/office/officeart/2005/8/layout/vList2"/>
    <dgm:cxn modelId="{7C645AA9-6FE3-8748-9C04-9B0B2DBD4D43}" srcId="{2B6A1F39-5A51-0245-8C6D-1AB882FD5EBF}" destId="{E3F5DF9D-B044-624B-A00E-58089AACC5C5}" srcOrd="1" destOrd="0" parTransId="{9B800CCA-E3CD-3E4E-B376-042037373678}" sibTransId="{0941517E-1F1B-2146-88D0-22E6F1547A4F}"/>
    <dgm:cxn modelId="{ABB8E6A9-6584-0D4A-AA99-B55A331F07B9}" srcId="{2B6A1F39-5A51-0245-8C6D-1AB882FD5EBF}" destId="{36DE4682-85C0-8F40-BB73-C084AD79476F}" srcOrd="3" destOrd="0" parTransId="{9784FCF0-495B-F74C-9B33-42356D47DF9B}" sibTransId="{1EAC1DF1-C8AD-2B49-A482-9FEF9F299A12}"/>
    <dgm:cxn modelId="{E28134B0-6C61-9040-871A-0D236A9AE020}" srcId="{2B6A1F39-5A51-0245-8C6D-1AB882FD5EBF}" destId="{A21147A9-36D2-5547-8FFB-5ACD274CA881}" srcOrd="6" destOrd="0" parTransId="{392AD7CC-159D-724C-A4E6-344EA32F24CC}" sibTransId="{B4B27765-E54F-7D40-89E7-6B037FC5DB8A}"/>
    <dgm:cxn modelId="{ECE9D6B6-BEE3-4E23-830C-E68B6E4F1BEA}" type="presOf" srcId="{155EA07D-2A62-D744-9089-BE47AFBBB8CE}" destId="{8410B488-0E31-8248-A102-F5048C59A947}" srcOrd="0" destOrd="4" presId="urn:microsoft.com/office/officeart/2005/8/layout/vList2"/>
    <dgm:cxn modelId="{500B06C4-DC97-4719-8847-338AA14DEF2F}" type="presOf" srcId="{2B6A1F39-5A51-0245-8C6D-1AB882FD5EBF}" destId="{4159CB05-0F75-D24E-BBD6-AB4BAE720423}" srcOrd="0" destOrd="0" presId="urn:microsoft.com/office/officeart/2005/8/layout/vList2"/>
    <dgm:cxn modelId="{4E6F52CC-7A11-46BF-BA32-EEE449B506CA}" type="presOf" srcId="{A21147A9-36D2-5547-8FFB-5ACD274CA881}" destId="{8410B488-0E31-8248-A102-F5048C59A947}" srcOrd="0" destOrd="6" presId="urn:microsoft.com/office/officeart/2005/8/layout/vList2"/>
    <dgm:cxn modelId="{7821F7CE-082B-4541-99A2-74B35EFFA098}" type="presOf" srcId="{E999DA7F-7B81-F24D-8CC4-9482BFD3F6F3}" destId="{8410B488-0E31-8248-A102-F5048C59A947}" srcOrd="0" destOrd="5" presId="urn:microsoft.com/office/officeart/2005/8/layout/vList2"/>
    <dgm:cxn modelId="{79E29FEA-308A-4D3F-A505-2AD160F83D5C}" type="presOf" srcId="{36DE4682-85C0-8F40-BB73-C084AD79476F}" destId="{8410B488-0E31-8248-A102-F5048C59A947}" srcOrd="0" destOrd="3" presId="urn:microsoft.com/office/officeart/2005/8/layout/vList2"/>
    <dgm:cxn modelId="{F370BDFE-2F71-BF47-9906-3CFC13212B4A}" srcId="{2B6A1F39-5A51-0245-8C6D-1AB882FD5EBF}" destId="{5045EF3D-CF73-D44E-A91E-79BAFE19AB12}" srcOrd="2" destOrd="0" parTransId="{A4F1386D-0CC5-BB4E-9D7A-AF4F1EE2CA7A}" sibTransId="{1E169B11-2473-684B-8578-86869B7A8043}"/>
    <dgm:cxn modelId="{A120091E-FC8C-407E-A44A-005172B2BBF9}" type="presParOf" srcId="{C84BFB00-B0A0-F044-A445-1CAA6FA8FE9E}" destId="{A885028A-BB1A-AF44-901D-4F25FE7F64E6}" srcOrd="0" destOrd="0" presId="urn:microsoft.com/office/officeart/2005/8/layout/vList2"/>
    <dgm:cxn modelId="{6B431C7D-A0E5-4313-B4E0-CDFF349B1DE3}" type="presParOf" srcId="{C84BFB00-B0A0-F044-A445-1CAA6FA8FE9E}" destId="{C7F79AA4-5E01-E74E-A8CB-33AAD50940C2}" srcOrd="1" destOrd="0" presId="urn:microsoft.com/office/officeart/2005/8/layout/vList2"/>
    <dgm:cxn modelId="{3D74A6C0-977C-48EA-8CAF-DEDBCC24AA2D}" type="presParOf" srcId="{C84BFB00-B0A0-F044-A445-1CAA6FA8FE9E}" destId="{4159CB05-0F75-D24E-BBD6-AB4BAE720423}" srcOrd="2" destOrd="0" presId="urn:microsoft.com/office/officeart/2005/8/layout/vList2"/>
    <dgm:cxn modelId="{F0C7EB7F-09D1-4034-8F4C-30F7078007F7}" type="presParOf" srcId="{C84BFB00-B0A0-F044-A445-1CAA6FA8FE9E}" destId="{8410B488-0E31-8248-A102-F5048C59A9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0DE2A-8DAF-A64B-A21E-9F0246E60D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A5D200A0-7984-E846-95EC-88AC7414F651}">
      <dgm:prSet/>
      <dgm:spPr/>
      <dgm:t>
        <a:bodyPr/>
        <a:lstStyle/>
        <a:p>
          <a:r>
            <a:rPr 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．学习内容的设计旨在要促进学习者与内容的交互</a:t>
          </a:r>
        </a:p>
      </dgm:t>
    </dgm:pt>
    <dgm:pt modelId="{DC6CB93B-2728-4D46-9680-7FCB4E92A1EB}" type="parTrans" cxnId="{01BB3FC0-BF02-5641-95FC-564C2CC06616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D841F6B-B7E9-2F44-99EC-6F84493C56F4}" type="sibTrans" cxnId="{01BB3FC0-BF02-5641-95FC-564C2CC06616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92C5607-E676-354C-BD80-4CF8E361E0A6}">
      <dgm:prSet/>
      <dgm:spPr/>
      <dgm:t>
        <a:bodyPr/>
        <a:lstStyle/>
        <a:p>
          <a:pPr>
            <a:lnSpc>
              <a:spcPct val="120000"/>
            </a:lnSpc>
          </a:pP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在远程教育交互理论中，“学习者与学习内容的交互”是其首要的交互。编写的学习内容能够引起学习者和学习内容的交互，这在在线教学中尤为重要。</a:t>
          </a:r>
        </a:p>
      </dgm:t>
    </dgm:pt>
    <dgm:pt modelId="{CAFDE9BA-F92C-6343-B569-4A7D26C2C36C}" type="parTrans" cxnId="{CB1B74B3-B3C3-694A-A85C-DCA4C04AEF1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31A7268-1A59-4642-8277-C2C8F1192015}" type="sibTrans" cxnId="{CB1B74B3-B3C3-694A-A85C-DCA4C04AEF1F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9C92F2D-A648-004D-AC9F-2BE358DE0266}" type="pres">
      <dgm:prSet presAssocID="{07A0DE2A-8DAF-A64B-A21E-9F0246E60DEF}" presName="linear" presStyleCnt="0">
        <dgm:presLayoutVars>
          <dgm:animLvl val="lvl"/>
          <dgm:resizeHandles val="exact"/>
        </dgm:presLayoutVars>
      </dgm:prSet>
      <dgm:spPr/>
    </dgm:pt>
    <dgm:pt modelId="{FD514B59-4151-0941-8C11-0AD028D82ADB}" type="pres">
      <dgm:prSet presAssocID="{A5D200A0-7984-E846-95EC-88AC7414F651}" presName="parentText" presStyleLbl="node1" presStyleIdx="0" presStyleCnt="2" custScaleY="47464">
        <dgm:presLayoutVars>
          <dgm:chMax val="0"/>
          <dgm:bulletEnabled val="1"/>
        </dgm:presLayoutVars>
      </dgm:prSet>
      <dgm:spPr/>
    </dgm:pt>
    <dgm:pt modelId="{F2F7C7B6-AC82-CD4D-8155-1F1E64FC8296}" type="pres">
      <dgm:prSet presAssocID="{FD841F6B-B7E9-2F44-99EC-6F84493C56F4}" presName="spacer" presStyleCnt="0"/>
      <dgm:spPr/>
    </dgm:pt>
    <dgm:pt modelId="{A857137D-4621-9D40-AB29-C8935CEF025A}" type="pres">
      <dgm:prSet presAssocID="{492C5607-E676-354C-BD80-4CF8E361E0A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95AD02C-AEE1-4836-B761-67E1624B7F5B}" type="presOf" srcId="{A5D200A0-7984-E846-95EC-88AC7414F651}" destId="{FD514B59-4151-0941-8C11-0AD028D82ADB}" srcOrd="0" destOrd="0" presId="urn:microsoft.com/office/officeart/2005/8/layout/vList2"/>
    <dgm:cxn modelId="{A76D608C-8689-43DF-B362-896C6FB5B43B}" type="presOf" srcId="{07A0DE2A-8DAF-A64B-A21E-9F0246E60DEF}" destId="{49C92F2D-A648-004D-AC9F-2BE358DE0266}" srcOrd="0" destOrd="0" presId="urn:microsoft.com/office/officeart/2005/8/layout/vList2"/>
    <dgm:cxn modelId="{CB1B74B3-B3C3-694A-A85C-DCA4C04AEF1F}" srcId="{07A0DE2A-8DAF-A64B-A21E-9F0246E60DEF}" destId="{492C5607-E676-354C-BD80-4CF8E361E0A6}" srcOrd="1" destOrd="0" parTransId="{CAFDE9BA-F92C-6343-B569-4A7D26C2C36C}" sibTransId="{B31A7268-1A59-4642-8277-C2C8F1192015}"/>
    <dgm:cxn modelId="{01BB3FC0-BF02-5641-95FC-564C2CC06616}" srcId="{07A0DE2A-8DAF-A64B-A21E-9F0246E60DEF}" destId="{A5D200A0-7984-E846-95EC-88AC7414F651}" srcOrd="0" destOrd="0" parTransId="{DC6CB93B-2728-4D46-9680-7FCB4E92A1EB}" sibTransId="{FD841F6B-B7E9-2F44-99EC-6F84493C56F4}"/>
    <dgm:cxn modelId="{867672F3-3534-46DB-A2AB-3521812A08A1}" type="presOf" srcId="{492C5607-E676-354C-BD80-4CF8E361E0A6}" destId="{A857137D-4621-9D40-AB29-C8935CEF025A}" srcOrd="0" destOrd="0" presId="urn:microsoft.com/office/officeart/2005/8/layout/vList2"/>
    <dgm:cxn modelId="{C1D07EEF-4D40-4800-8C3F-FEFED9B5603B}" type="presParOf" srcId="{49C92F2D-A648-004D-AC9F-2BE358DE0266}" destId="{FD514B59-4151-0941-8C11-0AD028D82ADB}" srcOrd="0" destOrd="0" presId="urn:microsoft.com/office/officeart/2005/8/layout/vList2"/>
    <dgm:cxn modelId="{051C2D36-E441-4C44-80A9-35B27CC0C69A}" type="presParOf" srcId="{49C92F2D-A648-004D-AC9F-2BE358DE0266}" destId="{F2F7C7B6-AC82-CD4D-8155-1F1E64FC8296}" srcOrd="1" destOrd="0" presId="urn:microsoft.com/office/officeart/2005/8/layout/vList2"/>
    <dgm:cxn modelId="{09C8D483-B9A0-4167-BB11-DCDCC04CCA2F}" type="presParOf" srcId="{49C92F2D-A648-004D-AC9F-2BE358DE0266}" destId="{A857137D-4621-9D40-AB29-C8935CEF02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14E66-29D6-2E46-B4F9-A08ADCD3A1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BA71625-80A1-C745-932B-42EBF1AC2333}">
      <dgm:prSet custT="1"/>
      <dgm:spPr/>
      <dgm:t>
        <a:bodyPr/>
        <a:lstStyle/>
        <a:p>
          <a:r>
            <a:rPr lang="en-US" sz="28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CN" sz="28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．学习内容的选择要结合学习者的实践</a:t>
          </a:r>
        </a:p>
      </dgm:t>
    </dgm:pt>
    <dgm:pt modelId="{6C9A43C4-F7A3-C54F-A367-6F3C14B229AD}" type="parTrans" cxnId="{DE82E3AD-72BB-E242-85FF-C0CB7566DD8B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164B8C7-BF10-1047-A344-01167CAE7E1F}" type="sibTrans" cxnId="{DE82E3AD-72BB-E242-85FF-C0CB7566DD8B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12EC70F-0355-8F4C-B7CA-984188FEB23A}">
      <dgm:prSet/>
      <dgm:spPr/>
      <dgm:t>
        <a:bodyPr/>
        <a:lstStyle/>
        <a:p>
          <a:r>
            <a:rPr lang="zh-CN">
              <a:latin typeface="Microsoft YaHei" panose="020B0503020204020204" pitchFamily="34" charset="-122"/>
              <a:ea typeface="Microsoft YaHei" panose="020B0503020204020204" pitchFamily="34" charset="-122"/>
            </a:rPr>
            <a:t>研究表明，经验式学习是成人学习的有效方法。在学习者进行理论学习时，如果能将理论与学习者的经验结合起来，就能取得良好的学习效果。</a:t>
          </a:r>
        </a:p>
      </dgm:t>
    </dgm:pt>
    <dgm:pt modelId="{B7BB309C-613A-2A4C-8CF8-923207E5FFA1}" type="parTrans" cxnId="{3790A0B8-A547-0A49-9CD6-C208E9CEBE0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B252103-0E90-5046-922B-661100E9FE78}" type="sibTrans" cxnId="{3790A0B8-A547-0A49-9CD6-C208E9CEBE0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E6B5881-E1C4-384A-9307-A111FF431331}" type="pres">
      <dgm:prSet presAssocID="{AFA14E66-29D6-2E46-B4F9-A08ADCD3A1F9}" presName="linear" presStyleCnt="0">
        <dgm:presLayoutVars>
          <dgm:animLvl val="lvl"/>
          <dgm:resizeHandles val="exact"/>
        </dgm:presLayoutVars>
      </dgm:prSet>
      <dgm:spPr/>
    </dgm:pt>
    <dgm:pt modelId="{72EBD436-05F2-2E45-B68D-C90B48B83677}" type="pres">
      <dgm:prSet presAssocID="{EBA71625-80A1-C745-932B-42EBF1AC2333}" presName="parentText" presStyleLbl="node1" presStyleIdx="0" presStyleCnt="2" custScaleY="58917">
        <dgm:presLayoutVars>
          <dgm:chMax val="0"/>
          <dgm:bulletEnabled val="1"/>
        </dgm:presLayoutVars>
      </dgm:prSet>
      <dgm:spPr/>
    </dgm:pt>
    <dgm:pt modelId="{5D34E4F4-14C0-714A-8A97-BB64C699B767}" type="pres">
      <dgm:prSet presAssocID="{D164B8C7-BF10-1047-A344-01167CAE7E1F}" presName="spacer" presStyleCnt="0"/>
      <dgm:spPr/>
    </dgm:pt>
    <dgm:pt modelId="{AA45ACA8-7F28-9340-B37A-F9BE5EA736DD}" type="pres">
      <dgm:prSet presAssocID="{012EC70F-0355-8F4C-B7CA-984188FEB23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95E317-7A9C-48E9-8FF5-F520F65EC87F}" type="presOf" srcId="{AFA14E66-29D6-2E46-B4F9-A08ADCD3A1F9}" destId="{DE6B5881-E1C4-384A-9307-A111FF431331}" srcOrd="0" destOrd="0" presId="urn:microsoft.com/office/officeart/2005/8/layout/vList2"/>
    <dgm:cxn modelId="{DE82E3AD-72BB-E242-85FF-C0CB7566DD8B}" srcId="{AFA14E66-29D6-2E46-B4F9-A08ADCD3A1F9}" destId="{EBA71625-80A1-C745-932B-42EBF1AC2333}" srcOrd="0" destOrd="0" parTransId="{6C9A43C4-F7A3-C54F-A367-6F3C14B229AD}" sibTransId="{D164B8C7-BF10-1047-A344-01167CAE7E1F}"/>
    <dgm:cxn modelId="{3790A0B8-A547-0A49-9CD6-C208E9CEBE0C}" srcId="{AFA14E66-29D6-2E46-B4F9-A08ADCD3A1F9}" destId="{012EC70F-0355-8F4C-B7CA-984188FEB23A}" srcOrd="1" destOrd="0" parTransId="{B7BB309C-613A-2A4C-8CF8-923207E5FFA1}" sibTransId="{CB252103-0E90-5046-922B-661100E9FE78}"/>
    <dgm:cxn modelId="{17F719ED-2F59-4A57-B107-000AA9FC04BE}" type="presOf" srcId="{EBA71625-80A1-C745-932B-42EBF1AC2333}" destId="{72EBD436-05F2-2E45-B68D-C90B48B83677}" srcOrd="0" destOrd="0" presId="urn:microsoft.com/office/officeart/2005/8/layout/vList2"/>
    <dgm:cxn modelId="{4C057DFE-2618-445C-BCAB-A9759734AC9A}" type="presOf" srcId="{012EC70F-0355-8F4C-B7CA-984188FEB23A}" destId="{AA45ACA8-7F28-9340-B37A-F9BE5EA736DD}" srcOrd="0" destOrd="0" presId="urn:microsoft.com/office/officeart/2005/8/layout/vList2"/>
    <dgm:cxn modelId="{76E60859-27C1-4DFE-9191-EAFE9F44BABC}" type="presParOf" srcId="{DE6B5881-E1C4-384A-9307-A111FF431331}" destId="{72EBD436-05F2-2E45-B68D-C90B48B83677}" srcOrd="0" destOrd="0" presId="urn:microsoft.com/office/officeart/2005/8/layout/vList2"/>
    <dgm:cxn modelId="{8731DD49-9801-46D2-86FD-AEAB765BB658}" type="presParOf" srcId="{DE6B5881-E1C4-384A-9307-A111FF431331}" destId="{5D34E4F4-14C0-714A-8A97-BB64C699B767}" srcOrd="1" destOrd="0" presId="urn:microsoft.com/office/officeart/2005/8/layout/vList2"/>
    <dgm:cxn modelId="{D60BD5A4-7219-4DA0-856A-E71FF75351AE}" type="presParOf" srcId="{DE6B5881-E1C4-384A-9307-A111FF431331}" destId="{AA45ACA8-7F28-9340-B37A-F9BE5EA736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5DB5D5-F3E9-3847-9B95-EC112DF4DE2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1E9668A-90E9-FC41-A5D9-B1658E690F33}">
      <dgm:prSet/>
      <dgm:spPr/>
      <dgm:t>
        <a:bodyPr/>
        <a:lstStyle/>
        <a:p>
          <a:r>
            <a:rPr 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4</a:t>
          </a:r>
          <a:r>
            <a:rPr lang="zh-CN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．学习内容的组织可适当采用基于问题的学习</a:t>
          </a:r>
        </a:p>
      </dgm:t>
    </dgm:pt>
    <dgm:pt modelId="{56F8B948-C318-D84E-B580-08498602320C}" type="parTrans" cxnId="{2B1BE25E-4404-4C4F-B107-4EAE660D757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E4840C-AF20-364A-B607-431C61596518}" type="sibTrans" cxnId="{2B1BE25E-4404-4C4F-B107-4EAE660D757C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55B9A49-6C0E-6B40-BB08-51504020E2FC}">
      <dgm:prSet/>
      <dgm:spPr/>
      <dgm:t>
        <a:bodyPr/>
        <a:lstStyle/>
        <a:p>
          <a:r>
            <a:rPr lang="zh-CN">
              <a:latin typeface="Microsoft YaHei" panose="020B0503020204020204" pitchFamily="34" charset="-122"/>
              <a:ea typeface="Microsoft YaHei" panose="020B0503020204020204" pitchFamily="34" charset="-122"/>
            </a:rPr>
            <a:t>基于问题的学习就是通过网上学习材料设计者精心设计的问题， 以问题为焦点，要求学生通过网络进行协作学习，提出解决问题的思路和途径，在解决问题的过程中掌握知识，并获得解决实践问题的经验，逐渐形成自主学习和终身学习的能力。</a:t>
          </a:r>
        </a:p>
      </dgm:t>
    </dgm:pt>
    <dgm:pt modelId="{B56CFCB4-06CF-5B4F-A879-6046634E93B6}" type="parTrans" cxnId="{52910BE3-6F96-C74C-AAE1-A0EF057039C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D6D094B-8CCE-6341-A981-E519CD3D3996}" type="sibTrans" cxnId="{52910BE3-6F96-C74C-AAE1-A0EF057039CE}">
      <dgm:prSet/>
      <dgm:spPr/>
      <dgm:t>
        <a:bodyPr/>
        <a:lstStyle/>
        <a:p>
          <a:endParaRPr lang="zh-CN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405C90B-4A5E-4149-AA04-7E46CD344E2F}" type="pres">
      <dgm:prSet presAssocID="{3A5DB5D5-F3E9-3847-9B95-EC112DF4DE27}" presName="linear" presStyleCnt="0">
        <dgm:presLayoutVars>
          <dgm:animLvl val="lvl"/>
          <dgm:resizeHandles val="exact"/>
        </dgm:presLayoutVars>
      </dgm:prSet>
      <dgm:spPr/>
    </dgm:pt>
    <dgm:pt modelId="{3A0DAE6E-F59D-164A-ABFD-0E046C30566F}" type="pres">
      <dgm:prSet presAssocID="{B1E9668A-90E9-FC41-A5D9-B1658E690F33}" presName="parentText" presStyleLbl="node1" presStyleIdx="0" presStyleCnt="2" custScaleY="47526">
        <dgm:presLayoutVars>
          <dgm:chMax val="0"/>
          <dgm:bulletEnabled val="1"/>
        </dgm:presLayoutVars>
      </dgm:prSet>
      <dgm:spPr/>
    </dgm:pt>
    <dgm:pt modelId="{0760B786-99FC-8D43-929C-AB0195CAE98A}" type="pres">
      <dgm:prSet presAssocID="{2FE4840C-AF20-364A-B607-431C61596518}" presName="spacer" presStyleCnt="0"/>
      <dgm:spPr/>
    </dgm:pt>
    <dgm:pt modelId="{AFAA46BF-D744-2D49-ABC4-5EDDED92B11B}" type="pres">
      <dgm:prSet presAssocID="{355B9A49-6C0E-6B40-BB08-51504020E2F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1BE25E-4404-4C4F-B107-4EAE660D757C}" srcId="{3A5DB5D5-F3E9-3847-9B95-EC112DF4DE27}" destId="{B1E9668A-90E9-FC41-A5D9-B1658E690F33}" srcOrd="0" destOrd="0" parTransId="{56F8B948-C318-D84E-B580-08498602320C}" sibTransId="{2FE4840C-AF20-364A-B607-431C61596518}"/>
    <dgm:cxn modelId="{318FF04E-B7D1-4308-B517-902A5920196C}" type="presOf" srcId="{355B9A49-6C0E-6B40-BB08-51504020E2FC}" destId="{AFAA46BF-D744-2D49-ABC4-5EDDED92B11B}" srcOrd="0" destOrd="0" presId="urn:microsoft.com/office/officeart/2005/8/layout/vList2"/>
    <dgm:cxn modelId="{FEE79B9C-9BA8-4814-8F40-1D6930FB51B0}" type="presOf" srcId="{B1E9668A-90E9-FC41-A5D9-B1658E690F33}" destId="{3A0DAE6E-F59D-164A-ABFD-0E046C30566F}" srcOrd="0" destOrd="0" presId="urn:microsoft.com/office/officeart/2005/8/layout/vList2"/>
    <dgm:cxn modelId="{52910BE3-6F96-C74C-AAE1-A0EF057039CE}" srcId="{3A5DB5D5-F3E9-3847-9B95-EC112DF4DE27}" destId="{355B9A49-6C0E-6B40-BB08-51504020E2FC}" srcOrd="1" destOrd="0" parTransId="{B56CFCB4-06CF-5B4F-A879-6046634E93B6}" sibTransId="{AD6D094B-8CCE-6341-A981-E519CD3D3996}"/>
    <dgm:cxn modelId="{28E533E9-0858-494D-B498-3E630856D68E}" type="presOf" srcId="{3A5DB5D5-F3E9-3847-9B95-EC112DF4DE27}" destId="{D405C90B-4A5E-4149-AA04-7E46CD344E2F}" srcOrd="0" destOrd="0" presId="urn:microsoft.com/office/officeart/2005/8/layout/vList2"/>
    <dgm:cxn modelId="{5BDDC280-82CC-44A7-8C3A-271725726D95}" type="presParOf" srcId="{D405C90B-4A5E-4149-AA04-7E46CD344E2F}" destId="{3A0DAE6E-F59D-164A-ABFD-0E046C30566F}" srcOrd="0" destOrd="0" presId="urn:microsoft.com/office/officeart/2005/8/layout/vList2"/>
    <dgm:cxn modelId="{AE184BC6-36DE-475A-832F-A49EA5A2A777}" type="presParOf" srcId="{D405C90B-4A5E-4149-AA04-7E46CD344E2F}" destId="{0760B786-99FC-8D43-929C-AB0195CAE98A}" srcOrd="1" destOrd="0" presId="urn:microsoft.com/office/officeart/2005/8/layout/vList2"/>
    <dgm:cxn modelId="{80ECDD65-454B-4F45-9470-B68F81914687}" type="presParOf" srcId="{D405C90B-4A5E-4149-AA04-7E46CD344E2F}" destId="{AFAA46BF-D744-2D49-ABC4-5EDDED92B1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C2603-A1D3-1B4F-993C-2DC84F69D74D}">
      <dsp:nvSpPr>
        <dsp:cNvPr id="0" name=""/>
        <dsp:cNvSpPr/>
      </dsp:nvSpPr>
      <dsp:spPr>
        <a:xfrm rot="10800000">
          <a:off x="1575772" y="1836"/>
          <a:ext cx="5623787" cy="63701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0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1  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媒体素材</a:t>
          </a:r>
        </a:p>
      </dsp:txBody>
      <dsp:txXfrm rot="10800000">
        <a:off x="1735026" y="1836"/>
        <a:ext cx="5464533" cy="637018"/>
      </dsp:txXfrm>
    </dsp:sp>
    <dsp:sp modelId="{4F11D02B-9BDB-4F42-9C34-AB51C6E1F566}">
      <dsp:nvSpPr>
        <dsp:cNvPr id="0" name=""/>
        <dsp:cNvSpPr/>
      </dsp:nvSpPr>
      <dsp:spPr>
        <a:xfrm>
          <a:off x="1257263" y="1836"/>
          <a:ext cx="637018" cy="63701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34EA0-80AC-FD40-9DAF-56A37246BB8E}">
      <dsp:nvSpPr>
        <dsp:cNvPr id="0" name=""/>
        <dsp:cNvSpPr/>
      </dsp:nvSpPr>
      <dsp:spPr>
        <a:xfrm rot="10800000">
          <a:off x="1575772" y="829008"/>
          <a:ext cx="5623787" cy="63701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0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2  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试题</a:t>
          </a:r>
          <a:r>
            <a:rPr 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试卷库</a:t>
          </a:r>
          <a:r>
            <a:rPr lang="zh-TW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sz="280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1735026" y="829008"/>
        <a:ext cx="5464533" cy="637018"/>
      </dsp:txXfrm>
    </dsp:sp>
    <dsp:sp modelId="{7DB5031E-BA46-8647-BC4D-D0F076CCCF0D}">
      <dsp:nvSpPr>
        <dsp:cNvPr id="0" name=""/>
        <dsp:cNvSpPr/>
      </dsp:nvSpPr>
      <dsp:spPr>
        <a:xfrm>
          <a:off x="1257263" y="829008"/>
          <a:ext cx="637018" cy="637018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27EE8-5004-064B-994A-5422CD0B523F}">
      <dsp:nvSpPr>
        <dsp:cNvPr id="0" name=""/>
        <dsp:cNvSpPr/>
      </dsp:nvSpPr>
      <dsp:spPr>
        <a:xfrm rot="10800000">
          <a:off x="1575772" y="1656181"/>
          <a:ext cx="5623787" cy="63701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0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3  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课件及讲义</a:t>
          </a:r>
        </a:p>
      </dsp:txBody>
      <dsp:txXfrm rot="10800000">
        <a:off x="1735026" y="1656181"/>
        <a:ext cx="5464533" cy="637018"/>
      </dsp:txXfrm>
    </dsp:sp>
    <dsp:sp modelId="{6575F7A7-2D2C-E145-8519-B021EF81F2D9}">
      <dsp:nvSpPr>
        <dsp:cNvPr id="0" name=""/>
        <dsp:cNvSpPr/>
      </dsp:nvSpPr>
      <dsp:spPr>
        <a:xfrm>
          <a:off x="1257263" y="1656181"/>
          <a:ext cx="637018" cy="637018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F71DB-AEAB-244B-8531-2CAC90E47958}">
      <dsp:nvSpPr>
        <dsp:cNvPr id="0" name=""/>
        <dsp:cNvSpPr/>
      </dsp:nvSpPr>
      <dsp:spPr>
        <a:xfrm rot="10800000">
          <a:off x="1575772" y="2483354"/>
          <a:ext cx="5623787" cy="63701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0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4  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zh-TW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sz="280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1735026" y="2483354"/>
        <a:ext cx="5464533" cy="637018"/>
      </dsp:txXfrm>
    </dsp:sp>
    <dsp:sp modelId="{7E574D4B-4309-4442-9E29-87551CAEB2A9}">
      <dsp:nvSpPr>
        <dsp:cNvPr id="0" name=""/>
        <dsp:cNvSpPr/>
      </dsp:nvSpPr>
      <dsp:spPr>
        <a:xfrm>
          <a:off x="1257263" y="2483354"/>
          <a:ext cx="637018" cy="637018"/>
        </a:xfrm>
        <a:prstGeom prst="ellipse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2F7CA-2F41-DB4A-98FC-FEA3DBB176EE}">
      <dsp:nvSpPr>
        <dsp:cNvPr id="0" name=""/>
        <dsp:cNvSpPr/>
      </dsp:nvSpPr>
      <dsp:spPr>
        <a:xfrm rot="10800000">
          <a:off x="1575772" y="3310527"/>
          <a:ext cx="5623787" cy="63701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0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5  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文献资料</a:t>
          </a:r>
          <a:r>
            <a:rPr lang="zh-TW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endParaRPr lang="zh-CN" sz="280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1735026" y="3310527"/>
        <a:ext cx="5464533" cy="637018"/>
      </dsp:txXfrm>
    </dsp:sp>
    <dsp:sp modelId="{9A8EAB4E-95FC-494F-AED8-F6BA86AD58C7}">
      <dsp:nvSpPr>
        <dsp:cNvPr id="0" name=""/>
        <dsp:cNvSpPr/>
      </dsp:nvSpPr>
      <dsp:spPr>
        <a:xfrm>
          <a:off x="1257263" y="3310527"/>
          <a:ext cx="637018" cy="637018"/>
        </a:xfrm>
        <a:prstGeom prst="ellipse">
          <a:avLst/>
        </a:prstGeom>
        <a:blipFill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667D-DDE8-8548-A04F-0DB950726663}">
      <dsp:nvSpPr>
        <dsp:cNvPr id="0" name=""/>
        <dsp:cNvSpPr/>
      </dsp:nvSpPr>
      <dsp:spPr>
        <a:xfrm rot="10800000">
          <a:off x="1575772" y="4137699"/>
          <a:ext cx="5623787" cy="63701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07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6  </a:t>
          </a: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虚拟实验或操作环境</a:t>
          </a:r>
        </a:p>
      </dsp:txBody>
      <dsp:txXfrm rot="10800000">
        <a:off x="1735026" y="4137699"/>
        <a:ext cx="5464533" cy="637018"/>
      </dsp:txXfrm>
    </dsp:sp>
    <dsp:sp modelId="{70E5D3B2-E919-B64C-9BA7-82BAE83BF0FD}">
      <dsp:nvSpPr>
        <dsp:cNvPr id="0" name=""/>
        <dsp:cNvSpPr/>
      </dsp:nvSpPr>
      <dsp:spPr>
        <a:xfrm>
          <a:off x="1257263" y="4137699"/>
          <a:ext cx="637018" cy="637018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5028A-BB1A-AF44-901D-4F25FE7F64E6}">
      <dsp:nvSpPr>
        <dsp:cNvPr id="0" name=""/>
        <dsp:cNvSpPr/>
      </dsp:nvSpPr>
      <dsp:spPr>
        <a:xfrm>
          <a:off x="0" y="56011"/>
          <a:ext cx="10972800" cy="651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r>
            <a:rPr lang="zh-CN" sz="21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．学习内容的编排要适合学习者独立自主的学习</a:t>
          </a:r>
        </a:p>
      </dsp:txBody>
      <dsp:txXfrm>
        <a:off x="31784" y="87795"/>
        <a:ext cx="10909232" cy="587537"/>
      </dsp:txXfrm>
    </dsp:sp>
    <dsp:sp modelId="{4159CB05-0F75-D24E-BBD6-AB4BAE720423}">
      <dsp:nvSpPr>
        <dsp:cNvPr id="0" name=""/>
        <dsp:cNvSpPr/>
      </dsp:nvSpPr>
      <dsp:spPr>
        <a:xfrm>
          <a:off x="0" y="767596"/>
          <a:ext cx="10972800" cy="651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远程学习材料的编排，要从学生学习的角度进行设计</a:t>
          </a:r>
        </a:p>
      </dsp:txBody>
      <dsp:txXfrm>
        <a:off x="31784" y="799380"/>
        <a:ext cx="10909232" cy="587537"/>
      </dsp:txXfrm>
    </dsp:sp>
    <dsp:sp modelId="{8410B488-0E31-8248-A102-F5048C59A947}">
      <dsp:nvSpPr>
        <dsp:cNvPr id="0" name=""/>
        <dsp:cNvSpPr/>
      </dsp:nvSpPr>
      <dsp:spPr>
        <a:xfrm>
          <a:off x="0" y="1418701"/>
          <a:ext cx="10972800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微课对理论和原理进行系统的分析，突出重难点的讲解；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详细的内容通过电子书或电子讲义等方式呈现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用通俗易懂的实例来解释和阐述原理；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学习材料设计中注重提出问题或必要停顿以引发学生与内容的互动；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把学习材料的内容分成有结构的段落，方便学生利用小块的闲暇时间学习；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尽量用图解等直观方式呈现学习内容；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6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采用思维图进行章节的总结，帮助学习者从整体上掌握学习内容。</a:t>
          </a:r>
        </a:p>
      </dsp:txBody>
      <dsp:txXfrm>
        <a:off x="0" y="1418701"/>
        <a:ext cx="10972800" cy="339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4B59-4151-0941-8C11-0AD028D82ADB}">
      <dsp:nvSpPr>
        <dsp:cNvPr id="0" name=""/>
        <dsp:cNvSpPr/>
      </dsp:nvSpPr>
      <dsp:spPr>
        <a:xfrm>
          <a:off x="0" y="101917"/>
          <a:ext cx="5638936" cy="1365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CN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．学习内容的设计旨在要促进学习者与内容的交互</a:t>
          </a:r>
        </a:p>
      </dsp:txBody>
      <dsp:txXfrm>
        <a:off x="66637" y="168554"/>
        <a:ext cx="5505662" cy="1231793"/>
      </dsp:txXfrm>
    </dsp:sp>
    <dsp:sp modelId="{A857137D-4621-9D40-AB29-C8935CEF025A}">
      <dsp:nvSpPr>
        <dsp:cNvPr id="0" name=""/>
        <dsp:cNvSpPr/>
      </dsp:nvSpPr>
      <dsp:spPr>
        <a:xfrm>
          <a:off x="0" y="1533225"/>
          <a:ext cx="5638936" cy="28760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在远程教育交互理论中，“学习者与学习内容的交互”是其首要的交互。编写的学习内容能够引起学习者和学习内容的交互，这在在线教学中尤为重要。</a:t>
          </a:r>
        </a:p>
      </dsp:txBody>
      <dsp:txXfrm>
        <a:off x="140395" y="1673620"/>
        <a:ext cx="5358146" cy="2595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D436-05F2-2E45-B68D-C90B48B83677}">
      <dsp:nvSpPr>
        <dsp:cNvPr id="0" name=""/>
        <dsp:cNvSpPr/>
      </dsp:nvSpPr>
      <dsp:spPr>
        <a:xfrm>
          <a:off x="0" y="137241"/>
          <a:ext cx="10972800" cy="8140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CN" sz="28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．学习内容的选择要结合学习者的实践</a:t>
          </a:r>
        </a:p>
      </dsp:txBody>
      <dsp:txXfrm>
        <a:off x="39740" y="176981"/>
        <a:ext cx="10893320" cy="734595"/>
      </dsp:txXfrm>
    </dsp:sp>
    <dsp:sp modelId="{AA45ACA8-7F28-9340-B37A-F9BE5EA736DD}">
      <dsp:nvSpPr>
        <dsp:cNvPr id="0" name=""/>
        <dsp:cNvSpPr/>
      </dsp:nvSpPr>
      <dsp:spPr>
        <a:xfrm>
          <a:off x="0" y="1026197"/>
          <a:ext cx="10972800" cy="138173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研究表明，经验式学习是成人学习的有效方法。在学习者进行理论学习时，如果能将理论与学习者的经验结合起来，就能取得良好的学习效果。</a:t>
          </a:r>
        </a:p>
      </dsp:txBody>
      <dsp:txXfrm>
        <a:off x="67451" y="1093648"/>
        <a:ext cx="10837898" cy="124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DAE6E-F59D-164A-ABFD-0E046C30566F}">
      <dsp:nvSpPr>
        <dsp:cNvPr id="0" name=""/>
        <dsp:cNvSpPr/>
      </dsp:nvSpPr>
      <dsp:spPr>
        <a:xfrm>
          <a:off x="0" y="418"/>
          <a:ext cx="10507408" cy="1289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4</a:t>
          </a:r>
          <a:r>
            <a:rPr lang="zh-CN" sz="28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．学习内容的组织可适当采用基于问题的学习</a:t>
          </a:r>
        </a:p>
      </dsp:txBody>
      <dsp:txXfrm>
        <a:off x="62941" y="63359"/>
        <a:ext cx="10381526" cy="1163468"/>
      </dsp:txXfrm>
    </dsp:sp>
    <dsp:sp modelId="{AFAA46BF-D744-2D49-ABC4-5EDDED92B11B}">
      <dsp:nvSpPr>
        <dsp:cNvPr id="0" name=""/>
        <dsp:cNvSpPr/>
      </dsp:nvSpPr>
      <dsp:spPr>
        <a:xfrm>
          <a:off x="0" y="1370409"/>
          <a:ext cx="10507408" cy="27129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基于问题的学习就是通过网上学习材料设计者精心设计的问题， 以问题为焦点，要求学生通过网络进行协作学习，提出解决问题的思路和途径，在解决问题的过程中掌握知识，并获得解决实践问题的经验，逐渐形成自主学习和终身学习的能力。</a:t>
          </a:r>
        </a:p>
      </dsp:txBody>
      <dsp:txXfrm>
        <a:off x="132435" y="1502844"/>
        <a:ext cx="10242538" cy="244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9CFE-D752-4D51-A6B3-8BDFFB446C9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CFAD-AC14-495C-B1F4-6B1F55F73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680C-99C0-4A73-9999-C3AC9958625C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740D6-12C1-4FE6-8D3C-AD9C0886293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8949" y="0"/>
            <a:ext cx="12230949" cy="6858001"/>
            <a:chOff x="-38949" y="0"/>
            <a:chExt cx="12230949" cy="6858001"/>
          </a:xfrm>
        </p:grpSpPr>
        <p:grpSp>
          <p:nvGrpSpPr>
            <p:cNvPr id="8" name="组合 7"/>
            <p:cNvGrpSpPr/>
            <p:nvPr/>
          </p:nvGrpSpPr>
          <p:grpSpPr>
            <a:xfrm>
              <a:off x="-38949" y="1"/>
              <a:ext cx="5381708" cy="6858000"/>
              <a:chOff x="-38949" y="1"/>
              <a:chExt cx="5381708" cy="6858000"/>
            </a:xfrm>
          </p:grpSpPr>
          <p:sp>
            <p:nvSpPr>
              <p:cNvPr id="15" name="直角三角形 14"/>
              <p:cNvSpPr/>
              <p:nvPr/>
            </p:nvSpPr>
            <p:spPr>
              <a:xfrm rot="5400000">
                <a:off x="-353103" y="314159"/>
                <a:ext cx="2849254" cy="2220941"/>
              </a:xfrm>
              <a:prstGeom prst="rtTriangle">
                <a:avLst/>
              </a:prstGeom>
              <a:solidFill>
                <a:srgbClr val="F2D6AE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>
                <a:off x="-2197402" y="2158458"/>
                <a:ext cx="5145488" cy="828577"/>
              </a:xfrm>
              <a:prstGeom prst="rtTriangle">
                <a:avLst/>
              </a:prstGeom>
              <a:solidFill>
                <a:srgbClr val="50AA38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-1019678" y="1461621"/>
                <a:ext cx="3570584" cy="1609121"/>
              </a:xfrm>
              <a:prstGeom prst="triangle">
                <a:avLst/>
              </a:prstGeom>
              <a:solidFill>
                <a:srgbClr val="174C81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17"/>
              <p:cNvSpPr/>
              <p:nvPr/>
            </p:nvSpPr>
            <p:spPr>
              <a:xfrm rot="5400000">
                <a:off x="1962358" y="-2001304"/>
                <a:ext cx="1379095" cy="5381706"/>
              </a:xfrm>
              <a:prstGeom prst="rtTriangle">
                <a:avLst/>
              </a:prstGeom>
              <a:solidFill>
                <a:srgbClr val="658DC7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直角三角形 16"/>
              <p:cNvSpPr/>
              <p:nvPr/>
            </p:nvSpPr>
            <p:spPr>
              <a:xfrm rot="5400000">
                <a:off x="-1555092" y="3763668"/>
                <a:ext cx="4610476" cy="1578189"/>
              </a:xfrm>
              <a:custGeom>
                <a:avLst/>
                <a:gdLst>
                  <a:gd name="connsiteX0" fmla="*/ 0 w 5145489"/>
                  <a:gd name="connsiteY0" fmla="*/ 1471508 h 1471508"/>
                  <a:gd name="connsiteX1" fmla="*/ 0 w 5145489"/>
                  <a:gd name="connsiteY1" fmla="*/ 0 h 1471508"/>
                  <a:gd name="connsiteX2" fmla="*/ 5145489 w 5145489"/>
                  <a:gd name="connsiteY2" fmla="*/ 1471508 h 1471508"/>
                  <a:gd name="connsiteX3" fmla="*/ 0 w 5145489"/>
                  <a:gd name="connsiteY3" fmla="*/ 1471508 h 1471508"/>
                  <a:gd name="connsiteX0-1" fmla="*/ 457200 w 5602689"/>
                  <a:gd name="connsiteY0-2" fmla="*/ 1578189 h 1578189"/>
                  <a:gd name="connsiteX1-3" fmla="*/ 0 w 5602689"/>
                  <a:gd name="connsiteY1-4" fmla="*/ 0 h 1578189"/>
                  <a:gd name="connsiteX2-5" fmla="*/ 5602689 w 5602689"/>
                  <a:gd name="connsiteY2-6" fmla="*/ 1578189 h 1578189"/>
                  <a:gd name="connsiteX3-7" fmla="*/ 457200 w 5602689"/>
                  <a:gd name="connsiteY3-8" fmla="*/ 1578189 h 15781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602689" h="1578189">
                    <a:moveTo>
                      <a:pt x="457200" y="1578189"/>
                    </a:moveTo>
                    <a:lnTo>
                      <a:pt x="0" y="0"/>
                    </a:lnTo>
                    <a:lnTo>
                      <a:pt x="5602689" y="1578189"/>
                    </a:lnTo>
                    <a:lnTo>
                      <a:pt x="457200" y="1578189"/>
                    </a:lnTo>
                    <a:close/>
                  </a:path>
                </a:pathLst>
              </a:custGeom>
              <a:solidFill>
                <a:srgbClr val="85898C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0800000">
              <a:off x="6810292" y="0"/>
              <a:ext cx="5381708" cy="6858000"/>
              <a:chOff x="-38949" y="1"/>
              <a:chExt cx="5381708" cy="6858000"/>
            </a:xfrm>
          </p:grpSpPr>
          <p:sp>
            <p:nvSpPr>
              <p:cNvPr id="10" name="直角三角形 9"/>
              <p:cNvSpPr/>
              <p:nvPr/>
            </p:nvSpPr>
            <p:spPr>
              <a:xfrm rot="5400000">
                <a:off x="-353103" y="314159"/>
                <a:ext cx="2849254" cy="2220941"/>
              </a:xfrm>
              <a:prstGeom prst="rtTriangle">
                <a:avLst/>
              </a:prstGeom>
              <a:solidFill>
                <a:srgbClr val="F2D6AE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10"/>
              <p:cNvSpPr/>
              <p:nvPr/>
            </p:nvSpPr>
            <p:spPr>
              <a:xfrm rot="5400000">
                <a:off x="-2197402" y="2158458"/>
                <a:ext cx="5145488" cy="828577"/>
              </a:xfrm>
              <a:prstGeom prst="rtTriangle">
                <a:avLst/>
              </a:prstGeom>
              <a:solidFill>
                <a:srgbClr val="50AA38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-1019678" y="1461621"/>
                <a:ext cx="3570584" cy="1609121"/>
              </a:xfrm>
              <a:prstGeom prst="triangle">
                <a:avLst/>
              </a:prstGeom>
              <a:solidFill>
                <a:srgbClr val="174C81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5400000">
                <a:off x="1962358" y="-2001304"/>
                <a:ext cx="1379095" cy="5381706"/>
              </a:xfrm>
              <a:prstGeom prst="rtTriangle">
                <a:avLst/>
              </a:prstGeom>
              <a:solidFill>
                <a:srgbClr val="658DC7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6"/>
              <p:cNvSpPr/>
              <p:nvPr/>
            </p:nvSpPr>
            <p:spPr>
              <a:xfrm rot="5400000">
                <a:off x="-1555092" y="3763668"/>
                <a:ext cx="4610476" cy="1578189"/>
              </a:xfrm>
              <a:custGeom>
                <a:avLst/>
                <a:gdLst>
                  <a:gd name="connsiteX0" fmla="*/ 0 w 5145489"/>
                  <a:gd name="connsiteY0" fmla="*/ 1471508 h 1471508"/>
                  <a:gd name="connsiteX1" fmla="*/ 0 w 5145489"/>
                  <a:gd name="connsiteY1" fmla="*/ 0 h 1471508"/>
                  <a:gd name="connsiteX2" fmla="*/ 5145489 w 5145489"/>
                  <a:gd name="connsiteY2" fmla="*/ 1471508 h 1471508"/>
                  <a:gd name="connsiteX3" fmla="*/ 0 w 5145489"/>
                  <a:gd name="connsiteY3" fmla="*/ 1471508 h 1471508"/>
                  <a:gd name="connsiteX0-1" fmla="*/ 457200 w 5602689"/>
                  <a:gd name="connsiteY0-2" fmla="*/ 1578189 h 1578189"/>
                  <a:gd name="connsiteX1-3" fmla="*/ 0 w 5602689"/>
                  <a:gd name="connsiteY1-4" fmla="*/ 0 h 1578189"/>
                  <a:gd name="connsiteX2-5" fmla="*/ 5602689 w 5602689"/>
                  <a:gd name="connsiteY2-6" fmla="*/ 1578189 h 1578189"/>
                  <a:gd name="connsiteX3-7" fmla="*/ 457200 w 5602689"/>
                  <a:gd name="connsiteY3-8" fmla="*/ 1578189 h 15781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602689" h="1578189">
                    <a:moveTo>
                      <a:pt x="457200" y="1578189"/>
                    </a:moveTo>
                    <a:lnTo>
                      <a:pt x="0" y="0"/>
                    </a:lnTo>
                    <a:lnTo>
                      <a:pt x="5602689" y="1578189"/>
                    </a:lnTo>
                    <a:lnTo>
                      <a:pt x="457200" y="1578189"/>
                    </a:lnTo>
                    <a:close/>
                  </a:path>
                </a:pathLst>
              </a:custGeom>
              <a:solidFill>
                <a:srgbClr val="85898C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 userDrawn="1"/>
        </p:nvGrpSpPr>
        <p:grpSpPr>
          <a:xfrm>
            <a:off x="-38950" y="312175"/>
            <a:ext cx="12230949" cy="6233651"/>
            <a:chOff x="354955" y="404431"/>
            <a:chExt cx="11491708" cy="6049139"/>
          </a:xfrm>
        </p:grpSpPr>
        <p:sp>
          <p:nvSpPr>
            <p:cNvPr id="20" name="矩形 19"/>
            <p:cNvSpPr/>
            <p:nvPr userDrawn="1"/>
          </p:nvSpPr>
          <p:spPr>
            <a:xfrm>
              <a:off x="354957" y="418177"/>
              <a:ext cx="11482086" cy="6021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4955" y="404431"/>
              <a:ext cx="1827040" cy="2328228"/>
              <a:chOff x="-38949" y="1"/>
              <a:chExt cx="5381708" cy="6858000"/>
            </a:xfrm>
          </p:grpSpPr>
          <p:sp>
            <p:nvSpPr>
              <p:cNvPr id="29" name="直角三角形 28"/>
              <p:cNvSpPr/>
              <p:nvPr/>
            </p:nvSpPr>
            <p:spPr>
              <a:xfrm rot="5400000">
                <a:off x="-353103" y="314159"/>
                <a:ext cx="2849254" cy="2220941"/>
              </a:xfrm>
              <a:prstGeom prst="rtTriangle">
                <a:avLst/>
              </a:prstGeom>
              <a:solidFill>
                <a:srgbClr val="F2D6AE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直角三角形 29"/>
              <p:cNvSpPr/>
              <p:nvPr/>
            </p:nvSpPr>
            <p:spPr>
              <a:xfrm rot="5400000">
                <a:off x="-2197402" y="2158458"/>
                <a:ext cx="5145488" cy="828577"/>
              </a:xfrm>
              <a:prstGeom prst="rtTriangle">
                <a:avLst/>
              </a:prstGeom>
              <a:solidFill>
                <a:srgbClr val="50AA38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-1019678" y="1461621"/>
                <a:ext cx="3570584" cy="1609121"/>
              </a:xfrm>
              <a:prstGeom prst="triangle">
                <a:avLst/>
              </a:prstGeom>
              <a:solidFill>
                <a:srgbClr val="174C81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直角三角形 31"/>
              <p:cNvSpPr/>
              <p:nvPr/>
            </p:nvSpPr>
            <p:spPr>
              <a:xfrm rot="5400000">
                <a:off x="1962358" y="-2001304"/>
                <a:ext cx="1379095" cy="5381706"/>
              </a:xfrm>
              <a:prstGeom prst="rtTriangle">
                <a:avLst/>
              </a:prstGeom>
              <a:solidFill>
                <a:srgbClr val="658DC7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直角三角形 16"/>
              <p:cNvSpPr/>
              <p:nvPr/>
            </p:nvSpPr>
            <p:spPr>
              <a:xfrm rot="5400000">
                <a:off x="-1555092" y="3763668"/>
                <a:ext cx="4610476" cy="1578189"/>
              </a:xfrm>
              <a:custGeom>
                <a:avLst/>
                <a:gdLst>
                  <a:gd name="connsiteX0" fmla="*/ 0 w 5145489"/>
                  <a:gd name="connsiteY0" fmla="*/ 1471508 h 1471508"/>
                  <a:gd name="connsiteX1" fmla="*/ 0 w 5145489"/>
                  <a:gd name="connsiteY1" fmla="*/ 0 h 1471508"/>
                  <a:gd name="connsiteX2" fmla="*/ 5145489 w 5145489"/>
                  <a:gd name="connsiteY2" fmla="*/ 1471508 h 1471508"/>
                  <a:gd name="connsiteX3" fmla="*/ 0 w 5145489"/>
                  <a:gd name="connsiteY3" fmla="*/ 1471508 h 1471508"/>
                  <a:gd name="connsiteX0-1" fmla="*/ 457200 w 5602689"/>
                  <a:gd name="connsiteY0-2" fmla="*/ 1578189 h 1578189"/>
                  <a:gd name="connsiteX1-3" fmla="*/ 0 w 5602689"/>
                  <a:gd name="connsiteY1-4" fmla="*/ 0 h 1578189"/>
                  <a:gd name="connsiteX2-5" fmla="*/ 5602689 w 5602689"/>
                  <a:gd name="connsiteY2-6" fmla="*/ 1578189 h 1578189"/>
                  <a:gd name="connsiteX3-7" fmla="*/ 457200 w 5602689"/>
                  <a:gd name="connsiteY3-8" fmla="*/ 1578189 h 15781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602689" h="1578189">
                    <a:moveTo>
                      <a:pt x="457200" y="1578189"/>
                    </a:moveTo>
                    <a:lnTo>
                      <a:pt x="0" y="0"/>
                    </a:lnTo>
                    <a:lnTo>
                      <a:pt x="5602689" y="1578189"/>
                    </a:lnTo>
                    <a:lnTo>
                      <a:pt x="457200" y="1578189"/>
                    </a:lnTo>
                    <a:close/>
                  </a:path>
                </a:pathLst>
              </a:custGeom>
              <a:solidFill>
                <a:srgbClr val="85898C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 userDrawn="1"/>
          </p:nvGrpSpPr>
          <p:grpSpPr>
            <a:xfrm rot="10800000">
              <a:off x="10019623" y="4125342"/>
              <a:ext cx="1827040" cy="2328228"/>
              <a:chOff x="-38949" y="1"/>
              <a:chExt cx="5381708" cy="6858000"/>
            </a:xfrm>
          </p:grpSpPr>
          <p:sp>
            <p:nvSpPr>
              <p:cNvPr id="35" name="直角三角形 34"/>
              <p:cNvSpPr/>
              <p:nvPr/>
            </p:nvSpPr>
            <p:spPr>
              <a:xfrm rot="5400000">
                <a:off x="-353103" y="314159"/>
                <a:ext cx="2849254" cy="2220941"/>
              </a:xfrm>
              <a:prstGeom prst="rtTriangle">
                <a:avLst/>
              </a:prstGeom>
              <a:solidFill>
                <a:srgbClr val="F2D6AE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 rot="5400000">
                <a:off x="-2197402" y="2158458"/>
                <a:ext cx="5145488" cy="828577"/>
              </a:xfrm>
              <a:prstGeom prst="rtTriangle">
                <a:avLst/>
              </a:prstGeom>
              <a:solidFill>
                <a:srgbClr val="50AA38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-1019678" y="1461621"/>
                <a:ext cx="3570584" cy="1609121"/>
              </a:xfrm>
              <a:prstGeom prst="triangle">
                <a:avLst/>
              </a:prstGeom>
              <a:solidFill>
                <a:srgbClr val="174C81">
                  <a:alpha val="1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直角三角形 37"/>
              <p:cNvSpPr/>
              <p:nvPr/>
            </p:nvSpPr>
            <p:spPr>
              <a:xfrm rot="5400000">
                <a:off x="1962358" y="-2001304"/>
                <a:ext cx="1379095" cy="5381706"/>
              </a:xfrm>
              <a:prstGeom prst="rtTriangle">
                <a:avLst/>
              </a:prstGeom>
              <a:solidFill>
                <a:srgbClr val="658DC7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直角三角形 16"/>
              <p:cNvSpPr/>
              <p:nvPr/>
            </p:nvSpPr>
            <p:spPr>
              <a:xfrm rot="5400000">
                <a:off x="-1555092" y="3763668"/>
                <a:ext cx="4610476" cy="1578189"/>
              </a:xfrm>
              <a:custGeom>
                <a:avLst/>
                <a:gdLst>
                  <a:gd name="connsiteX0" fmla="*/ 0 w 5145489"/>
                  <a:gd name="connsiteY0" fmla="*/ 1471508 h 1471508"/>
                  <a:gd name="connsiteX1" fmla="*/ 0 w 5145489"/>
                  <a:gd name="connsiteY1" fmla="*/ 0 h 1471508"/>
                  <a:gd name="connsiteX2" fmla="*/ 5145489 w 5145489"/>
                  <a:gd name="connsiteY2" fmla="*/ 1471508 h 1471508"/>
                  <a:gd name="connsiteX3" fmla="*/ 0 w 5145489"/>
                  <a:gd name="connsiteY3" fmla="*/ 1471508 h 1471508"/>
                  <a:gd name="connsiteX0-1" fmla="*/ 457200 w 5602689"/>
                  <a:gd name="connsiteY0-2" fmla="*/ 1578189 h 1578189"/>
                  <a:gd name="connsiteX1-3" fmla="*/ 0 w 5602689"/>
                  <a:gd name="connsiteY1-4" fmla="*/ 0 h 1578189"/>
                  <a:gd name="connsiteX2-5" fmla="*/ 5602689 w 5602689"/>
                  <a:gd name="connsiteY2-6" fmla="*/ 1578189 h 1578189"/>
                  <a:gd name="connsiteX3-7" fmla="*/ 457200 w 5602689"/>
                  <a:gd name="connsiteY3-8" fmla="*/ 1578189 h 15781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5602689" h="1578189">
                    <a:moveTo>
                      <a:pt x="457200" y="1578189"/>
                    </a:moveTo>
                    <a:lnTo>
                      <a:pt x="0" y="0"/>
                    </a:lnTo>
                    <a:lnTo>
                      <a:pt x="5602689" y="1578189"/>
                    </a:lnTo>
                    <a:lnTo>
                      <a:pt x="457200" y="1578189"/>
                    </a:lnTo>
                    <a:close/>
                  </a:path>
                </a:pathLst>
              </a:custGeom>
              <a:solidFill>
                <a:srgbClr val="85898C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04C3-E854-48A7-ABC6-C53CAD598488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1311-6547-4D16-A0CF-B1D7699ACF9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266" y="-40654"/>
            <a:ext cx="12181887" cy="6906634"/>
            <a:chOff x="5056" y="-23915"/>
            <a:chExt cx="12181887" cy="6906634"/>
          </a:xfrm>
        </p:grpSpPr>
        <p:sp>
          <p:nvSpPr>
            <p:cNvPr id="12" name="矩形: 圆角 11"/>
            <p:cNvSpPr/>
            <p:nvPr/>
          </p:nvSpPr>
          <p:spPr>
            <a:xfrm>
              <a:off x="5057" y="14223"/>
              <a:ext cx="12181886" cy="6868496"/>
            </a:xfrm>
            <a:prstGeom prst="roundRect">
              <a:avLst>
                <a:gd name="adj" fmla="val 0"/>
              </a:avLst>
            </a:prstGeom>
            <a:solidFill>
              <a:srgbClr val="4A0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51"/>
            <p:cNvSpPr/>
            <p:nvPr/>
          </p:nvSpPr>
          <p:spPr>
            <a:xfrm>
              <a:off x="5056" y="-23915"/>
              <a:ext cx="10592605" cy="2785626"/>
            </a:xfrm>
            <a:custGeom>
              <a:avLst/>
              <a:gdLst>
                <a:gd name="connsiteX0" fmla="*/ 0 w 8975590"/>
                <a:gd name="connsiteY0" fmla="*/ 0 h 2898805"/>
                <a:gd name="connsiteX1" fmla="*/ 8975590 w 8975590"/>
                <a:gd name="connsiteY1" fmla="*/ 0 h 2898805"/>
                <a:gd name="connsiteX2" fmla="*/ 8975590 w 8975590"/>
                <a:gd name="connsiteY2" fmla="*/ 2898805 h 2898805"/>
                <a:gd name="connsiteX3" fmla="*/ 0 w 8975590"/>
                <a:gd name="connsiteY3" fmla="*/ 2898805 h 2898805"/>
                <a:gd name="connsiteX4" fmla="*/ 0 w 8975590"/>
                <a:gd name="connsiteY4" fmla="*/ 0 h 2898805"/>
                <a:gd name="connsiteX0-1" fmla="*/ 0 w 8975590"/>
                <a:gd name="connsiteY0-2" fmla="*/ 0 h 2898805"/>
                <a:gd name="connsiteX1-3" fmla="*/ 8975590 w 8975590"/>
                <a:gd name="connsiteY1-4" fmla="*/ 0 h 2898805"/>
                <a:gd name="connsiteX2-5" fmla="*/ 8975590 w 8975590"/>
                <a:gd name="connsiteY2-6" fmla="*/ 2898805 h 2898805"/>
                <a:gd name="connsiteX3-7" fmla="*/ 0 w 8975590"/>
                <a:gd name="connsiteY3-8" fmla="*/ 2898805 h 2898805"/>
                <a:gd name="connsiteX4-9" fmla="*/ 0 w 8975590"/>
                <a:gd name="connsiteY4-10" fmla="*/ 0 h 2898805"/>
                <a:gd name="connsiteX0-11" fmla="*/ 0 w 9036550"/>
                <a:gd name="connsiteY0-12" fmla="*/ 0 h 2898805"/>
                <a:gd name="connsiteX1-13" fmla="*/ 8975590 w 9036550"/>
                <a:gd name="connsiteY1-14" fmla="*/ 0 h 2898805"/>
                <a:gd name="connsiteX2-15" fmla="*/ 9036550 w 9036550"/>
                <a:gd name="connsiteY2-16" fmla="*/ 1329085 h 2898805"/>
                <a:gd name="connsiteX3-17" fmla="*/ 0 w 9036550"/>
                <a:gd name="connsiteY3-18" fmla="*/ 2898805 h 2898805"/>
                <a:gd name="connsiteX4-19" fmla="*/ 0 w 9036550"/>
                <a:gd name="connsiteY4-20" fmla="*/ 0 h 2898805"/>
                <a:gd name="connsiteX0-21" fmla="*/ 0 w 9036550"/>
                <a:gd name="connsiteY0-22" fmla="*/ 0 h 2898805"/>
                <a:gd name="connsiteX1-23" fmla="*/ 8975590 w 9036550"/>
                <a:gd name="connsiteY1-24" fmla="*/ 0 h 2898805"/>
                <a:gd name="connsiteX2-25" fmla="*/ 9036550 w 9036550"/>
                <a:gd name="connsiteY2-26" fmla="*/ 1329085 h 2898805"/>
                <a:gd name="connsiteX3-27" fmla="*/ 0 w 9036550"/>
                <a:gd name="connsiteY3-28" fmla="*/ 2898805 h 2898805"/>
                <a:gd name="connsiteX4-29" fmla="*/ 0 w 9036550"/>
                <a:gd name="connsiteY4-30" fmla="*/ 0 h 2898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36550" h="2898805">
                  <a:moveTo>
                    <a:pt x="0" y="0"/>
                  </a:moveTo>
                  <a:lnTo>
                    <a:pt x="8975590" y="0"/>
                  </a:lnTo>
                  <a:lnTo>
                    <a:pt x="9036550" y="1329085"/>
                  </a:lnTo>
                  <a:cubicBezTo>
                    <a:pt x="6364727" y="2243485"/>
                    <a:pt x="2580383" y="658525"/>
                    <a:pt x="0" y="28988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: 形状 8"/>
          <p:cNvSpPr/>
          <p:nvPr/>
        </p:nvSpPr>
        <p:spPr>
          <a:xfrm>
            <a:off x="-790" y="5662187"/>
            <a:ext cx="1436051" cy="1241931"/>
          </a:xfrm>
          <a:custGeom>
            <a:avLst/>
            <a:gdLst>
              <a:gd name="connsiteX0" fmla="*/ 615657 w 2585134"/>
              <a:gd name="connsiteY0" fmla="*/ 0 h 2235685"/>
              <a:gd name="connsiteX1" fmla="*/ 2585134 w 2585134"/>
              <a:gd name="connsiteY1" fmla="*/ 1969477 h 2235685"/>
              <a:gd name="connsiteX2" fmla="*/ 2574966 w 2585134"/>
              <a:gd name="connsiteY2" fmla="*/ 2170845 h 2235685"/>
              <a:gd name="connsiteX3" fmla="*/ 2565070 w 2585134"/>
              <a:gd name="connsiteY3" fmla="*/ 2235685 h 2235685"/>
              <a:gd name="connsiteX4" fmla="*/ 1562971 w 2585134"/>
              <a:gd name="connsiteY4" fmla="*/ 2235685 h 2235685"/>
              <a:gd name="connsiteX5" fmla="*/ 1580391 w 2585134"/>
              <a:gd name="connsiteY5" fmla="*/ 2167936 h 2235685"/>
              <a:gd name="connsiteX6" fmla="*/ 1600397 w 2585134"/>
              <a:gd name="connsiteY6" fmla="*/ 1969477 h 2235685"/>
              <a:gd name="connsiteX7" fmla="*/ 615658 w 2585134"/>
              <a:gd name="connsiteY7" fmla="*/ 984738 h 2235685"/>
              <a:gd name="connsiteX8" fmla="*/ 65081 w 2585134"/>
              <a:gd name="connsiteY8" fmla="*/ 1152916 h 2235685"/>
              <a:gd name="connsiteX9" fmla="*/ 0 w 2585134"/>
              <a:gd name="connsiteY9" fmla="*/ 1206613 h 2235685"/>
              <a:gd name="connsiteX10" fmla="*/ 0 w 2585134"/>
              <a:gd name="connsiteY10" fmla="*/ 99522 h 2235685"/>
              <a:gd name="connsiteX11" fmla="*/ 29995 w 2585134"/>
              <a:gd name="connsiteY11" fmla="*/ 88544 h 2235685"/>
              <a:gd name="connsiteX12" fmla="*/ 615657 w 2585134"/>
              <a:gd name="connsiteY12" fmla="*/ 0 h 22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5134" h="2235685">
                <a:moveTo>
                  <a:pt x="615657" y="0"/>
                </a:moveTo>
                <a:cubicBezTo>
                  <a:pt x="1703369" y="0"/>
                  <a:pt x="2585134" y="881765"/>
                  <a:pt x="2585134" y="1969477"/>
                </a:cubicBezTo>
                <a:cubicBezTo>
                  <a:pt x="2585134" y="2037459"/>
                  <a:pt x="2581690" y="2104637"/>
                  <a:pt x="2574966" y="2170845"/>
                </a:cubicBezTo>
                <a:lnTo>
                  <a:pt x="2565070" y="2235685"/>
                </a:lnTo>
                <a:lnTo>
                  <a:pt x="1562971" y="2235685"/>
                </a:lnTo>
                <a:lnTo>
                  <a:pt x="1580391" y="2167936"/>
                </a:lnTo>
                <a:cubicBezTo>
                  <a:pt x="1593508" y="2103832"/>
                  <a:pt x="1600397" y="2037459"/>
                  <a:pt x="1600397" y="1969477"/>
                </a:cubicBezTo>
                <a:cubicBezTo>
                  <a:pt x="1600397" y="1425621"/>
                  <a:pt x="1159514" y="984738"/>
                  <a:pt x="615658" y="984738"/>
                </a:cubicBezTo>
                <a:cubicBezTo>
                  <a:pt x="411712" y="984738"/>
                  <a:pt x="222247" y="1046737"/>
                  <a:pt x="65081" y="1152916"/>
                </a:cubicBezTo>
                <a:lnTo>
                  <a:pt x="0" y="1206613"/>
                </a:lnTo>
                <a:lnTo>
                  <a:pt x="0" y="99522"/>
                </a:lnTo>
                <a:lnTo>
                  <a:pt x="29995" y="88544"/>
                </a:lnTo>
                <a:cubicBezTo>
                  <a:pt x="215005" y="31000"/>
                  <a:pt x="411711" y="0"/>
                  <a:pt x="615657" y="0"/>
                </a:cubicBezTo>
                <a:close/>
              </a:path>
            </a:pathLst>
          </a:custGeom>
          <a:solidFill>
            <a:srgbClr val="CD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154375" y="-46118"/>
            <a:ext cx="3038415" cy="1423505"/>
            <a:chOff x="7679577" y="-46118"/>
            <a:chExt cx="4513214" cy="2114452"/>
          </a:xfrm>
        </p:grpSpPr>
        <p:sp>
          <p:nvSpPr>
            <p:cNvPr id="10" name="矩形 45"/>
            <p:cNvSpPr/>
            <p:nvPr/>
          </p:nvSpPr>
          <p:spPr>
            <a:xfrm>
              <a:off x="7679577" y="-40654"/>
              <a:ext cx="4493300" cy="1815855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AA4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45"/>
            <p:cNvSpPr/>
            <p:nvPr/>
          </p:nvSpPr>
          <p:spPr>
            <a:xfrm>
              <a:off x="8877249" y="-46118"/>
              <a:ext cx="3315542" cy="2114452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圆角 50"/>
          <p:cNvSpPr/>
          <p:nvPr/>
        </p:nvSpPr>
        <p:spPr>
          <a:xfrm>
            <a:off x="10137" y="14223"/>
            <a:ext cx="12181886" cy="6868496"/>
          </a:xfrm>
          <a:prstGeom prst="roundRect">
            <a:avLst>
              <a:gd name="adj" fmla="val 0"/>
            </a:avLst>
          </a:prstGeom>
          <a:solidFill>
            <a:srgbClr val="4A0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056" y="-23915"/>
            <a:ext cx="10592605" cy="2785626"/>
          </a:xfrm>
          <a:custGeom>
            <a:avLst/>
            <a:gdLst>
              <a:gd name="connsiteX0" fmla="*/ 0 w 8975590"/>
              <a:gd name="connsiteY0" fmla="*/ 0 h 2898805"/>
              <a:gd name="connsiteX1" fmla="*/ 8975590 w 8975590"/>
              <a:gd name="connsiteY1" fmla="*/ 0 h 2898805"/>
              <a:gd name="connsiteX2" fmla="*/ 8975590 w 8975590"/>
              <a:gd name="connsiteY2" fmla="*/ 2898805 h 2898805"/>
              <a:gd name="connsiteX3" fmla="*/ 0 w 8975590"/>
              <a:gd name="connsiteY3" fmla="*/ 2898805 h 2898805"/>
              <a:gd name="connsiteX4" fmla="*/ 0 w 8975590"/>
              <a:gd name="connsiteY4" fmla="*/ 0 h 2898805"/>
              <a:gd name="connsiteX0-1" fmla="*/ 0 w 8975590"/>
              <a:gd name="connsiteY0-2" fmla="*/ 0 h 2898805"/>
              <a:gd name="connsiteX1-3" fmla="*/ 8975590 w 8975590"/>
              <a:gd name="connsiteY1-4" fmla="*/ 0 h 2898805"/>
              <a:gd name="connsiteX2-5" fmla="*/ 8975590 w 8975590"/>
              <a:gd name="connsiteY2-6" fmla="*/ 2898805 h 2898805"/>
              <a:gd name="connsiteX3-7" fmla="*/ 0 w 8975590"/>
              <a:gd name="connsiteY3-8" fmla="*/ 2898805 h 2898805"/>
              <a:gd name="connsiteX4-9" fmla="*/ 0 w 8975590"/>
              <a:gd name="connsiteY4-10" fmla="*/ 0 h 2898805"/>
              <a:gd name="connsiteX0-11" fmla="*/ 0 w 9036550"/>
              <a:gd name="connsiteY0-12" fmla="*/ 0 h 2898805"/>
              <a:gd name="connsiteX1-13" fmla="*/ 8975590 w 9036550"/>
              <a:gd name="connsiteY1-14" fmla="*/ 0 h 2898805"/>
              <a:gd name="connsiteX2-15" fmla="*/ 9036550 w 9036550"/>
              <a:gd name="connsiteY2-16" fmla="*/ 1329085 h 2898805"/>
              <a:gd name="connsiteX3-17" fmla="*/ 0 w 9036550"/>
              <a:gd name="connsiteY3-18" fmla="*/ 2898805 h 2898805"/>
              <a:gd name="connsiteX4-19" fmla="*/ 0 w 9036550"/>
              <a:gd name="connsiteY4-20" fmla="*/ 0 h 2898805"/>
              <a:gd name="connsiteX0-21" fmla="*/ 0 w 9036550"/>
              <a:gd name="connsiteY0-22" fmla="*/ 0 h 2898805"/>
              <a:gd name="connsiteX1-23" fmla="*/ 8975590 w 9036550"/>
              <a:gd name="connsiteY1-24" fmla="*/ 0 h 2898805"/>
              <a:gd name="connsiteX2-25" fmla="*/ 9036550 w 9036550"/>
              <a:gd name="connsiteY2-26" fmla="*/ 1329085 h 2898805"/>
              <a:gd name="connsiteX3-27" fmla="*/ 0 w 9036550"/>
              <a:gd name="connsiteY3-28" fmla="*/ 2898805 h 2898805"/>
              <a:gd name="connsiteX4-29" fmla="*/ 0 w 9036550"/>
              <a:gd name="connsiteY4-30" fmla="*/ 0 h 28988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36550" h="2898805">
                <a:moveTo>
                  <a:pt x="0" y="0"/>
                </a:moveTo>
                <a:lnTo>
                  <a:pt x="8975590" y="0"/>
                </a:lnTo>
                <a:lnTo>
                  <a:pt x="9036550" y="1329085"/>
                </a:lnTo>
                <a:cubicBezTo>
                  <a:pt x="6364727" y="2243485"/>
                  <a:pt x="2580383" y="658525"/>
                  <a:pt x="0" y="2898805"/>
                </a:cubicBezTo>
                <a:lnTo>
                  <a:pt x="0" y="0"/>
                </a:lnTo>
                <a:close/>
              </a:path>
            </a:pathLst>
          </a:custGeom>
          <a:solidFill>
            <a:srgbClr val="434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/>
          <p:cNvSpPr/>
          <p:nvPr/>
        </p:nvSpPr>
        <p:spPr>
          <a:xfrm>
            <a:off x="0" y="5013960"/>
            <a:ext cx="2204956" cy="1906898"/>
          </a:xfrm>
          <a:custGeom>
            <a:avLst/>
            <a:gdLst>
              <a:gd name="connsiteX0" fmla="*/ 615657 w 2585134"/>
              <a:gd name="connsiteY0" fmla="*/ 0 h 2235685"/>
              <a:gd name="connsiteX1" fmla="*/ 2585134 w 2585134"/>
              <a:gd name="connsiteY1" fmla="*/ 1969477 h 2235685"/>
              <a:gd name="connsiteX2" fmla="*/ 2574966 w 2585134"/>
              <a:gd name="connsiteY2" fmla="*/ 2170845 h 2235685"/>
              <a:gd name="connsiteX3" fmla="*/ 2565070 w 2585134"/>
              <a:gd name="connsiteY3" fmla="*/ 2235685 h 2235685"/>
              <a:gd name="connsiteX4" fmla="*/ 1562971 w 2585134"/>
              <a:gd name="connsiteY4" fmla="*/ 2235685 h 2235685"/>
              <a:gd name="connsiteX5" fmla="*/ 1580391 w 2585134"/>
              <a:gd name="connsiteY5" fmla="*/ 2167936 h 2235685"/>
              <a:gd name="connsiteX6" fmla="*/ 1600397 w 2585134"/>
              <a:gd name="connsiteY6" fmla="*/ 1969477 h 2235685"/>
              <a:gd name="connsiteX7" fmla="*/ 615658 w 2585134"/>
              <a:gd name="connsiteY7" fmla="*/ 984738 h 2235685"/>
              <a:gd name="connsiteX8" fmla="*/ 65081 w 2585134"/>
              <a:gd name="connsiteY8" fmla="*/ 1152916 h 2235685"/>
              <a:gd name="connsiteX9" fmla="*/ 0 w 2585134"/>
              <a:gd name="connsiteY9" fmla="*/ 1206613 h 2235685"/>
              <a:gd name="connsiteX10" fmla="*/ 0 w 2585134"/>
              <a:gd name="connsiteY10" fmla="*/ 99522 h 2235685"/>
              <a:gd name="connsiteX11" fmla="*/ 29995 w 2585134"/>
              <a:gd name="connsiteY11" fmla="*/ 88544 h 2235685"/>
              <a:gd name="connsiteX12" fmla="*/ 615657 w 2585134"/>
              <a:gd name="connsiteY12" fmla="*/ 0 h 22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5134" h="2235685">
                <a:moveTo>
                  <a:pt x="615657" y="0"/>
                </a:moveTo>
                <a:cubicBezTo>
                  <a:pt x="1703369" y="0"/>
                  <a:pt x="2585134" y="881765"/>
                  <a:pt x="2585134" y="1969477"/>
                </a:cubicBezTo>
                <a:cubicBezTo>
                  <a:pt x="2585134" y="2037459"/>
                  <a:pt x="2581690" y="2104637"/>
                  <a:pt x="2574966" y="2170845"/>
                </a:cubicBezTo>
                <a:lnTo>
                  <a:pt x="2565070" y="2235685"/>
                </a:lnTo>
                <a:lnTo>
                  <a:pt x="1562971" y="2235685"/>
                </a:lnTo>
                <a:lnTo>
                  <a:pt x="1580391" y="2167936"/>
                </a:lnTo>
                <a:cubicBezTo>
                  <a:pt x="1593508" y="2103832"/>
                  <a:pt x="1600397" y="2037459"/>
                  <a:pt x="1600397" y="1969477"/>
                </a:cubicBezTo>
                <a:cubicBezTo>
                  <a:pt x="1600397" y="1425621"/>
                  <a:pt x="1159514" y="984738"/>
                  <a:pt x="615658" y="984738"/>
                </a:cubicBezTo>
                <a:cubicBezTo>
                  <a:pt x="411712" y="984738"/>
                  <a:pt x="222247" y="1046737"/>
                  <a:pt x="65081" y="1152916"/>
                </a:cubicBezTo>
                <a:lnTo>
                  <a:pt x="0" y="1206613"/>
                </a:lnTo>
                <a:lnTo>
                  <a:pt x="0" y="99522"/>
                </a:lnTo>
                <a:lnTo>
                  <a:pt x="29995" y="88544"/>
                </a:lnTo>
                <a:cubicBezTo>
                  <a:pt x="215005" y="31000"/>
                  <a:pt x="411711" y="0"/>
                  <a:pt x="615657" y="0"/>
                </a:cubicBezTo>
                <a:close/>
              </a:path>
            </a:pathLst>
          </a:custGeom>
          <a:solidFill>
            <a:srgbClr val="CD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9428918" y="-23915"/>
            <a:ext cx="2763082" cy="6906635"/>
            <a:chOff x="7975256" y="-23915"/>
            <a:chExt cx="2763082" cy="6906635"/>
          </a:xfrm>
        </p:grpSpPr>
        <p:sp>
          <p:nvSpPr>
            <p:cNvPr id="67" name="矩形 66"/>
            <p:cNvSpPr/>
            <p:nvPr/>
          </p:nvSpPr>
          <p:spPr>
            <a:xfrm>
              <a:off x="7975256" y="276100"/>
              <a:ext cx="2442834" cy="5842159"/>
            </a:xfrm>
            <a:custGeom>
              <a:avLst/>
              <a:gdLst>
                <a:gd name="connsiteX0" fmla="*/ 0 w 4389079"/>
                <a:gd name="connsiteY0" fmla="*/ 0 h 5868507"/>
                <a:gd name="connsiteX1" fmla="*/ 4389079 w 4389079"/>
                <a:gd name="connsiteY1" fmla="*/ 0 h 5868507"/>
                <a:gd name="connsiteX2" fmla="*/ 4389079 w 4389079"/>
                <a:gd name="connsiteY2" fmla="*/ 5868507 h 5868507"/>
                <a:gd name="connsiteX3" fmla="*/ 0 w 4389079"/>
                <a:gd name="connsiteY3" fmla="*/ 5868507 h 5868507"/>
                <a:gd name="connsiteX4" fmla="*/ 0 w 4389079"/>
                <a:gd name="connsiteY4" fmla="*/ 0 h 5868507"/>
                <a:gd name="connsiteX0-1" fmla="*/ 0 w 4389079"/>
                <a:gd name="connsiteY0-2" fmla="*/ 0 h 6009184"/>
                <a:gd name="connsiteX1-3" fmla="*/ 4389079 w 4389079"/>
                <a:gd name="connsiteY1-4" fmla="*/ 0 h 6009184"/>
                <a:gd name="connsiteX2-5" fmla="*/ 4389079 w 4389079"/>
                <a:gd name="connsiteY2-6" fmla="*/ 5868507 h 6009184"/>
                <a:gd name="connsiteX3-7" fmla="*/ 2180493 w 4389079"/>
                <a:gd name="connsiteY3-8" fmla="*/ 6009184 h 6009184"/>
                <a:gd name="connsiteX4-9" fmla="*/ 0 w 4389079"/>
                <a:gd name="connsiteY4-10" fmla="*/ 0 h 6009184"/>
                <a:gd name="connsiteX0-11" fmla="*/ 0 w 4389079"/>
                <a:gd name="connsiteY0-12" fmla="*/ 0 h 6009184"/>
                <a:gd name="connsiteX1-13" fmla="*/ 4389079 w 4389079"/>
                <a:gd name="connsiteY1-14" fmla="*/ 0 h 6009184"/>
                <a:gd name="connsiteX2-15" fmla="*/ 4389079 w 4389079"/>
                <a:gd name="connsiteY2-16" fmla="*/ 5868507 h 6009184"/>
                <a:gd name="connsiteX3-17" fmla="*/ 2180493 w 4389079"/>
                <a:gd name="connsiteY3-18" fmla="*/ 6009184 h 6009184"/>
                <a:gd name="connsiteX4-19" fmla="*/ 0 w 4389079"/>
                <a:gd name="connsiteY4-20" fmla="*/ 0 h 6009184"/>
                <a:gd name="connsiteX0-21" fmla="*/ 681197 w 2631876"/>
                <a:gd name="connsiteY0-22" fmla="*/ 0 h 6220200"/>
                <a:gd name="connsiteX1-23" fmla="*/ 2631876 w 2631876"/>
                <a:gd name="connsiteY1-24" fmla="*/ 211016 h 6220200"/>
                <a:gd name="connsiteX2-25" fmla="*/ 2631876 w 2631876"/>
                <a:gd name="connsiteY2-26" fmla="*/ 6079523 h 6220200"/>
                <a:gd name="connsiteX3-27" fmla="*/ 423290 w 2631876"/>
                <a:gd name="connsiteY3-28" fmla="*/ 6220200 h 6220200"/>
                <a:gd name="connsiteX4-29" fmla="*/ 681197 w 2631876"/>
                <a:gd name="connsiteY4-30" fmla="*/ 0 h 6220200"/>
                <a:gd name="connsiteX0-31" fmla="*/ 661685 w 2612364"/>
                <a:gd name="connsiteY0-32" fmla="*/ 0 h 6220200"/>
                <a:gd name="connsiteX1-33" fmla="*/ 2612364 w 2612364"/>
                <a:gd name="connsiteY1-34" fmla="*/ 211016 h 6220200"/>
                <a:gd name="connsiteX2-35" fmla="*/ 2612364 w 2612364"/>
                <a:gd name="connsiteY2-36" fmla="*/ 6079523 h 6220200"/>
                <a:gd name="connsiteX3-37" fmla="*/ 403778 w 2612364"/>
                <a:gd name="connsiteY3-38" fmla="*/ 6220200 h 6220200"/>
                <a:gd name="connsiteX4-39" fmla="*/ 661685 w 2612364"/>
                <a:gd name="connsiteY4-40" fmla="*/ 0 h 6220200"/>
                <a:gd name="connsiteX0-41" fmla="*/ 519154 w 2469833"/>
                <a:gd name="connsiteY0-42" fmla="*/ 0 h 6079523"/>
                <a:gd name="connsiteX1-43" fmla="*/ 2469833 w 2469833"/>
                <a:gd name="connsiteY1-44" fmla="*/ 211016 h 6079523"/>
                <a:gd name="connsiteX2-45" fmla="*/ 2469833 w 2469833"/>
                <a:gd name="connsiteY2-46" fmla="*/ 6079523 h 6079523"/>
                <a:gd name="connsiteX3-47" fmla="*/ 425370 w 2469833"/>
                <a:gd name="connsiteY3-48" fmla="*/ 4555524 h 6079523"/>
                <a:gd name="connsiteX4-49" fmla="*/ 519154 w 2469833"/>
                <a:gd name="connsiteY4-50" fmla="*/ 0 h 60795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69833" h="6079523">
                  <a:moveTo>
                    <a:pt x="519154" y="0"/>
                  </a:moveTo>
                  <a:lnTo>
                    <a:pt x="2469833" y="211016"/>
                  </a:lnTo>
                  <a:lnTo>
                    <a:pt x="2469833" y="6079523"/>
                  </a:lnTo>
                  <a:lnTo>
                    <a:pt x="425370" y="4555524"/>
                  </a:lnTo>
                  <a:cubicBezTo>
                    <a:pt x="-911061" y="3748217"/>
                    <a:pt x="1410108" y="3198815"/>
                    <a:pt x="519154" y="0"/>
                  </a:cubicBezTo>
                  <a:close/>
                </a:path>
              </a:pathLst>
            </a:custGeom>
            <a:solidFill>
              <a:srgbClr val="FAA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8271403" y="-23915"/>
              <a:ext cx="2466935" cy="6906635"/>
            </a:xfrm>
            <a:custGeom>
              <a:avLst/>
              <a:gdLst>
                <a:gd name="connsiteX0" fmla="*/ 0 w 2567166"/>
                <a:gd name="connsiteY0" fmla="*/ 0 h 7187248"/>
                <a:gd name="connsiteX1" fmla="*/ 2567166 w 2567166"/>
                <a:gd name="connsiteY1" fmla="*/ 0 h 7187248"/>
                <a:gd name="connsiteX2" fmla="*/ 2567166 w 2567166"/>
                <a:gd name="connsiteY2" fmla="*/ 7187248 h 7187248"/>
                <a:gd name="connsiteX3" fmla="*/ 0 w 2567166"/>
                <a:gd name="connsiteY3" fmla="*/ 7187248 h 7187248"/>
                <a:gd name="connsiteX4" fmla="*/ 0 w 2567166"/>
                <a:gd name="connsiteY4" fmla="*/ 0 h 7187248"/>
                <a:gd name="connsiteX0-1" fmla="*/ 0 w 2567166"/>
                <a:gd name="connsiteY0-2" fmla="*/ 0 h 7187248"/>
                <a:gd name="connsiteX1-3" fmla="*/ 2567166 w 2567166"/>
                <a:gd name="connsiteY1-4" fmla="*/ 0 h 7187248"/>
                <a:gd name="connsiteX2-5" fmla="*/ 2567166 w 2567166"/>
                <a:gd name="connsiteY2-6" fmla="*/ 7187248 h 7187248"/>
                <a:gd name="connsiteX3-7" fmla="*/ 0 w 2567166"/>
                <a:gd name="connsiteY3-8" fmla="*/ 7187248 h 7187248"/>
                <a:gd name="connsiteX4-9" fmla="*/ 0 w 2567166"/>
                <a:gd name="connsiteY4-10" fmla="*/ 0 h 718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7166" h="7187248">
                  <a:moveTo>
                    <a:pt x="0" y="0"/>
                  </a:moveTo>
                  <a:lnTo>
                    <a:pt x="2567166" y="0"/>
                  </a:lnTo>
                  <a:lnTo>
                    <a:pt x="2567166" y="7187248"/>
                  </a:lnTo>
                  <a:lnTo>
                    <a:pt x="0" y="7187248"/>
                  </a:lnTo>
                  <a:cubicBezTo>
                    <a:pt x="0" y="4791499"/>
                    <a:pt x="2895600" y="3569229"/>
                    <a:pt x="0" y="0"/>
                  </a:cubicBez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56829" y="354815"/>
            <a:ext cx="9818370" cy="4211083"/>
            <a:chOff x="1539734" y="203685"/>
            <a:chExt cx="9818370" cy="4211083"/>
          </a:xfrm>
        </p:grpSpPr>
        <p:sp>
          <p:nvSpPr>
            <p:cNvPr id="71" name="矩形: 圆角 70"/>
            <p:cNvSpPr/>
            <p:nvPr/>
          </p:nvSpPr>
          <p:spPr>
            <a:xfrm>
              <a:off x="4125577" y="4012815"/>
              <a:ext cx="3026890" cy="400050"/>
            </a:xfrm>
            <a:prstGeom prst="roundRect">
              <a:avLst/>
            </a:prstGeom>
            <a:solidFill>
              <a:srgbClr val="F6F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539734" y="203685"/>
              <a:ext cx="9818370" cy="4211083"/>
              <a:chOff x="1446925" y="75364"/>
              <a:chExt cx="9818370" cy="421108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446925" y="75364"/>
                <a:ext cx="9818370" cy="3410288"/>
                <a:chOff x="2648448" y="606713"/>
                <a:chExt cx="9818370" cy="3410288"/>
              </a:xfrm>
            </p:grpSpPr>
            <p:sp>
              <p:nvSpPr>
                <p:cNvPr id="42" name="文本框 41"/>
                <p:cNvSpPr txBox="1"/>
                <p:nvPr/>
              </p:nvSpPr>
              <p:spPr>
                <a:xfrm>
                  <a:off x="2648448" y="606713"/>
                  <a:ext cx="98183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华文细黑" panose="02010600040101010101" charset="-122"/>
                    <a:ea typeface="华文细黑" panose="02010600040101010101" charset="-122"/>
                    <a:cs typeface="华文细黑" panose="02010600040101010101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3812164" y="2598695"/>
                  <a:ext cx="857326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5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远程学习材料的设计</a:t>
                  </a: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V="1">
                  <a:off x="3876722" y="3931350"/>
                  <a:ext cx="5832510" cy="85651"/>
                </a:xfrm>
                <a:prstGeom prst="rect">
                  <a:avLst/>
                </a:prstGeom>
                <a:solidFill>
                  <a:srgbClr val="FAA4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4326031" y="3917115"/>
                <a:ext cx="3694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在线课程的建设与实施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57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8262" y="440780"/>
            <a:ext cx="104172" cy="405114"/>
          </a:xfrm>
          <a:prstGeom prst="rect">
            <a:avLst/>
          </a:prstGeom>
          <a:solidFill>
            <a:srgbClr val="F6F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912060" y="1700367"/>
            <a:ext cx="5136515" cy="4251181"/>
            <a:chOff x="5912060" y="1700367"/>
            <a:chExt cx="5136515" cy="4251181"/>
          </a:xfrm>
        </p:grpSpPr>
        <p:grpSp>
          <p:nvGrpSpPr>
            <p:cNvPr id="5" name="组合 4"/>
            <p:cNvGrpSpPr/>
            <p:nvPr/>
          </p:nvGrpSpPr>
          <p:grpSpPr>
            <a:xfrm>
              <a:off x="5912060" y="1700367"/>
              <a:ext cx="1111292" cy="1111292"/>
              <a:chOff x="2646157" y="1103874"/>
              <a:chExt cx="910025" cy="91002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646157" y="1103874"/>
                <a:ext cx="910025" cy="910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744019" y="1201736"/>
                <a:ext cx="714301" cy="714301"/>
              </a:xfrm>
              <a:prstGeom prst="ellipse">
                <a:avLst/>
              </a:prstGeom>
              <a:solidFill>
                <a:srgbClr val="FAA4E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912060" y="3270312"/>
              <a:ext cx="1111292" cy="1111292"/>
              <a:chOff x="2646157" y="1103874"/>
              <a:chExt cx="910025" cy="91002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646157" y="1103874"/>
                <a:ext cx="910025" cy="910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744019" y="1201736"/>
                <a:ext cx="714301" cy="714301"/>
              </a:xfrm>
              <a:prstGeom prst="ellipse">
                <a:avLst/>
              </a:prstGeom>
              <a:solidFill>
                <a:srgbClr val="F6F3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tx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5912060" y="4840256"/>
              <a:ext cx="1111292" cy="1111292"/>
              <a:chOff x="4599650" y="5337204"/>
              <a:chExt cx="1181253" cy="1181253"/>
            </a:xfrm>
          </p:grpSpPr>
          <p:sp>
            <p:nvSpPr>
              <p:cNvPr id="54" name="椭圆 53"/>
              <p:cNvSpPr/>
              <p:nvPr/>
            </p:nvSpPr>
            <p:spPr>
              <a:xfrm flipH="1">
                <a:off x="4599650" y="5337204"/>
                <a:ext cx="1181253" cy="11812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 flipH="1">
                <a:off x="4726679" y="5464233"/>
                <a:ext cx="927195" cy="927195"/>
              </a:xfrm>
              <a:prstGeom prst="ellipse">
                <a:avLst/>
              </a:prstGeom>
              <a:solidFill>
                <a:srgbClr val="FAA4E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 flipH="1">
              <a:off x="7301973" y="1993293"/>
              <a:ext cx="3275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视频制作的流程</a:t>
              </a:r>
              <a:endParaRPr lang="zh-CN" altLang="en-US" sz="26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 flipH="1">
              <a:off x="7302075" y="3600922"/>
              <a:ext cx="37465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汉仪雅酷黑 75W" panose="020B0804020202020204" pitchFamily="34" charset="-122"/>
                </a:rPr>
                <a:t>视频制作的四种方式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 flipH="1">
              <a:off x="7301972" y="5250706"/>
              <a:ext cx="3082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汉仪雅酷黑 75W" panose="020B0804020202020204" pitchFamily="34" charset="-122"/>
                </a:rPr>
                <a:t>注意事项与建议</a:t>
              </a: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4876800" y="1865593"/>
            <a:ext cx="0" cy="366967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272918" y="193066"/>
            <a:ext cx="2407937" cy="1200329"/>
            <a:chOff x="1759352" y="2503542"/>
            <a:chExt cx="2474200" cy="1200329"/>
          </a:xfrm>
        </p:grpSpPr>
        <p:sp>
          <p:nvSpPr>
            <p:cNvPr id="37" name="TextBox 59"/>
            <p:cNvSpPr txBox="1">
              <a:spLocks noChangeArrowheads="1"/>
            </p:cNvSpPr>
            <p:nvPr/>
          </p:nvSpPr>
          <p:spPr bwMode="auto">
            <a:xfrm flipH="1">
              <a:off x="1880158" y="2503542"/>
              <a:ext cx="235339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目录</a:t>
              </a:r>
              <a:endParaRPr lang="en-US" altLang="zh-CN" sz="4800" b="1" kern="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  <a:p>
              <a:pPr algn="r" defTabSz="685800">
                <a:defRPr/>
              </a:pPr>
              <a:r>
                <a:rPr lang="en-US" altLang="ko-KR" sz="2400" b="1" kern="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  CONTENTS</a:t>
              </a:r>
              <a:endParaRPr lang="en-US" altLang="ko-KR" kern="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759352" y="2583797"/>
              <a:ext cx="516592" cy="1000970"/>
              <a:chOff x="1759352" y="2583797"/>
              <a:chExt cx="516592" cy="100097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759352" y="2583797"/>
                <a:ext cx="294429" cy="1000970"/>
              </a:xfrm>
              <a:prstGeom prst="rect">
                <a:avLst/>
              </a:prstGeom>
              <a:solidFill>
                <a:srgbClr val="F6F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187616" y="2583797"/>
                <a:ext cx="88328" cy="1000970"/>
              </a:xfrm>
              <a:prstGeom prst="rect">
                <a:avLst/>
              </a:prstGeom>
              <a:solidFill>
                <a:srgbClr val="CDEF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7" y="2273692"/>
            <a:ext cx="3872962" cy="2727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790" y="-46118"/>
            <a:ext cx="12193581" cy="6950237"/>
            <a:chOff x="0" y="-29379"/>
            <a:chExt cx="12193581" cy="6950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5056" y="-23915"/>
              <a:ext cx="12181887" cy="6906634"/>
              <a:chOff x="5056" y="-23915"/>
              <a:chExt cx="12181887" cy="690663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057" y="14223"/>
                <a:ext cx="12181886" cy="6868496"/>
              </a:xfrm>
              <a:prstGeom prst="roundRect">
                <a:avLst>
                  <a:gd name="adj" fmla="val 0"/>
                </a:avLst>
              </a:prstGeom>
              <a:solidFill>
                <a:srgbClr val="4A05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51"/>
              <p:cNvSpPr/>
              <p:nvPr/>
            </p:nvSpPr>
            <p:spPr>
              <a:xfrm>
                <a:off x="5056" y="-23915"/>
                <a:ext cx="10592605" cy="2785626"/>
              </a:xfrm>
              <a:custGeom>
                <a:avLst/>
                <a:gdLst>
                  <a:gd name="connsiteX0" fmla="*/ 0 w 8975590"/>
                  <a:gd name="connsiteY0" fmla="*/ 0 h 2898805"/>
                  <a:gd name="connsiteX1" fmla="*/ 8975590 w 8975590"/>
                  <a:gd name="connsiteY1" fmla="*/ 0 h 2898805"/>
                  <a:gd name="connsiteX2" fmla="*/ 8975590 w 8975590"/>
                  <a:gd name="connsiteY2" fmla="*/ 2898805 h 2898805"/>
                  <a:gd name="connsiteX3" fmla="*/ 0 w 8975590"/>
                  <a:gd name="connsiteY3" fmla="*/ 2898805 h 2898805"/>
                  <a:gd name="connsiteX4" fmla="*/ 0 w 8975590"/>
                  <a:gd name="connsiteY4" fmla="*/ 0 h 2898805"/>
                  <a:gd name="connsiteX0-1" fmla="*/ 0 w 8975590"/>
                  <a:gd name="connsiteY0-2" fmla="*/ 0 h 2898805"/>
                  <a:gd name="connsiteX1-3" fmla="*/ 8975590 w 8975590"/>
                  <a:gd name="connsiteY1-4" fmla="*/ 0 h 2898805"/>
                  <a:gd name="connsiteX2-5" fmla="*/ 8975590 w 8975590"/>
                  <a:gd name="connsiteY2-6" fmla="*/ 2898805 h 2898805"/>
                  <a:gd name="connsiteX3-7" fmla="*/ 0 w 8975590"/>
                  <a:gd name="connsiteY3-8" fmla="*/ 2898805 h 2898805"/>
                  <a:gd name="connsiteX4-9" fmla="*/ 0 w 8975590"/>
                  <a:gd name="connsiteY4-10" fmla="*/ 0 h 2898805"/>
                  <a:gd name="connsiteX0-11" fmla="*/ 0 w 9036550"/>
                  <a:gd name="connsiteY0-12" fmla="*/ 0 h 2898805"/>
                  <a:gd name="connsiteX1-13" fmla="*/ 8975590 w 9036550"/>
                  <a:gd name="connsiteY1-14" fmla="*/ 0 h 2898805"/>
                  <a:gd name="connsiteX2-15" fmla="*/ 9036550 w 9036550"/>
                  <a:gd name="connsiteY2-16" fmla="*/ 1329085 h 2898805"/>
                  <a:gd name="connsiteX3-17" fmla="*/ 0 w 9036550"/>
                  <a:gd name="connsiteY3-18" fmla="*/ 2898805 h 2898805"/>
                  <a:gd name="connsiteX4-19" fmla="*/ 0 w 9036550"/>
                  <a:gd name="connsiteY4-20" fmla="*/ 0 h 2898805"/>
                  <a:gd name="connsiteX0-21" fmla="*/ 0 w 9036550"/>
                  <a:gd name="connsiteY0-22" fmla="*/ 0 h 2898805"/>
                  <a:gd name="connsiteX1-23" fmla="*/ 8975590 w 9036550"/>
                  <a:gd name="connsiteY1-24" fmla="*/ 0 h 2898805"/>
                  <a:gd name="connsiteX2-25" fmla="*/ 9036550 w 9036550"/>
                  <a:gd name="connsiteY2-26" fmla="*/ 1329085 h 2898805"/>
                  <a:gd name="connsiteX3-27" fmla="*/ 0 w 9036550"/>
                  <a:gd name="connsiteY3-28" fmla="*/ 2898805 h 2898805"/>
                  <a:gd name="connsiteX4-29" fmla="*/ 0 w 9036550"/>
                  <a:gd name="connsiteY4-30" fmla="*/ 0 h 28988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036550" h="2898805">
                    <a:moveTo>
                      <a:pt x="0" y="0"/>
                    </a:moveTo>
                    <a:lnTo>
                      <a:pt x="8975590" y="0"/>
                    </a:lnTo>
                    <a:lnTo>
                      <a:pt x="9036550" y="1329085"/>
                    </a:lnTo>
                    <a:cubicBezTo>
                      <a:pt x="6364727" y="2243485"/>
                      <a:pt x="2580383" y="658525"/>
                      <a:pt x="0" y="28988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任意多边形: 形状 26"/>
            <p:cNvSpPr/>
            <p:nvPr/>
          </p:nvSpPr>
          <p:spPr>
            <a:xfrm>
              <a:off x="0" y="5013960"/>
              <a:ext cx="2204956" cy="1906898"/>
            </a:xfrm>
            <a:custGeom>
              <a:avLst/>
              <a:gdLst>
                <a:gd name="connsiteX0" fmla="*/ 615657 w 2585134"/>
                <a:gd name="connsiteY0" fmla="*/ 0 h 2235685"/>
                <a:gd name="connsiteX1" fmla="*/ 2585134 w 2585134"/>
                <a:gd name="connsiteY1" fmla="*/ 1969477 h 2235685"/>
                <a:gd name="connsiteX2" fmla="*/ 2574966 w 2585134"/>
                <a:gd name="connsiteY2" fmla="*/ 2170845 h 2235685"/>
                <a:gd name="connsiteX3" fmla="*/ 2565070 w 2585134"/>
                <a:gd name="connsiteY3" fmla="*/ 2235685 h 2235685"/>
                <a:gd name="connsiteX4" fmla="*/ 1562971 w 2585134"/>
                <a:gd name="connsiteY4" fmla="*/ 2235685 h 2235685"/>
                <a:gd name="connsiteX5" fmla="*/ 1580391 w 2585134"/>
                <a:gd name="connsiteY5" fmla="*/ 2167936 h 2235685"/>
                <a:gd name="connsiteX6" fmla="*/ 1600397 w 2585134"/>
                <a:gd name="connsiteY6" fmla="*/ 1969477 h 2235685"/>
                <a:gd name="connsiteX7" fmla="*/ 615658 w 2585134"/>
                <a:gd name="connsiteY7" fmla="*/ 984738 h 2235685"/>
                <a:gd name="connsiteX8" fmla="*/ 65081 w 2585134"/>
                <a:gd name="connsiteY8" fmla="*/ 1152916 h 2235685"/>
                <a:gd name="connsiteX9" fmla="*/ 0 w 2585134"/>
                <a:gd name="connsiteY9" fmla="*/ 1206613 h 2235685"/>
                <a:gd name="connsiteX10" fmla="*/ 0 w 2585134"/>
                <a:gd name="connsiteY10" fmla="*/ 99522 h 2235685"/>
                <a:gd name="connsiteX11" fmla="*/ 29995 w 2585134"/>
                <a:gd name="connsiteY11" fmla="*/ 88544 h 2235685"/>
                <a:gd name="connsiteX12" fmla="*/ 615657 w 2585134"/>
                <a:gd name="connsiteY12" fmla="*/ 0 h 22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5134" h="2235685">
                  <a:moveTo>
                    <a:pt x="615657" y="0"/>
                  </a:moveTo>
                  <a:cubicBezTo>
                    <a:pt x="1703369" y="0"/>
                    <a:pt x="2585134" y="881765"/>
                    <a:pt x="2585134" y="1969477"/>
                  </a:cubicBezTo>
                  <a:cubicBezTo>
                    <a:pt x="2585134" y="2037459"/>
                    <a:pt x="2581690" y="2104637"/>
                    <a:pt x="2574966" y="2170845"/>
                  </a:cubicBezTo>
                  <a:lnTo>
                    <a:pt x="2565070" y="2235685"/>
                  </a:lnTo>
                  <a:lnTo>
                    <a:pt x="1562971" y="2235685"/>
                  </a:lnTo>
                  <a:lnTo>
                    <a:pt x="1580391" y="2167936"/>
                  </a:lnTo>
                  <a:cubicBezTo>
                    <a:pt x="1593508" y="2103832"/>
                    <a:pt x="1600397" y="2037459"/>
                    <a:pt x="1600397" y="1969477"/>
                  </a:cubicBezTo>
                  <a:cubicBezTo>
                    <a:pt x="1600397" y="1425621"/>
                    <a:pt x="1159514" y="984738"/>
                    <a:pt x="615658" y="984738"/>
                  </a:cubicBezTo>
                  <a:cubicBezTo>
                    <a:pt x="411712" y="984738"/>
                    <a:pt x="222247" y="1046737"/>
                    <a:pt x="65081" y="1152916"/>
                  </a:cubicBezTo>
                  <a:lnTo>
                    <a:pt x="0" y="1206613"/>
                  </a:lnTo>
                  <a:lnTo>
                    <a:pt x="0" y="99522"/>
                  </a:lnTo>
                  <a:lnTo>
                    <a:pt x="29995" y="88544"/>
                  </a:lnTo>
                  <a:cubicBezTo>
                    <a:pt x="215005" y="31000"/>
                    <a:pt x="411711" y="0"/>
                    <a:pt x="615657" y="0"/>
                  </a:cubicBezTo>
                  <a:close/>
                </a:path>
              </a:pathLst>
            </a:custGeom>
            <a:solidFill>
              <a:srgbClr val="CD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45"/>
            <p:cNvSpPr/>
            <p:nvPr/>
          </p:nvSpPr>
          <p:spPr>
            <a:xfrm>
              <a:off x="7680367" y="-23915"/>
              <a:ext cx="4493300" cy="1815855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AA4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45"/>
            <p:cNvSpPr/>
            <p:nvPr/>
          </p:nvSpPr>
          <p:spPr>
            <a:xfrm>
              <a:off x="8878039" y="-29379"/>
              <a:ext cx="3315542" cy="2114452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65834" y="2501729"/>
            <a:ext cx="8260333" cy="1215341"/>
            <a:chOff x="1965834" y="2821330"/>
            <a:chExt cx="8260333" cy="1215341"/>
          </a:xfrm>
        </p:grpSpPr>
        <p:grpSp>
          <p:nvGrpSpPr>
            <p:cNvPr id="21" name="组合 20"/>
            <p:cNvGrpSpPr/>
            <p:nvPr/>
          </p:nvGrpSpPr>
          <p:grpSpPr>
            <a:xfrm>
              <a:off x="1965834" y="2821330"/>
              <a:ext cx="8260333" cy="1215341"/>
              <a:chOff x="2041133" y="2688350"/>
              <a:chExt cx="8260333" cy="12153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041133" y="2688350"/>
                <a:ext cx="532434" cy="1215341"/>
                <a:chOff x="1377389" y="2619146"/>
                <a:chExt cx="532434" cy="1215341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377389" y="2619146"/>
                  <a:ext cx="347240" cy="1215341"/>
                </a:xfrm>
                <a:prstGeom prst="rect">
                  <a:avLst/>
                </a:prstGeom>
                <a:solidFill>
                  <a:srgbClr val="F6F3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05652" y="2619146"/>
                  <a:ext cx="104171" cy="1215341"/>
                </a:xfrm>
                <a:prstGeom prst="rect">
                  <a:avLst/>
                </a:prstGeom>
                <a:solidFill>
                  <a:srgbClr val="CDEF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2793813" y="3750197"/>
                <a:ext cx="7507653" cy="115747"/>
              </a:xfrm>
              <a:prstGeom prst="rect">
                <a:avLst/>
              </a:prstGeom>
              <a:solidFill>
                <a:srgbClr val="FAA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619327" y="2994464"/>
              <a:ext cx="54684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01/ </a:t>
              </a:r>
              <a:r>
                <a:rPr lang="zh-CN" altLang="en-US" sz="44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视频制作的流程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教学视频制作的流程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75998" y="1850545"/>
            <a:ext cx="11715111" cy="1894437"/>
            <a:chOff x="1487488" y="2124525"/>
            <a:chExt cx="10428242" cy="1686340"/>
          </a:xfrm>
        </p:grpSpPr>
        <p:grpSp>
          <p:nvGrpSpPr>
            <p:cNvPr id="3" name="组合 2"/>
            <p:cNvGrpSpPr/>
            <p:nvPr/>
          </p:nvGrpSpPr>
          <p:grpSpPr>
            <a:xfrm>
              <a:off x="1487488" y="2124525"/>
              <a:ext cx="10428242" cy="1686340"/>
              <a:chOff x="810228" y="2005674"/>
              <a:chExt cx="10428242" cy="168634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10228" y="3590764"/>
                <a:ext cx="10428242" cy="62008"/>
              </a:xfrm>
              <a:prstGeom prst="rect">
                <a:avLst/>
              </a:prstGeom>
              <a:solidFill>
                <a:srgbClr val="FAA4E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792377" y="3534825"/>
                <a:ext cx="157189" cy="157189"/>
              </a:xfrm>
              <a:prstGeom prst="ellipse">
                <a:avLst/>
              </a:prstGeom>
              <a:solidFill>
                <a:srgbClr val="F6F38C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857954" y="3534825"/>
                <a:ext cx="157189" cy="157189"/>
              </a:xfrm>
              <a:prstGeom prst="ellipse">
                <a:avLst/>
              </a:prstGeom>
              <a:solidFill>
                <a:srgbClr val="FAA4E3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5520371" y="2028890"/>
                <a:ext cx="1086624" cy="1086623"/>
                <a:chOff x="5528899" y="2028890"/>
                <a:chExt cx="1086624" cy="1086623"/>
              </a:xfrm>
            </p:grpSpPr>
            <p:sp>
              <p:nvSpPr>
                <p:cNvPr id="20" name="泪滴形 19"/>
                <p:cNvSpPr/>
                <p:nvPr/>
              </p:nvSpPr>
              <p:spPr>
                <a:xfrm rot="8297680">
                  <a:off x="5528899" y="2028890"/>
                  <a:ext cx="1086624" cy="1086623"/>
                </a:xfrm>
                <a:prstGeom prst="teardrop">
                  <a:avLst>
                    <a:gd name="adj" fmla="val 118789"/>
                  </a:avLst>
                </a:prstGeom>
                <a:solidFill>
                  <a:srgbClr val="F6F38C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dist="114300" dir="8100000" algn="tr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5647249" y="2141069"/>
                  <a:ext cx="840504" cy="84050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5935869" y="3534825"/>
                <a:ext cx="157189" cy="157189"/>
              </a:xfrm>
              <a:prstGeom prst="ellipse">
                <a:avLst/>
              </a:prstGeom>
              <a:solidFill>
                <a:srgbClr val="F6F38C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993615" y="3534825"/>
                <a:ext cx="157189" cy="157189"/>
              </a:xfrm>
              <a:prstGeom prst="ellipse">
                <a:avLst/>
              </a:prstGeom>
              <a:solidFill>
                <a:srgbClr val="FAA4E3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376984" y="2005674"/>
                <a:ext cx="1086624" cy="1086623"/>
                <a:chOff x="5806394" y="2010392"/>
                <a:chExt cx="1086624" cy="1086623"/>
              </a:xfrm>
            </p:grpSpPr>
            <p:sp>
              <p:nvSpPr>
                <p:cNvPr id="30" name="泪滴形 29"/>
                <p:cNvSpPr/>
                <p:nvPr/>
              </p:nvSpPr>
              <p:spPr>
                <a:xfrm rot="8297680">
                  <a:off x="5806394" y="2010392"/>
                  <a:ext cx="1086624" cy="1086623"/>
                </a:xfrm>
                <a:prstGeom prst="teardrop">
                  <a:avLst>
                    <a:gd name="adj" fmla="val 118789"/>
                  </a:avLst>
                </a:prstGeom>
                <a:solidFill>
                  <a:srgbClr val="F6F38C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dist="114300" dir="8100000" algn="tr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5943237" y="2153400"/>
                  <a:ext cx="840504" cy="84050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439433" y="2005674"/>
                <a:ext cx="1086624" cy="1086623"/>
                <a:chOff x="5658402" y="2010392"/>
                <a:chExt cx="1086624" cy="1086623"/>
              </a:xfrm>
            </p:grpSpPr>
            <p:sp>
              <p:nvSpPr>
                <p:cNvPr id="33" name="泪滴形 32"/>
                <p:cNvSpPr/>
                <p:nvPr/>
              </p:nvSpPr>
              <p:spPr>
                <a:xfrm rot="8297680">
                  <a:off x="5658402" y="2010392"/>
                  <a:ext cx="1086624" cy="1086623"/>
                </a:xfrm>
                <a:prstGeom prst="teardrop">
                  <a:avLst>
                    <a:gd name="adj" fmla="val 118789"/>
                  </a:avLst>
                </a:prstGeom>
                <a:solidFill>
                  <a:srgbClr val="FAA4E3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dist="114300" dir="8100000" algn="tr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5782909" y="2153401"/>
                  <a:ext cx="840504" cy="84050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7570491" y="2019184"/>
                <a:ext cx="1086624" cy="1086623"/>
                <a:chOff x="5368579" y="2059720"/>
                <a:chExt cx="1086624" cy="1086623"/>
              </a:xfrm>
            </p:grpSpPr>
            <p:sp>
              <p:nvSpPr>
                <p:cNvPr id="36" name="泪滴形 35"/>
                <p:cNvSpPr/>
                <p:nvPr/>
              </p:nvSpPr>
              <p:spPr>
                <a:xfrm rot="8297680">
                  <a:off x="5368579" y="2059720"/>
                  <a:ext cx="1086624" cy="1086623"/>
                </a:xfrm>
                <a:prstGeom prst="teardrop">
                  <a:avLst>
                    <a:gd name="adj" fmla="val 118789"/>
                  </a:avLst>
                </a:prstGeom>
                <a:solidFill>
                  <a:srgbClr val="FAA4E3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dist="114300" dir="8100000" algn="tr" rotWithShape="0">
                    <a:prstClr val="black">
                      <a:alpha val="1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5493094" y="2171901"/>
                  <a:ext cx="840504" cy="84050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10145345" y="3522671"/>
                <a:ext cx="157189" cy="157189"/>
              </a:xfrm>
              <a:prstGeom prst="ellipse">
                <a:avLst/>
              </a:prstGeom>
              <a:solidFill>
                <a:srgbClr val="F6F38C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2349588" y="2451427"/>
              <a:ext cx="558211" cy="465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01</a:t>
              </a:r>
              <a:endParaRPr lang="zh-CN" altLang="en-US" sz="2800" b="1" dirty="0"/>
            </a:p>
          </p:txBody>
        </p:sp>
        <p:sp>
          <p:nvSpPr>
            <p:cNvPr id="64" name="矩形 63"/>
            <p:cNvSpPr/>
            <p:nvPr/>
          </p:nvSpPr>
          <p:spPr>
            <a:xfrm>
              <a:off x="4378548" y="2445262"/>
              <a:ext cx="558211" cy="465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02</a:t>
              </a:r>
              <a:endParaRPr lang="zh-CN" altLang="en-US" sz="2800" b="1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6438340" y="2457595"/>
              <a:ext cx="558211" cy="465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03</a:t>
              </a:r>
              <a:endParaRPr lang="zh-CN" altLang="en-US" sz="2800" b="1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8479629" y="2457600"/>
              <a:ext cx="558211" cy="465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04</a:t>
              </a:r>
              <a:endParaRPr lang="zh-CN" altLang="en-US" sz="28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3228" y="3958217"/>
            <a:ext cx="2048821" cy="1836337"/>
            <a:chOff x="1913437" y="4986048"/>
            <a:chExt cx="2048821" cy="1836337"/>
          </a:xfrm>
        </p:grpSpPr>
        <p:sp>
          <p:nvSpPr>
            <p:cNvPr id="67" name="文本框 66"/>
            <p:cNvSpPr txBox="1"/>
            <p:nvPr/>
          </p:nvSpPr>
          <p:spPr>
            <a:xfrm>
              <a:off x="2071364" y="4986048"/>
              <a:ext cx="17406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选题设计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913437" y="5591279"/>
              <a:ext cx="204882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选定主题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安排逻辑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制作讲稿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2921405" y="3998935"/>
            <a:ext cx="174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  <a:ea typeface="汉仪雅酷黑 75W" panose="020B0804020202020204" pitchFamily="34" charset="-122"/>
              </a:rPr>
              <a:t>形式选择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5298851" y="3962443"/>
            <a:ext cx="174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  <a:ea typeface="汉仪雅酷黑 75W" panose="020B0804020202020204" pitchFamily="34" charset="-122"/>
              </a:rPr>
              <a:t>收集素材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7619101" y="3975549"/>
            <a:ext cx="174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  <a:ea typeface="汉仪雅酷黑 75W" panose="020B0804020202020204" pitchFamily="34" charset="-122"/>
              </a:rPr>
              <a:t>视频制作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91796" y="1871087"/>
            <a:ext cx="1220716" cy="1220715"/>
            <a:chOff x="6391741" y="1945902"/>
            <a:chExt cx="1220716" cy="1220715"/>
          </a:xfrm>
        </p:grpSpPr>
        <p:sp>
          <p:nvSpPr>
            <p:cNvPr id="44" name="泪滴形 43"/>
            <p:cNvSpPr/>
            <p:nvPr/>
          </p:nvSpPr>
          <p:spPr>
            <a:xfrm rot="8297680">
              <a:off x="6391741" y="1945902"/>
              <a:ext cx="1220716" cy="1220715"/>
            </a:xfrm>
            <a:prstGeom prst="teardrop">
              <a:avLst>
                <a:gd name="adj" fmla="val 118789"/>
              </a:avLst>
            </a:prstGeom>
            <a:solidFill>
              <a:srgbClr val="F6F38C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538541" y="2106557"/>
              <a:ext cx="944224" cy="94422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710635" y="232862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05</a:t>
              </a:r>
              <a:endParaRPr lang="zh-CN" altLang="en-US" sz="2800" b="1" dirty="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9993585" y="3962443"/>
            <a:ext cx="174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  <a:ea typeface="汉仪雅酷黑 75W" panose="020B0804020202020204" pitchFamily="34" charset="-122"/>
              </a:rPr>
              <a:t>后期剪辑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756630" y="4598083"/>
            <a:ext cx="2048821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录播式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录屏式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动画式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混合式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98006" y="4519930"/>
            <a:ext cx="2048821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动画设计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色彩搭配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内容排版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配音讲解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录制生成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882886" y="4563686"/>
            <a:ext cx="204882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适当剪辑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添加伴奏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186330" y="4519930"/>
            <a:ext cx="204882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文本素材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图片素材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视频素材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790" y="-46118"/>
            <a:ext cx="12193581" cy="6950237"/>
            <a:chOff x="0" y="-29379"/>
            <a:chExt cx="12193581" cy="6950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5056" y="-23915"/>
              <a:ext cx="12181887" cy="6906634"/>
              <a:chOff x="5056" y="-23915"/>
              <a:chExt cx="12181887" cy="690663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057" y="14223"/>
                <a:ext cx="12181886" cy="6868496"/>
              </a:xfrm>
              <a:prstGeom prst="roundRect">
                <a:avLst>
                  <a:gd name="adj" fmla="val 0"/>
                </a:avLst>
              </a:prstGeom>
              <a:solidFill>
                <a:srgbClr val="4A05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51"/>
              <p:cNvSpPr/>
              <p:nvPr/>
            </p:nvSpPr>
            <p:spPr>
              <a:xfrm>
                <a:off x="5056" y="-23915"/>
                <a:ext cx="10592605" cy="2785626"/>
              </a:xfrm>
              <a:custGeom>
                <a:avLst/>
                <a:gdLst>
                  <a:gd name="connsiteX0" fmla="*/ 0 w 8975590"/>
                  <a:gd name="connsiteY0" fmla="*/ 0 h 2898805"/>
                  <a:gd name="connsiteX1" fmla="*/ 8975590 w 8975590"/>
                  <a:gd name="connsiteY1" fmla="*/ 0 h 2898805"/>
                  <a:gd name="connsiteX2" fmla="*/ 8975590 w 8975590"/>
                  <a:gd name="connsiteY2" fmla="*/ 2898805 h 2898805"/>
                  <a:gd name="connsiteX3" fmla="*/ 0 w 8975590"/>
                  <a:gd name="connsiteY3" fmla="*/ 2898805 h 2898805"/>
                  <a:gd name="connsiteX4" fmla="*/ 0 w 8975590"/>
                  <a:gd name="connsiteY4" fmla="*/ 0 h 2898805"/>
                  <a:gd name="connsiteX0-1" fmla="*/ 0 w 8975590"/>
                  <a:gd name="connsiteY0-2" fmla="*/ 0 h 2898805"/>
                  <a:gd name="connsiteX1-3" fmla="*/ 8975590 w 8975590"/>
                  <a:gd name="connsiteY1-4" fmla="*/ 0 h 2898805"/>
                  <a:gd name="connsiteX2-5" fmla="*/ 8975590 w 8975590"/>
                  <a:gd name="connsiteY2-6" fmla="*/ 2898805 h 2898805"/>
                  <a:gd name="connsiteX3-7" fmla="*/ 0 w 8975590"/>
                  <a:gd name="connsiteY3-8" fmla="*/ 2898805 h 2898805"/>
                  <a:gd name="connsiteX4-9" fmla="*/ 0 w 8975590"/>
                  <a:gd name="connsiteY4-10" fmla="*/ 0 h 2898805"/>
                  <a:gd name="connsiteX0-11" fmla="*/ 0 w 9036550"/>
                  <a:gd name="connsiteY0-12" fmla="*/ 0 h 2898805"/>
                  <a:gd name="connsiteX1-13" fmla="*/ 8975590 w 9036550"/>
                  <a:gd name="connsiteY1-14" fmla="*/ 0 h 2898805"/>
                  <a:gd name="connsiteX2-15" fmla="*/ 9036550 w 9036550"/>
                  <a:gd name="connsiteY2-16" fmla="*/ 1329085 h 2898805"/>
                  <a:gd name="connsiteX3-17" fmla="*/ 0 w 9036550"/>
                  <a:gd name="connsiteY3-18" fmla="*/ 2898805 h 2898805"/>
                  <a:gd name="connsiteX4-19" fmla="*/ 0 w 9036550"/>
                  <a:gd name="connsiteY4-20" fmla="*/ 0 h 2898805"/>
                  <a:gd name="connsiteX0-21" fmla="*/ 0 w 9036550"/>
                  <a:gd name="connsiteY0-22" fmla="*/ 0 h 2898805"/>
                  <a:gd name="connsiteX1-23" fmla="*/ 8975590 w 9036550"/>
                  <a:gd name="connsiteY1-24" fmla="*/ 0 h 2898805"/>
                  <a:gd name="connsiteX2-25" fmla="*/ 9036550 w 9036550"/>
                  <a:gd name="connsiteY2-26" fmla="*/ 1329085 h 2898805"/>
                  <a:gd name="connsiteX3-27" fmla="*/ 0 w 9036550"/>
                  <a:gd name="connsiteY3-28" fmla="*/ 2898805 h 2898805"/>
                  <a:gd name="connsiteX4-29" fmla="*/ 0 w 9036550"/>
                  <a:gd name="connsiteY4-30" fmla="*/ 0 h 28988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036550" h="2898805">
                    <a:moveTo>
                      <a:pt x="0" y="0"/>
                    </a:moveTo>
                    <a:lnTo>
                      <a:pt x="8975590" y="0"/>
                    </a:lnTo>
                    <a:lnTo>
                      <a:pt x="9036550" y="1329085"/>
                    </a:lnTo>
                    <a:cubicBezTo>
                      <a:pt x="6364727" y="2243485"/>
                      <a:pt x="2580383" y="658525"/>
                      <a:pt x="0" y="28988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任意多边形: 形状 26"/>
            <p:cNvSpPr/>
            <p:nvPr/>
          </p:nvSpPr>
          <p:spPr>
            <a:xfrm>
              <a:off x="0" y="5013960"/>
              <a:ext cx="2204956" cy="1906898"/>
            </a:xfrm>
            <a:custGeom>
              <a:avLst/>
              <a:gdLst>
                <a:gd name="connsiteX0" fmla="*/ 615657 w 2585134"/>
                <a:gd name="connsiteY0" fmla="*/ 0 h 2235685"/>
                <a:gd name="connsiteX1" fmla="*/ 2585134 w 2585134"/>
                <a:gd name="connsiteY1" fmla="*/ 1969477 h 2235685"/>
                <a:gd name="connsiteX2" fmla="*/ 2574966 w 2585134"/>
                <a:gd name="connsiteY2" fmla="*/ 2170845 h 2235685"/>
                <a:gd name="connsiteX3" fmla="*/ 2565070 w 2585134"/>
                <a:gd name="connsiteY3" fmla="*/ 2235685 h 2235685"/>
                <a:gd name="connsiteX4" fmla="*/ 1562971 w 2585134"/>
                <a:gd name="connsiteY4" fmla="*/ 2235685 h 2235685"/>
                <a:gd name="connsiteX5" fmla="*/ 1580391 w 2585134"/>
                <a:gd name="connsiteY5" fmla="*/ 2167936 h 2235685"/>
                <a:gd name="connsiteX6" fmla="*/ 1600397 w 2585134"/>
                <a:gd name="connsiteY6" fmla="*/ 1969477 h 2235685"/>
                <a:gd name="connsiteX7" fmla="*/ 615658 w 2585134"/>
                <a:gd name="connsiteY7" fmla="*/ 984738 h 2235685"/>
                <a:gd name="connsiteX8" fmla="*/ 65081 w 2585134"/>
                <a:gd name="connsiteY8" fmla="*/ 1152916 h 2235685"/>
                <a:gd name="connsiteX9" fmla="*/ 0 w 2585134"/>
                <a:gd name="connsiteY9" fmla="*/ 1206613 h 2235685"/>
                <a:gd name="connsiteX10" fmla="*/ 0 w 2585134"/>
                <a:gd name="connsiteY10" fmla="*/ 99522 h 2235685"/>
                <a:gd name="connsiteX11" fmla="*/ 29995 w 2585134"/>
                <a:gd name="connsiteY11" fmla="*/ 88544 h 2235685"/>
                <a:gd name="connsiteX12" fmla="*/ 615657 w 2585134"/>
                <a:gd name="connsiteY12" fmla="*/ 0 h 22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5134" h="2235685">
                  <a:moveTo>
                    <a:pt x="615657" y="0"/>
                  </a:moveTo>
                  <a:cubicBezTo>
                    <a:pt x="1703369" y="0"/>
                    <a:pt x="2585134" y="881765"/>
                    <a:pt x="2585134" y="1969477"/>
                  </a:cubicBezTo>
                  <a:cubicBezTo>
                    <a:pt x="2585134" y="2037459"/>
                    <a:pt x="2581690" y="2104637"/>
                    <a:pt x="2574966" y="2170845"/>
                  </a:cubicBezTo>
                  <a:lnTo>
                    <a:pt x="2565070" y="2235685"/>
                  </a:lnTo>
                  <a:lnTo>
                    <a:pt x="1562971" y="2235685"/>
                  </a:lnTo>
                  <a:lnTo>
                    <a:pt x="1580391" y="2167936"/>
                  </a:lnTo>
                  <a:cubicBezTo>
                    <a:pt x="1593508" y="2103832"/>
                    <a:pt x="1600397" y="2037459"/>
                    <a:pt x="1600397" y="1969477"/>
                  </a:cubicBezTo>
                  <a:cubicBezTo>
                    <a:pt x="1600397" y="1425621"/>
                    <a:pt x="1159514" y="984738"/>
                    <a:pt x="615658" y="984738"/>
                  </a:cubicBezTo>
                  <a:cubicBezTo>
                    <a:pt x="411712" y="984738"/>
                    <a:pt x="222247" y="1046737"/>
                    <a:pt x="65081" y="1152916"/>
                  </a:cubicBezTo>
                  <a:lnTo>
                    <a:pt x="0" y="1206613"/>
                  </a:lnTo>
                  <a:lnTo>
                    <a:pt x="0" y="99522"/>
                  </a:lnTo>
                  <a:lnTo>
                    <a:pt x="29995" y="88544"/>
                  </a:lnTo>
                  <a:cubicBezTo>
                    <a:pt x="215005" y="31000"/>
                    <a:pt x="411711" y="0"/>
                    <a:pt x="615657" y="0"/>
                  </a:cubicBezTo>
                  <a:close/>
                </a:path>
              </a:pathLst>
            </a:custGeom>
            <a:solidFill>
              <a:srgbClr val="CD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45"/>
            <p:cNvSpPr/>
            <p:nvPr/>
          </p:nvSpPr>
          <p:spPr>
            <a:xfrm>
              <a:off x="7680367" y="-23915"/>
              <a:ext cx="4493300" cy="1815855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AA4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45"/>
            <p:cNvSpPr/>
            <p:nvPr/>
          </p:nvSpPr>
          <p:spPr>
            <a:xfrm>
              <a:off x="8878039" y="-29379"/>
              <a:ext cx="3315542" cy="2114452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65834" y="2501729"/>
            <a:ext cx="8860110" cy="1215341"/>
            <a:chOff x="1965834" y="2821330"/>
            <a:chExt cx="8860110" cy="1215341"/>
          </a:xfrm>
        </p:grpSpPr>
        <p:grpSp>
          <p:nvGrpSpPr>
            <p:cNvPr id="21" name="组合 20"/>
            <p:cNvGrpSpPr/>
            <p:nvPr/>
          </p:nvGrpSpPr>
          <p:grpSpPr>
            <a:xfrm>
              <a:off x="1965834" y="2821330"/>
              <a:ext cx="8260333" cy="1215341"/>
              <a:chOff x="2041133" y="2688350"/>
              <a:chExt cx="8260333" cy="12153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041133" y="2688350"/>
                <a:ext cx="532434" cy="1215341"/>
                <a:chOff x="1377389" y="2619146"/>
                <a:chExt cx="532434" cy="1215341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377389" y="2619146"/>
                  <a:ext cx="347240" cy="1215341"/>
                </a:xfrm>
                <a:prstGeom prst="rect">
                  <a:avLst/>
                </a:prstGeom>
                <a:solidFill>
                  <a:srgbClr val="F6F3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05652" y="2619146"/>
                  <a:ext cx="104171" cy="1215341"/>
                </a:xfrm>
                <a:prstGeom prst="rect">
                  <a:avLst/>
                </a:prstGeom>
                <a:solidFill>
                  <a:srgbClr val="CDEF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2793813" y="3750197"/>
                <a:ext cx="7507653" cy="115747"/>
              </a:xfrm>
              <a:prstGeom prst="rect">
                <a:avLst/>
              </a:prstGeom>
              <a:solidFill>
                <a:srgbClr val="FAA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185488" y="3044279"/>
              <a:ext cx="7640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02/ </a:t>
              </a:r>
              <a:r>
                <a:rPr lang="zh-CN" altLang="en-US" sz="44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视频制作的四种方式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-46119"/>
            <a:ext cx="12193581" cy="6950237"/>
            <a:chOff x="0" y="-29379"/>
            <a:chExt cx="12193581" cy="6950237"/>
          </a:xfrm>
        </p:grpSpPr>
        <p:grpSp>
          <p:nvGrpSpPr>
            <p:cNvPr id="41" name="组合 40"/>
            <p:cNvGrpSpPr/>
            <p:nvPr/>
          </p:nvGrpSpPr>
          <p:grpSpPr>
            <a:xfrm>
              <a:off x="5056" y="-23915"/>
              <a:ext cx="12181887" cy="6906634"/>
              <a:chOff x="5056" y="-23915"/>
              <a:chExt cx="12181887" cy="6906634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5057" y="14223"/>
                <a:ext cx="12181886" cy="6868496"/>
              </a:xfrm>
              <a:prstGeom prst="roundRect">
                <a:avLst>
                  <a:gd name="adj" fmla="val 0"/>
                </a:avLst>
              </a:prstGeom>
              <a:solidFill>
                <a:srgbClr val="4A05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51"/>
              <p:cNvSpPr/>
              <p:nvPr/>
            </p:nvSpPr>
            <p:spPr>
              <a:xfrm>
                <a:off x="5056" y="-23915"/>
                <a:ext cx="10592605" cy="2785626"/>
              </a:xfrm>
              <a:custGeom>
                <a:avLst/>
                <a:gdLst>
                  <a:gd name="connsiteX0" fmla="*/ 0 w 8975590"/>
                  <a:gd name="connsiteY0" fmla="*/ 0 h 2898805"/>
                  <a:gd name="connsiteX1" fmla="*/ 8975590 w 8975590"/>
                  <a:gd name="connsiteY1" fmla="*/ 0 h 2898805"/>
                  <a:gd name="connsiteX2" fmla="*/ 8975590 w 8975590"/>
                  <a:gd name="connsiteY2" fmla="*/ 2898805 h 2898805"/>
                  <a:gd name="connsiteX3" fmla="*/ 0 w 8975590"/>
                  <a:gd name="connsiteY3" fmla="*/ 2898805 h 2898805"/>
                  <a:gd name="connsiteX4" fmla="*/ 0 w 8975590"/>
                  <a:gd name="connsiteY4" fmla="*/ 0 h 2898805"/>
                  <a:gd name="connsiteX0-1" fmla="*/ 0 w 8975590"/>
                  <a:gd name="connsiteY0-2" fmla="*/ 0 h 2898805"/>
                  <a:gd name="connsiteX1-3" fmla="*/ 8975590 w 8975590"/>
                  <a:gd name="connsiteY1-4" fmla="*/ 0 h 2898805"/>
                  <a:gd name="connsiteX2-5" fmla="*/ 8975590 w 8975590"/>
                  <a:gd name="connsiteY2-6" fmla="*/ 2898805 h 2898805"/>
                  <a:gd name="connsiteX3-7" fmla="*/ 0 w 8975590"/>
                  <a:gd name="connsiteY3-8" fmla="*/ 2898805 h 2898805"/>
                  <a:gd name="connsiteX4-9" fmla="*/ 0 w 8975590"/>
                  <a:gd name="connsiteY4-10" fmla="*/ 0 h 2898805"/>
                  <a:gd name="connsiteX0-11" fmla="*/ 0 w 9036550"/>
                  <a:gd name="connsiteY0-12" fmla="*/ 0 h 2898805"/>
                  <a:gd name="connsiteX1-13" fmla="*/ 8975590 w 9036550"/>
                  <a:gd name="connsiteY1-14" fmla="*/ 0 h 2898805"/>
                  <a:gd name="connsiteX2-15" fmla="*/ 9036550 w 9036550"/>
                  <a:gd name="connsiteY2-16" fmla="*/ 1329085 h 2898805"/>
                  <a:gd name="connsiteX3-17" fmla="*/ 0 w 9036550"/>
                  <a:gd name="connsiteY3-18" fmla="*/ 2898805 h 2898805"/>
                  <a:gd name="connsiteX4-19" fmla="*/ 0 w 9036550"/>
                  <a:gd name="connsiteY4-20" fmla="*/ 0 h 2898805"/>
                  <a:gd name="connsiteX0-21" fmla="*/ 0 w 9036550"/>
                  <a:gd name="connsiteY0-22" fmla="*/ 0 h 2898805"/>
                  <a:gd name="connsiteX1-23" fmla="*/ 8975590 w 9036550"/>
                  <a:gd name="connsiteY1-24" fmla="*/ 0 h 2898805"/>
                  <a:gd name="connsiteX2-25" fmla="*/ 9036550 w 9036550"/>
                  <a:gd name="connsiteY2-26" fmla="*/ 1329085 h 2898805"/>
                  <a:gd name="connsiteX3-27" fmla="*/ 0 w 9036550"/>
                  <a:gd name="connsiteY3-28" fmla="*/ 2898805 h 2898805"/>
                  <a:gd name="connsiteX4-29" fmla="*/ 0 w 9036550"/>
                  <a:gd name="connsiteY4-30" fmla="*/ 0 h 28988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036550" h="2898805">
                    <a:moveTo>
                      <a:pt x="0" y="0"/>
                    </a:moveTo>
                    <a:lnTo>
                      <a:pt x="8975590" y="0"/>
                    </a:lnTo>
                    <a:lnTo>
                      <a:pt x="9036550" y="1329085"/>
                    </a:lnTo>
                    <a:cubicBezTo>
                      <a:pt x="6364727" y="2243485"/>
                      <a:pt x="2580383" y="658525"/>
                      <a:pt x="0" y="28988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任意多边形: 形状 41"/>
            <p:cNvSpPr/>
            <p:nvPr/>
          </p:nvSpPr>
          <p:spPr>
            <a:xfrm>
              <a:off x="0" y="5013960"/>
              <a:ext cx="2204956" cy="1906898"/>
            </a:xfrm>
            <a:custGeom>
              <a:avLst/>
              <a:gdLst>
                <a:gd name="connsiteX0" fmla="*/ 615657 w 2585134"/>
                <a:gd name="connsiteY0" fmla="*/ 0 h 2235685"/>
                <a:gd name="connsiteX1" fmla="*/ 2585134 w 2585134"/>
                <a:gd name="connsiteY1" fmla="*/ 1969477 h 2235685"/>
                <a:gd name="connsiteX2" fmla="*/ 2574966 w 2585134"/>
                <a:gd name="connsiteY2" fmla="*/ 2170845 h 2235685"/>
                <a:gd name="connsiteX3" fmla="*/ 2565070 w 2585134"/>
                <a:gd name="connsiteY3" fmla="*/ 2235685 h 2235685"/>
                <a:gd name="connsiteX4" fmla="*/ 1562971 w 2585134"/>
                <a:gd name="connsiteY4" fmla="*/ 2235685 h 2235685"/>
                <a:gd name="connsiteX5" fmla="*/ 1580391 w 2585134"/>
                <a:gd name="connsiteY5" fmla="*/ 2167936 h 2235685"/>
                <a:gd name="connsiteX6" fmla="*/ 1600397 w 2585134"/>
                <a:gd name="connsiteY6" fmla="*/ 1969477 h 2235685"/>
                <a:gd name="connsiteX7" fmla="*/ 615658 w 2585134"/>
                <a:gd name="connsiteY7" fmla="*/ 984738 h 2235685"/>
                <a:gd name="connsiteX8" fmla="*/ 65081 w 2585134"/>
                <a:gd name="connsiteY8" fmla="*/ 1152916 h 2235685"/>
                <a:gd name="connsiteX9" fmla="*/ 0 w 2585134"/>
                <a:gd name="connsiteY9" fmla="*/ 1206613 h 2235685"/>
                <a:gd name="connsiteX10" fmla="*/ 0 w 2585134"/>
                <a:gd name="connsiteY10" fmla="*/ 99522 h 2235685"/>
                <a:gd name="connsiteX11" fmla="*/ 29995 w 2585134"/>
                <a:gd name="connsiteY11" fmla="*/ 88544 h 2235685"/>
                <a:gd name="connsiteX12" fmla="*/ 615657 w 2585134"/>
                <a:gd name="connsiteY12" fmla="*/ 0 h 22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5134" h="2235685">
                  <a:moveTo>
                    <a:pt x="615657" y="0"/>
                  </a:moveTo>
                  <a:cubicBezTo>
                    <a:pt x="1703369" y="0"/>
                    <a:pt x="2585134" y="881765"/>
                    <a:pt x="2585134" y="1969477"/>
                  </a:cubicBezTo>
                  <a:cubicBezTo>
                    <a:pt x="2585134" y="2037459"/>
                    <a:pt x="2581690" y="2104637"/>
                    <a:pt x="2574966" y="2170845"/>
                  </a:cubicBezTo>
                  <a:lnTo>
                    <a:pt x="2565070" y="2235685"/>
                  </a:lnTo>
                  <a:lnTo>
                    <a:pt x="1562971" y="2235685"/>
                  </a:lnTo>
                  <a:lnTo>
                    <a:pt x="1580391" y="2167936"/>
                  </a:lnTo>
                  <a:cubicBezTo>
                    <a:pt x="1593508" y="2103832"/>
                    <a:pt x="1600397" y="2037459"/>
                    <a:pt x="1600397" y="1969477"/>
                  </a:cubicBezTo>
                  <a:cubicBezTo>
                    <a:pt x="1600397" y="1425621"/>
                    <a:pt x="1159514" y="984738"/>
                    <a:pt x="615658" y="984738"/>
                  </a:cubicBezTo>
                  <a:cubicBezTo>
                    <a:pt x="411712" y="984738"/>
                    <a:pt x="222247" y="1046737"/>
                    <a:pt x="65081" y="1152916"/>
                  </a:cubicBezTo>
                  <a:lnTo>
                    <a:pt x="0" y="1206613"/>
                  </a:lnTo>
                  <a:lnTo>
                    <a:pt x="0" y="99522"/>
                  </a:lnTo>
                  <a:lnTo>
                    <a:pt x="29995" y="88544"/>
                  </a:lnTo>
                  <a:cubicBezTo>
                    <a:pt x="215005" y="31000"/>
                    <a:pt x="411711" y="0"/>
                    <a:pt x="615657" y="0"/>
                  </a:cubicBezTo>
                  <a:close/>
                </a:path>
              </a:pathLst>
            </a:custGeom>
            <a:solidFill>
              <a:srgbClr val="CD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680367" y="-23915"/>
              <a:ext cx="4493300" cy="1815855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AA4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5"/>
            <p:cNvSpPr/>
            <p:nvPr/>
          </p:nvSpPr>
          <p:spPr>
            <a:xfrm>
              <a:off x="8878039" y="-29379"/>
              <a:ext cx="3315542" cy="2114452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424541" y="2435517"/>
            <a:ext cx="8131680" cy="2246902"/>
            <a:chOff x="2364293" y="2565635"/>
            <a:chExt cx="8248443" cy="2130318"/>
          </a:xfrm>
        </p:grpSpPr>
        <p:grpSp>
          <p:nvGrpSpPr>
            <p:cNvPr id="51" name="组合 50"/>
            <p:cNvGrpSpPr/>
            <p:nvPr/>
          </p:nvGrpSpPr>
          <p:grpSpPr>
            <a:xfrm>
              <a:off x="2364293" y="2565635"/>
              <a:ext cx="3991173" cy="2130318"/>
              <a:chOff x="4806552" y="2137473"/>
              <a:chExt cx="3991173" cy="2130318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806552" y="2137473"/>
                <a:ext cx="3871697" cy="873429"/>
                <a:chOff x="4806552" y="2137473"/>
                <a:chExt cx="3871697" cy="873429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4806552" y="2178801"/>
                  <a:ext cx="521713" cy="539353"/>
                </a:xfrm>
                <a:prstGeom prst="rect">
                  <a:avLst/>
                </a:prstGeom>
                <a:solidFill>
                  <a:srgbClr val="FAA4E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latin typeface="汉仪雅酷黑 75W" panose="020B0804020202020204" pitchFamily="34" charset="-122"/>
                      <a:ea typeface="汉仪雅酷黑 75W" panose="020B0804020202020204" pitchFamily="34" charset="-122"/>
                    </a:rPr>
                    <a:t>01</a:t>
                  </a:r>
                  <a:endParaRPr lang="zh-CN" altLang="en-US" sz="2000" b="1" dirty="0">
                    <a:latin typeface="汉仪雅酷黑 75W" panose="020B0804020202020204" pitchFamily="34" charset="-122"/>
                    <a:ea typeface="汉仪雅酷黑 75W" panose="020B0804020202020204" pitchFamily="34" charset="-122"/>
                  </a:endParaRPr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5506882" y="2137473"/>
                  <a:ext cx="3171367" cy="873429"/>
                  <a:chOff x="7671931" y="1578499"/>
                  <a:chExt cx="3171367" cy="873429"/>
                </a:xfrm>
              </p:grpSpPr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7672337" y="1578499"/>
                    <a:ext cx="1704190" cy="5541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 dirty="0">
                        <a:solidFill>
                          <a:schemeClr val="bg1"/>
                        </a:solidFill>
                        <a:latin typeface="汉仪雅酷黑 75W" panose="020B0804020202020204" pitchFamily="34" charset="-122"/>
                        <a:ea typeface="汉仪雅酷黑 75W" panose="020B0804020202020204" pitchFamily="34" charset="-122"/>
                      </a:rPr>
                      <a:t>录像式</a:t>
                    </a:r>
                  </a:p>
                </p:txBody>
              </p:sp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7671931" y="2160276"/>
                    <a:ext cx="3171367" cy="291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chemeClr val="bg1"/>
                        </a:solidFill>
                        <a:latin typeface="汉仪雅酷黑 75W" panose="020B0804020202020204" pitchFamily="34" charset="-122"/>
                        <a:ea typeface="汉仪雅酷黑 75W" panose="020B0804020202020204" pitchFamily="34" charset="-122"/>
                      </a:rPr>
                      <a:t>录播环境、设备、真人出镜</a:t>
                    </a:r>
                    <a:endParaRPr lang="zh-CN" altLang="en-US" sz="1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50" name="组合 49"/>
              <p:cNvGrpSpPr/>
              <p:nvPr/>
            </p:nvGrpSpPr>
            <p:grpSpPr>
              <a:xfrm>
                <a:off x="4806558" y="3330005"/>
                <a:ext cx="3991167" cy="937786"/>
                <a:chOff x="4806558" y="3330005"/>
                <a:chExt cx="3991167" cy="937786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4806558" y="3330005"/>
                  <a:ext cx="521713" cy="539353"/>
                </a:xfrm>
                <a:prstGeom prst="rect">
                  <a:avLst/>
                </a:prstGeom>
                <a:solidFill>
                  <a:srgbClr val="F6F38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chemeClr val="tx1"/>
                      </a:solidFill>
                      <a:latin typeface="汉仪雅酷黑 75W" panose="020B0804020202020204" pitchFamily="34" charset="-122"/>
                      <a:ea typeface="汉仪雅酷黑 75W" panose="020B0804020202020204" pitchFamily="34" charset="-122"/>
                    </a:rPr>
                    <a:t>03</a:t>
                  </a:r>
                  <a:endParaRPr lang="zh-CN" altLang="en-US" sz="2000" b="1" dirty="0">
                    <a:solidFill>
                      <a:schemeClr val="tx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endParaRPr>
                </a:p>
              </p:txBody>
            </p:sp>
            <p:grpSp>
              <p:nvGrpSpPr>
                <p:cNvPr id="29" name="组合 28"/>
                <p:cNvGrpSpPr/>
                <p:nvPr/>
              </p:nvGrpSpPr>
              <p:grpSpPr>
                <a:xfrm>
                  <a:off x="5465113" y="3341221"/>
                  <a:ext cx="3332612" cy="926570"/>
                  <a:chOff x="7630162" y="1677019"/>
                  <a:chExt cx="3332612" cy="926570"/>
                </a:xfrm>
              </p:grpSpPr>
              <p:sp>
                <p:nvSpPr>
                  <p:cNvPr id="30" name="文本框 29"/>
                  <p:cNvSpPr txBox="1"/>
                  <p:nvPr/>
                </p:nvSpPr>
                <p:spPr>
                  <a:xfrm>
                    <a:off x="7658286" y="1677019"/>
                    <a:ext cx="3030692" cy="5541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 dirty="0">
                        <a:solidFill>
                          <a:schemeClr val="bg1"/>
                        </a:solidFill>
                        <a:latin typeface="汉仪雅酷黑 75W" panose="020B0804020202020204" pitchFamily="34" charset="-122"/>
                        <a:ea typeface="汉仪雅酷黑 75W" panose="020B0804020202020204" pitchFamily="34" charset="-122"/>
                      </a:rPr>
                      <a:t>动画式</a:t>
                    </a:r>
                  </a:p>
                </p:txBody>
              </p:sp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7630162" y="2311781"/>
                    <a:ext cx="3332612" cy="291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借助动画场景与形象</a:t>
                    </a:r>
                  </a:p>
                </p:txBody>
              </p:sp>
            </p:grpSp>
          </p:grpSp>
        </p:grpSp>
        <p:grpSp>
          <p:nvGrpSpPr>
            <p:cNvPr id="52" name="组合 51"/>
            <p:cNvGrpSpPr/>
            <p:nvPr/>
          </p:nvGrpSpPr>
          <p:grpSpPr>
            <a:xfrm>
              <a:off x="6516147" y="2565635"/>
              <a:ext cx="4096589" cy="2123769"/>
              <a:chOff x="4209282" y="2137473"/>
              <a:chExt cx="4096589" cy="2123769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4209282" y="2137473"/>
                <a:ext cx="3893186" cy="893664"/>
                <a:chOff x="4209282" y="2137473"/>
                <a:chExt cx="3893186" cy="893664"/>
              </a:xfrm>
            </p:grpSpPr>
            <p:sp>
              <p:nvSpPr>
                <p:cNvPr id="59" name="矩形 58"/>
                <p:cNvSpPr/>
                <p:nvPr/>
              </p:nvSpPr>
              <p:spPr>
                <a:xfrm>
                  <a:off x="4209282" y="2178801"/>
                  <a:ext cx="521713" cy="539353"/>
                </a:xfrm>
                <a:prstGeom prst="rect">
                  <a:avLst/>
                </a:prstGeom>
                <a:solidFill>
                  <a:srgbClr val="FAA4E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latin typeface="汉仪雅酷黑 75W" panose="020B0804020202020204" pitchFamily="34" charset="-122"/>
                      <a:ea typeface="汉仪雅酷黑 75W" panose="020B0804020202020204" pitchFamily="34" charset="-122"/>
                    </a:rPr>
                    <a:t>02</a:t>
                  </a:r>
                  <a:endParaRPr lang="zh-CN" altLang="en-US" sz="2000" b="1" dirty="0">
                    <a:latin typeface="汉仪雅酷黑 75W" panose="020B0804020202020204" pitchFamily="34" charset="-122"/>
                    <a:ea typeface="汉仪雅酷黑 75W" panose="020B0804020202020204" pitchFamily="34" charset="-122"/>
                  </a:endParaRPr>
                </a:p>
              </p:txBody>
            </p:sp>
            <p:grpSp>
              <p:nvGrpSpPr>
                <p:cNvPr id="60" name="组合 59"/>
                <p:cNvGrpSpPr/>
                <p:nvPr/>
              </p:nvGrpSpPr>
              <p:grpSpPr>
                <a:xfrm>
                  <a:off x="4910024" y="2137473"/>
                  <a:ext cx="3192444" cy="893664"/>
                  <a:chOff x="7075073" y="1578499"/>
                  <a:chExt cx="3192444" cy="893664"/>
                </a:xfrm>
              </p:grpSpPr>
              <p:sp>
                <p:nvSpPr>
                  <p:cNvPr id="61" name="文本框 60"/>
                  <p:cNvSpPr txBox="1"/>
                  <p:nvPr/>
                </p:nvSpPr>
                <p:spPr>
                  <a:xfrm>
                    <a:off x="7075073" y="1578499"/>
                    <a:ext cx="3030692" cy="5541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 dirty="0">
                        <a:solidFill>
                          <a:schemeClr val="bg1"/>
                        </a:solidFill>
                        <a:latin typeface="汉仪雅酷黑 75W" panose="020B0804020202020204" pitchFamily="34" charset="-122"/>
                        <a:ea typeface="汉仪雅酷黑 75W" panose="020B0804020202020204" pitchFamily="34" charset="-122"/>
                      </a:rPr>
                      <a:t>录屏式</a:t>
                    </a:r>
                  </a:p>
                </p:txBody>
              </p:sp>
              <p:sp>
                <p:nvSpPr>
                  <p:cNvPr id="62" name="文本框 61"/>
                  <p:cNvSpPr txBox="1"/>
                  <p:nvPr/>
                </p:nvSpPr>
                <p:spPr>
                  <a:xfrm>
                    <a:off x="7096150" y="2180510"/>
                    <a:ext cx="3171367" cy="2916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chemeClr val="bg1"/>
                        </a:solidFill>
                        <a:ea typeface="汉仪雅酷黑 75W" panose="020B0804020202020204" pitchFamily="34" charset="-122"/>
                      </a:rPr>
                      <a:t>用录屏软件对课件进行录制</a:t>
                    </a:r>
                  </a:p>
                </p:txBody>
              </p:sp>
            </p:grpSp>
          </p:grpSp>
          <p:grpSp>
            <p:nvGrpSpPr>
              <p:cNvPr id="54" name="组合 53"/>
              <p:cNvGrpSpPr/>
              <p:nvPr/>
            </p:nvGrpSpPr>
            <p:grpSpPr>
              <a:xfrm>
                <a:off x="4209282" y="3330005"/>
                <a:ext cx="4096589" cy="931237"/>
                <a:chOff x="4209282" y="3330005"/>
                <a:chExt cx="4096589" cy="931237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4209282" y="3330005"/>
                  <a:ext cx="521713" cy="539353"/>
                </a:xfrm>
                <a:prstGeom prst="rect">
                  <a:avLst/>
                </a:prstGeom>
                <a:solidFill>
                  <a:srgbClr val="F6F38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chemeClr val="tx1"/>
                      </a:solidFill>
                      <a:latin typeface="汉仪雅酷黑 75W" panose="020B0804020202020204" pitchFamily="34" charset="-122"/>
                      <a:ea typeface="汉仪雅酷黑 75W" panose="020B0804020202020204" pitchFamily="34" charset="-122"/>
                    </a:rPr>
                    <a:t>04</a:t>
                  </a:r>
                  <a:endParaRPr lang="zh-CN" altLang="en-US" sz="2000" b="1" dirty="0">
                    <a:solidFill>
                      <a:schemeClr val="tx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endParaRPr>
                </a:p>
              </p:txBody>
            </p:sp>
            <p:grpSp>
              <p:nvGrpSpPr>
                <p:cNvPr id="56" name="组合 55"/>
                <p:cNvGrpSpPr/>
                <p:nvPr/>
              </p:nvGrpSpPr>
              <p:grpSpPr>
                <a:xfrm>
                  <a:off x="4938136" y="3334653"/>
                  <a:ext cx="3367735" cy="926589"/>
                  <a:chOff x="7103185" y="1670451"/>
                  <a:chExt cx="3367735" cy="926589"/>
                </a:xfrm>
              </p:grpSpPr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7103185" y="1670451"/>
                    <a:ext cx="3030692" cy="5541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3200" b="1" dirty="0">
                        <a:solidFill>
                          <a:schemeClr val="bg1"/>
                        </a:solidFill>
                        <a:latin typeface="汉仪雅酷黑 75W" panose="020B0804020202020204" pitchFamily="34" charset="-122"/>
                        <a:ea typeface="汉仪雅酷黑 75W" panose="020B0804020202020204" pitchFamily="34" charset="-122"/>
                      </a:rPr>
                      <a:t>混合式</a:t>
                    </a:r>
                  </a:p>
                </p:txBody>
              </p:sp>
              <p:sp>
                <p:nvSpPr>
                  <p:cNvPr id="58" name="文本框 57"/>
                  <p:cNvSpPr txBox="1"/>
                  <p:nvPr/>
                </p:nvSpPr>
                <p:spPr>
                  <a:xfrm>
                    <a:off x="7138309" y="2305232"/>
                    <a:ext cx="3332611" cy="291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根据实际需求，自由组合以上三种方式</a:t>
                    </a:r>
                  </a:p>
                </p:txBody>
              </p:sp>
            </p:grpSp>
          </p:grpSp>
        </p:grpSp>
      </p:grpSp>
      <p:grpSp>
        <p:nvGrpSpPr>
          <p:cNvPr id="37" name="组合 36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38" name="文本框 37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视频制作方式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录像式视频制作要点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6677" y="2740068"/>
            <a:ext cx="2881898" cy="1075081"/>
            <a:chOff x="2875334" y="3346515"/>
            <a:chExt cx="3313081" cy="1235932"/>
          </a:xfrm>
        </p:grpSpPr>
        <p:grpSp>
          <p:nvGrpSpPr>
            <p:cNvPr id="3" name="组合 2"/>
            <p:cNvGrpSpPr/>
            <p:nvPr/>
          </p:nvGrpSpPr>
          <p:grpSpPr>
            <a:xfrm>
              <a:off x="2875334" y="3346515"/>
              <a:ext cx="3313081" cy="1235932"/>
              <a:chOff x="1943572" y="3102917"/>
              <a:chExt cx="3313081" cy="123593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949573" y="3134889"/>
                <a:ext cx="3307080" cy="120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943572" y="3102917"/>
                <a:ext cx="3307080" cy="633074"/>
              </a:xfrm>
              <a:prstGeom prst="rect">
                <a:avLst/>
              </a:prstGeom>
              <a:solidFill>
                <a:srgbClr val="F6F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2875334" y="3487964"/>
              <a:ext cx="3307080" cy="955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在哪里录</a:t>
              </a:r>
              <a:endParaRPr lang="en-US" altLang="zh-CN" sz="2400" dirty="0"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  <a:p>
              <a:pPr algn="ctr"/>
              <a:r>
                <a:rPr lang="en-US" altLang="zh-CN" sz="2400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Where</a:t>
              </a:r>
              <a:endParaRPr lang="zh-CN" altLang="en-US" sz="2400" dirty="0"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65235" y="2740068"/>
            <a:ext cx="2878088" cy="1054361"/>
            <a:chOff x="2875334" y="3346515"/>
            <a:chExt cx="3308701" cy="1212112"/>
          </a:xfrm>
        </p:grpSpPr>
        <p:grpSp>
          <p:nvGrpSpPr>
            <p:cNvPr id="13" name="组合 12"/>
            <p:cNvGrpSpPr/>
            <p:nvPr/>
          </p:nvGrpSpPr>
          <p:grpSpPr>
            <a:xfrm>
              <a:off x="2875334" y="3346515"/>
              <a:ext cx="3308701" cy="1212112"/>
              <a:chOff x="1943572" y="3102917"/>
              <a:chExt cx="3308701" cy="1212112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945193" y="3111069"/>
                <a:ext cx="3307080" cy="120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943572" y="3102917"/>
                <a:ext cx="3307080" cy="633074"/>
              </a:xfrm>
              <a:prstGeom prst="rect">
                <a:avLst/>
              </a:prstGeom>
              <a:solidFill>
                <a:srgbClr val="F6F3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875334" y="3472037"/>
              <a:ext cx="3307080" cy="955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录谁</a:t>
              </a:r>
              <a:endParaRPr lang="en-US" altLang="zh-CN" sz="2400" dirty="0"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  <a:p>
              <a:pPr algn="ctr"/>
              <a:r>
                <a:rPr lang="en-US" altLang="zh-CN" sz="2400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Who</a:t>
              </a:r>
              <a:endParaRPr lang="zh-CN" altLang="en-US" sz="2400" dirty="0"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15955" y="2740069"/>
            <a:ext cx="2879078" cy="1059851"/>
            <a:chOff x="2875334" y="3346515"/>
            <a:chExt cx="3309839" cy="1218423"/>
          </a:xfrm>
        </p:grpSpPr>
        <p:grpSp>
          <p:nvGrpSpPr>
            <p:cNvPr id="21" name="组合 20"/>
            <p:cNvGrpSpPr/>
            <p:nvPr/>
          </p:nvGrpSpPr>
          <p:grpSpPr>
            <a:xfrm>
              <a:off x="2875334" y="3346515"/>
              <a:ext cx="3309839" cy="1218423"/>
              <a:chOff x="1943572" y="3102917"/>
              <a:chExt cx="3309839" cy="121842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946331" y="3117380"/>
                <a:ext cx="3307080" cy="1203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943572" y="3102917"/>
                <a:ext cx="3307080" cy="633074"/>
              </a:xfrm>
              <a:prstGeom prst="rect">
                <a:avLst/>
              </a:prstGeom>
              <a:solidFill>
                <a:srgbClr val="FAA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875334" y="3472037"/>
              <a:ext cx="3307080" cy="9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用什么录</a:t>
              </a:r>
              <a:endParaRPr lang="en-US" altLang="zh-CN" sz="2400" dirty="0"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  <a:p>
              <a:pPr algn="ctr"/>
              <a:r>
                <a:rPr lang="en-US" altLang="zh-CN" sz="2400" dirty="0"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How</a:t>
              </a:r>
              <a:endParaRPr lang="zh-CN" altLang="en-US" sz="2400" dirty="0"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543432" y="4091323"/>
            <a:ext cx="272316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传统教室、微格教室、录播教室、办公室、校园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58442" y="4188305"/>
            <a:ext cx="230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相机、手机、电脑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88037" y="4188305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选定主讲人，规范着装、语言、形态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43208" y="1911915"/>
            <a:ext cx="17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242452" y="1849661"/>
            <a:ext cx="17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a typeface="汉仪雅酷黑 75W" panose="020B0804020202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ea typeface="汉仪雅酷黑 75W" panose="020B0804020202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341696" y="1911915"/>
            <a:ext cx="17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244880" y="5522166"/>
            <a:ext cx="5735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</a:rPr>
              <a:t>课程网址  https://www.icourse163.org/learn/TJSFDX-1002599017?tid=1465864479#/learn/content?type=detail&amp;id=1245870232&amp;cid=1271146608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录屏式视频制作要点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60289" y="1870951"/>
            <a:ext cx="7002706" cy="2437687"/>
            <a:chOff x="2660290" y="1926969"/>
            <a:chExt cx="7002706" cy="2437687"/>
          </a:xfrm>
        </p:grpSpPr>
        <p:grpSp>
          <p:nvGrpSpPr>
            <p:cNvPr id="2" name="组合 1"/>
            <p:cNvGrpSpPr/>
            <p:nvPr/>
          </p:nvGrpSpPr>
          <p:grpSpPr>
            <a:xfrm>
              <a:off x="7222130" y="1926969"/>
              <a:ext cx="2440866" cy="2437687"/>
              <a:chOff x="1568090" y="2078723"/>
              <a:chExt cx="2440866" cy="2437687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571269" y="2078723"/>
                <a:ext cx="2437687" cy="2437687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椭圆 3"/>
              <p:cNvSpPr/>
              <p:nvPr/>
            </p:nvSpPr>
            <p:spPr>
              <a:xfrm>
                <a:off x="1568090" y="3297567"/>
                <a:ext cx="2437687" cy="1218843"/>
              </a:xfrm>
              <a:custGeom>
                <a:avLst/>
                <a:gdLst/>
                <a:ahLst/>
                <a:cxnLst/>
                <a:rect l="l" t="t" r="r" b="b"/>
                <a:pathLst>
                  <a:path w="3600400" h="1800200">
                    <a:moveTo>
                      <a:pt x="0" y="0"/>
                    </a:moveTo>
                    <a:lnTo>
                      <a:pt x="3600400" y="0"/>
                    </a:lnTo>
                    <a:cubicBezTo>
                      <a:pt x="3600400" y="994223"/>
                      <a:pt x="2794423" y="1800200"/>
                      <a:pt x="1800200" y="1800200"/>
                    </a:cubicBezTo>
                    <a:cubicBezTo>
                      <a:pt x="805977" y="1800200"/>
                      <a:pt x="0" y="994223"/>
                      <a:pt x="0" y="0"/>
                    </a:cubicBezTo>
                    <a:close/>
                  </a:path>
                </a:pathLst>
              </a:custGeom>
              <a:solidFill>
                <a:srgbClr val="F6F38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 flipV="1">
                <a:off x="1637397" y="2155619"/>
                <a:ext cx="2291426" cy="1145713"/>
              </a:xfrm>
              <a:custGeom>
                <a:avLst/>
                <a:gdLst>
                  <a:gd name="connsiteX0" fmla="*/ 3384376 w 3475816"/>
                  <a:gd name="connsiteY0" fmla="*/ 0 h 1692188"/>
                  <a:gd name="connsiteX1" fmla="*/ 1692188 w 3475816"/>
                  <a:gd name="connsiteY1" fmla="*/ 1692188 h 1692188"/>
                  <a:gd name="connsiteX2" fmla="*/ 0 w 3475816"/>
                  <a:gd name="connsiteY2" fmla="*/ 0 h 1692188"/>
                  <a:gd name="connsiteX3" fmla="*/ 3475816 w 3475816"/>
                  <a:gd name="connsiteY3" fmla="*/ 91440 h 1692188"/>
                  <a:gd name="connsiteX0-1" fmla="*/ 3384376 w 3384376"/>
                  <a:gd name="connsiteY0-2" fmla="*/ 0 h 1692188"/>
                  <a:gd name="connsiteX1-3" fmla="*/ 1692188 w 3384376"/>
                  <a:gd name="connsiteY1-4" fmla="*/ 1692188 h 1692188"/>
                  <a:gd name="connsiteX2-5" fmla="*/ 0 w 3384376"/>
                  <a:gd name="connsiteY2-6" fmla="*/ 0 h 1692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84376" h="1692188">
                    <a:moveTo>
                      <a:pt x="3384376" y="0"/>
                    </a:moveTo>
                    <a:cubicBezTo>
                      <a:pt x="3384376" y="934570"/>
                      <a:pt x="2626758" y="1692188"/>
                      <a:pt x="1692188" y="1692188"/>
                    </a:cubicBezTo>
                    <a:cubicBezTo>
                      <a:pt x="757618" y="1692188"/>
                      <a:pt x="0" y="934570"/>
                      <a:pt x="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6F38C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660290" y="1926969"/>
              <a:ext cx="2440866" cy="2437687"/>
              <a:chOff x="1568090" y="2078723"/>
              <a:chExt cx="2440866" cy="2437687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571269" y="2078723"/>
                <a:ext cx="2437687" cy="2437687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椭圆 3"/>
              <p:cNvSpPr/>
              <p:nvPr/>
            </p:nvSpPr>
            <p:spPr>
              <a:xfrm>
                <a:off x="1568090" y="3297567"/>
                <a:ext cx="2437687" cy="1218843"/>
              </a:xfrm>
              <a:custGeom>
                <a:avLst/>
                <a:gdLst/>
                <a:ahLst/>
                <a:cxnLst/>
                <a:rect l="l" t="t" r="r" b="b"/>
                <a:pathLst>
                  <a:path w="3600400" h="1800200">
                    <a:moveTo>
                      <a:pt x="0" y="0"/>
                    </a:moveTo>
                    <a:lnTo>
                      <a:pt x="3600400" y="0"/>
                    </a:lnTo>
                    <a:cubicBezTo>
                      <a:pt x="3600400" y="994223"/>
                      <a:pt x="2794423" y="1800200"/>
                      <a:pt x="1800200" y="1800200"/>
                    </a:cubicBezTo>
                    <a:cubicBezTo>
                      <a:pt x="805977" y="1800200"/>
                      <a:pt x="0" y="994223"/>
                      <a:pt x="0" y="0"/>
                    </a:cubicBezTo>
                    <a:close/>
                  </a:path>
                </a:pathLst>
              </a:custGeom>
              <a:solidFill>
                <a:srgbClr val="FAA4E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椭圆 6"/>
              <p:cNvSpPr/>
              <p:nvPr/>
            </p:nvSpPr>
            <p:spPr>
              <a:xfrm flipV="1">
                <a:off x="1637397" y="2155619"/>
                <a:ext cx="2291426" cy="1145713"/>
              </a:xfrm>
              <a:custGeom>
                <a:avLst/>
                <a:gdLst>
                  <a:gd name="connsiteX0" fmla="*/ 3384376 w 3475816"/>
                  <a:gd name="connsiteY0" fmla="*/ 0 h 1692188"/>
                  <a:gd name="connsiteX1" fmla="*/ 1692188 w 3475816"/>
                  <a:gd name="connsiteY1" fmla="*/ 1692188 h 1692188"/>
                  <a:gd name="connsiteX2" fmla="*/ 0 w 3475816"/>
                  <a:gd name="connsiteY2" fmla="*/ 0 h 1692188"/>
                  <a:gd name="connsiteX3" fmla="*/ 3475816 w 3475816"/>
                  <a:gd name="connsiteY3" fmla="*/ 91440 h 1692188"/>
                  <a:gd name="connsiteX0-1" fmla="*/ 3384376 w 3384376"/>
                  <a:gd name="connsiteY0-2" fmla="*/ 0 h 1692188"/>
                  <a:gd name="connsiteX1-3" fmla="*/ 1692188 w 3384376"/>
                  <a:gd name="connsiteY1-4" fmla="*/ 1692188 h 1692188"/>
                  <a:gd name="connsiteX2-5" fmla="*/ 0 w 3384376"/>
                  <a:gd name="connsiteY2-6" fmla="*/ 0 h 1692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84376" h="1692188">
                    <a:moveTo>
                      <a:pt x="3384376" y="0"/>
                    </a:moveTo>
                    <a:cubicBezTo>
                      <a:pt x="3384376" y="934570"/>
                      <a:pt x="2626758" y="1692188"/>
                      <a:pt x="1692188" y="1692188"/>
                    </a:cubicBezTo>
                    <a:cubicBezTo>
                      <a:pt x="757618" y="1692188"/>
                      <a:pt x="0" y="934570"/>
                      <a:pt x="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AA4E3"/>
                </a:solidFill>
                <a:prstDash val="sysDot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" name="直接连接符 3"/>
            <p:cNvCxnSpPr/>
            <p:nvPr/>
          </p:nvCxnSpPr>
          <p:spPr>
            <a:xfrm>
              <a:off x="5262880" y="3145812"/>
              <a:ext cx="18796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6084917" y="3023892"/>
              <a:ext cx="243840" cy="243840"/>
            </a:xfrm>
            <a:prstGeom prst="ellipse">
              <a:avLst/>
            </a:prstGeom>
            <a:solidFill>
              <a:srgbClr val="CD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485407" y="2311418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01</a:t>
            </a:r>
            <a:endParaRPr lang="zh-CN" altLang="en-US" sz="3600" dirty="0"/>
          </a:p>
        </p:txBody>
      </p:sp>
      <p:sp>
        <p:nvSpPr>
          <p:cNvPr id="22" name="矩形 21"/>
          <p:cNvSpPr/>
          <p:nvPr/>
        </p:nvSpPr>
        <p:spPr>
          <a:xfrm>
            <a:off x="8047247" y="2311418"/>
            <a:ext cx="793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02</a:t>
            </a:r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863676" y="3235690"/>
            <a:ext cx="191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a typeface="汉仪雅酷黑 75W" panose="020B0804020202020204" pitchFamily="34" charset="-122"/>
              </a:rPr>
              <a:t>课件制作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29946" y="3225606"/>
            <a:ext cx="185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讲解录制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89207" y="4577490"/>
            <a:ext cx="164182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讲解要流畅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语速语调要适当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52438" y="4577490"/>
            <a:ext cx="1338618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页面要美观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内容要丰富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逻辑要清晰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动画式视频制作要点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55722" y="1456984"/>
            <a:ext cx="4878910" cy="3911561"/>
            <a:chOff x="4820008" y="1906850"/>
            <a:chExt cx="4120044" cy="3303157"/>
          </a:xfrm>
        </p:grpSpPr>
        <p:grpSp>
          <p:nvGrpSpPr>
            <p:cNvPr id="25" name="组合 24"/>
            <p:cNvGrpSpPr/>
            <p:nvPr/>
          </p:nvGrpSpPr>
          <p:grpSpPr>
            <a:xfrm>
              <a:off x="4820008" y="1906850"/>
              <a:ext cx="997522" cy="2269873"/>
              <a:chOff x="4275998" y="1779529"/>
              <a:chExt cx="997522" cy="2269873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4275998" y="1779529"/>
                <a:ext cx="997521" cy="997521"/>
                <a:chOff x="2616200" y="1103872"/>
                <a:chExt cx="910025" cy="910025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2616200" y="1103872"/>
                  <a:ext cx="910025" cy="910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2714062" y="1201733"/>
                  <a:ext cx="714301" cy="714301"/>
                </a:xfrm>
                <a:prstGeom prst="ellipse">
                  <a:avLst/>
                </a:prstGeom>
                <a:solidFill>
                  <a:srgbClr val="FAA4E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latin typeface="汉仪雅酷黑 75W" panose="020B0804020202020204" pitchFamily="34" charset="-122"/>
                      <a:ea typeface="汉仪雅酷黑 75W" panose="020B0804020202020204" pitchFamily="34" charset="-122"/>
                    </a:rPr>
                    <a:t>01</a:t>
                  </a:r>
                  <a:endParaRPr lang="zh-CN" altLang="en-US" sz="2000" b="1" dirty="0">
                    <a:solidFill>
                      <a:schemeClr val="bg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4275999" y="3051881"/>
                <a:ext cx="997521" cy="997521"/>
                <a:chOff x="2616201" y="878399"/>
                <a:chExt cx="910025" cy="910025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2616201" y="878399"/>
                  <a:ext cx="910025" cy="910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714062" y="976261"/>
                  <a:ext cx="714301" cy="714301"/>
                </a:xfrm>
                <a:prstGeom prst="ellipse">
                  <a:avLst/>
                </a:prstGeom>
                <a:solidFill>
                  <a:srgbClr val="F6F38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chemeClr val="tx1"/>
                      </a:solidFill>
                      <a:latin typeface="汉仪雅酷黑 75W" panose="020B0804020202020204" pitchFamily="34" charset="-122"/>
                      <a:ea typeface="汉仪雅酷黑 75W" panose="020B0804020202020204" pitchFamily="34" charset="-122"/>
                    </a:rPr>
                    <a:t>02</a:t>
                  </a:r>
                  <a:endParaRPr lang="zh-CN" altLang="en-US" sz="2000" b="1" dirty="0">
                    <a:solidFill>
                      <a:schemeClr val="tx1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</a:endParaRPr>
                </a:p>
              </p:txBody>
            </p:sp>
          </p:grpSp>
        </p:grpSp>
        <p:sp>
          <p:nvSpPr>
            <p:cNvPr id="31" name="文本框 30"/>
            <p:cNvSpPr txBox="1"/>
            <p:nvPr/>
          </p:nvSpPr>
          <p:spPr>
            <a:xfrm>
              <a:off x="5737636" y="2156773"/>
              <a:ext cx="3122523" cy="415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6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选择与主题相符的模板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17529" y="4794159"/>
              <a:ext cx="3122523" cy="415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6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关注动画和交互的设计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3688143" y="4470394"/>
            <a:ext cx="1181253" cy="1181253"/>
            <a:chOff x="2646157" y="1103874"/>
            <a:chExt cx="910025" cy="910025"/>
          </a:xfrm>
        </p:grpSpPr>
        <p:sp>
          <p:nvSpPr>
            <p:cNvPr id="23" name="椭圆 22"/>
            <p:cNvSpPr/>
            <p:nvPr/>
          </p:nvSpPr>
          <p:spPr>
            <a:xfrm>
              <a:off x="2646157" y="1103874"/>
              <a:ext cx="910025" cy="910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744019" y="1201736"/>
              <a:ext cx="714301" cy="714301"/>
            </a:xfrm>
            <a:prstGeom prst="ellipse">
              <a:avLst/>
            </a:prstGeom>
            <a:solidFill>
              <a:srgbClr val="FAA4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 flipH="1">
            <a:off x="5077691" y="3308093"/>
            <a:ext cx="2220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6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rPr>
              <a:t>确定人物形象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8093749" y="4612618"/>
            <a:ext cx="269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6859" r="10738"/>
          <a:stretch>
            <a:fillRect/>
          </a:stretch>
        </p:blipFill>
        <p:spPr>
          <a:xfrm>
            <a:off x="4227379" y="1528950"/>
            <a:ext cx="1365972" cy="1395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4229" r="7682"/>
          <a:stretch>
            <a:fillRect/>
          </a:stretch>
        </p:blipFill>
        <p:spPr>
          <a:xfrm>
            <a:off x="1977293" y="1522314"/>
            <a:ext cx="1311531" cy="14025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6131" y="1532659"/>
            <a:ext cx="1405367" cy="1395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4884" y="1522313"/>
            <a:ext cx="1472111" cy="138900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31831" y="3121257"/>
            <a:ext cx="80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录屏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95779" y="3109561"/>
            <a:ext cx="12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片头片尾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49364" y="3120798"/>
            <a:ext cx="140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互动和练习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73022" y="3135733"/>
            <a:ext cx="240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课件与人像同时录制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961" y="4322724"/>
            <a:ext cx="2276475" cy="69532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17" name="文本框 16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资源推荐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960" y="5475526"/>
            <a:ext cx="2276475" cy="65042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532295" y="4485720"/>
            <a:ext cx="14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插画、图标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69538" y="5616070"/>
            <a:ext cx="14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78995" y="44857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https://www.iconfont.cn/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169727" y="5616070"/>
            <a:ext cx="2513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http://www.1ppt.com/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790" y="-46118"/>
            <a:ext cx="12193581" cy="6950237"/>
            <a:chOff x="0" y="-29379"/>
            <a:chExt cx="12193581" cy="6950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5056" y="-23915"/>
              <a:ext cx="12181887" cy="6906634"/>
              <a:chOff x="5056" y="-23915"/>
              <a:chExt cx="12181887" cy="690663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057" y="14223"/>
                <a:ext cx="12181886" cy="6868496"/>
              </a:xfrm>
              <a:prstGeom prst="roundRect">
                <a:avLst>
                  <a:gd name="adj" fmla="val 0"/>
                </a:avLst>
              </a:prstGeom>
              <a:solidFill>
                <a:srgbClr val="4A05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51"/>
              <p:cNvSpPr/>
              <p:nvPr/>
            </p:nvSpPr>
            <p:spPr>
              <a:xfrm>
                <a:off x="5056" y="-23915"/>
                <a:ext cx="10592605" cy="2785626"/>
              </a:xfrm>
              <a:custGeom>
                <a:avLst/>
                <a:gdLst>
                  <a:gd name="connsiteX0" fmla="*/ 0 w 8975590"/>
                  <a:gd name="connsiteY0" fmla="*/ 0 h 2898805"/>
                  <a:gd name="connsiteX1" fmla="*/ 8975590 w 8975590"/>
                  <a:gd name="connsiteY1" fmla="*/ 0 h 2898805"/>
                  <a:gd name="connsiteX2" fmla="*/ 8975590 w 8975590"/>
                  <a:gd name="connsiteY2" fmla="*/ 2898805 h 2898805"/>
                  <a:gd name="connsiteX3" fmla="*/ 0 w 8975590"/>
                  <a:gd name="connsiteY3" fmla="*/ 2898805 h 2898805"/>
                  <a:gd name="connsiteX4" fmla="*/ 0 w 8975590"/>
                  <a:gd name="connsiteY4" fmla="*/ 0 h 2898805"/>
                  <a:gd name="connsiteX0-1" fmla="*/ 0 w 8975590"/>
                  <a:gd name="connsiteY0-2" fmla="*/ 0 h 2898805"/>
                  <a:gd name="connsiteX1-3" fmla="*/ 8975590 w 8975590"/>
                  <a:gd name="connsiteY1-4" fmla="*/ 0 h 2898805"/>
                  <a:gd name="connsiteX2-5" fmla="*/ 8975590 w 8975590"/>
                  <a:gd name="connsiteY2-6" fmla="*/ 2898805 h 2898805"/>
                  <a:gd name="connsiteX3-7" fmla="*/ 0 w 8975590"/>
                  <a:gd name="connsiteY3-8" fmla="*/ 2898805 h 2898805"/>
                  <a:gd name="connsiteX4-9" fmla="*/ 0 w 8975590"/>
                  <a:gd name="connsiteY4-10" fmla="*/ 0 h 2898805"/>
                  <a:gd name="connsiteX0-11" fmla="*/ 0 w 9036550"/>
                  <a:gd name="connsiteY0-12" fmla="*/ 0 h 2898805"/>
                  <a:gd name="connsiteX1-13" fmla="*/ 8975590 w 9036550"/>
                  <a:gd name="connsiteY1-14" fmla="*/ 0 h 2898805"/>
                  <a:gd name="connsiteX2-15" fmla="*/ 9036550 w 9036550"/>
                  <a:gd name="connsiteY2-16" fmla="*/ 1329085 h 2898805"/>
                  <a:gd name="connsiteX3-17" fmla="*/ 0 w 9036550"/>
                  <a:gd name="connsiteY3-18" fmla="*/ 2898805 h 2898805"/>
                  <a:gd name="connsiteX4-19" fmla="*/ 0 w 9036550"/>
                  <a:gd name="connsiteY4-20" fmla="*/ 0 h 2898805"/>
                  <a:gd name="connsiteX0-21" fmla="*/ 0 w 9036550"/>
                  <a:gd name="connsiteY0-22" fmla="*/ 0 h 2898805"/>
                  <a:gd name="connsiteX1-23" fmla="*/ 8975590 w 9036550"/>
                  <a:gd name="connsiteY1-24" fmla="*/ 0 h 2898805"/>
                  <a:gd name="connsiteX2-25" fmla="*/ 9036550 w 9036550"/>
                  <a:gd name="connsiteY2-26" fmla="*/ 1329085 h 2898805"/>
                  <a:gd name="connsiteX3-27" fmla="*/ 0 w 9036550"/>
                  <a:gd name="connsiteY3-28" fmla="*/ 2898805 h 2898805"/>
                  <a:gd name="connsiteX4-29" fmla="*/ 0 w 9036550"/>
                  <a:gd name="connsiteY4-30" fmla="*/ 0 h 28988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036550" h="2898805">
                    <a:moveTo>
                      <a:pt x="0" y="0"/>
                    </a:moveTo>
                    <a:lnTo>
                      <a:pt x="8975590" y="0"/>
                    </a:lnTo>
                    <a:lnTo>
                      <a:pt x="9036550" y="1329085"/>
                    </a:lnTo>
                    <a:cubicBezTo>
                      <a:pt x="6364727" y="2243485"/>
                      <a:pt x="2580383" y="658525"/>
                      <a:pt x="0" y="28988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任意多边形: 形状 26"/>
            <p:cNvSpPr/>
            <p:nvPr/>
          </p:nvSpPr>
          <p:spPr>
            <a:xfrm>
              <a:off x="0" y="5013960"/>
              <a:ext cx="2204956" cy="1906898"/>
            </a:xfrm>
            <a:custGeom>
              <a:avLst/>
              <a:gdLst>
                <a:gd name="connsiteX0" fmla="*/ 615657 w 2585134"/>
                <a:gd name="connsiteY0" fmla="*/ 0 h 2235685"/>
                <a:gd name="connsiteX1" fmla="*/ 2585134 w 2585134"/>
                <a:gd name="connsiteY1" fmla="*/ 1969477 h 2235685"/>
                <a:gd name="connsiteX2" fmla="*/ 2574966 w 2585134"/>
                <a:gd name="connsiteY2" fmla="*/ 2170845 h 2235685"/>
                <a:gd name="connsiteX3" fmla="*/ 2565070 w 2585134"/>
                <a:gd name="connsiteY3" fmla="*/ 2235685 h 2235685"/>
                <a:gd name="connsiteX4" fmla="*/ 1562971 w 2585134"/>
                <a:gd name="connsiteY4" fmla="*/ 2235685 h 2235685"/>
                <a:gd name="connsiteX5" fmla="*/ 1580391 w 2585134"/>
                <a:gd name="connsiteY5" fmla="*/ 2167936 h 2235685"/>
                <a:gd name="connsiteX6" fmla="*/ 1600397 w 2585134"/>
                <a:gd name="connsiteY6" fmla="*/ 1969477 h 2235685"/>
                <a:gd name="connsiteX7" fmla="*/ 615658 w 2585134"/>
                <a:gd name="connsiteY7" fmla="*/ 984738 h 2235685"/>
                <a:gd name="connsiteX8" fmla="*/ 65081 w 2585134"/>
                <a:gd name="connsiteY8" fmla="*/ 1152916 h 2235685"/>
                <a:gd name="connsiteX9" fmla="*/ 0 w 2585134"/>
                <a:gd name="connsiteY9" fmla="*/ 1206613 h 2235685"/>
                <a:gd name="connsiteX10" fmla="*/ 0 w 2585134"/>
                <a:gd name="connsiteY10" fmla="*/ 99522 h 2235685"/>
                <a:gd name="connsiteX11" fmla="*/ 29995 w 2585134"/>
                <a:gd name="connsiteY11" fmla="*/ 88544 h 2235685"/>
                <a:gd name="connsiteX12" fmla="*/ 615657 w 2585134"/>
                <a:gd name="connsiteY12" fmla="*/ 0 h 22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5134" h="2235685">
                  <a:moveTo>
                    <a:pt x="615657" y="0"/>
                  </a:moveTo>
                  <a:cubicBezTo>
                    <a:pt x="1703369" y="0"/>
                    <a:pt x="2585134" y="881765"/>
                    <a:pt x="2585134" y="1969477"/>
                  </a:cubicBezTo>
                  <a:cubicBezTo>
                    <a:pt x="2585134" y="2037459"/>
                    <a:pt x="2581690" y="2104637"/>
                    <a:pt x="2574966" y="2170845"/>
                  </a:cubicBezTo>
                  <a:lnTo>
                    <a:pt x="2565070" y="2235685"/>
                  </a:lnTo>
                  <a:lnTo>
                    <a:pt x="1562971" y="2235685"/>
                  </a:lnTo>
                  <a:lnTo>
                    <a:pt x="1580391" y="2167936"/>
                  </a:lnTo>
                  <a:cubicBezTo>
                    <a:pt x="1593508" y="2103832"/>
                    <a:pt x="1600397" y="2037459"/>
                    <a:pt x="1600397" y="1969477"/>
                  </a:cubicBezTo>
                  <a:cubicBezTo>
                    <a:pt x="1600397" y="1425621"/>
                    <a:pt x="1159514" y="984738"/>
                    <a:pt x="615658" y="984738"/>
                  </a:cubicBezTo>
                  <a:cubicBezTo>
                    <a:pt x="411712" y="984738"/>
                    <a:pt x="222247" y="1046737"/>
                    <a:pt x="65081" y="1152916"/>
                  </a:cubicBezTo>
                  <a:lnTo>
                    <a:pt x="0" y="1206613"/>
                  </a:lnTo>
                  <a:lnTo>
                    <a:pt x="0" y="99522"/>
                  </a:lnTo>
                  <a:lnTo>
                    <a:pt x="29995" y="88544"/>
                  </a:lnTo>
                  <a:cubicBezTo>
                    <a:pt x="215005" y="31000"/>
                    <a:pt x="411711" y="0"/>
                    <a:pt x="615657" y="0"/>
                  </a:cubicBezTo>
                  <a:close/>
                </a:path>
              </a:pathLst>
            </a:custGeom>
            <a:solidFill>
              <a:srgbClr val="CD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45"/>
            <p:cNvSpPr/>
            <p:nvPr/>
          </p:nvSpPr>
          <p:spPr>
            <a:xfrm>
              <a:off x="7680367" y="-23915"/>
              <a:ext cx="4493300" cy="1815855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AA4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45"/>
            <p:cNvSpPr/>
            <p:nvPr/>
          </p:nvSpPr>
          <p:spPr>
            <a:xfrm>
              <a:off x="8878039" y="-29379"/>
              <a:ext cx="3315542" cy="2114452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65834" y="2501729"/>
            <a:ext cx="8260333" cy="1716042"/>
            <a:chOff x="1965834" y="2821330"/>
            <a:chExt cx="8260333" cy="1716042"/>
          </a:xfrm>
        </p:grpSpPr>
        <p:grpSp>
          <p:nvGrpSpPr>
            <p:cNvPr id="21" name="组合 20"/>
            <p:cNvGrpSpPr/>
            <p:nvPr/>
          </p:nvGrpSpPr>
          <p:grpSpPr>
            <a:xfrm>
              <a:off x="1965834" y="2821330"/>
              <a:ext cx="8260333" cy="1215341"/>
              <a:chOff x="2041133" y="2688350"/>
              <a:chExt cx="8260333" cy="12153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041133" y="2688350"/>
                <a:ext cx="532434" cy="1215341"/>
                <a:chOff x="1377389" y="2619146"/>
                <a:chExt cx="532434" cy="1215341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377389" y="2619146"/>
                  <a:ext cx="347240" cy="1215341"/>
                </a:xfrm>
                <a:prstGeom prst="rect">
                  <a:avLst/>
                </a:prstGeom>
                <a:solidFill>
                  <a:srgbClr val="F6F3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05652" y="2619146"/>
                  <a:ext cx="104171" cy="1215341"/>
                </a:xfrm>
                <a:prstGeom prst="rect">
                  <a:avLst/>
                </a:prstGeom>
                <a:solidFill>
                  <a:srgbClr val="CDEF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2793813" y="3750197"/>
                <a:ext cx="7507653" cy="115747"/>
              </a:xfrm>
              <a:prstGeom prst="rect">
                <a:avLst/>
              </a:prstGeom>
              <a:solidFill>
                <a:srgbClr val="FAA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404583" y="2967712"/>
              <a:ext cx="66358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03/</a:t>
              </a:r>
              <a:r>
                <a:rPr lang="zh-CN" altLang="en-US" sz="4800" b="1" dirty="0">
                  <a:solidFill>
                    <a:schemeClr val="bg1"/>
                  </a:solidFill>
                  <a:ea typeface="汉仪雅酷黑 75W" panose="020B0804020202020204" pitchFamily="34" charset="-122"/>
                </a:rPr>
                <a:t>注意事项与建议</a:t>
              </a:r>
            </a:p>
            <a:p>
              <a:endParaRPr lang="zh-CN" altLang="en-US" sz="48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在线学习材料的分类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3713584" cy="35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Classification of Online Learning Materials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BBA641B-2F4A-6A4F-9C98-0B8DEAA298DE}"/>
              </a:ext>
            </a:extLst>
          </p:cNvPr>
          <p:cNvGraphicFramePr/>
          <p:nvPr/>
        </p:nvGraphicFramePr>
        <p:xfrm>
          <a:off x="1650259" y="1586924"/>
          <a:ext cx="8456824" cy="477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222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8262" y="412504"/>
            <a:ext cx="3227462" cy="461665"/>
            <a:chOff x="1006997" y="539826"/>
            <a:chExt cx="322746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1203767" y="539826"/>
              <a:ext cx="303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a typeface="汉仪雅酷黑 75W" panose="020B0804020202020204" pitchFamily="34" charset="-122"/>
                </a:rPr>
                <a:t>注意事项与建议</a:t>
              </a:r>
              <a:endParaRPr lang="zh-CN" altLang="en-US" sz="2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06997" y="568102"/>
              <a:ext cx="104172" cy="405114"/>
            </a:xfrm>
            <a:prstGeom prst="rect">
              <a:avLst/>
            </a:pr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任意多边形: 形状 18"/>
          <p:cNvSpPr/>
          <p:nvPr/>
        </p:nvSpPr>
        <p:spPr>
          <a:xfrm rot="5400000">
            <a:off x="4223531" y="1753693"/>
            <a:ext cx="1771433" cy="1771434"/>
          </a:xfrm>
          <a:custGeom>
            <a:avLst/>
            <a:gdLst>
              <a:gd name="connsiteX0" fmla="*/ 0 w 1916007"/>
              <a:gd name="connsiteY0" fmla="*/ 0 h 1916008"/>
              <a:gd name="connsiteX1" fmla="*/ 432236 w 1916007"/>
              <a:gd name="connsiteY1" fmla="*/ 0 h 1916008"/>
              <a:gd name="connsiteX2" fmla="*/ 436118 w 1916007"/>
              <a:gd name="connsiteY2" fmla="*/ 76890 h 1916008"/>
              <a:gd name="connsiteX3" fmla="*/ 1839117 w 1916007"/>
              <a:gd name="connsiteY3" fmla="*/ 1479889 h 1916008"/>
              <a:gd name="connsiteX4" fmla="*/ 1916007 w 1916007"/>
              <a:gd name="connsiteY4" fmla="*/ 1483772 h 1916008"/>
              <a:gd name="connsiteX5" fmla="*/ 1916007 w 1916007"/>
              <a:gd name="connsiteY5" fmla="*/ 1916008 h 1916008"/>
              <a:gd name="connsiteX6" fmla="*/ 1794923 w 1916007"/>
              <a:gd name="connsiteY6" fmla="*/ 1909893 h 1916008"/>
              <a:gd name="connsiteX7" fmla="*/ 6114 w 1916007"/>
              <a:gd name="connsiteY7" fmla="*/ 121084 h 1916008"/>
              <a:gd name="connsiteX8" fmla="*/ 0 w 1916007"/>
              <a:gd name="connsiteY8" fmla="*/ 0 h 19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007" h="1916008">
                <a:moveTo>
                  <a:pt x="0" y="0"/>
                </a:moveTo>
                <a:lnTo>
                  <a:pt x="432236" y="0"/>
                </a:lnTo>
                <a:lnTo>
                  <a:pt x="436118" y="76890"/>
                </a:lnTo>
                <a:cubicBezTo>
                  <a:pt x="511245" y="816651"/>
                  <a:pt x="1099356" y="1404762"/>
                  <a:pt x="1839117" y="1479889"/>
                </a:cubicBezTo>
                <a:lnTo>
                  <a:pt x="1916007" y="1483772"/>
                </a:lnTo>
                <a:lnTo>
                  <a:pt x="1916007" y="1916008"/>
                </a:lnTo>
                <a:lnTo>
                  <a:pt x="1794923" y="1909893"/>
                </a:lnTo>
                <a:cubicBezTo>
                  <a:pt x="851735" y="1814107"/>
                  <a:pt x="101900" y="1064273"/>
                  <a:pt x="6114" y="121084"/>
                </a:cubicBezTo>
                <a:lnTo>
                  <a:pt x="0" y="0"/>
                </a:lnTo>
                <a:close/>
              </a:path>
            </a:pathLst>
          </a:custGeom>
          <a:solidFill>
            <a:srgbClr val="FAA4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 rot="5400000">
            <a:off x="6149955" y="1753694"/>
            <a:ext cx="1771433" cy="1771433"/>
          </a:xfrm>
          <a:custGeom>
            <a:avLst/>
            <a:gdLst>
              <a:gd name="connsiteX0" fmla="*/ 0 w 1916007"/>
              <a:gd name="connsiteY0" fmla="*/ 1916007 h 1916007"/>
              <a:gd name="connsiteX1" fmla="*/ 6114 w 1916007"/>
              <a:gd name="connsiteY1" fmla="*/ 1794923 h 1916007"/>
              <a:gd name="connsiteX2" fmla="*/ 1794923 w 1916007"/>
              <a:gd name="connsiteY2" fmla="*/ 6114 h 1916007"/>
              <a:gd name="connsiteX3" fmla="*/ 1916007 w 1916007"/>
              <a:gd name="connsiteY3" fmla="*/ 0 h 1916007"/>
              <a:gd name="connsiteX4" fmla="*/ 1916007 w 1916007"/>
              <a:gd name="connsiteY4" fmla="*/ 432236 h 1916007"/>
              <a:gd name="connsiteX5" fmla="*/ 1839117 w 1916007"/>
              <a:gd name="connsiteY5" fmla="*/ 436118 h 1916007"/>
              <a:gd name="connsiteX6" fmla="*/ 436118 w 1916007"/>
              <a:gd name="connsiteY6" fmla="*/ 1839117 h 1916007"/>
              <a:gd name="connsiteX7" fmla="*/ 432236 w 1916007"/>
              <a:gd name="connsiteY7" fmla="*/ 1916007 h 1916007"/>
              <a:gd name="connsiteX8" fmla="*/ 0 w 1916007"/>
              <a:gd name="connsiteY8" fmla="*/ 1916007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007" h="1916007">
                <a:moveTo>
                  <a:pt x="0" y="1916007"/>
                </a:moveTo>
                <a:lnTo>
                  <a:pt x="6114" y="1794923"/>
                </a:lnTo>
                <a:cubicBezTo>
                  <a:pt x="101900" y="851735"/>
                  <a:pt x="851735" y="101900"/>
                  <a:pt x="1794923" y="6114"/>
                </a:cubicBezTo>
                <a:lnTo>
                  <a:pt x="1916007" y="0"/>
                </a:lnTo>
                <a:lnTo>
                  <a:pt x="1916007" y="432236"/>
                </a:lnTo>
                <a:lnTo>
                  <a:pt x="1839117" y="436118"/>
                </a:lnTo>
                <a:cubicBezTo>
                  <a:pt x="1099356" y="511245"/>
                  <a:pt x="511245" y="1099356"/>
                  <a:pt x="436118" y="1839117"/>
                </a:cubicBezTo>
                <a:lnTo>
                  <a:pt x="432236" y="1916007"/>
                </a:lnTo>
                <a:lnTo>
                  <a:pt x="0" y="1916007"/>
                </a:lnTo>
                <a:close/>
              </a:path>
            </a:pathLst>
          </a:custGeom>
          <a:solidFill>
            <a:srgbClr val="F6F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rot="5400000">
            <a:off x="4223530" y="3680117"/>
            <a:ext cx="1771434" cy="1771434"/>
          </a:xfrm>
          <a:custGeom>
            <a:avLst/>
            <a:gdLst>
              <a:gd name="connsiteX0" fmla="*/ 0 w 1916008"/>
              <a:gd name="connsiteY0" fmla="*/ 1916008 h 1916008"/>
              <a:gd name="connsiteX1" fmla="*/ 0 w 1916008"/>
              <a:gd name="connsiteY1" fmla="*/ 1483772 h 1916008"/>
              <a:gd name="connsiteX2" fmla="*/ 76890 w 1916008"/>
              <a:gd name="connsiteY2" fmla="*/ 1479889 h 1916008"/>
              <a:gd name="connsiteX3" fmla="*/ 1479889 w 1916008"/>
              <a:gd name="connsiteY3" fmla="*/ 76890 h 1916008"/>
              <a:gd name="connsiteX4" fmla="*/ 1483772 w 1916008"/>
              <a:gd name="connsiteY4" fmla="*/ 0 h 1916008"/>
              <a:gd name="connsiteX5" fmla="*/ 1916008 w 1916008"/>
              <a:gd name="connsiteY5" fmla="*/ 0 h 1916008"/>
              <a:gd name="connsiteX6" fmla="*/ 1909893 w 1916008"/>
              <a:gd name="connsiteY6" fmla="*/ 121084 h 1916008"/>
              <a:gd name="connsiteX7" fmla="*/ 121084 w 1916008"/>
              <a:gd name="connsiteY7" fmla="*/ 1909893 h 1916008"/>
              <a:gd name="connsiteX8" fmla="*/ 0 w 1916008"/>
              <a:gd name="connsiteY8" fmla="*/ 1916008 h 19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008" h="1916008">
                <a:moveTo>
                  <a:pt x="0" y="1916008"/>
                </a:moveTo>
                <a:lnTo>
                  <a:pt x="0" y="1483772"/>
                </a:lnTo>
                <a:lnTo>
                  <a:pt x="76890" y="1479889"/>
                </a:lnTo>
                <a:cubicBezTo>
                  <a:pt x="816651" y="1404762"/>
                  <a:pt x="1404762" y="816651"/>
                  <a:pt x="1479889" y="76890"/>
                </a:cubicBezTo>
                <a:lnTo>
                  <a:pt x="1483772" y="0"/>
                </a:lnTo>
                <a:lnTo>
                  <a:pt x="1916008" y="0"/>
                </a:lnTo>
                <a:lnTo>
                  <a:pt x="1909893" y="121084"/>
                </a:lnTo>
                <a:cubicBezTo>
                  <a:pt x="1814107" y="1064273"/>
                  <a:pt x="1064272" y="1814107"/>
                  <a:pt x="121084" y="1909893"/>
                </a:cubicBezTo>
                <a:lnTo>
                  <a:pt x="0" y="1916008"/>
                </a:lnTo>
                <a:close/>
              </a:path>
            </a:pathLst>
          </a:custGeom>
          <a:solidFill>
            <a:srgbClr val="F6F3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rot="5400000">
            <a:off x="6149954" y="3680118"/>
            <a:ext cx="1771434" cy="1771433"/>
          </a:xfrm>
          <a:custGeom>
            <a:avLst/>
            <a:gdLst>
              <a:gd name="connsiteX0" fmla="*/ 0 w 1916008"/>
              <a:gd name="connsiteY0" fmla="*/ 432236 h 1916007"/>
              <a:gd name="connsiteX1" fmla="*/ 0 w 1916008"/>
              <a:gd name="connsiteY1" fmla="*/ 0 h 1916007"/>
              <a:gd name="connsiteX2" fmla="*/ 121084 w 1916008"/>
              <a:gd name="connsiteY2" fmla="*/ 6114 h 1916007"/>
              <a:gd name="connsiteX3" fmla="*/ 1909893 w 1916008"/>
              <a:gd name="connsiteY3" fmla="*/ 1794923 h 1916007"/>
              <a:gd name="connsiteX4" fmla="*/ 1916008 w 1916008"/>
              <a:gd name="connsiteY4" fmla="*/ 1916007 h 1916007"/>
              <a:gd name="connsiteX5" fmla="*/ 1483772 w 1916008"/>
              <a:gd name="connsiteY5" fmla="*/ 1916007 h 1916007"/>
              <a:gd name="connsiteX6" fmla="*/ 1479889 w 1916008"/>
              <a:gd name="connsiteY6" fmla="*/ 1839117 h 1916007"/>
              <a:gd name="connsiteX7" fmla="*/ 76890 w 1916008"/>
              <a:gd name="connsiteY7" fmla="*/ 436118 h 1916007"/>
              <a:gd name="connsiteX8" fmla="*/ 0 w 1916008"/>
              <a:gd name="connsiteY8" fmla="*/ 432236 h 19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008" h="1916007">
                <a:moveTo>
                  <a:pt x="0" y="432236"/>
                </a:moveTo>
                <a:lnTo>
                  <a:pt x="0" y="0"/>
                </a:lnTo>
                <a:lnTo>
                  <a:pt x="121084" y="6114"/>
                </a:lnTo>
                <a:cubicBezTo>
                  <a:pt x="1064273" y="101900"/>
                  <a:pt x="1814107" y="851735"/>
                  <a:pt x="1909893" y="1794923"/>
                </a:cubicBezTo>
                <a:lnTo>
                  <a:pt x="1916008" y="1916007"/>
                </a:lnTo>
                <a:lnTo>
                  <a:pt x="1483772" y="1916007"/>
                </a:lnTo>
                <a:lnTo>
                  <a:pt x="1479889" y="1839117"/>
                </a:lnTo>
                <a:cubicBezTo>
                  <a:pt x="1404762" y="1099356"/>
                  <a:pt x="816651" y="511245"/>
                  <a:pt x="76890" y="436118"/>
                </a:cubicBezTo>
                <a:lnTo>
                  <a:pt x="0" y="432236"/>
                </a:lnTo>
                <a:close/>
              </a:path>
            </a:pathLst>
          </a:custGeom>
          <a:solidFill>
            <a:srgbClr val="FAA4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558741" y="1470250"/>
            <a:ext cx="1027438" cy="1027439"/>
            <a:chOff x="2646157" y="1103874"/>
            <a:chExt cx="910025" cy="910025"/>
          </a:xfrm>
        </p:grpSpPr>
        <p:sp>
          <p:nvSpPr>
            <p:cNvPr id="30" name="椭圆 29"/>
            <p:cNvSpPr/>
            <p:nvPr/>
          </p:nvSpPr>
          <p:spPr>
            <a:xfrm>
              <a:off x="2646157" y="1103874"/>
              <a:ext cx="910025" cy="910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744019" y="1201736"/>
              <a:ext cx="714301" cy="714301"/>
            </a:xfrm>
            <a:prstGeom prst="ellipse">
              <a:avLst/>
            </a:prstGeom>
            <a:solidFill>
              <a:srgbClr val="F6F38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01</a:t>
              </a:r>
              <a:endParaRPr lang="zh-CN" altLang="en-US" sz="2000" b="1" dirty="0">
                <a:solidFill>
                  <a:schemeClr val="tx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89459" y="4707555"/>
            <a:ext cx="1027438" cy="1027439"/>
            <a:chOff x="2646157" y="1103874"/>
            <a:chExt cx="910025" cy="910025"/>
          </a:xfrm>
        </p:grpSpPr>
        <p:sp>
          <p:nvSpPr>
            <p:cNvPr id="33" name="椭圆 32"/>
            <p:cNvSpPr/>
            <p:nvPr/>
          </p:nvSpPr>
          <p:spPr>
            <a:xfrm>
              <a:off x="2646157" y="1103874"/>
              <a:ext cx="910025" cy="9100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744019" y="1201736"/>
              <a:ext cx="714301" cy="714301"/>
            </a:xfrm>
            <a:prstGeom prst="ellipse">
              <a:avLst/>
            </a:prstGeom>
            <a:solidFill>
              <a:srgbClr val="F6F38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03</a:t>
              </a:r>
              <a:endParaRPr lang="zh-CN" altLang="en-US" sz="2000" b="1" dirty="0">
                <a:solidFill>
                  <a:schemeClr val="tx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44803" y="3088903"/>
            <a:ext cx="1027438" cy="1027439"/>
            <a:chOff x="4599650" y="5337204"/>
            <a:chExt cx="1181253" cy="1181253"/>
          </a:xfrm>
        </p:grpSpPr>
        <p:sp>
          <p:nvSpPr>
            <p:cNvPr id="36" name="椭圆 35"/>
            <p:cNvSpPr/>
            <p:nvPr/>
          </p:nvSpPr>
          <p:spPr>
            <a:xfrm flipH="1">
              <a:off x="4599650" y="5337204"/>
              <a:ext cx="1181253" cy="11812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H="1">
              <a:off x="4726679" y="5464233"/>
              <a:ext cx="927195" cy="927195"/>
            </a:xfrm>
            <a:prstGeom prst="ellipse">
              <a:avLst/>
            </a:prstGeom>
            <a:solidFill>
              <a:srgbClr val="FAA4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26416" y="3039862"/>
            <a:ext cx="1027438" cy="1027439"/>
            <a:chOff x="4599650" y="5337204"/>
            <a:chExt cx="1181253" cy="1181253"/>
          </a:xfrm>
        </p:grpSpPr>
        <p:sp>
          <p:nvSpPr>
            <p:cNvPr id="39" name="椭圆 38"/>
            <p:cNvSpPr/>
            <p:nvPr/>
          </p:nvSpPr>
          <p:spPr>
            <a:xfrm flipH="1">
              <a:off x="4599650" y="5337204"/>
              <a:ext cx="1181253" cy="11812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H="1">
              <a:off x="4726679" y="5464233"/>
              <a:ext cx="927195" cy="927195"/>
            </a:xfrm>
            <a:prstGeom prst="ellipse">
              <a:avLst/>
            </a:prstGeom>
            <a:solidFill>
              <a:srgbClr val="FAA4E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64342" y="2512085"/>
            <a:ext cx="3593359" cy="1071050"/>
            <a:chOff x="7814183" y="2047107"/>
            <a:chExt cx="3819578" cy="1138477"/>
          </a:xfrm>
        </p:grpSpPr>
        <p:sp>
          <p:nvSpPr>
            <p:cNvPr id="42" name="文本框 41"/>
            <p:cNvSpPr txBox="1"/>
            <p:nvPr/>
          </p:nvSpPr>
          <p:spPr>
            <a:xfrm flipH="1">
              <a:off x="7814183" y="2047107"/>
              <a:ext cx="2704386" cy="4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反复观看成品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 flipH="1">
              <a:off x="7814183" y="2610241"/>
              <a:ext cx="3819578" cy="458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最后一定要反复观看成品，对细节进行修改、调整，甚至是重新录制（语言错误、声画不同步）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 flipH="1">
              <a:off x="7814183" y="2907504"/>
              <a:ext cx="2501557" cy="27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210539" y="5142165"/>
            <a:ext cx="3593359" cy="775898"/>
            <a:chOff x="7814183" y="2047107"/>
            <a:chExt cx="3819578" cy="824744"/>
          </a:xfrm>
        </p:grpSpPr>
        <p:sp>
          <p:nvSpPr>
            <p:cNvPr id="61" name="文本框 60"/>
            <p:cNvSpPr txBox="1"/>
            <p:nvPr/>
          </p:nvSpPr>
          <p:spPr>
            <a:xfrm flipH="1">
              <a:off x="7814183" y="2047107"/>
              <a:ext cx="3727997" cy="4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背景音乐要低于配音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 flipH="1">
              <a:off x="7814183" y="2610241"/>
              <a:ext cx="3819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复制你需要更换得内容粘贴入文本框进行更换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66152" y="1474091"/>
            <a:ext cx="3593359" cy="791392"/>
            <a:chOff x="7814183" y="2047107"/>
            <a:chExt cx="3819578" cy="841213"/>
          </a:xfrm>
        </p:grpSpPr>
        <p:sp>
          <p:nvSpPr>
            <p:cNvPr id="46" name="文本框 45"/>
            <p:cNvSpPr txBox="1"/>
            <p:nvPr/>
          </p:nvSpPr>
          <p:spPr>
            <a:xfrm flipH="1">
              <a:off x="8412274" y="2047107"/>
              <a:ext cx="3221487" cy="49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写讲稿并修改与完善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 flipH="1">
              <a:off x="7814183" y="2610241"/>
              <a:ext cx="3819578" cy="278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时间要短，内容要精，所以讲稿是重中之重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62943" y="3831133"/>
            <a:ext cx="3593359" cy="791393"/>
            <a:chOff x="7814183" y="2047107"/>
            <a:chExt cx="3819578" cy="841214"/>
          </a:xfrm>
        </p:grpSpPr>
        <p:sp>
          <p:nvSpPr>
            <p:cNvPr id="58" name="文本框 57"/>
            <p:cNvSpPr txBox="1"/>
            <p:nvPr/>
          </p:nvSpPr>
          <p:spPr>
            <a:xfrm flipH="1">
              <a:off x="8092772" y="2047107"/>
              <a:ext cx="3540989" cy="49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bg1"/>
                  </a:solidFill>
                  <a:ea typeface="汉仪雅酷黑 75W" panose="020B0804020202020204" pitchFamily="34" charset="-122"/>
                </a:rPr>
                <a:t>合理添加字幕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 flipH="1">
              <a:off x="7814183" y="2610241"/>
              <a:ext cx="3819578" cy="27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790" y="-46118"/>
            <a:ext cx="12193581" cy="6950237"/>
            <a:chOff x="0" y="-29379"/>
            <a:chExt cx="12193581" cy="6950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5056" y="-23915"/>
              <a:ext cx="12181887" cy="6906634"/>
              <a:chOff x="5056" y="-23915"/>
              <a:chExt cx="12181887" cy="690663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057" y="14223"/>
                <a:ext cx="12181886" cy="6868496"/>
              </a:xfrm>
              <a:prstGeom prst="roundRect">
                <a:avLst>
                  <a:gd name="adj" fmla="val 0"/>
                </a:avLst>
              </a:prstGeom>
              <a:solidFill>
                <a:srgbClr val="4A05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51"/>
              <p:cNvSpPr/>
              <p:nvPr/>
            </p:nvSpPr>
            <p:spPr>
              <a:xfrm>
                <a:off x="5056" y="-23915"/>
                <a:ext cx="10592605" cy="2785626"/>
              </a:xfrm>
              <a:custGeom>
                <a:avLst/>
                <a:gdLst>
                  <a:gd name="connsiteX0" fmla="*/ 0 w 8975590"/>
                  <a:gd name="connsiteY0" fmla="*/ 0 h 2898805"/>
                  <a:gd name="connsiteX1" fmla="*/ 8975590 w 8975590"/>
                  <a:gd name="connsiteY1" fmla="*/ 0 h 2898805"/>
                  <a:gd name="connsiteX2" fmla="*/ 8975590 w 8975590"/>
                  <a:gd name="connsiteY2" fmla="*/ 2898805 h 2898805"/>
                  <a:gd name="connsiteX3" fmla="*/ 0 w 8975590"/>
                  <a:gd name="connsiteY3" fmla="*/ 2898805 h 2898805"/>
                  <a:gd name="connsiteX4" fmla="*/ 0 w 8975590"/>
                  <a:gd name="connsiteY4" fmla="*/ 0 h 2898805"/>
                  <a:gd name="connsiteX0-1" fmla="*/ 0 w 8975590"/>
                  <a:gd name="connsiteY0-2" fmla="*/ 0 h 2898805"/>
                  <a:gd name="connsiteX1-3" fmla="*/ 8975590 w 8975590"/>
                  <a:gd name="connsiteY1-4" fmla="*/ 0 h 2898805"/>
                  <a:gd name="connsiteX2-5" fmla="*/ 8975590 w 8975590"/>
                  <a:gd name="connsiteY2-6" fmla="*/ 2898805 h 2898805"/>
                  <a:gd name="connsiteX3-7" fmla="*/ 0 w 8975590"/>
                  <a:gd name="connsiteY3-8" fmla="*/ 2898805 h 2898805"/>
                  <a:gd name="connsiteX4-9" fmla="*/ 0 w 8975590"/>
                  <a:gd name="connsiteY4-10" fmla="*/ 0 h 2898805"/>
                  <a:gd name="connsiteX0-11" fmla="*/ 0 w 9036550"/>
                  <a:gd name="connsiteY0-12" fmla="*/ 0 h 2898805"/>
                  <a:gd name="connsiteX1-13" fmla="*/ 8975590 w 9036550"/>
                  <a:gd name="connsiteY1-14" fmla="*/ 0 h 2898805"/>
                  <a:gd name="connsiteX2-15" fmla="*/ 9036550 w 9036550"/>
                  <a:gd name="connsiteY2-16" fmla="*/ 1329085 h 2898805"/>
                  <a:gd name="connsiteX3-17" fmla="*/ 0 w 9036550"/>
                  <a:gd name="connsiteY3-18" fmla="*/ 2898805 h 2898805"/>
                  <a:gd name="connsiteX4-19" fmla="*/ 0 w 9036550"/>
                  <a:gd name="connsiteY4-20" fmla="*/ 0 h 2898805"/>
                  <a:gd name="connsiteX0-21" fmla="*/ 0 w 9036550"/>
                  <a:gd name="connsiteY0-22" fmla="*/ 0 h 2898805"/>
                  <a:gd name="connsiteX1-23" fmla="*/ 8975590 w 9036550"/>
                  <a:gd name="connsiteY1-24" fmla="*/ 0 h 2898805"/>
                  <a:gd name="connsiteX2-25" fmla="*/ 9036550 w 9036550"/>
                  <a:gd name="connsiteY2-26" fmla="*/ 1329085 h 2898805"/>
                  <a:gd name="connsiteX3-27" fmla="*/ 0 w 9036550"/>
                  <a:gd name="connsiteY3-28" fmla="*/ 2898805 h 2898805"/>
                  <a:gd name="connsiteX4-29" fmla="*/ 0 w 9036550"/>
                  <a:gd name="connsiteY4-30" fmla="*/ 0 h 289880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036550" h="2898805">
                    <a:moveTo>
                      <a:pt x="0" y="0"/>
                    </a:moveTo>
                    <a:lnTo>
                      <a:pt x="8975590" y="0"/>
                    </a:lnTo>
                    <a:lnTo>
                      <a:pt x="9036550" y="1329085"/>
                    </a:lnTo>
                    <a:cubicBezTo>
                      <a:pt x="6364727" y="2243485"/>
                      <a:pt x="2580383" y="658525"/>
                      <a:pt x="0" y="28988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4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任意多边形: 形状 26"/>
            <p:cNvSpPr/>
            <p:nvPr/>
          </p:nvSpPr>
          <p:spPr>
            <a:xfrm>
              <a:off x="0" y="5013960"/>
              <a:ext cx="2204956" cy="1906898"/>
            </a:xfrm>
            <a:custGeom>
              <a:avLst/>
              <a:gdLst>
                <a:gd name="connsiteX0" fmla="*/ 615657 w 2585134"/>
                <a:gd name="connsiteY0" fmla="*/ 0 h 2235685"/>
                <a:gd name="connsiteX1" fmla="*/ 2585134 w 2585134"/>
                <a:gd name="connsiteY1" fmla="*/ 1969477 h 2235685"/>
                <a:gd name="connsiteX2" fmla="*/ 2574966 w 2585134"/>
                <a:gd name="connsiteY2" fmla="*/ 2170845 h 2235685"/>
                <a:gd name="connsiteX3" fmla="*/ 2565070 w 2585134"/>
                <a:gd name="connsiteY3" fmla="*/ 2235685 h 2235685"/>
                <a:gd name="connsiteX4" fmla="*/ 1562971 w 2585134"/>
                <a:gd name="connsiteY4" fmla="*/ 2235685 h 2235685"/>
                <a:gd name="connsiteX5" fmla="*/ 1580391 w 2585134"/>
                <a:gd name="connsiteY5" fmla="*/ 2167936 h 2235685"/>
                <a:gd name="connsiteX6" fmla="*/ 1600397 w 2585134"/>
                <a:gd name="connsiteY6" fmla="*/ 1969477 h 2235685"/>
                <a:gd name="connsiteX7" fmla="*/ 615658 w 2585134"/>
                <a:gd name="connsiteY7" fmla="*/ 984738 h 2235685"/>
                <a:gd name="connsiteX8" fmla="*/ 65081 w 2585134"/>
                <a:gd name="connsiteY8" fmla="*/ 1152916 h 2235685"/>
                <a:gd name="connsiteX9" fmla="*/ 0 w 2585134"/>
                <a:gd name="connsiteY9" fmla="*/ 1206613 h 2235685"/>
                <a:gd name="connsiteX10" fmla="*/ 0 w 2585134"/>
                <a:gd name="connsiteY10" fmla="*/ 99522 h 2235685"/>
                <a:gd name="connsiteX11" fmla="*/ 29995 w 2585134"/>
                <a:gd name="connsiteY11" fmla="*/ 88544 h 2235685"/>
                <a:gd name="connsiteX12" fmla="*/ 615657 w 2585134"/>
                <a:gd name="connsiteY12" fmla="*/ 0 h 22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5134" h="2235685">
                  <a:moveTo>
                    <a:pt x="615657" y="0"/>
                  </a:moveTo>
                  <a:cubicBezTo>
                    <a:pt x="1703369" y="0"/>
                    <a:pt x="2585134" y="881765"/>
                    <a:pt x="2585134" y="1969477"/>
                  </a:cubicBezTo>
                  <a:cubicBezTo>
                    <a:pt x="2585134" y="2037459"/>
                    <a:pt x="2581690" y="2104637"/>
                    <a:pt x="2574966" y="2170845"/>
                  </a:cubicBezTo>
                  <a:lnTo>
                    <a:pt x="2565070" y="2235685"/>
                  </a:lnTo>
                  <a:lnTo>
                    <a:pt x="1562971" y="2235685"/>
                  </a:lnTo>
                  <a:lnTo>
                    <a:pt x="1580391" y="2167936"/>
                  </a:lnTo>
                  <a:cubicBezTo>
                    <a:pt x="1593508" y="2103832"/>
                    <a:pt x="1600397" y="2037459"/>
                    <a:pt x="1600397" y="1969477"/>
                  </a:cubicBezTo>
                  <a:cubicBezTo>
                    <a:pt x="1600397" y="1425621"/>
                    <a:pt x="1159514" y="984738"/>
                    <a:pt x="615658" y="984738"/>
                  </a:cubicBezTo>
                  <a:cubicBezTo>
                    <a:pt x="411712" y="984738"/>
                    <a:pt x="222247" y="1046737"/>
                    <a:pt x="65081" y="1152916"/>
                  </a:cubicBezTo>
                  <a:lnTo>
                    <a:pt x="0" y="1206613"/>
                  </a:lnTo>
                  <a:lnTo>
                    <a:pt x="0" y="99522"/>
                  </a:lnTo>
                  <a:lnTo>
                    <a:pt x="29995" y="88544"/>
                  </a:lnTo>
                  <a:cubicBezTo>
                    <a:pt x="215005" y="31000"/>
                    <a:pt x="411711" y="0"/>
                    <a:pt x="615657" y="0"/>
                  </a:cubicBezTo>
                  <a:close/>
                </a:path>
              </a:pathLst>
            </a:custGeom>
            <a:solidFill>
              <a:srgbClr val="CDEF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45"/>
            <p:cNvSpPr/>
            <p:nvPr/>
          </p:nvSpPr>
          <p:spPr>
            <a:xfrm>
              <a:off x="7680367" y="-23915"/>
              <a:ext cx="4493300" cy="1815855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AA4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45"/>
            <p:cNvSpPr/>
            <p:nvPr/>
          </p:nvSpPr>
          <p:spPr>
            <a:xfrm>
              <a:off x="8878039" y="-29379"/>
              <a:ext cx="3315542" cy="2114452"/>
            </a:xfrm>
            <a:custGeom>
              <a:avLst/>
              <a:gdLst>
                <a:gd name="connsiteX0" fmla="*/ 0 w 3452702"/>
                <a:gd name="connsiteY0" fmla="*/ 0 h 1629385"/>
                <a:gd name="connsiteX1" fmla="*/ 3452702 w 3452702"/>
                <a:gd name="connsiteY1" fmla="*/ 0 h 1629385"/>
                <a:gd name="connsiteX2" fmla="*/ 3452702 w 3452702"/>
                <a:gd name="connsiteY2" fmla="*/ 1629385 h 1629385"/>
                <a:gd name="connsiteX3" fmla="*/ 0 w 3452702"/>
                <a:gd name="connsiteY3" fmla="*/ 1629385 h 1629385"/>
                <a:gd name="connsiteX4" fmla="*/ 0 w 3452702"/>
                <a:gd name="connsiteY4" fmla="*/ 0 h 1629385"/>
                <a:gd name="connsiteX0-1" fmla="*/ 15240 w 3467942"/>
                <a:gd name="connsiteY0-2" fmla="*/ 0 h 1629385"/>
                <a:gd name="connsiteX1-3" fmla="*/ 3467942 w 3467942"/>
                <a:gd name="connsiteY1-4" fmla="*/ 0 h 1629385"/>
                <a:gd name="connsiteX2-5" fmla="*/ 3467942 w 3467942"/>
                <a:gd name="connsiteY2-6" fmla="*/ 1629385 h 1629385"/>
                <a:gd name="connsiteX3-7" fmla="*/ 0 w 3467942"/>
                <a:gd name="connsiteY3-8" fmla="*/ 74905 h 1629385"/>
                <a:gd name="connsiteX4-9" fmla="*/ 15240 w 3467942"/>
                <a:gd name="connsiteY4-10" fmla="*/ 0 h 1629385"/>
                <a:gd name="connsiteX0-11" fmla="*/ 15240 w 3467942"/>
                <a:gd name="connsiteY0-12" fmla="*/ 0 h 1629385"/>
                <a:gd name="connsiteX1-13" fmla="*/ 3467942 w 3467942"/>
                <a:gd name="connsiteY1-14" fmla="*/ 0 h 1629385"/>
                <a:gd name="connsiteX2-15" fmla="*/ 3467942 w 3467942"/>
                <a:gd name="connsiteY2-16" fmla="*/ 1629385 h 1629385"/>
                <a:gd name="connsiteX3-17" fmla="*/ 0 w 3467942"/>
                <a:gd name="connsiteY3-18" fmla="*/ 74905 h 1629385"/>
                <a:gd name="connsiteX4-19" fmla="*/ 15240 w 3467942"/>
                <a:gd name="connsiteY4-20" fmla="*/ 0 h 1629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67942" h="1629385">
                  <a:moveTo>
                    <a:pt x="15240" y="0"/>
                  </a:moveTo>
                  <a:lnTo>
                    <a:pt x="3467942" y="0"/>
                  </a:lnTo>
                  <a:lnTo>
                    <a:pt x="3467942" y="1629385"/>
                  </a:lnTo>
                  <a:cubicBezTo>
                    <a:pt x="2311961" y="1111225"/>
                    <a:pt x="668301" y="1934185"/>
                    <a:pt x="0" y="74905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33871" y="2335474"/>
            <a:ext cx="8260333" cy="1699823"/>
            <a:chOff x="1965834" y="2821330"/>
            <a:chExt cx="8260333" cy="169982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65834" y="2821330"/>
              <a:ext cx="8260333" cy="1215341"/>
              <a:chOff x="2041133" y="2688350"/>
              <a:chExt cx="8260333" cy="1215341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041133" y="2688350"/>
                <a:ext cx="532434" cy="1215341"/>
                <a:chOff x="1377389" y="2619146"/>
                <a:chExt cx="532434" cy="1215341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377389" y="2619146"/>
                  <a:ext cx="347240" cy="1215341"/>
                </a:xfrm>
                <a:prstGeom prst="rect">
                  <a:avLst/>
                </a:prstGeom>
                <a:solidFill>
                  <a:srgbClr val="F6F3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05652" y="2619146"/>
                  <a:ext cx="104171" cy="1215341"/>
                </a:xfrm>
                <a:prstGeom prst="rect">
                  <a:avLst/>
                </a:prstGeom>
                <a:solidFill>
                  <a:srgbClr val="CDEF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2793813" y="3750197"/>
                <a:ext cx="7507653" cy="115747"/>
              </a:xfrm>
              <a:prstGeom prst="rect">
                <a:avLst/>
              </a:prstGeom>
              <a:solidFill>
                <a:srgbClr val="FAA4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037438" y="3037807"/>
              <a:ext cx="6635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活动：制作教学视频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721927" y="4151821"/>
              <a:ext cx="6991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请从你的在线课程设计方案中选择某一知识点，制作一个教学视频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圆角 50"/>
          <p:cNvSpPr/>
          <p:nvPr/>
        </p:nvSpPr>
        <p:spPr>
          <a:xfrm>
            <a:off x="5057" y="14223"/>
            <a:ext cx="12181886" cy="6868496"/>
          </a:xfrm>
          <a:prstGeom prst="roundRect">
            <a:avLst>
              <a:gd name="adj" fmla="val 0"/>
            </a:avLst>
          </a:prstGeom>
          <a:solidFill>
            <a:srgbClr val="4A0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056" y="-23915"/>
            <a:ext cx="10592605" cy="2785626"/>
          </a:xfrm>
          <a:custGeom>
            <a:avLst/>
            <a:gdLst>
              <a:gd name="connsiteX0" fmla="*/ 0 w 8975590"/>
              <a:gd name="connsiteY0" fmla="*/ 0 h 2898805"/>
              <a:gd name="connsiteX1" fmla="*/ 8975590 w 8975590"/>
              <a:gd name="connsiteY1" fmla="*/ 0 h 2898805"/>
              <a:gd name="connsiteX2" fmla="*/ 8975590 w 8975590"/>
              <a:gd name="connsiteY2" fmla="*/ 2898805 h 2898805"/>
              <a:gd name="connsiteX3" fmla="*/ 0 w 8975590"/>
              <a:gd name="connsiteY3" fmla="*/ 2898805 h 2898805"/>
              <a:gd name="connsiteX4" fmla="*/ 0 w 8975590"/>
              <a:gd name="connsiteY4" fmla="*/ 0 h 2898805"/>
              <a:gd name="connsiteX0-1" fmla="*/ 0 w 8975590"/>
              <a:gd name="connsiteY0-2" fmla="*/ 0 h 2898805"/>
              <a:gd name="connsiteX1-3" fmla="*/ 8975590 w 8975590"/>
              <a:gd name="connsiteY1-4" fmla="*/ 0 h 2898805"/>
              <a:gd name="connsiteX2-5" fmla="*/ 8975590 w 8975590"/>
              <a:gd name="connsiteY2-6" fmla="*/ 2898805 h 2898805"/>
              <a:gd name="connsiteX3-7" fmla="*/ 0 w 8975590"/>
              <a:gd name="connsiteY3-8" fmla="*/ 2898805 h 2898805"/>
              <a:gd name="connsiteX4-9" fmla="*/ 0 w 8975590"/>
              <a:gd name="connsiteY4-10" fmla="*/ 0 h 2898805"/>
              <a:gd name="connsiteX0-11" fmla="*/ 0 w 9036550"/>
              <a:gd name="connsiteY0-12" fmla="*/ 0 h 2898805"/>
              <a:gd name="connsiteX1-13" fmla="*/ 8975590 w 9036550"/>
              <a:gd name="connsiteY1-14" fmla="*/ 0 h 2898805"/>
              <a:gd name="connsiteX2-15" fmla="*/ 9036550 w 9036550"/>
              <a:gd name="connsiteY2-16" fmla="*/ 1329085 h 2898805"/>
              <a:gd name="connsiteX3-17" fmla="*/ 0 w 9036550"/>
              <a:gd name="connsiteY3-18" fmla="*/ 2898805 h 2898805"/>
              <a:gd name="connsiteX4-19" fmla="*/ 0 w 9036550"/>
              <a:gd name="connsiteY4-20" fmla="*/ 0 h 2898805"/>
              <a:gd name="connsiteX0-21" fmla="*/ 0 w 9036550"/>
              <a:gd name="connsiteY0-22" fmla="*/ 0 h 2898805"/>
              <a:gd name="connsiteX1-23" fmla="*/ 8975590 w 9036550"/>
              <a:gd name="connsiteY1-24" fmla="*/ 0 h 2898805"/>
              <a:gd name="connsiteX2-25" fmla="*/ 9036550 w 9036550"/>
              <a:gd name="connsiteY2-26" fmla="*/ 1329085 h 2898805"/>
              <a:gd name="connsiteX3-27" fmla="*/ 0 w 9036550"/>
              <a:gd name="connsiteY3-28" fmla="*/ 2898805 h 2898805"/>
              <a:gd name="connsiteX4-29" fmla="*/ 0 w 9036550"/>
              <a:gd name="connsiteY4-30" fmla="*/ 0 h 28988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36550" h="2898805">
                <a:moveTo>
                  <a:pt x="0" y="0"/>
                </a:moveTo>
                <a:lnTo>
                  <a:pt x="8975590" y="0"/>
                </a:lnTo>
                <a:lnTo>
                  <a:pt x="9036550" y="1329085"/>
                </a:lnTo>
                <a:cubicBezTo>
                  <a:pt x="6364727" y="2243485"/>
                  <a:pt x="2580383" y="658525"/>
                  <a:pt x="0" y="2898805"/>
                </a:cubicBezTo>
                <a:lnTo>
                  <a:pt x="0" y="0"/>
                </a:lnTo>
                <a:close/>
              </a:path>
            </a:pathLst>
          </a:custGeom>
          <a:solidFill>
            <a:srgbClr val="434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/>
          <p:cNvSpPr/>
          <p:nvPr/>
        </p:nvSpPr>
        <p:spPr>
          <a:xfrm>
            <a:off x="0" y="5013960"/>
            <a:ext cx="2204956" cy="1906898"/>
          </a:xfrm>
          <a:custGeom>
            <a:avLst/>
            <a:gdLst>
              <a:gd name="connsiteX0" fmla="*/ 615657 w 2585134"/>
              <a:gd name="connsiteY0" fmla="*/ 0 h 2235685"/>
              <a:gd name="connsiteX1" fmla="*/ 2585134 w 2585134"/>
              <a:gd name="connsiteY1" fmla="*/ 1969477 h 2235685"/>
              <a:gd name="connsiteX2" fmla="*/ 2574966 w 2585134"/>
              <a:gd name="connsiteY2" fmla="*/ 2170845 h 2235685"/>
              <a:gd name="connsiteX3" fmla="*/ 2565070 w 2585134"/>
              <a:gd name="connsiteY3" fmla="*/ 2235685 h 2235685"/>
              <a:gd name="connsiteX4" fmla="*/ 1562971 w 2585134"/>
              <a:gd name="connsiteY4" fmla="*/ 2235685 h 2235685"/>
              <a:gd name="connsiteX5" fmla="*/ 1580391 w 2585134"/>
              <a:gd name="connsiteY5" fmla="*/ 2167936 h 2235685"/>
              <a:gd name="connsiteX6" fmla="*/ 1600397 w 2585134"/>
              <a:gd name="connsiteY6" fmla="*/ 1969477 h 2235685"/>
              <a:gd name="connsiteX7" fmla="*/ 615658 w 2585134"/>
              <a:gd name="connsiteY7" fmla="*/ 984738 h 2235685"/>
              <a:gd name="connsiteX8" fmla="*/ 65081 w 2585134"/>
              <a:gd name="connsiteY8" fmla="*/ 1152916 h 2235685"/>
              <a:gd name="connsiteX9" fmla="*/ 0 w 2585134"/>
              <a:gd name="connsiteY9" fmla="*/ 1206613 h 2235685"/>
              <a:gd name="connsiteX10" fmla="*/ 0 w 2585134"/>
              <a:gd name="connsiteY10" fmla="*/ 99522 h 2235685"/>
              <a:gd name="connsiteX11" fmla="*/ 29995 w 2585134"/>
              <a:gd name="connsiteY11" fmla="*/ 88544 h 2235685"/>
              <a:gd name="connsiteX12" fmla="*/ 615657 w 2585134"/>
              <a:gd name="connsiteY12" fmla="*/ 0 h 22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5134" h="2235685">
                <a:moveTo>
                  <a:pt x="615657" y="0"/>
                </a:moveTo>
                <a:cubicBezTo>
                  <a:pt x="1703369" y="0"/>
                  <a:pt x="2585134" y="881765"/>
                  <a:pt x="2585134" y="1969477"/>
                </a:cubicBezTo>
                <a:cubicBezTo>
                  <a:pt x="2585134" y="2037459"/>
                  <a:pt x="2581690" y="2104637"/>
                  <a:pt x="2574966" y="2170845"/>
                </a:cubicBezTo>
                <a:lnTo>
                  <a:pt x="2565070" y="2235685"/>
                </a:lnTo>
                <a:lnTo>
                  <a:pt x="1562971" y="2235685"/>
                </a:lnTo>
                <a:lnTo>
                  <a:pt x="1580391" y="2167936"/>
                </a:lnTo>
                <a:cubicBezTo>
                  <a:pt x="1593508" y="2103832"/>
                  <a:pt x="1600397" y="2037459"/>
                  <a:pt x="1600397" y="1969477"/>
                </a:cubicBezTo>
                <a:cubicBezTo>
                  <a:pt x="1600397" y="1425621"/>
                  <a:pt x="1159514" y="984738"/>
                  <a:pt x="615658" y="984738"/>
                </a:cubicBezTo>
                <a:cubicBezTo>
                  <a:pt x="411712" y="984738"/>
                  <a:pt x="222247" y="1046737"/>
                  <a:pt x="65081" y="1152916"/>
                </a:cubicBezTo>
                <a:lnTo>
                  <a:pt x="0" y="1206613"/>
                </a:lnTo>
                <a:lnTo>
                  <a:pt x="0" y="99522"/>
                </a:lnTo>
                <a:lnTo>
                  <a:pt x="29995" y="88544"/>
                </a:lnTo>
                <a:cubicBezTo>
                  <a:pt x="215005" y="31000"/>
                  <a:pt x="411711" y="0"/>
                  <a:pt x="615657" y="0"/>
                </a:cubicBezTo>
                <a:close/>
              </a:path>
            </a:pathLst>
          </a:custGeom>
          <a:solidFill>
            <a:srgbClr val="CD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9428918" y="-23915"/>
            <a:ext cx="2763082" cy="6906635"/>
            <a:chOff x="7975256" y="-23915"/>
            <a:chExt cx="2763082" cy="6906635"/>
          </a:xfrm>
        </p:grpSpPr>
        <p:sp>
          <p:nvSpPr>
            <p:cNvPr id="67" name="矩形 66"/>
            <p:cNvSpPr/>
            <p:nvPr/>
          </p:nvSpPr>
          <p:spPr>
            <a:xfrm>
              <a:off x="7975256" y="276100"/>
              <a:ext cx="2442834" cy="5842159"/>
            </a:xfrm>
            <a:custGeom>
              <a:avLst/>
              <a:gdLst>
                <a:gd name="connsiteX0" fmla="*/ 0 w 4389079"/>
                <a:gd name="connsiteY0" fmla="*/ 0 h 5868507"/>
                <a:gd name="connsiteX1" fmla="*/ 4389079 w 4389079"/>
                <a:gd name="connsiteY1" fmla="*/ 0 h 5868507"/>
                <a:gd name="connsiteX2" fmla="*/ 4389079 w 4389079"/>
                <a:gd name="connsiteY2" fmla="*/ 5868507 h 5868507"/>
                <a:gd name="connsiteX3" fmla="*/ 0 w 4389079"/>
                <a:gd name="connsiteY3" fmla="*/ 5868507 h 5868507"/>
                <a:gd name="connsiteX4" fmla="*/ 0 w 4389079"/>
                <a:gd name="connsiteY4" fmla="*/ 0 h 5868507"/>
                <a:gd name="connsiteX0-1" fmla="*/ 0 w 4389079"/>
                <a:gd name="connsiteY0-2" fmla="*/ 0 h 6009184"/>
                <a:gd name="connsiteX1-3" fmla="*/ 4389079 w 4389079"/>
                <a:gd name="connsiteY1-4" fmla="*/ 0 h 6009184"/>
                <a:gd name="connsiteX2-5" fmla="*/ 4389079 w 4389079"/>
                <a:gd name="connsiteY2-6" fmla="*/ 5868507 h 6009184"/>
                <a:gd name="connsiteX3-7" fmla="*/ 2180493 w 4389079"/>
                <a:gd name="connsiteY3-8" fmla="*/ 6009184 h 6009184"/>
                <a:gd name="connsiteX4-9" fmla="*/ 0 w 4389079"/>
                <a:gd name="connsiteY4-10" fmla="*/ 0 h 6009184"/>
                <a:gd name="connsiteX0-11" fmla="*/ 0 w 4389079"/>
                <a:gd name="connsiteY0-12" fmla="*/ 0 h 6009184"/>
                <a:gd name="connsiteX1-13" fmla="*/ 4389079 w 4389079"/>
                <a:gd name="connsiteY1-14" fmla="*/ 0 h 6009184"/>
                <a:gd name="connsiteX2-15" fmla="*/ 4389079 w 4389079"/>
                <a:gd name="connsiteY2-16" fmla="*/ 5868507 h 6009184"/>
                <a:gd name="connsiteX3-17" fmla="*/ 2180493 w 4389079"/>
                <a:gd name="connsiteY3-18" fmla="*/ 6009184 h 6009184"/>
                <a:gd name="connsiteX4-19" fmla="*/ 0 w 4389079"/>
                <a:gd name="connsiteY4-20" fmla="*/ 0 h 6009184"/>
                <a:gd name="connsiteX0-21" fmla="*/ 681197 w 2631876"/>
                <a:gd name="connsiteY0-22" fmla="*/ 0 h 6220200"/>
                <a:gd name="connsiteX1-23" fmla="*/ 2631876 w 2631876"/>
                <a:gd name="connsiteY1-24" fmla="*/ 211016 h 6220200"/>
                <a:gd name="connsiteX2-25" fmla="*/ 2631876 w 2631876"/>
                <a:gd name="connsiteY2-26" fmla="*/ 6079523 h 6220200"/>
                <a:gd name="connsiteX3-27" fmla="*/ 423290 w 2631876"/>
                <a:gd name="connsiteY3-28" fmla="*/ 6220200 h 6220200"/>
                <a:gd name="connsiteX4-29" fmla="*/ 681197 w 2631876"/>
                <a:gd name="connsiteY4-30" fmla="*/ 0 h 6220200"/>
                <a:gd name="connsiteX0-31" fmla="*/ 661685 w 2612364"/>
                <a:gd name="connsiteY0-32" fmla="*/ 0 h 6220200"/>
                <a:gd name="connsiteX1-33" fmla="*/ 2612364 w 2612364"/>
                <a:gd name="connsiteY1-34" fmla="*/ 211016 h 6220200"/>
                <a:gd name="connsiteX2-35" fmla="*/ 2612364 w 2612364"/>
                <a:gd name="connsiteY2-36" fmla="*/ 6079523 h 6220200"/>
                <a:gd name="connsiteX3-37" fmla="*/ 403778 w 2612364"/>
                <a:gd name="connsiteY3-38" fmla="*/ 6220200 h 6220200"/>
                <a:gd name="connsiteX4-39" fmla="*/ 661685 w 2612364"/>
                <a:gd name="connsiteY4-40" fmla="*/ 0 h 6220200"/>
                <a:gd name="connsiteX0-41" fmla="*/ 519154 w 2469833"/>
                <a:gd name="connsiteY0-42" fmla="*/ 0 h 6079523"/>
                <a:gd name="connsiteX1-43" fmla="*/ 2469833 w 2469833"/>
                <a:gd name="connsiteY1-44" fmla="*/ 211016 h 6079523"/>
                <a:gd name="connsiteX2-45" fmla="*/ 2469833 w 2469833"/>
                <a:gd name="connsiteY2-46" fmla="*/ 6079523 h 6079523"/>
                <a:gd name="connsiteX3-47" fmla="*/ 425370 w 2469833"/>
                <a:gd name="connsiteY3-48" fmla="*/ 4555524 h 6079523"/>
                <a:gd name="connsiteX4-49" fmla="*/ 519154 w 2469833"/>
                <a:gd name="connsiteY4-50" fmla="*/ 0 h 60795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69833" h="6079523">
                  <a:moveTo>
                    <a:pt x="519154" y="0"/>
                  </a:moveTo>
                  <a:lnTo>
                    <a:pt x="2469833" y="211016"/>
                  </a:lnTo>
                  <a:lnTo>
                    <a:pt x="2469833" y="6079523"/>
                  </a:lnTo>
                  <a:lnTo>
                    <a:pt x="425370" y="4555524"/>
                  </a:lnTo>
                  <a:cubicBezTo>
                    <a:pt x="-911061" y="3748217"/>
                    <a:pt x="1410108" y="3198815"/>
                    <a:pt x="519154" y="0"/>
                  </a:cubicBezTo>
                  <a:close/>
                </a:path>
              </a:pathLst>
            </a:custGeom>
            <a:solidFill>
              <a:srgbClr val="FAA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8271403" y="-23915"/>
              <a:ext cx="2466935" cy="6906635"/>
            </a:xfrm>
            <a:custGeom>
              <a:avLst/>
              <a:gdLst>
                <a:gd name="connsiteX0" fmla="*/ 0 w 2567166"/>
                <a:gd name="connsiteY0" fmla="*/ 0 h 7187248"/>
                <a:gd name="connsiteX1" fmla="*/ 2567166 w 2567166"/>
                <a:gd name="connsiteY1" fmla="*/ 0 h 7187248"/>
                <a:gd name="connsiteX2" fmla="*/ 2567166 w 2567166"/>
                <a:gd name="connsiteY2" fmla="*/ 7187248 h 7187248"/>
                <a:gd name="connsiteX3" fmla="*/ 0 w 2567166"/>
                <a:gd name="connsiteY3" fmla="*/ 7187248 h 7187248"/>
                <a:gd name="connsiteX4" fmla="*/ 0 w 2567166"/>
                <a:gd name="connsiteY4" fmla="*/ 0 h 7187248"/>
                <a:gd name="connsiteX0-1" fmla="*/ 0 w 2567166"/>
                <a:gd name="connsiteY0-2" fmla="*/ 0 h 7187248"/>
                <a:gd name="connsiteX1-3" fmla="*/ 2567166 w 2567166"/>
                <a:gd name="connsiteY1-4" fmla="*/ 0 h 7187248"/>
                <a:gd name="connsiteX2-5" fmla="*/ 2567166 w 2567166"/>
                <a:gd name="connsiteY2-6" fmla="*/ 7187248 h 7187248"/>
                <a:gd name="connsiteX3-7" fmla="*/ 0 w 2567166"/>
                <a:gd name="connsiteY3-8" fmla="*/ 7187248 h 7187248"/>
                <a:gd name="connsiteX4-9" fmla="*/ 0 w 2567166"/>
                <a:gd name="connsiteY4-10" fmla="*/ 0 h 718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7166" h="7187248">
                  <a:moveTo>
                    <a:pt x="0" y="0"/>
                  </a:moveTo>
                  <a:lnTo>
                    <a:pt x="2567166" y="0"/>
                  </a:lnTo>
                  <a:lnTo>
                    <a:pt x="2567166" y="7187248"/>
                  </a:lnTo>
                  <a:lnTo>
                    <a:pt x="0" y="7187248"/>
                  </a:lnTo>
                  <a:cubicBezTo>
                    <a:pt x="0" y="4791499"/>
                    <a:pt x="2895600" y="3569229"/>
                    <a:pt x="0" y="0"/>
                  </a:cubicBez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54575" y="1433045"/>
            <a:ext cx="9200681" cy="2174100"/>
            <a:chOff x="2815689" y="1836073"/>
            <a:chExt cx="9200681" cy="2174100"/>
          </a:xfrm>
        </p:grpSpPr>
        <p:sp>
          <p:nvSpPr>
            <p:cNvPr id="42" name="文本框 41"/>
            <p:cNvSpPr txBox="1"/>
            <p:nvPr/>
          </p:nvSpPr>
          <p:spPr>
            <a:xfrm>
              <a:off x="2815689" y="1836073"/>
              <a:ext cx="17748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5400" dirty="0">
                <a:solidFill>
                  <a:schemeClr val="bg1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627543" y="2769025"/>
              <a:ext cx="7388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</a:rPr>
                <a:t>感谢聆听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196299" y="3921090"/>
              <a:ext cx="2270489" cy="89083"/>
            </a:xfrm>
            <a:prstGeom prst="rect">
              <a:avLst/>
            </a:prstGeom>
            <a:solidFill>
              <a:srgbClr val="FAA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远程学习材料的教学作用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4497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Teaching Function of Distance Learning Materials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>
          <a:xfrm>
            <a:off x="885472" y="1508787"/>
            <a:ext cx="10039698" cy="441649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23984">
              <a:lnSpc>
                <a:spcPct val="150000"/>
              </a:lnSpc>
            </a:pPr>
            <a:r>
              <a:rPr lang="zh-CN" altLang="en-US" sz="2800" dirty="0"/>
              <a:t>在远程教学中，面授教学中的</a:t>
            </a:r>
            <a:r>
              <a:rPr lang="zh-CN" altLang="en-US" sz="2800" dirty="0">
                <a:solidFill>
                  <a:srgbClr val="C00000"/>
                </a:solidFill>
              </a:rPr>
              <a:t>教师</a:t>
            </a:r>
            <a:r>
              <a:rPr lang="zh-CN" altLang="en-US" sz="2800" dirty="0"/>
              <a:t>作用主要通过</a:t>
            </a:r>
            <a:r>
              <a:rPr lang="zh-CN" altLang="en-US" sz="2800" dirty="0">
                <a:solidFill>
                  <a:srgbClr val="C00000"/>
                </a:solidFill>
              </a:rPr>
              <a:t>学习材料</a:t>
            </a:r>
            <a:r>
              <a:rPr lang="zh-CN" altLang="en-US" sz="2800" dirty="0"/>
              <a:t>来替代，再通过辅导教师的助学，让学生产生教学存在感。</a:t>
            </a:r>
            <a:endParaRPr lang="en-US" altLang="zh-CN" sz="2800" dirty="0"/>
          </a:p>
          <a:p>
            <a:pPr indent="623984">
              <a:lnSpc>
                <a:spcPct val="150000"/>
              </a:lnSpc>
            </a:pPr>
            <a:r>
              <a:rPr lang="zh-CN" altLang="en-US" sz="2800" dirty="0"/>
              <a:t>在线课程中学习材料的制作是学生学习成功的关键因素之一。</a:t>
            </a:r>
            <a:endParaRPr lang="en-US" altLang="zh-CN" sz="2800" dirty="0"/>
          </a:p>
          <a:p>
            <a:pPr indent="623984">
              <a:lnSpc>
                <a:spcPct val="150000"/>
              </a:lnSpc>
            </a:pPr>
            <a:r>
              <a:rPr lang="zh-CN" altLang="en-US" sz="2800" dirty="0"/>
              <a:t>在线学习材料不仅是微课</a:t>
            </a: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C14629AB-9B60-234A-AE27-921DEC97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92" y="4264090"/>
            <a:ext cx="5317531" cy="2354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01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远程学习材料设计的原理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45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Principle of distance learning material design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B4944287-6C6E-5345-AFBC-6329C38505AF}"/>
              </a:ext>
            </a:extLst>
          </p:cNvPr>
          <p:cNvGraphicFramePr/>
          <p:nvPr/>
        </p:nvGraphicFramePr>
        <p:xfrm>
          <a:off x="662473" y="1517493"/>
          <a:ext cx="10972800" cy="48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439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远程学习材料设计的原理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45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Principle of distance learning material design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9AEE9439-254E-BF4B-8B99-15485DABB33F}"/>
              </a:ext>
            </a:extLst>
          </p:cNvPr>
          <p:cNvGraphicFramePr/>
          <p:nvPr/>
        </p:nvGraphicFramePr>
        <p:xfrm>
          <a:off x="588009" y="1866190"/>
          <a:ext cx="5638936" cy="451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BF7F1950-B61E-1840-924A-62B2C27AD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401" y="2258008"/>
            <a:ext cx="5126804" cy="3417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08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远程学习材料设计的原理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45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Principle of distance learning material design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70317D7E-DF95-EA4D-9A9C-88BCB3B4DA50}"/>
              </a:ext>
            </a:extLst>
          </p:cNvPr>
          <p:cNvGraphicFramePr/>
          <p:nvPr/>
        </p:nvGraphicFramePr>
        <p:xfrm>
          <a:off x="596159" y="1763424"/>
          <a:ext cx="10972800" cy="2545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B9192E6F-E5A7-234C-8410-BCD67EEDC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338" y="4657471"/>
            <a:ext cx="10435300" cy="15087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95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远程学习材料设计的原理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45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Principle of distance learning material design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4BEF30D5-9644-604E-A210-16265B780161}"/>
              </a:ext>
            </a:extLst>
          </p:cNvPr>
          <p:cNvGraphicFramePr/>
          <p:nvPr/>
        </p:nvGraphicFramePr>
        <p:xfrm>
          <a:off x="842295" y="1855123"/>
          <a:ext cx="10507409" cy="408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9094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5"/>
          <p:cNvSpPr/>
          <p:nvPr/>
        </p:nvSpPr>
        <p:spPr>
          <a:xfrm>
            <a:off x="-15875" y="358140"/>
            <a:ext cx="317500" cy="840105"/>
          </a:xfrm>
          <a:prstGeom prst="rect">
            <a:avLst/>
          </a:prstGeom>
          <a:solidFill>
            <a:srgbClr val="215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 txBox="1"/>
          <p:nvPr/>
        </p:nvSpPr>
        <p:spPr>
          <a:xfrm>
            <a:off x="588009" y="405765"/>
            <a:ext cx="476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远程学习材料设计的原理</a:t>
            </a:r>
          </a:p>
        </p:txBody>
      </p:sp>
      <p:sp>
        <p:nvSpPr>
          <p:cNvPr id="81" name="文本框 7"/>
          <p:cNvSpPr txBox="1"/>
          <p:nvPr/>
        </p:nvSpPr>
        <p:spPr>
          <a:xfrm>
            <a:off x="662473" y="873760"/>
            <a:ext cx="45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dist" fontAlgn="auto">
              <a:lnSpc>
                <a:spcPct val="200000"/>
              </a:lnSpc>
            </a:pPr>
            <a:r>
              <a:rPr lang="en-US" altLang="zh-CN" sz="1000" dirty="0">
                <a:solidFill>
                  <a:srgbClr val="2159A5"/>
                </a:solidFill>
                <a:latin typeface="+mn-ea"/>
              </a:rPr>
              <a:t>Principle of distance learning material design</a:t>
            </a:r>
            <a:endParaRPr lang="en-US" altLang="zh-CN" sz="1000" dirty="0">
              <a:solidFill>
                <a:srgbClr val="2159A5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875" y="2547402"/>
            <a:ext cx="4738994" cy="390938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23984">
              <a:lnSpc>
                <a:spcPct val="150000"/>
              </a:lnSpc>
              <a:buNone/>
            </a:pPr>
            <a:r>
              <a:rPr lang="zh-CN" altLang="en-US" sz="2600" dirty="0"/>
              <a:t>在设计制作远程学习材料时，应尽可能开发</a:t>
            </a:r>
            <a:r>
              <a:rPr lang="zh-CN" altLang="en-US" sz="2600" dirty="0">
                <a:solidFill>
                  <a:srgbClr val="C00000"/>
                </a:solidFill>
              </a:rPr>
              <a:t>多种</a:t>
            </a:r>
            <a:r>
              <a:rPr lang="zh-CN" altLang="en-US" sz="2600" dirty="0"/>
              <a:t>媒体的学习材料，提高学习者的参与程度，增加学习者的学习兴趣，提高学习者的学习效果。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A7D293-2986-EA4F-B7DF-297120A27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93" y="1325641"/>
            <a:ext cx="6922807" cy="49757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9702" y="1835704"/>
            <a:ext cx="4402167" cy="632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dirty="0"/>
              <a:t> </a:t>
            </a:r>
            <a:r>
              <a:rPr lang="zh-CN" altLang="en-US" sz="3200" dirty="0">
                <a:solidFill>
                  <a:srgbClr val="2159A5"/>
                </a:solidFill>
                <a:latin typeface="微软雅黑" panose="020B0503020204020204" charset="-122"/>
                <a:ea typeface="微软雅黑" panose="020B0503020204020204" charset="-122"/>
              </a:rPr>
              <a:t>学习方法和学习保持率</a:t>
            </a:r>
            <a:endParaRPr lang="en-US" altLang="zh-CN" sz="3200" dirty="0">
              <a:solidFill>
                <a:srgbClr val="2159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34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圆角 50"/>
          <p:cNvSpPr/>
          <p:nvPr/>
        </p:nvSpPr>
        <p:spPr>
          <a:xfrm>
            <a:off x="10137" y="14223"/>
            <a:ext cx="12181886" cy="6868496"/>
          </a:xfrm>
          <a:prstGeom prst="roundRect">
            <a:avLst>
              <a:gd name="adj" fmla="val 0"/>
            </a:avLst>
          </a:prstGeom>
          <a:solidFill>
            <a:srgbClr val="4A0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056" y="-23915"/>
            <a:ext cx="10592605" cy="2785626"/>
          </a:xfrm>
          <a:custGeom>
            <a:avLst/>
            <a:gdLst>
              <a:gd name="connsiteX0" fmla="*/ 0 w 8975590"/>
              <a:gd name="connsiteY0" fmla="*/ 0 h 2898805"/>
              <a:gd name="connsiteX1" fmla="*/ 8975590 w 8975590"/>
              <a:gd name="connsiteY1" fmla="*/ 0 h 2898805"/>
              <a:gd name="connsiteX2" fmla="*/ 8975590 w 8975590"/>
              <a:gd name="connsiteY2" fmla="*/ 2898805 h 2898805"/>
              <a:gd name="connsiteX3" fmla="*/ 0 w 8975590"/>
              <a:gd name="connsiteY3" fmla="*/ 2898805 h 2898805"/>
              <a:gd name="connsiteX4" fmla="*/ 0 w 8975590"/>
              <a:gd name="connsiteY4" fmla="*/ 0 h 2898805"/>
              <a:gd name="connsiteX0-1" fmla="*/ 0 w 8975590"/>
              <a:gd name="connsiteY0-2" fmla="*/ 0 h 2898805"/>
              <a:gd name="connsiteX1-3" fmla="*/ 8975590 w 8975590"/>
              <a:gd name="connsiteY1-4" fmla="*/ 0 h 2898805"/>
              <a:gd name="connsiteX2-5" fmla="*/ 8975590 w 8975590"/>
              <a:gd name="connsiteY2-6" fmla="*/ 2898805 h 2898805"/>
              <a:gd name="connsiteX3-7" fmla="*/ 0 w 8975590"/>
              <a:gd name="connsiteY3-8" fmla="*/ 2898805 h 2898805"/>
              <a:gd name="connsiteX4-9" fmla="*/ 0 w 8975590"/>
              <a:gd name="connsiteY4-10" fmla="*/ 0 h 2898805"/>
              <a:gd name="connsiteX0-11" fmla="*/ 0 w 9036550"/>
              <a:gd name="connsiteY0-12" fmla="*/ 0 h 2898805"/>
              <a:gd name="connsiteX1-13" fmla="*/ 8975590 w 9036550"/>
              <a:gd name="connsiteY1-14" fmla="*/ 0 h 2898805"/>
              <a:gd name="connsiteX2-15" fmla="*/ 9036550 w 9036550"/>
              <a:gd name="connsiteY2-16" fmla="*/ 1329085 h 2898805"/>
              <a:gd name="connsiteX3-17" fmla="*/ 0 w 9036550"/>
              <a:gd name="connsiteY3-18" fmla="*/ 2898805 h 2898805"/>
              <a:gd name="connsiteX4-19" fmla="*/ 0 w 9036550"/>
              <a:gd name="connsiteY4-20" fmla="*/ 0 h 2898805"/>
              <a:gd name="connsiteX0-21" fmla="*/ 0 w 9036550"/>
              <a:gd name="connsiteY0-22" fmla="*/ 0 h 2898805"/>
              <a:gd name="connsiteX1-23" fmla="*/ 8975590 w 9036550"/>
              <a:gd name="connsiteY1-24" fmla="*/ 0 h 2898805"/>
              <a:gd name="connsiteX2-25" fmla="*/ 9036550 w 9036550"/>
              <a:gd name="connsiteY2-26" fmla="*/ 1329085 h 2898805"/>
              <a:gd name="connsiteX3-27" fmla="*/ 0 w 9036550"/>
              <a:gd name="connsiteY3-28" fmla="*/ 2898805 h 2898805"/>
              <a:gd name="connsiteX4-29" fmla="*/ 0 w 9036550"/>
              <a:gd name="connsiteY4-30" fmla="*/ 0 h 28988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36550" h="2898805">
                <a:moveTo>
                  <a:pt x="0" y="0"/>
                </a:moveTo>
                <a:lnTo>
                  <a:pt x="8975590" y="0"/>
                </a:lnTo>
                <a:lnTo>
                  <a:pt x="9036550" y="1329085"/>
                </a:lnTo>
                <a:cubicBezTo>
                  <a:pt x="6364727" y="2243485"/>
                  <a:pt x="2580383" y="658525"/>
                  <a:pt x="0" y="2898805"/>
                </a:cubicBezTo>
                <a:lnTo>
                  <a:pt x="0" y="0"/>
                </a:lnTo>
                <a:close/>
              </a:path>
            </a:pathLst>
          </a:custGeom>
          <a:solidFill>
            <a:srgbClr val="434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/>
          <p:cNvSpPr/>
          <p:nvPr/>
        </p:nvSpPr>
        <p:spPr>
          <a:xfrm>
            <a:off x="0" y="5013960"/>
            <a:ext cx="2204956" cy="1906898"/>
          </a:xfrm>
          <a:custGeom>
            <a:avLst/>
            <a:gdLst>
              <a:gd name="connsiteX0" fmla="*/ 615657 w 2585134"/>
              <a:gd name="connsiteY0" fmla="*/ 0 h 2235685"/>
              <a:gd name="connsiteX1" fmla="*/ 2585134 w 2585134"/>
              <a:gd name="connsiteY1" fmla="*/ 1969477 h 2235685"/>
              <a:gd name="connsiteX2" fmla="*/ 2574966 w 2585134"/>
              <a:gd name="connsiteY2" fmla="*/ 2170845 h 2235685"/>
              <a:gd name="connsiteX3" fmla="*/ 2565070 w 2585134"/>
              <a:gd name="connsiteY3" fmla="*/ 2235685 h 2235685"/>
              <a:gd name="connsiteX4" fmla="*/ 1562971 w 2585134"/>
              <a:gd name="connsiteY4" fmla="*/ 2235685 h 2235685"/>
              <a:gd name="connsiteX5" fmla="*/ 1580391 w 2585134"/>
              <a:gd name="connsiteY5" fmla="*/ 2167936 h 2235685"/>
              <a:gd name="connsiteX6" fmla="*/ 1600397 w 2585134"/>
              <a:gd name="connsiteY6" fmla="*/ 1969477 h 2235685"/>
              <a:gd name="connsiteX7" fmla="*/ 615658 w 2585134"/>
              <a:gd name="connsiteY7" fmla="*/ 984738 h 2235685"/>
              <a:gd name="connsiteX8" fmla="*/ 65081 w 2585134"/>
              <a:gd name="connsiteY8" fmla="*/ 1152916 h 2235685"/>
              <a:gd name="connsiteX9" fmla="*/ 0 w 2585134"/>
              <a:gd name="connsiteY9" fmla="*/ 1206613 h 2235685"/>
              <a:gd name="connsiteX10" fmla="*/ 0 w 2585134"/>
              <a:gd name="connsiteY10" fmla="*/ 99522 h 2235685"/>
              <a:gd name="connsiteX11" fmla="*/ 29995 w 2585134"/>
              <a:gd name="connsiteY11" fmla="*/ 88544 h 2235685"/>
              <a:gd name="connsiteX12" fmla="*/ 615657 w 2585134"/>
              <a:gd name="connsiteY12" fmla="*/ 0 h 22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5134" h="2235685">
                <a:moveTo>
                  <a:pt x="615657" y="0"/>
                </a:moveTo>
                <a:cubicBezTo>
                  <a:pt x="1703369" y="0"/>
                  <a:pt x="2585134" y="881765"/>
                  <a:pt x="2585134" y="1969477"/>
                </a:cubicBezTo>
                <a:cubicBezTo>
                  <a:pt x="2585134" y="2037459"/>
                  <a:pt x="2581690" y="2104637"/>
                  <a:pt x="2574966" y="2170845"/>
                </a:cubicBezTo>
                <a:lnTo>
                  <a:pt x="2565070" y="2235685"/>
                </a:lnTo>
                <a:lnTo>
                  <a:pt x="1562971" y="2235685"/>
                </a:lnTo>
                <a:lnTo>
                  <a:pt x="1580391" y="2167936"/>
                </a:lnTo>
                <a:cubicBezTo>
                  <a:pt x="1593508" y="2103832"/>
                  <a:pt x="1600397" y="2037459"/>
                  <a:pt x="1600397" y="1969477"/>
                </a:cubicBezTo>
                <a:cubicBezTo>
                  <a:pt x="1600397" y="1425621"/>
                  <a:pt x="1159514" y="984738"/>
                  <a:pt x="615658" y="984738"/>
                </a:cubicBezTo>
                <a:cubicBezTo>
                  <a:pt x="411712" y="984738"/>
                  <a:pt x="222247" y="1046737"/>
                  <a:pt x="65081" y="1152916"/>
                </a:cubicBezTo>
                <a:lnTo>
                  <a:pt x="0" y="1206613"/>
                </a:lnTo>
                <a:lnTo>
                  <a:pt x="0" y="99522"/>
                </a:lnTo>
                <a:lnTo>
                  <a:pt x="29995" y="88544"/>
                </a:lnTo>
                <a:cubicBezTo>
                  <a:pt x="215005" y="31000"/>
                  <a:pt x="411711" y="0"/>
                  <a:pt x="615657" y="0"/>
                </a:cubicBezTo>
                <a:close/>
              </a:path>
            </a:pathLst>
          </a:custGeom>
          <a:solidFill>
            <a:srgbClr val="CD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9428918" y="-23915"/>
            <a:ext cx="2763082" cy="6906635"/>
            <a:chOff x="7975256" y="-23915"/>
            <a:chExt cx="2763082" cy="6906635"/>
          </a:xfrm>
        </p:grpSpPr>
        <p:sp>
          <p:nvSpPr>
            <p:cNvPr id="67" name="矩形 66"/>
            <p:cNvSpPr/>
            <p:nvPr/>
          </p:nvSpPr>
          <p:spPr>
            <a:xfrm>
              <a:off x="7975256" y="276100"/>
              <a:ext cx="2442834" cy="5842159"/>
            </a:xfrm>
            <a:custGeom>
              <a:avLst/>
              <a:gdLst>
                <a:gd name="connsiteX0" fmla="*/ 0 w 4389079"/>
                <a:gd name="connsiteY0" fmla="*/ 0 h 5868507"/>
                <a:gd name="connsiteX1" fmla="*/ 4389079 w 4389079"/>
                <a:gd name="connsiteY1" fmla="*/ 0 h 5868507"/>
                <a:gd name="connsiteX2" fmla="*/ 4389079 w 4389079"/>
                <a:gd name="connsiteY2" fmla="*/ 5868507 h 5868507"/>
                <a:gd name="connsiteX3" fmla="*/ 0 w 4389079"/>
                <a:gd name="connsiteY3" fmla="*/ 5868507 h 5868507"/>
                <a:gd name="connsiteX4" fmla="*/ 0 w 4389079"/>
                <a:gd name="connsiteY4" fmla="*/ 0 h 5868507"/>
                <a:gd name="connsiteX0-1" fmla="*/ 0 w 4389079"/>
                <a:gd name="connsiteY0-2" fmla="*/ 0 h 6009184"/>
                <a:gd name="connsiteX1-3" fmla="*/ 4389079 w 4389079"/>
                <a:gd name="connsiteY1-4" fmla="*/ 0 h 6009184"/>
                <a:gd name="connsiteX2-5" fmla="*/ 4389079 w 4389079"/>
                <a:gd name="connsiteY2-6" fmla="*/ 5868507 h 6009184"/>
                <a:gd name="connsiteX3-7" fmla="*/ 2180493 w 4389079"/>
                <a:gd name="connsiteY3-8" fmla="*/ 6009184 h 6009184"/>
                <a:gd name="connsiteX4-9" fmla="*/ 0 w 4389079"/>
                <a:gd name="connsiteY4-10" fmla="*/ 0 h 6009184"/>
                <a:gd name="connsiteX0-11" fmla="*/ 0 w 4389079"/>
                <a:gd name="connsiteY0-12" fmla="*/ 0 h 6009184"/>
                <a:gd name="connsiteX1-13" fmla="*/ 4389079 w 4389079"/>
                <a:gd name="connsiteY1-14" fmla="*/ 0 h 6009184"/>
                <a:gd name="connsiteX2-15" fmla="*/ 4389079 w 4389079"/>
                <a:gd name="connsiteY2-16" fmla="*/ 5868507 h 6009184"/>
                <a:gd name="connsiteX3-17" fmla="*/ 2180493 w 4389079"/>
                <a:gd name="connsiteY3-18" fmla="*/ 6009184 h 6009184"/>
                <a:gd name="connsiteX4-19" fmla="*/ 0 w 4389079"/>
                <a:gd name="connsiteY4-20" fmla="*/ 0 h 6009184"/>
                <a:gd name="connsiteX0-21" fmla="*/ 681197 w 2631876"/>
                <a:gd name="connsiteY0-22" fmla="*/ 0 h 6220200"/>
                <a:gd name="connsiteX1-23" fmla="*/ 2631876 w 2631876"/>
                <a:gd name="connsiteY1-24" fmla="*/ 211016 h 6220200"/>
                <a:gd name="connsiteX2-25" fmla="*/ 2631876 w 2631876"/>
                <a:gd name="connsiteY2-26" fmla="*/ 6079523 h 6220200"/>
                <a:gd name="connsiteX3-27" fmla="*/ 423290 w 2631876"/>
                <a:gd name="connsiteY3-28" fmla="*/ 6220200 h 6220200"/>
                <a:gd name="connsiteX4-29" fmla="*/ 681197 w 2631876"/>
                <a:gd name="connsiteY4-30" fmla="*/ 0 h 6220200"/>
                <a:gd name="connsiteX0-31" fmla="*/ 661685 w 2612364"/>
                <a:gd name="connsiteY0-32" fmla="*/ 0 h 6220200"/>
                <a:gd name="connsiteX1-33" fmla="*/ 2612364 w 2612364"/>
                <a:gd name="connsiteY1-34" fmla="*/ 211016 h 6220200"/>
                <a:gd name="connsiteX2-35" fmla="*/ 2612364 w 2612364"/>
                <a:gd name="connsiteY2-36" fmla="*/ 6079523 h 6220200"/>
                <a:gd name="connsiteX3-37" fmla="*/ 403778 w 2612364"/>
                <a:gd name="connsiteY3-38" fmla="*/ 6220200 h 6220200"/>
                <a:gd name="connsiteX4-39" fmla="*/ 661685 w 2612364"/>
                <a:gd name="connsiteY4-40" fmla="*/ 0 h 6220200"/>
                <a:gd name="connsiteX0-41" fmla="*/ 519154 w 2469833"/>
                <a:gd name="connsiteY0-42" fmla="*/ 0 h 6079523"/>
                <a:gd name="connsiteX1-43" fmla="*/ 2469833 w 2469833"/>
                <a:gd name="connsiteY1-44" fmla="*/ 211016 h 6079523"/>
                <a:gd name="connsiteX2-45" fmla="*/ 2469833 w 2469833"/>
                <a:gd name="connsiteY2-46" fmla="*/ 6079523 h 6079523"/>
                <a:gd name="connsiteX3-47" fmla="*/ 425370 w 2469833"/>
                <a:gd name="connsiteY3-48" fmla="*/ 4555524 h 6079523"/>
                <a:gd name="connsiteX4-49" fmla="*/ 519154 w 2469833"/>
                <a:gd name="connsiteY4-50" fmla="*/ 0 h 60795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69833" h="6079523">
                  <a:moveTo>
                    <a:pt x="519154" y="0"/>
                  </a:moveTo>
                  <a:lnTo>
                    <a:pt x="2469833" y="211016"/>
                  </a:lnTo>
                  <a:lnTo>
                    <a:pt x="2469833" y="6079523"/>
                  </a:lnTo>
                  <a:lnTo>
                    <a:pt x="425370" y="4555524"/>
                  </a:lnTo>
                  <a:cubicBezTo>
                    <a:pt x="-911061" y="3748217"/>
                    <a:pt x="1410108" y="3198815"/>
                    <a:pt x="519154" y="0"/>
                  </a:cubicBezTo>
                  <a:close/>
                </a:path>
              </a:pathLst>
            </a:custGeom>
            <a:solidFill>
              <a:srgbClr val="FAA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8271403" y="-23915"/>
              <a:ext cx="2466935" cy="6906635"/>
            </a:xfrm>
            <a:custGeom>
              <a:avLst/>
              <a:gdLst>
                <a:gd name="connsiteX0" fmla="*/ 0 w 2567166"/>
                <a:gd name="connsiteY0" fmla="*/ 0 h 7187248"/>
                <a:gd name="connsiteX1" fmla="*/ 2567166 w 2567166"/>
                <a:gd name="connsiteY1" fmla="*/ 0 h 7187248"/>
                <a:gd name="connsiteX2" fmla="*/ 2567166 w 2567166"/>
                <a:gd name="connsiteY2" fmla="*/ 7187248 h 7187248"/>
                <a:gd name="connsiteX3" fmla="*/ 0 w 2567166"/>
                <a:gd name="connsiteY3" fmla="*/ 7187248 h 7187248"/>
                <a:gd name="connsiteX4" fmla="*/ 0 w 2567166"/>
                <a:gd name="connsiteY4" fmla="*/ 0 h 7187248"/>
                <a:gd name="connsiteX0-1" fmla="*/ 0 w 2567166"/>
                <a:gd name="connsiteY0-2" fmla="*/ 0 h 7187248"/>
                <a:gd name="connsiteX1-3" fmla="*/ 2567166 w 2567166"/>
                <a:gd name="connsiteY1-4" fmla="*/ 0 h 7187248"/>
                <a:gd name="connsiteX2-5" fmla="*/ 2567166 w 2567166"/>
                <a:gd name="connsiteY2-6" fmla="*/ 7187248 h 7187248"/>
                <a:gd name="connsiteX3-7" fmla="*/ 0 w 2567166"/>
                <a:gd name="connsiteY3-8" fmla="*/ 7187248 h 7187248"/>
                <a:gd name="connsiteX4-9" fmla="*/ 0 w 2567166"/>
                <a:gd name="connsiteY4-10" fmla="*/ 0 h 718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7166" h="7187248">
                  <a:moveTo>
                    <a:pt x="0" y="0"/>
                  </a:moveTo>
                  <a:lnTo>
                    <a:pt x="2567166" y="0"/>
                  </a:lnTo>
                  <a:lnTo>
                    <a:pt x="2567166" y="7187248"/>
                  </a:lnTo>
                  <a:lnTo>
                    <a:pt x="0" y="7187248"/>
                  </a:lnTo>
                  <a:cubicBezTo>
                    <a:pt x="0" y="4791499"/>
                    <a:pt x="2895600" y="3569229"/>
                    <a:pt x="0" y="0"/>
                  </a:cubicBezTo>
                  <a:close/>
                </a:path>
              </a:pathLst>
            </a:custGeom>
            <a:solidFill>
              <a:srgbClr val="F6F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02478" y="354815"/>
            <a:ext cx="9872721" cy="4285194"/>
            <a:chOff x="1485383" y="203685"/>
            <a:chExt cx="9872721" cy="4285194"/>
          </a:xfrm>
        </p:grpSpPr>
        <p:sp>
          <p:nvSpPr>
            <p:cNvPr id="71" name="矩形: 圆角 70"/>
            <p:cNvSpPr/>
            <p:nvPr/>
          </p:nvSpPr>
          <p:spPr>
            <a:xfrm>
              <a:off x="3582644" y="4088829"/>
              <a:ext cx="4378740" cy="400050"/>
            </a:xfrm>
            <a:prstGeom prst="roundRect">
              <a:avLst/>
            </a:prstGeom>
            <a:solidFill>
              <a:srgbClr val="F6F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485383" y="203685"/>
              <a:ext cx="9872721" cy="4269835"/>
              <a:chOff x="1392574" y="75364"/>
              <a:chExt cx="9872721" cy="4269835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392574" y="75364"/>
                <a:ext cx="9872721" cy="3410288"/>
                <a:chOff x="2594097" y="606713"/>
                <a:chExt cx="9872721" cy="3410288"/>
              </a:xfrm>
            </p:grpSpPr>
            <p:sp>
              <p:nvSpPr>
                <p:cNvPr id="42" name="文本框 41"/>
                <p:cNvSpPr txBox="1"/>
                <p:nvPr/>
              </p:nvSpPr>
              <p:spPr>
                <a:xfrm>
                  <a:off x="2648448" y="606713"/>
                  <a:ext cx="981837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endParaRPr lang="zh-CN" altLang="en-US" sz="2000" dirty="0">
                    <a:solidFill>
                      <a:schemeClr val="bg1">
                        <a:lumMod val="85000"/>
                      </a:schemeClr>
                    </a:solidFill>
                    <a:latin typeface="华文细黑" panose="02010600040101010101" charset="-122"/>
                    <a:ea typeface="华文细黑" panose="02010600040101010101" charset="-122"/>
                    <a:cs typeface="华文细黑" panose="02010600040101010101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594097" y="2664163"/>
                  <a:ext cx="857326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sz="5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在线</a:t>
                  </a:r>
                  <a:r>
                    <a:rPr lang="zh-CN" altLang="en-US" sz="5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课程中视频材料的制作</a:t>
                  </a:r>
                  <a:endParaRPr lang="zh-CN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V="1">
                  <a:off x="3876722" y="3931350"/>
                  <a:ext cx="5832510" cy="85651"/>
                </a:xfrm>
                <a:prstGeom prst="rect">
                  <a:avLst/>
                </a:prstGeom>
                <a:solidFill>
                  <a:srgbClr val="FAA4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文本框 47"/>
              <p:cNvSpPr txBox="1"/>
              <p:nvPr/>
            </p:nvSpPr>
            <p:spPr>
              <a:xfrm>
                <a:off x="3904331" y="3975867"/>
                <a:ext cx="3694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在线课程的建设与实施    第七讲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961</Words>
  <Application>Microsoft Office PowerPoint</Application>
  <PresentationFormat>宽屏</PresentationFormat>
  <Paragraphs>152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 Light</vt:lpstr>
      <vt:lpstr>汉仪雅酷黑 75W</vt:lpstr>
      <vt:lpstr>华文细黑</vt:lpstr>
      <vt:lpstr>Arial</vt:lpstr>
      <vt:lpstr>Calibri</vt:lpstr>
      <vt:lpstr>等线</vt:lpstr>
      <vt:lpstr>微软雅黑</vt:lpstr>
      <vt:lpstr>微软雅黑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路 志华</dc:creator>
  <cp:lastModifiedBy>qi wang</cp:lastModifiedBy>
  <cp:revision>118</cp:revision>
  <dcterms:created xsi:type="dcterms:W3CDTF">2020-04-15T14:22:00Z</dcterms:created>
  <dcterms:modified xsi:type="dcterms:W3CDTF">2021-11-03T01:54:17Z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D967C77027374F3C843CBB41133BE922</vt:lpwstr>
  </property>
</Properties>
</file>