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62.xml" ContentType="application/vnd.openxmlformats-officedocument.presentationml.tags+xml"/>
  <Override PartName="/ppt/notesSlides/notesSlide1.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notesSlides/notesSlide2.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notesSlides/notesSlide3.xml" ContentType="application/vnd.openxmlformats-officedocument.presentationml.notesSlide+xml"/>
  <Override PartName="/ppt/tags/tag67.xml" ContentType="application/vnd.openxmlformats-officedocument.presentationml.tags+xml"/>
  <Override PartName="/ppt/notesSlides/notesSlide4.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5.xml" ContentType="application/vnd.openxmlformats-officedocument.presentationml.notesSlide+xml"/>
  <Override PartName="/ppt/tags/tag71.xml" ContentType="application/vnd.openxmlformats-officedocument.presentationml.tags+xml"/>
  <Override PartName="/ppt/notesSlides/notesSlide6.xml" ContentType="application/vnd.openxmlformats-officedocument.presentationml.notesSlide+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75.xml" ContentType="application/vnd.openxmlformats-officedocument.presentationml.tags+xml"/>
  <Override PartName="/ppt/tags/tag76.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81.xml" ContentType="application/vnd.openxmlformats-officedocument.presentationml.tag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848" r:id="rId1"/>
  </p:sldMasterIdLst>
  <p:notesMasterIdLst>
    <p:notesMasterId r:id="rId28"/>
  </p:notesMasterIdLst>
  <p:handoutMasterIdLst>
    <p:handoutMasterId r:id="rId29"/>
  </p:handoutMasterIdLst>
  <p:sldIdLst>
    <p:sldId id="521" r:id="rId2"/>
    <p:sldId id="522" r:id="rId3"/>
    <p:sldId id="611" r:id="rId4"/>
    <p:sldId id="612" r:id="rId5"/>
    <p:sldId id="613" r:id="rId6"/>
    <p:sldId id="615" r:id="rId7"/>
    <p:sldId id="616" r:id="rId8"/>
    <p:sldId id="614" r:id="rId9"/>
    <p:sldId id="576" r:id="rId10"/>
    <p:sldId id="623" r:id="rId11"/>
    <p:sldId id="624" r:id="rId12"/>
    <p:sldId id="625" r:id="rId13"/>
    <p:sldId id="620" r:id="rId14"/>
    <p:sldId id="621" r:id="rId15"/>
    <p:sldId id="617" r:id="rId16"/>
    <p:sldId id="577" r:id="rId17"/>
    <p:sldId id="579" r:id="rId18"/>
    <p:sldId id="582" r:id="rId19"/>
    <p:sldId id="580" r:id="rId20"/>
    <p:sldId id="581" r:id="rId21"/>
    <p:sldId id="529" r:id="rId22"/>
    <p:sldId id="583" r:id="rId23"/>
    <p:sldId id="586" r:id="rId24"/>
    <p:sldId id="584" r:id="rId25"/>
    <p:sldId id="585" r:id="rId26"/>
    <p:sldId id="590" r:id="rId27"/>
  </p:sldIdLst>
  <p:sldSz cx="12192000" cy="6858000"/>
  <p:notesSz cx="6858000" cy="9144000"/>
  <p:embeddedFontLst>
    <p:embeddedFont>
      <p:font typeface="等线" panose="02010600030101010101" pitchFamily="2" charset="-122"/>
      <p:regular r:id="rId30"/>
      <p:bold r:id="rId31"/>
    </p:embeddedFont>
    <p:embeddedFont>
      <p:font typeface="微软雅黑" panose="020B0503020204020204" pitchFamily="34" charset="-122"/>
      <p:regular r:id="rId32"/>
      <p:bold r:id="rId33"/>
    </p:embeddedFont>
    <p:embeddedFont>
      <p:font typeface="微软雅黑" panose="020B0503020204020204" pitchFamily="34" charset="-122"/>
      <p:regular r:id="rId32"/>
      <p:bold r:id="rId33"/>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903">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anlan huang" initials="jh" lastIdx="1" clrIdx="0">
    <p:extLst>
      <p:ext uri="{19B8F6BF-5375-455C-9EA6-DF929625EA0E}">
        <p15:presenceInfo xmlns:p15="http://schemas.microsoft.com/office/powerpoint/2012/main" userId="1d0b2ef35ddb44b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2159A5"/>
    <a:srgbClr val="AEDA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78" d="100"/>
          <a:sy n="78" d="100"/>
        </p:scale>
        <p:origin x="273" y="57"/>
      </p:cViewPr>
      <p:guideLst>
        <p:guide orient="horz" pos="2160"/>
        <p:guide pos="3903"/>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iagrams/_rels/data3.xml.rels><?xml version="1.0" encoding="UTF-8" standalone="yes"?>
<Relationships xmlns="http://schemas.openxmlformats.org/package/2006/relationships"><Relationship Id="rId2" Type="http://schemas.openxmlformats.org/officeDocument/2006/relationships/image" Target="../media/image14.svg"/><Relationship Id="rId1" Type="http://schemas.openxmlformats.org/officeDocument/2006/relationships/image" Target="../media/image13.png"/></Relationships>
</file>

<file path=ppt/diagrams/_rels/data5.xml.rels><?xml version="1.0" encoding="UTF-8" standalone="yes"?>
<Relationships xmlns="http://schemas.openxmlformats.org/package/2006/relationships"><Relationship Id="rId2" Type="http://schemas.openxmlformats.org/officeDocument/2006/relationships/image" Target="../media/image17.svg"/><Relationship Id="rId1" Type="http://schemas.openxmlformats.org/officeDocument/2006/relationships/image" Target="../media/image16.png"/></Relationships>
</file>

<file path=ppt/diagrams/_rels/drawing3.xml.rels><?xml version="1.0" encoding="UTF-8" standalone="yes"?>
<Relationships xmlns="http://schemas.openxmlformats.org/package/2006/relationships"><Relationship Id="rId2" Type="http://schemas.openxmlformats.org/officeDocument/2006/relationships/image" Target="../media/image14.svg"/><Relationship Id="rId1" Type="http://schemas.openxmlformats.org/officeDocument/2006/relationships/image" Target="../media/image13.png"/></Relationships>
</file>

<file path=ppt/diagrams/_rels/drawing5.xml.rels><?xml version="1.0" encoding="UTF-8" standalone="yes"?>
<Relationships xmlns="http://schemas.openxmlformats.org/package/2006/relationships"><Relationship Id="rId2" Type="http://schemas.openxmlformats.org/officeDocument/2006/relationships/image" Target="../media/image17.svg"/><Relationship Id="rId1" Type="http://schemas.openxmlformats.org/officeDocument/2006/relationships/image" Target="../media/image16.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7C1D57-A484-46BF-A93D-13D7AF68514A}" type="doc">
      <dgm:prSet loTypeId="urn:microsoft.com/office/officeart/2005/8/layout/radial1" loCatId="cycle" qsTypeId="urn:microsoft.com/office/officeart/2005/8/quickstyle/simple2" qsCatId="simple" csTypeId="urn:microsoft.com/office/officeart/2005/8/colors/colorful2" csCatId="colorful" phldr="1"/>
      <dgm:spPr/>
      <dgm:t>
        <a:bodyPr/>
        <a:lstStyle/>
        <a:p>
          <a:endParaRPr lang="zh-CN" altLang="en-US"/>
        </a:p>
      </dgm:t>
    </dgm:pt>
    <dgm:pt modelId="{1A0DF2E1-6B44-4420-BD45-DA96DDF6AB3A}">
      <dgm:prSet phldrT="[文本]"/>
      <dgm:spPr>
        <a:xfrm>
          <a:off x="1995893" y="1519908"/>
          <a:ext cx="1157527" cy="1157527"/>
        </a:xfrm>
        <a:prstGeom prst="ellipse">
          <a:avLst/>
        </a:prstGeom>
        <a:solidFill>
          <a:srgbClr val="4472C4">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t>
        <a:bodyPr/>
        <a:lstStyle/>
        <a:p>
          <a:r>
            <a:rPr lang="zh-CN" altLang="en-US" baseline="0" dirty="0">
              <a:solidFill>
                <a:sysClr val="window" lastClr="FFFFFF"/>
              </a:solidFill>
              <a:latin typeface="微软雅黑" panose="020B0503020204020204" pitchFamily="34" charset="-122"/>
              <a:ea typeface="微软雅黑" panose="020B0503020204020204" pitchFamily="34" charset="-122"/>
              <a:cs typeface="+mn-cs"/>
            </a:rPr>
            <a:t>学习者</a:t>
          </a:r>
        </a:p>
      </dgm:t>
    </dgm:pt>
    <dgm:pt modelId="{A6AC7C3B-78C2-4D10-BFF8-10C5FB08EE37}" type="parTrans" cxnId="{35E1CB30-0151-4120-A156-EA0822D7FA46}">
      <dgm:prSet/>
      <dgm:spPr/>
      <dgm:t>
        <a:bodyPr/>
        <a:lstStyle/>
        <a:p>
          <a:endParaRPr lang="zh-CN" altLang="en-US">
            <a:latin typeface="微软雅黑" panose="020B0503020204020204" pitchFamily="34" charset="-122"/>
            <a:ea typeface="微软雅黑" panose="020B0503020204020204" pitchFamily="34" charset="-122"/>
          </a:endParaRPr>
        </a:p>
      </dgm:t>
    </dgm:pt>
    <dgm:pt modelId="{F29B79AF-B508-4CD8-ABAB-9F5E7241D824}" type="sibTrans" cxnId="{35E1CB30-0151-4120-A156-EA0822D7FA46}">
      <dgm:prSet/>
      <dgm:spPr/>
      <dgm:t>
        <a:bodyPr/>
        <a:lstStyle/>
        <a:p>
          <a:endParaRPr lang="zh-CN" altLang="en-US">
            <a:latin typeface="微软雅黑" panose="020B0503020204020204" pitchFamily="34" charset="-122"/>
            <a:ea typeface="微软雅黑" panose="020B0503020204020204" pitchFamily="34" charset="-122"/>
          </a:endParaRPr>
        </a:p>
      </dgm:t>
    </dgm:pt>
    <dgm:pt modelId="{5648C351-EC44-4D53-AB89-69668A9BB820}">
      <dgm:prSet phldrT="[文本]"/>
      <dgm:spPr>
        <a:xfrm>
          <a:off x="1995893" y="12621"/>
          <a:ext cx="1157527" cy="1157527"/>
        </a:xfrm>
        <a:prstGeom prst="ellipse">
          <a:avLst/>
        </a:prstGeom>
        <a:solidFill>
          <a:srgbClr val="ED7D31">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t>
        <a:bodyPr/>
        <a:lstStyle/>
        <a:p>
          <a:r>
            <a:rPr lang="zh-CN" altLang="en-US" baseline="0" dirty="0">
              <a:solidFill>
                <a:sysClr val="window" lastClr="FFFFFF"/>
              </a:solidFill>
              <a:latin typeface="微软雅黑" panose="020B0503020204020204" pitchFamily="34" charset="-122"/>
              <a:ea typeface="微软雅黑" panose="020B0503020204020204" pitchFamily="34" charset="-122"/>
              <a:cs typeface="+mn-cs"/>
            </a:rPr>
            <a:t>内容</a:t>
          </a:r>
        </a:p>
      </dgm:t>
    </dgm:pt>
    <dgm:pt modelId="{65CE5E74-9B7F-4A47-85DC-045144279E8C}" type="parTrans" cxnId="{9AB76348-E4F8-41A7-AE2A-2772C9FDB694}">
      <dgm:prSet/>
      <dgm:spPr>
        <a:xfrm rot="16200000">
          <a:off x="2399777" y="1324797"/>
          <a:ext cx="349759" cy="40462"/>
        </a:xfrm>
        <a:custGeom>
          <a:avLst/>
          <a:gdLst/>
          <a:ahLst/>
          <a:cxnLst/>
          <a:rect l="0" t="0" r="0" b="0"/>
          <a:pathLst>
            <a:path>
              <a:moveTo>
                <a:pt x="0" y="20231"/>
              </a:moveTo>
              <a:lnTo>
                <a:pt x="349759" y="20231"/>
              </a:lnTo>
            </a:path>
          </a:pathLst>
        </a:custGeom>
        <a:noFill/>
        <a:ln w="12700" cap="flat" cmpd="sng" algn="ctr">
          <a:solidFill>
            <a:srgbClr val="A5A5A5">
              <a:hueOff val="0"/>
              <a:satOff val="0"/>
              <a:lumOff val="0"/>
              <a:alphaOff val="0"/>
            </a:srgbClr>
          </a:solidFill>
          <a:prstDash val="solid"/>
          <a:miter lim="800000"/>
        </a:ln>
        <a:effectLst/>
      </dgm:spPr>
      <dgm:t>
        <a:bodyPr/>
        <a:lstStyle/>
        <a:p>
          <a:endParaRPr lang="zh-CN" altLang="en-US">
            <a:solidFill>
              <a:sysClr val="windowText" lastClr="000000">
                <a:hueOff val="0"/>
                <a:satOff val="0"/>
                <a:lumOff val="0"/>
                <a:alphaOff val="0"/>
              </a:sysClr>
            </a:solidFill>
            <a:latin typeface="微软雅黑" panose="020B0503020204020204" pitchFamily="34" charset="-122"/>
            <a:ea typeface="微软雅黑" panose="020B0503020204020204" pitchFamily="34" charset="-122"/>
            <a:cs typeface="+mn-cs"/>
          </a:endParaRPr>
        </a:p>
      </dgm:t>
    </dgm:pt>
    <dgm:pt modelId="{E4323E8B-E1F8-41AF-88B2-BC507EA88066}" type="sibTrans" cxnId="{9AB76348-E4F8-41A7-AE2A-2772C9FDB694}">
      <dgm:prSet/>
      <dgm:spPr/>
      <dgm:t>
        <a:bodyPr/>
        <a:lstStyle/>
        <a:p>
          <a:endParaRPr lang="zh-CN" altLang="en-US">
            <a:latin typeface="微软雅黑" panose="020B0503020204020204" pitchFamily="34" charset="-122"/>
            <a:ea typeface="微软雅黑" panose="020B0503020204020204" pitchFamily="34" charset="-122"/>
          </a:endParaRPr>
        </a:p>
      </dgm:t>
    </dgm:pt>
    <dgm:pt modelId="{30A6CA60-534A-4B25-8BE9-2E06194EE2A3}">
      <dgm:prSet phldrT="[文本]"/>
      <dgm:spPr>
        <a:xfrm>
          <a:off x="3301242" y="2273552"/>
          <a:ext cx="1157527" cy="1157527"/>
        </a:xfrm>
        <a:prstGeom prst="ellipse">
          <a:avLst/>
        </a:prstGeom>
        <a:solidFill>
          <a:srgbClr val="ED7D31">
            <a:hueOff val="-727682"/>
            <a:satOff val="-41964"/>
            <a:lumOff val="4314"/>
            <a:alphaOff val="0"/>
          </a:srgbClr>
        </a:solidFill>
        <a:ln w="19050" cap="flat" cmpd="sng" algn="ctr">
          <a:solidFill>
            <a:sysClr val="window" lastClr="FFFFFF">
              <a:hueOff val="0"/>
              <a:satOff val="0"/>
              <a:lumOff val="0"/>
              <a:alphaOff val="0"/>
            </a:sysClr>
          </a:solidFill>
          <a:prstDash val="solid"/>
          <a:miter lim="800000"/>
        </a:ln>
        <a:effectLst/>
      </dgm:spPr>
      <dgm:t>
        <a:bodyPr/>
        <a:lstStyle/>
        <a:p>
          <a:r>
            <a:rPr lang="zh-CN" altLang="en-US" spc="-200" baseline="0" dirty="0">
              <a:solidFill>
                <a:sysClr val="window" lastClr="FFFFFF"/>
              </a:solidFill>
              <a:latin typeface="微软雅黑" panose="020B0503020204020204" pitchFamily="34" charset="-122"/>
              <a:ea typeface="微软雅黑" panose="020B0503020204020204" pitchFamily="34" charset="-122"/>
              <a:cs typeface="+mn-cs"/>
            </a:rPr>
            <a:t>教学团队</a:t>
          </a:r>
        </a:p>
      </dgm:t>
    </dgm:pt>
    <dgm:pt modelId="{B7DB4303-892D-409B-929C-CCDDE962A3C4}" type="parTrans" cxnId="{0DC6807E-BDDA-4FD2-9D77-7966EF828881}">
      <dgm:prSet/>
      <dgm:spPr>
        <a:xfrm rot="1800000">
          <a:off x="3052451" y="2455262"/>
          <a:ext cx="349759" cy="40462"/>
        </a:xfrm>
        <a:custGeom>
          <a:avLst/>
          <a:gdLst/>
          <a:ahLst/>
          <a:cxnLst/>
          <a:rect l="0" t="0" r="0" b="0"/>
          <a:pathLst>
            <a:path>
              <a:moveTo>
                <a:pt x="0" y="20231"/>
              </a:moveTo>
              <a:lnTo>
                <a:pt x="349759" y="20231"/>
              </a:lnTo>
            </a:path>
          </a:pathLst>
        </a:custGeom>
        <a:noFill/>
        <a:ln w="12700" cap="flat" cmpd="sng" algn="ctr">
          <a:solidFill>
            <a:srgbClr val="A5A5A5">
              <a:hueOff val="0"/>
              <a:satOff val="0"/>
              <a:lumOff val="0"/>
              <a:alphaOff val="0"/>
            </a:srgbClr>
          </a:solidFill>
          <a:prstDash val="solid"/>
          <a:miter lim="800000"/>
        </a:ln>
        <a:effectLst/>
      </dgm:spPr>
      <dgm:t>
        <a:bodyPr/>
        <a:lstStyle/>
        <a:p>
          <a:endParaRPr lang="zh-CN" altLang="en-US">
            <a:solidFill>
              <a:sysClr val="windowText" lastClr="000000">
                <a:hueOff val="0"/>
                <a:satOff val="0"/>
                <a:lumOff val="0"/>
                <a:alphaOff val="0"/>
              </a:sysClr>
            </a:solidFill>
            <a:latin typeface="微软雅黑" panose="020B0503020204020204" pitchFamily="34" charset="-122"/>
            <a:ea typeface="微软雅黑" panose="020B0503020204020204" pitchFamily="34" charset="-122"/>
            <a:cs typeface="+mn-cs"/>
          </a:endParaRPr>
        </a:p>
      </dgm:t>
    </dgm:pt>
    <dgm:pt modelId="{E691587F-DB19-4621-A390-9F1D3C2A9079}" type="sibTrans" cxnId="{0DC6807E-BDDA-4FD2-9D77-7966EF828881}">
      <dgm:prSet/>
      <dgm:spPr/>
      <dgm:t>
        <a:bodyPr/>
        <a:lstStyle/>
        <a:p>
          <a:endParaRPr lang="zh-CN" altLang="en-US">
            <a:latin typeface="微软雅黑" panose="020B0503020204020204" pitchFamily="34" charset="-122"/>
            <a:ea typeface="微软雅黑" panose="020B0503020204020204" pitchFamily="34" charset="-122"/>
          </a:endParaRPr>
        </a:p>
      </dgm:t>
    </dgm:pt>
    <dgm:pt modelId="{790DFEC1-1DB4-45F4-A967-B066BDB5ACFD}">
      <dgm:prSet phldrT="[文本]"/>
      <dgm:spPr>
        <a:xfrm>
          <a:off x="690544" y="2273552"/>
          <a:ext cx="1157527" cy="1157527"/>
        </a:xfrm>
        <a:prstGeom prst="ellipse">
          <a:avLst/>
        </a:prstGeom>
        <a:solidFill>
          <a:srgbClr val="ED7D31">
            <a:hueOff val="-1455363"/>
            <a:satOff val="-83928"/>
            <a:lumOff val="8628"/>
            <a:alphaOff val="0"/>
          </a:srgbClr>
        </a:solidFill>
        <a:ln w="19050" cap="flat" cmpd="sng" algn="ctr">
          <a:solidFill>
            <a:sysClr val="window" lastClr="FFFFFF">
              <a:hueOff val="0"/>
              <a:satOff val="0"/>
              <a:lumOff val="0"/>
              <a:alphaOff val="0"/>
            </a:sysClr>
          </a:solidFill>
          <a:prstDash val="solid"/>
          <a:miter lim="800000"/>
        </a:ln>
        <a:effectLst/>
      </dgm:spPr>
      <dgm:t>
        <a:bodyPr/>
        <a:lstStyle/>
        <a:p>
          <a:r>
            <a:rPr lang="zh-CN" altLang="en-US" baseline="0" dirty="0">
              <a:solidFill>
                <a:sysClr val="window" lastClr="FFFFFF"/>
              </a:solidFill>
              <a:latin typeface="微软雅黑" panose="020B0503020204020204" pitchFamily="34" charset="-122"/>
              <a:ea typeface="微软雅黑" panose="020B0503020204020204" pitchFamily="34" charset="-122"/>
              <a:cs typeface="+mn-cs"/>
            </a:rPr>
            <a:t>学习者</a:t>
          </a:r>
        </a:p>
      </dgm:t>
    </dgm:pt>
    <dgm:pt modelId="{1B226921-22BF-47BD-91C0-3B6048B79DF5}" type="parTrans" cxnId="{03C1F43F-3D66-4CA7-85F1-B99D552BE420}">
      <dgm:prSet/>
      <dgm:spPr>
        <a:xfrm rot="9000000">
          <a:off x="1747102" y="2455262"/>
          <a:ext cx="349759" cy="40462"/>
        </a:xfrm>
        <a:custGeom>
          <a:avLst/>
          <a:gdLst/>
          <a:ahLst/>
          <a:cxnLst/>
          <a:rect l="0" t="0" r="0" b="0"/>
          <a:pathLst>
            <a:path>
              <a:moveTo>
                <a:pt x="0" y="20231"/>
              </a:moveTo>
              <a:lnTo>
                <a:pt x="349759" y="20231"/>
              </a:lnTo>
            </a:path>
          </a:pathLst>
        </a:custGeom>
        <a:noFill/>
        <a:ln w="12700" cap="flat" cmpd="sng" algn="ctr">
          <a:solidFill>
            <a:srgbClr val="A5A5A5">
              <a:hueOff val="0"/>
              <a:satOff val="0"/>
              <a:lumOff val="0"/>
              <a:alphaOff val="0"/>
            </a:srgbClr>
          </a:solidFill>
          <a:prstDash val="solid"/>
          <a:miter lim="800000"/>
        </a:ln>
        <a:effectLst/>
      </dgm:spPr>
      <dgm:t>
        <a:bodyPr/>
        <a:lstStyle/>
        <a:p>
          <a:endParaRPr lang="zh-CN" altLang="en-US">
            <a:solidFill>
              <a:sysClr val="windowText" lastClr="000000">
                <a:hueOff val="0"/>
                <a:satOff val="0"/>
                <a:lumOff val="0"/>
                <a:alphaOff val="0"/>
              </a:sysClr>
            </a:solidFill>
            <a:latin typeface="微软雅黑" panose="020B0503020204020204" pitchFamily="34" charset="-122"/>
            <a:ea typeface="微软雅黑" panose="020B0503020204020204" pitchFamily="34" charset="-122"/>
            <a:cs typeface="+mn-cs"/>
          </a:endParaRPr>
        </a:p>
      </dgm:t>
    </dgm:pt>
    <dgm:pt modelId="{94E986EE-9C6E-4B4B-ADBC-6ACE4AEC098B}" type="sibTrans" cxnId="{03C1F43F-3D66-4CA7-85F1-B99D552BE420}">
      <dgm:prSet/>
      <dgm:spPr/>
      <dgm:t>
        <a:bodyPr/>
        <a:lstStyle/>
        <a:p>
          <a:endParaRPr lang="zh-CN" altLang="en-US">
            <a:latin typeface="微软雅黑" panose="020B0503020204020204" pitchFamily="34" charset="-122"/>
            <a:ea typeface="微软雅黑" panose="020B0503020204020204" pitchFamily="34" charset="-122"/>
          </a:endParaRPr>
        </a:p>
      </dgm:t>
    </dgm:pt>
    <dgm:pt modelId="{23673D5B-50D2-4D98-83AE-E0DCBE8F5BFF}">
      <dgm:prSet phldrT="[文本]"/>
      <dgm:spPr/>
      <dgm:t>
        <a:bodyPr/>
        <a:lstStyle/>
        <a:p>
          <a:endParaRPr lang="zh-CN" altLang="en-US" dirty="0">
            <a:latin typeface="微软雅黑" panose="020B0503020204020204" pitchFamily="34" charset="-122"/>
            <a:ea typeface="微软雅黑" panose="020B0503020204020204" pitchFamily="34" charset="-122"/>
          </a:endParaRPr>
        </a:p>
      </dgm:t>
    </dgm:pt>
    <dgm:pt modelId="{B1FF9752-BE15-4F15-8086-DF810E40D46C}" type="parTrans" cxnId="{008A9C92-E02B-4470-859A-40EC72319D61}">
      <dgm:prSet/>
      <dgm:spPr/>
      <dgm:t>
        <a:bodyPr/>
        <a:lstStyle/>
        <a:p>
          <a:endParaRPr lang="zh-CN" altLang="en-US">
            <a:latin typeface="微软雅黑" panose="020B0503020204020204" pitchFamily="34" charset="-122"/>
            <a:ea typeface="微软雅黑" panose="020B0503020204020204" pitchFamily="34" charset="-122"/>
          </a:endParaRPr>
        </a:p>
      </dgm:t>
    </dgm:pt>
    <dgm:pt modelId="{2859E1BC-6E70-4EE0-ABCD-D88F85DC79E6}" type="sibTrans" cxnId="{008A9C92-E02B-4470-859A-40EC72319D61}">
      <dgm:prSet/>
      <dgm:spPr/>
      <dgm:t>
        <a:bodyPr/>
        <a:lstStyle/>
        <a:p>
          <a:endParaRPr lang="zh-CN" altLang="en-US">
            <a:latin typeface="微软雅黑" panose="020B0503020204020204" pitchFamily="34" charset="-122"/>
            <a:ea typeface="微软雅黑" panose="020B0503020204020204" pitchFamily="34" charset="-122"/>
          </a:endParaRPr>
        </a:p>
      </dgm:t>
    </dgm:pt>
    <dgm:pt modelId="{236FF336-9357-4BCE-B24A-5DA4EA48BD21}" type="pres">
      <dgm:prSet presAssocID="{467C1D57-A484-46BF-A93D-13D7AF68514A}" presName="cycle" presStyleCnt="0">
        <dgm:presLayoutVars>
          <dgm:chMax val="1"/>
          <dgm:dir/>
          <dgm:animLvl val="ctr"/>
          <dgm:resizeHandles val="exact"/>
        </dgm:presLayoutVars>
      </dgm:prSet>
      <dgm:spPr/>
    </dgm:pt>
    <dgm:pt modelId="{B0929A9E-0C2C-48B7-9D9E-63A8F201118C}" type="pres">
      <dgm:prSet presAssocID="{1A0DF2E1-6B44-4420-BD45-DA96DDF6AB3A}" presName="centerShape" presStyleLbl="node0" presStyleIdx="0" presStyleCnt="1"/>
      <dgm:spPr/>
    </dgm:pt>
    <dgm:pt modelId="{01C318FA-4924-4D1D-A581-F983F5D00EB0}" type="pres">
      <dgm:prSet presAssocID="{65CE5E74-9B7F-4A47-85DC-045144279E8C}" presName="Name9" presStyleLbl="parChTrans1D2" presStyleIdx="0" presStyleCnt="3"/>
      <dgm:spPr/>
    </dgm:pt>
    <dgm:pt modelId="{52810513-2489-494F-A7C3-C2C8ABB96EE0}" type="pres">
      <dgm:prSet presAssocID="{65CE5E74-9B7F-4A47-85DC-045144279E8C}" presName="connTx" presStyleLbl="parChTrans1D2" presStyleIdx="0" presStyleCnt="3"/>
      <dgm:spPr/>
    </dgm:pt>
    <dgm:pt modelId="{2DD7404A-5BED-4840-A12F-7B1DD10FC916}" type="pres">
      <dgm:prSet presAssocID="{5648C351-EC44-4D53-AB89-69668A9BB820}" presName="node" presStyleLbl="node1" presStyleIdx="0" presStyleCnt="3">
        <dgm:presLayoutVars>
          <dgm:bulletEnabled val="1"/>
        </dgm:presLayoutVars>
      </dgm:prSet>
      <dgm:spPr/>
    </dgm:pt>
    <dgm:pt modelId="{EAD2F398-8916-4F96-BBCC-AFF8A3067205}" type="pres">
      <dgm:prSet presAssocID="{B7DB4303-892D-409B-929C-CCDDE962A3C4}" presName="Name9" presStyleLbl="parChTrans1D2" presStyleIdx="1" presStyleCnt="3"/>
      <dgm:spPr/>
    </dgm:pt>
    <dgm:pt modelId="{631BF645-6235-4491-AC21-532AFFD95B53}" type="pres">
      <dgm:prSet presAssocID="{B7DB4303-892D-409B-929C-CCDDE962A3C4}" presName="connTx" presStyleLbl="parChTrans1D2" presStyleIdx="1" presStyleCnt="3"/>
      <dgm:spPr/>
    </dgm:pt>
    <dgm:pt modelId="{EF02C864-D6C3-4EC5-9F58-2925FB5EF648}" type="pres">
      <dgm:prSet presAssocID="{30A6CA60-534A-4B25-8BE9-2E06194EE2A3}" presName="node" presStyleLbl="node1" presStyleIdx="1" presStyleCnt="3">
        <dgm:presLayoutVars>
          <dgm:bulletEnabled val="1"/>
        </dgm:presLayoutVars>
      </dgm:prSet>
      <dgm:spPr/>
    </dgm:pt>
    <dgm:pt modelId="{69AC259A-3825-49BC-BA36-FDE7990E8CA2}" type="pres">
      <dgm:prSet presAssocID="{1B226921-22BF-47BD-91C0-3B6048B79DF5}" presName="Name9" presStyleLbl="parChTrans1D2" presStyleIdx="2" presStyleCnt="3"/>
      <dgm:spPr/>
    </dgm:pt>
    <dgm:pt modelId="{D8CD6E5E-91E3-40C0-80B8-B972FC88D7DB}" type="pres">
      <dgm:prSet presAssocID="{1B226921-22BF-47BD-91C0-3B6048B79DF5}" presName="connTx" presStyleLbl="parChTrans1D2" presStyleIdx="2" presStyleCnt="3"/>
      <dgm:spPr/>
    </dgm:pt>
    <dgm:pt modelId="{9834B789-52AF-44D9-B9CC-F52B998A2A7D}" type="pres">
      <dgm:prSet presAssocID="{790DFEC1-1DB4-45F4-A967-B066BDB5ACFD}" presName="node" presStyleLbl="node1" presStyleIdx="2" presStyleCnt="3">
        <dgm:presLayoutVars>
          <dgm:bulletEnabled val="1"/>
        </dgm:presLayoutVars>
      </dgm:prSet>
      <dgm:spPr/>
    </dgm:pt>
  </dgm:ptLst>
  <dgm:cxnLst>
    <dgm:cxn modelId="{A6FF9906-FDA1-470D-8736-BD0ACF38F0FB}" type="presOf" srcId="{1A0DF2E1-6B44-4420-BD45-DA96DDF6AB3A}" destId="{B0929A9E-0C2C-48B7-9D9E-63A8F201118C}" srcOrd="0" destOrd="0" presId="urn:microsoft.com/office/officeart/2005/8/layout/radial1"/>
    <dgm:cxn modelId="{3768571C-6DAE-4C62-955A-E637C49A18DE}" type="presOf" srcId="{5648C351-EC44-4D53-AB89-69668A9BB820}" destId="{2DD7404A-5BED-4840-A12F-7B1DD10FC916}" srcOrd="0" destOrd="0" presId="urn:microsoft.com/office/officeart/2005/8/layout/radial1"/>
    <dgm:cxn modelId="{35E1CB30-0151-4120-A156-EA0822D7FA46}" srcId="{467C1D57-A484-46BF-A93D-13D7AF68514A}" destId="{1A0DF2E1-6B44-4420-BD45-DA96DDF6AB3A}" srcOrd="0" destOrd="0" parTransId="{A6AC7C3B-78C2-4D10-BFF8-10C5FB08EE37}" sibTransId="{F29B79AF-B508-4CD8-ABAB-9F5E7241D824}"/>
    <dgm:cxn modelId="{2F8E1B39-B7A2-42CD-AB74-3D4256A0AEF8}" type="presOf" srcId="{B7DB4303-892D-409B-929C-CCDDE962A3C4}" destId="{631BF645-6235-4491-AC21-532AFFD95B53}" srcOrd="1" destOrd="0" presId="urn:microsoft.com/office/officeart/2005/8/layout/radial1"/>
    <dgm:cxn modelId="{03C1F43F-3D66-4CA7-85F1-B99D552BE420}" srcId="{1A0DF2E1-6B44-4420-BD45-DA96DDF6AB3A}" destId="{790DFEC1-1DB4-45F4-A967-B066BDB5ACFD}" srcOrd="2" destOrd="0" parTransId="{1B226921-22BF-47BD-91C0-3B6048B79DF5}" sibTransId="{94E986EE-9C6E-4B4B-ADBC-6ACE4AEC098B}"/>
    <dgm:cxn modelId="{9AB76348-E4F8-41A7-AE2A-2772C9FDB694}" srcId="{1A0DF2E1-6B44-4420-BD45-DA96DDF6AB3A}" destId="{5648C351-EC44-4D53-AB89-69668A9BB820}" srcOrd="0" destOrd="0" parTransId="{65CE5E74-9B7F-4A47-85DC-045144279E8C}" sibTransId="{E4323E8B-E1F8-41AF-88B2-BC507EA88066}"/>
    <dgm:cxn modelId="{633B8274-2CB9-4EC6-A94B-337797006AC4}" type="presOf" srcId="{790DFEC1-1DB4-45F4-A967-B066BDB5ACFD}" destId="{9834B789-52AF-44D9-B9CC-F52B998A2A7D}" srcOrd="0" destOrd="0" presId="urn:microsoft.com/office/officeart/2005/8/layout/radial1"/>
    <dgm:cxn modelId="{D0ABCB7C-225A-4078-A116-452B3BB9A7FD}" type="presOf" srcId="{B7DB4303-892D-409B-929C-CCDDE962A3C4}" destId="{EAD2F398-8916-4F96-BBCC-AFF8A3067205}" srcOrd="0" destOrd="0" presId="urn:microsoft.com/office/officeart/2005/8/layout/radial1"/>
    <dgm:cxn modelId="{0DC6807E-BDDA-4FD2-9D77-7966EF828881}" srcId="{1A0DF2E1-6B44-4420-BD45-DA96DDF6AB3A}" destId="{30A6CA60-534A-4B25-8BE9-2E06194EE2A3}" srcOrd="1" destOrd="0" parTransId="{B7DB4303-892D-409B-929C-CCDDE962A3C4}" sibTransId="{E691587F-DB19-4621-A390-9F1D3C2A9079}"/>
    <dgm:cxn modelId="{B0BBF981-4255-49C3-97D7-65265692D55E}" type="presOf" srcId="{1B226921-22BF-47BD-91C0-3B6048B79DF5}" destId="{D8CD6E5E-91E3-40C0-80B8-B972FC88D7DB}" srcOrd="1" destOrd="0" presId="urn:microsoft.com/office/officeart/2005/8/layout/radial1"/>
    <dgm:cxn modelId="{B8B19D90-5CAE-4514-82AC-98C7FDEA8402}" type="presOf" srcId="{30A6CA60-534A-4B25-8BE9-2E06194EE2A3}" destId="{EF02C864-D6C3-4EC5-9F58-2925FB5EF648}" srcOrd="0" destOrd="0" presId="urn:microsoft.com/office/officeart/2005/8/layout/radial1"/>
    <dgm:cxn modelId="{008A9C92-E02B-4470-859A-40EC72319D61}" srcId="{467C1D57-A484-46BF-A93D-13D7AF68514A}" destId="{23673D5B-50D2-4D98-83AE-E0DCBE8F5BFF}" srcOrd="1" destOrd="0" parTransId="{B1FF9752-BE15-4F15-8086-DF810E40D46C}" sibTransId="{2859E1BC-6E70-4EE0-ABCD-D88F85DC79E6}"/>
    <dgm:cxn modelId="{37D84796-0458-4333-BAC2-C75CBB48C2B7}" type="presOf" srcId="{467C1D57-A484-46BF-A93D-13D7AF68514A}" destId="{236FF336-9357-4BCE-B24A-5DA4EA48BD21}" srcOrd="0" destOrd="0" presId="urn:microsoft.com/office/officeart/2005/8/layout/radial1"/>
    <dgm:cxn modelId="{EC45A7A0-A7FB-4FEC-B820-1398F8E5971F}" type="presOf" srcId="{65CE5E74-9B7F-4A47-85DC-045144279E8C}" destId="{52810513-2489-494F-A7C3-C2C8ABB96EE0}" srcOrd="1" destOrd="0" presId="urn:microsoft.com/office/officeart/2005/8/layout/radial1"/>
    <dgm:cxn modelId="{244714B5-ECE7-4028-AF31-90B4F9098D4D}" type="presOf" srcId="{1B226921-22BF-47BD-91C0-3B6048B79DF5}" destId="{69AC259A-3825-49BC-BA36-FDE7990E8CA2}" srcOrd="0" destOrd="0" presId="urn:microsoft.com/office/officeart/2005/8/layout/radial1"/>
    <dgm:cxn modelId="{5D70FBDA-8070-4B84-AA08-A689B8191341}" type="presOf" srcId="{65CE5E74-9B7F-4A47-85DC-045144279E8C}" destId="{01C318FA-4924-4D1D-A581-F983F5D00EB0}" srcOrd="0" destOrd="0" presId="urn:microsoft.com/office/officeart/2005/8/layout/radial1"/>
    <dgm:cxn modelId="{FA0C83A3-67BA-4B00-8FF9-CD28460F0AFA}" type="presParOf" srcId="{236FF336-9357-4BCE-B24A-5DA4EA48BD21}" destId="{B0929A9E-0C2C-48B7-9D9E-63A8F201118C}" srcOrd="0" destOrd="0" presId="urn:microsoft.com/office/officeart/2005/8/layout/radial1"/>
    <dgm:cxn modelId="{30C49D14-59D8-4D6A-AE86-891F05712D60}" type="presParOf" srcId="{236FF336-9357-4BCE-B24A-5DA4EA48BD21}" destId="{01C318FA-4924-4D1D-A581-F983F5D00EB0}" srcOrd="1" destOrd="0" presId="urn:microsoft.com/office/officeart/2005/8/layout/radial1"/>
    <dgm:cxn modelId="{506658BC-03D5-4364-8BFE-0ABCFDD09880}" type="presParOf" srcId="{01C318FA-4924-4D1D-A581-F983F5D00EB0}" destId="{52810513-2489-494F-A7C3-C2C8ABB96EE0}" srcOrd="0" destOrd="0" presId="urn:microsoft.com/office/officeart/2005/8/layout/radial1"/>
    <dgm:cxn modelId="{1E7A0F6F-A113-4A0C-86B2-D20F97E64CF2}" type="presParOf" srcId="{236FF336-9357-4BCE-B24A-5DA4EA48BD21}" destId="{2DD7404A-5BED-4840-A12F-7B1DD10FC916}" srcOrd="2" destOrd="0" presId="urn:microsoft.com/office/officeart/2005/8/layout/radial1"/>
    <dgm:cxn modelId="{2C7C7F7E-9AF2-40BE-9551-21FBADC87FFC}" type="presParOf" srcId="{236FF336-9357-4BCE-B24A-5DA4EA48BD21}" destId="{EAD2F398-8916-4F96-BBCC-AFF8A3067205}" srcOrd="3" destOrd="0" presId="urn:microsoft.com/office/officeart/2005/8/layout/radial1"/>
    <dgm:cxn modelId="{7F0F4B5D-A40E-495A-8F96-97B71D2A185B}" type="presParOf" srcId="{EAD2F398-8916-4F96-BBCC-AFF8A3067205}" destId="{631BF645-6235-4491-AC21-532AFFD95B53}" srcOrd="0" destOrd="0" presId="urn:microsoft.com/office/officeart/2005/8/layout/radial1"/>
    <dgm:cxn modelId="{2B83B4D8-B59F-4DCA-B346-933FDC69BC65}" type="presParOf" srcId="{236FF336-9357-4BCE-B24A-5DA4EA48BD21}" destId="{EF02C864-D6C3-4EC5-9F58-2925FB5EF648}" srcOrd="4" destOrd="0" presId="urn:microsoft.com/office/officeart/2005/8/layout/radial1"/>
    <dgm:cxn modelId="{6A258719-789C-4E3C-83C2-72EE4241D62B}" type="presParOf" srcId="{236FF336-9357-4BCE-B24A-5DA4EA48BD21}" destId="{69AC259A-3825-49BC-BA36-FDE7990E8CA2}" srcOrd="5" destOrd="0" presId="urn:microsoft.com/office/officeart/2005/8/layout/radial1"/>
    <dgm:cxn modelId="{93246EE7-596F-4E58-B94F-0BBD1620F3F7}" type="presParOf" srcId="{69AC259A-3825-49BC-BA36-FDE7990E8CA2}" destId="{D8CD6E5E-91E3-40C0-80B8-B972FC88D7DB}" srcOrd="0" destOrd="0" presId="urn:microsoft.com/office/officeart/2005/8/layout/radial1"/>
    <dgm:cxn modelId="{E203BD0C-B25C-4F96-82F7-877B1171F577}" type="presParOf" srcId="{236FF336-9357-4BCE-B24A-5DA4EA48BD21}" destId="{9834B789-52AF-44D9-B9CC-F52B998A2A7D}" srcOrd="6" destOrd="0" presId="urn:microsoft.com/office/officeart/2005/8/layout/radial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67C1D57-A484-46BF-A93D-13D7AF68514A}" type="doc">
      <dgm:prSet loTypeId="urn:microsoft.com/office/officeart/2005/8/layout/radial1" loCatId="cycle" qsTypeId="urn:microsoft.com/office/officeart/2005/8/quickstyle/simple2" qsCatId="simple" csTypeId="urn:microsoft.com/office/officeart/2005/8/colors/colorful2" csCatId="colorful" phldr="1"/>
      <dgm:spPr/>
      <dgm:t>
        <a:bodyPr/>
        <a:lstStyle/>
        <a:p>
          <a:endParaRPr lang="zh-CN" altLang="en-US"/>
        </a:p>
      </dgm:t>
    </dgm:pt>
    <dgm:pt modelId="{1A0DF2E1-6B44-4420-BD45-DA96DDF6AB3A}">
      <dgm:prSet phldrT="[文本]"/>
      <dgm:spPr>
        <a:xfrm>
          <a:off x="2125172" y="1391004"/>
          <a:ext cx="1067129" cy="1067129"/>
        </a:xfrm>
        <a:prstGeom prst="ellipse">
          <a:avLst/>
        </a:prstGeom>
        <a:solidFill>
          <a:srgbClr val="4472C4">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t>
        <a:bodyPr/>
        <a:lstStyle/>
        <a:p>
          <a:r>
            <a:rPr lang="zh-CN" altLang="en-US" dirty="0">
              <a:solidFill>
                <a:sysClr val="window" lastClr="FFFFFF"/>
              </a:solidFill>
              <a:latin typeface="微软雅黑" panose="020B0503020204020204" pitchFamily="34" charset="-122"/>
              <a:ea typeface="微软雅黑" panose="020B0503020204020204" pitchFamily="34" charset="-122"/>
              <a:cs typeface="+mn-cs"/>
            </a:rPr>
            <a:t>学习者</a:t>
          </a:r>
        </a:p>
      </dgm:t>
    </dgm:pt>
    <dgm:pt modelId="{A6AC7C3B-78C2-4D10-BFF8-10C5FB08EE37}" type="parTrans" cxnId="{35E1CB30-0151-4120-A156-EA0822D7FA46}">
      <dgm:prSet/>
      <dgm:spPr/>
      <dgm:t>
        <a:bodyPr/>
        <a:lstStyle/>
        <a:p>
          <a:endParaRPr lang="zh-CN" altLang="en-US">
            <a:latin typeface="微软雅黑" panose="020B0503020204020204" pitchFamily="34" charset="-122"/>
            <a:ea typeface="微软雅黑" panose="020B0503020204020204" pitchFamily="34" charset="-122"/>
          </a:endParaRPr>
        </a:p>
      </dgm:t>
    </dgm:pt>
    <dgm:pt modelId="{F29B79AF-B508-4CD8-ABAB-9F5E7241D824}" type="sibTrans" cxnId="{35E1CB30-0151-4120-A156-EA0822D7FA46}">
      <dgm:prSet/>
      <dgm:spPr/>
      <dgm:t>
        <a:bodyPr/>
        <a:lstStyle/>
        <a:p>
          <a:endParaRPr lang="zh-CN" altLang="en-US">
            <a:latin typeface="微软雅黑" panose="020B0503020204020204" pitchFamily="34" charset="-122"/>
            <a:ea typeface="微软雅黑" panose="020B0503020204020204" pitchFamily="34" charset="-122"/>
          </a:endParaRPr>
        </a:p>
      </dgm:t>
    </dgm:pt>
    <dgm:pt modelId="{5648C351-EC44-4D53-AB89-69668A9BB820}">
      <dgm:prSet phldrT="[文本]"/>
      <dgm:spPr>
        <a:xfrm>
          <a:off x="2125172" y="2735"/>
          <a:ext cx="1067129" cy="1067129"/>
        </a:xfrm>
        <a:prstGeom prst="ellipse">
          <a:avLst/>
        </a:prstGeom>
        <a:solidFill>
          <a:srgbClr val="ED7D31">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t>
        <a:bodyPr/>
        <a:lstStyle/>
        <a:p>
          <a:r>
            <a:rPr lang="zh-CN" altLang="en-US" dirty="0">
              <a:solidFill>
                <a:sysClr val="window" lastClr="FFFFFF"/>
              </a:solidFill>
              <a:latin typeface="微软雅黑" panose="020B0503020204020204" pitchFamily="34" charset="-122"/>
              <a:ea typeface="微软雅黑" panose="020B0503020204020204" pitchFamily="34" charset="-122"/>
              <a:cs typeface="+mn-cs"/>
            </a:rPr>
            <a:t>内容</a:t>
          </a:r>
        </a:p>
      </dgm:t>
    </dgm:pt>
    <dgm:pt modelId="{65CE5E74-9B7F-4A47-85DC-045144279E8C}" type="parTrans" cxnId="{9AB76348-E4F8-41A7-AE2A-2772C9FDB694}">
      <dgm:prSet/>
      <dgm:spPr>
        <a:xfrm rot="16200000">
          <a:off x="2498168" y="1212373"/>
          <a:ext cx="321138" cy="36123"/>
        </a:xfrm>
        <a:custGeom>
          <a:avLst/>
          <a:gdLst/>
          <a:ahLst/>
          <a:cxnLst/>
          <a:rect l="0" t="0" r="0" b="0"/>
          <a:pathLst>
            <a:path>
              <a:moveTo>
                <a:pt x="0" y="18061"/>
              </a:moveTo>
              <a:lnTo>
                <a:pt x="321138" y="18061"/>
              </a:lnTo>
            </a:path>
          </a:pathLst>
        </a:custGeom>
        <a:noFill/>
        <a:ln w="12700" cap="flat" cmpd="sng" algn="ctr">
          <a:solidFill>
            <a:srgbClr val="A5A5A5">
              <a:hueOff val="0"/>
              <a:satOff val="0"/>
              <a:lumOff val="0"/>
              <a:alphaOff val="0"/>
            </a:srgbClr>
          </a:solidFill>
          <a:prstDash val="solid"/>
          <a:miter lim="800000"/>
        </a:ln>
        <a:effectLst/>
      </dgm:spPr>
      <dgm:t>
        <a:bodyPr/>
        <a:lstStyle/>
        <a:p>
          <a:endParaRPr lang="zh-CN" altLang="en-US">
            <a:solidFill>
              <a:sysClr val="windowText" lastClr="000000">
                <a:hueOff val="0"/>
                <a:satOff val="0"/>
                <a:lumOff val="0"/>
                <a:alphaOff val="0"/>
              </a:sysClr>
            </a:solidFill>
            <a:latin typeface="微软雅黑" panose="020B0503020204020204" pitchFamily="34" charset="-122"/>
            <a:ea typeface="微软雅黑" panose="020B0503020204020204" pitchFamily="34" charset="-122"/>
            <a:cs typeface="+mn-cs"/>
          </a:endParaRPr>
        </a:p>
      </dgm:t>
    </dgm:pt>
    <dgm:pt modelId="{E4323E8B-E1F8-41AF-88B2-BC507EA88066}" type="sibTrans" cxnId="{9AB76348-E4F8-41A7-AE2A-2772C9FDB694}">
      <dgm:prSet/>
      <dgm:spPr/>
      <dgm:t>
        <a:bodyPr/>
        <a:lstStyle/>
        <a:p>
          <a:endParaRPr lang="zh-CN" altLang="en-US">
            <a:latin typeface="微软雅黑" panose="020B0503020204020204" pitchFamily="34" charset="-122"/>
            <a:ea typeface="微软雅黑" panose="020B0503020204020204" pitchFamily="34" charset="-122"/>
          </a:endParaRPr>
        </a:p>
      </dgm:t>
    </dgm:pt>
    <dgm:pt modelId="{30A6CA60-534A-4B25-8BE9-2E06194EE2A3}">
      <dgm:prSet phldrT="[文本]"/>
      <dgm:spPr>
        <a:xfrm>
          <a:off x="3513441" y="1391004"/>
          <a:ext cx="1067129" cy="1067129"/>
        </a:xfrm>
        <a:prstGeom prst="ellipse">
          <a:avLst/>
        </a:prstGeom>
        <a:solidFill>
          <a:srgbClr val="ED7D31">
            <a:hueOff val="-485121"/>
            <a:satOff val="-27976"/>
            <a:lumOff val="2876"/>
            <a:alphaOff val="0"/>
          </a:srgbClr>
        </a:solidFill>
        <a:ln w="19050" cap="flat" cmpd="sng" algn="ctr">
          <a:solidFill>
            <a:sysClr val="window" lastClr="FFFFFF">
              <a:hueOff val="0"/>
              <a:satOff val="0"/>
              <a:lumOff val="0"/>
              <a:alphaOff val="0"/>
            </a:sysClr>
          </a:solidFill>
          <a:prstDash val="solid"/>
          <a:miter lim="800000"/>
        </a:ln>
        <a:effectLst/>
      </dgm:spPr>
      <dgm:t>
        <a:bodyPr/>
        <a:lstStyle/>
        <a:p>
          <a:r>
            <a:rPr lang="zh-CN" altLang="en-US" dirty="0">
              <a:solidFill>
                <a:sysClr val="window" lastClr="FFFFFF"/>
              </a:solidFill>
              <a:latin typeface="微软雅黑" panose="020B0503020204020204" pitchFamily="34" charset="-122"/>
              <a:ea typeface="微软雅黑" panose="020B0503020204020204" pitchFamily="34" charset="-122"/>
              <a:cs typeface="+mn-cs"/>
            </a:rPr>
            <a:t>教学团队</a:t>
          </a:r>
        </a:p>
      </dgm:t>
    </dgm:pt>
    <dgm:pt modelId="{B7DB4303-892D-409B-929C-CCDDE962A3C4}" type="parTrans" cxnId="{0DC6807E-BDDA-4FD2-9D77-7966EF828881}">
      <dgm:prSet/>
      <dgm:spPr>
        <a:xfrm>
          <a:off x="3192302" y="1906507"/>
          <a:ext cx="321138" cy="36123"/>
        </a:xfrm>
        <a:custGeom>
          <a:avLst/>
          <a:gdLst/>
          <a:ahLst/>
          <a:cxnLst/>
          <a:rect l="0" t="0" r="0" b="0"/>
          <a:pathLst>
            <a:path>
              <a:moveTo>
                <a:pt x="0" y="18061"/>
              </a:moveTo>
              <a:lnTo>
                <a:pt x="321138" y="18061"/>
              </a:lnTo>
            </a:path>
          </a:pathLst>
        </a:custGeom>
        <a:noFill/>
        <a:ln w="12700" cap="flat" cmpd="sng" algn="ctr">
          <a:solidFill>
            <a:srgbClr val="A5A5A5">
              <a:hueOff val="0"/>
              <a:satOff val="0"/>
              <a:lumOff val="0"/>
              <a:alphaOff val="0"/>
            </a:srgbClr>
          </a:solidFill>
          <a:prstDash val="solid"/>
          <a:miter lim="800000"/>
        </a:ln>
        <a:effectLst/>
      </dgm:spPr>
      <dgm:t>
        <a:bodyPr/>
        <a:lstStyle/>
        <a:p>
          <a:endParaRPr lang="zh-CN" altLang="en-US">
            <a:solidFill>
              <a:sysClr val="windowText" lastClr="000000">
                <a:hueOff val="0"/>
                <a:satOff val="0"/>
                <a:lumOff val="0"/>
                <a:alphaOff val="0"/>
              </a:sysClr>
            </a:solidFill>
            <a:latin typeface="微软雅黑" panose="020B0503020204020204" pitchFamily="34" charset="-122"/>
            <a:ea typeface="微软雅黑" panose="020B0503020204020204" pitchFamily="34" charset="-122"/>
            <a:cs typeface="+mn-cs"/>
          </a:endParaRPr>
        </a:p>
      </dgm:t>
    </dgm:pt>
    <dgm:pt modelId="{E691587F-DB19-4621-A390-9F1D3C2A9079}" type="sibTrans" cxnId="{0DC6807E-BDDA-4FD2-9D77-7966EF828881}">
      <dgm:prSet/>
      <dgm:spPr/>
      <dgm:t>
        <a:bodyPr/>
        <a:lstStyle/>
        <a:p>
          <a:endParaRPr lang="zh-CN" altLang="en-US">
            <a:latin typeface="微软雅黑" panose="020B0503020204020204" pitchFamily="34" charset="-122"/>
            <a:ea typeface="微软雅黑" panose="020B0503020204020204" pitchFamily="34" charset="-122"/>
          </a:endParaRPr>
        </a:p>
      </dgm:t>
    </dgm:pt>
    <dgm:pt modelId="{790DFEC1-1DB4-45F4-A967-B066BDB5ACFD}">
      <dgm:prSet phldrT="[文本]"/>
      <dgm:spPr>
        <a:xfrm>
          <a:off x="2125172" y="2779272"/>
          <a:ext cx="1067129" cy="1067129"/>
        </a:xfrm>
        <a:prstGeom prst="ellipse">
          <a:avLst/>
        </a:prstGeom>
        <a:solidFill>
          <a:srgbClr val="ED7D31">
            <a:hueOff val="-970242"/>
            <a:satOff val="-55952"/>
            <a:lumOff val="5752"/>
            <a:alphaOff val="0"/>
          </a:srgbClr>
        </a:solidFill>
        <a:ln w="19050" cap="flat" cmpd="sng" algn="ctr">
          <a:solidFill>
            <a:sysClr val="window" lastClr="FFFFFF">
              <a:hueOff val="0"/>
              <a:satOff val="0"/>
              <a:lumOff val="0"/>
              <a:alphaOff val="0"/>
            </a:sysClr>
          </a:solidFill>
          <a:prstDash val="solid"/>
          <a:miter lim="800000"/>
        </a:ln>
        <a:effectLst/>
      </dgm:spPr>
      <dgm:t>
        <a:bodyPr/>
        <a:lstStyle/>
        <a:p>
          <a:r>
            <a:rPr lang="zh-CN" altLang="en-US" dirty="0">
              <a:solidFill>
                <a:sysClr val="window" lastClr="FFFFFF"/>
              </a:solidFill>
              <a:latin typeface="微软雅黑" panose="020B0503020204020204" pitchFamily="34" charset="-122"/>
              <a:ea typeface="微软雅黑" panose="020B0503020204020204" pitchFamily="34" charset="-122"/>
              <a:cs typeface="+mn-cs"/>
            </a:rPr>
            <a:t>学习者</a:t>
          </a:r>
        </a:p>
      </dgm:t>
    </dgm:pt>
    <dgm:pt modelId="{1B226921-22BF-47BD-91C0-3B6048B79DF5}" type="parTrans" cxnId="{03C1F43F-3D66-4CA7-85F1-B99D552BE420}">
      <dgm:prSet/>
      <dgm:spPr>
        <a:xfrm rot="5400000">
          <a:off x="2498168" y="2600641"/>
          <a:ext cx="321138" cy="36123"/>
        </a:xfrm>
        <a:custGeom>
          <a:avLst/>
          <a:gdLst/>
          <a:ahLst/>
          <a:cxnLst/>
          <a:rect l="0" t="0" r="0" b="0"/>
          <a:pathLst>
            <a:path>
              <a:moveTo>
                <a:pt x="0" y="18061"/>
              </a:moveTo>
              <a:lnTo>
                <a:pt x="321138" y="18061"/>
              </a:lnTo>
            </a:path>
          </a:pathLst>
        </a:custGeom>
        <a:noFill/>
        <a:ln w="12700" cap="flat" cmpd="sng" algn="ctr">
          <a:solidFill>
            <a:srgbClr val="A5A5A5">
              <a:hueOff val="0"/>
              <a:satOff val="0"/>
              <a:lumOff val="0"/>
              <a:alphaOff val="0"/>
            </a:srgbClr>
          </a:solidFill>
          <a:prstDash val="solid"/>
          <a:miter lim="800000"/>
        </a:ln>
        <a:effectLst/>
      </dgm:spPr>
      <dgm:t>
        <a:bodyPr/>
        <a:lstStyle/>
        <a:p>
          <a:endParaRPr lang="zh-CN" altLang="en-US">
            <a:solidFill>
              <a:sysClr val="windowText" lastClr="000000">
                <a:hueOff val="0"/>
                <a:satOff val="0"/>
                <a:lumOff val="0"/>
                <a:alphaOff val="0"/>
              </a:sysClr>
            </a:solidFill>
            <a:latin typeface="微软雅黑" panose="020B0503020204020204" pitchFamily="34" charset="-122"/>
            <a:ea typeface="微软雅黑" panose="020B0503020204020204" pitchFamily="34" charset="-122"/>
            <a:cs typeface="+mn-cs"/>
          </a:endParaRPr>
        </a:p>
      </dgm:t>
    </dgm:pt>
    <dgm:pt modelId="{94E986EE-9C6E-4B4B-ADBC-6ACE4AEC098B}" type="sibTrans" cxnId="{03C1F43F-3D66-4CA7-85F1-B99D552BE420}">
      <dgm:prSet/>
      <dgm:spPr/>
      <dgm:t>
        <a:bodyPr/>
        <a:lstStyle/>
        <a:p>
          <a:endParaRPr lang="zh-CN" altLang="en-US">
            <a:latin typeface="微软雅黑" panose="020B0503020204020204" pitchFamily="34" charset="-122"/>
            <a:ea typeface="微软雅黑" panose="020B0503020204020204" pitchFamily="34" charset="-122"/>
          </a:endParaRPr>
        </a:p>
      </dgm:t>
    </dgm:pt>
    <dgm:pt modelId="{23673D5B-50D2-4D98-83AE-E0DCBE8F5BFF}">
      <dgm:prSet phldrT="[文本]"/>
      <dgm:spPr/>
      <dgm:t>
        <a:bodyPr/>
        <a:lstStyle/>
        <a:p>
          <a:endParaRPr lang="zh-CN" altLang="en-US" dirty="0">
            <a:latin typeface="微软雅黑" panose="020B0503020204020204" pitchFamily="34" charset="-122"/>
            <a:ea typeface="微软雅黑" panose="020B0503020204020204" pitchFamily="34" charset="-122"/>
          </a:endParaRPr>
        </a:p>
      </dgm:t>
    </dgm:pt>
    <dgm:pt modelId="{B1FF9752-BE15-4F15-8086-DF810E40D46C}" type="parTrans" cxnId="{008A9C92-E02B-4470-859A-40EC72319D61}">
      <dgm:prSet/>
      <dgm:spPr/>
      <dgm:t>
        <a:bodyPr/>
        <a:lstStyle/>
        <a:p>
          <a:endParaRPr lang="zh-CN" altLang="en-US">
            <a:latin typeface="微软雅黑" panose="020B0503020204020204" pitchFamily="34" charset="-122"/>
            <a:ea typeface="微软雅黑" panose="020B0503020204020204" pitchFamily="34" charset="-122"/>
          </a:endParaRPr>
        </a:p>
      </dgm:t>
    </dgm:pt>
    <dgm:pt modelId="{2859E1BC-6E70-4EE0-ABCD-D88F85DC79E6}" type="sibTrans" cxnId="{008A9C92-E02B-4470-859A-40EC72319D61}">
      <dgm:prSet/>
      <dgm:spPr/>
      <dgm:t>
        <a:bodyPr/>
        <a:lstStyle/>
        <a:p>
          <a:endParaRPr lang="zh-CN" altLang="en-US">
            <a:latin typeface="微软雅黑" panose="020B0503020204020204" pitchFamily="34" charset="-122"/>
            <a:ea typeface="微软雅黑" panose="020B0503020204020204" pitchFamily="34" charset="-122"/>
          </a:endParaRPr>
        </a:p>
      </dgm:t>
    </dgm:pt>
    <dgm:pt modelId="{B53936AB-F859-4575-915F-FE5D51B3CC79}">
      <dgm:prSet phldrT="[文本]"/>
      <dgm:spPr>
        <a:xfrm>
          <a:off x="736903" y="1391004"/>
          <a:ext cx="1067129" cy="1067129"/>
        </a:xfrm>
        <a:prstGeom prst="ellipse">
          <a:avLst/>
        </a:prstGeom>
        <a:solidFill>
          <a:srgbClr val="ED7D31">
            <a:hueOff val="-1455363"/>
            <a:satOff val="-83928"/>
            <a:lumOff val="8628"/>
            <a:alphaOff val="0"/>
          </a:srgbClr>
        </a:solidFill>
        <a:ln w="19050" cap="flat" cmpd="sng" algn="ctr">
          <a:solidFill>
            <a:sysClr val="window" lastClr="FFFFFF">
              <a:hueOff val="0"/>
              <a:satOff val="0"/>
              <a:lumOff val="0"/>
              <a:alphaOff val="0"/>
            </a:sysClr>
          </a:solidFill>
          <a:prstDash val="solid"/>
          <a:miter lim="800000"/>
        </a:ln>
        <a:effectLst/>
      </dgm:spPr>
      <dgm:t>
        <a:bodyPr/>
        <a:lstStyle/>
        <a:p>
          <a:r>
            <a:rPr lang="zh-CN" altLang="en-US" dirty="0">
              <a:solidFill>
                <a:sysClr val="window" lastClr="FFFFFF"/>
              </a:solidFill>
              <a:latin typeface="微软雅黑" panose="020B0503020204020204" pitchFamily="34" charset="-122"/>
              <a:ea typeface="微软雅黑" panose="020B0503020204020204" pitchFamily="34" charset="-122"/>
              <a:cs typeface="+mn-cs"/>
            </a:rPr>
            <a:t>界面</a:t>
          </a:r>
        </a:p>
      </dgm:t>
    </dgm:pt>
    <dgm:pt modelId="{72E37C4B-69DD-44D4-AE82-C881839273E1}" type="parTrans" cxnId="{F88CA519-343E-4158-9163-5B1306C5BEE9}">
      <dgm:prSet/>
      <dgm:spPr>
        <a:xfrm rot="10800000">
          <a:off x="1804033" y="1906507"/>
          <a:ext cx="321138" cy="36123"/>
        </a:xfrm>
        <a:custGeom>
          <a:avLst/>
          <a:gdLst/>
          <a:ahLst/>
          <a:cxnLst/>
          <a:rect l="0" t="0" r="0" b="0"/>
          <a:pathLst>
            <a:path>
              <a:moveTo>
                <a:pt x="0" y="18061"/>
              </a:moveTo>
              <a:lnTo>
                <a:pt x="321138" y="18061"/>
              </a:lnTo>
            </a:path>
          </a:pathLst>
        </a:custGeom>
        <a:noFill/>
        <a:ln w="12700" cap="flat" cmpd="sng" algn="ctr">
          <a:solidFill>
            <a:srgbClr val="A5A5A5">
              <a:hueOff val="0"/>
              <a:satOff val="0"/>
              <a:lumOff val="0"/>
              <a:alphaOff val="0"/>
            </a:srgbClr>
          </a:solidFill>
          <a:prstDash val="solid"/>
          <a:miter lim="800000"/>
        </a:ln>
        <a:effectLst/>
      </dgm:spPr>
      <dgm:t>
        <a:bodyPr/>
        <a:lstStyle/>
        <a:p>
          <a:endParaRPr lang="zh-CN" altLang="en-US">
            <a:solidFill>
              <a:sysClr val="windowText" lastClr="000000">
                <a:hueOff val="0"/>
                <a:satOff val="0"/>
                <a:lumOff val="0"/>
                <a:alphaOff val="0"/>
              </a:sysClr>
            </a:solidFill>
            <a:latin typeface="等线" panose="020F0502020204030204"/>
            <a:ea typeface="等线"/>
            <a:cs typeface="+mn-cs"/>
          </a:endParaRPr>
        </a:p>
      </dgm:t>
    </dgm:pt>
    <dgm:pt modelId="{9F22DB17-6DA4-4635-B552-AF6FDF8938C3}" type="sibTrans" cxnId="{F88CA519-343E-4158-9163-5B1306C5BEE9}">
      <dgm:prSet/>
      <dgm:spPr/>
      <dgm:t>
        <a:bodyPr/>
        <a:lstStyle/>
        <a:p>
          <a:endParaRPr lang="zh-CN" altLang="en-US"/>
        </a:p>
      </dgm:t>
    </dgm:pt>
    <dgm:pt modelId="{698ED457-19AB-417C-966B-B6C68B898027}">
      <dgm:prSet phldrT="[文本]"/>
      <dgm:spPr/>
      <dgm:t>
        <a:bodyPr/>
        <a:lstStyle/>
        <a:p>
          <a:endParaRPr lang="zh-CN" altLang="en-US" dirty="0">
            <a:latin typeface="微软雅黑" panose="020B0503020204020204" pitchFamily="34" charset="-122"/>
            <a:ea typeface="微软雅黑" panose="020B0503020204020204" pitchFamily="34" charset="-122"/>
          </a:endParaRPr>
        </a:p>
      </dgm:t>
    </dgm:pt>
    <dgm:pt modelId="{0274884B-6E8C-493F-B209-59991662FAB7}" type="parTrans" cxnId="{EA0FA43E-1D72-462A-9729-009577B997C0}">
      <dgm:prSet/>
      <dgm:spPr/>
      <dgm:t>
        <a:bodyPr/>
        <a:lstStyle/>
        <a:p>
          <a:endParaRPr lang="zh-CN" altLang="en-US"/>
        </a:p>
      </dgm:t>
    </dgm:pt>
    <dgm:pt modelId="{3CCF71A6-A74A-4099-9225-9D3001131AE8}" type="sibTrans" cxnId="{EA0FA43E-1D72-462A-9729-009577B997C0}">
      <dgm:prSet/>
      <dgm:spPr/>
      <dgm:t>
        <a:bodyPr/>
        <a:lstStyle/>
        <a:p>
          <a:endParaRPr lang="zh-CN" altLang="en-US"/>
        </a:p>
      </dgm:t>
    </dgm:pt>
    <dgm:pt modelId="{236FF336-9357-4BCE-B24A-5DA4EA48BD21}" type="pres">
      <dgm:prSet presAssocID="{467C1D57-A484-46BF-A93D-13D7AF68514A}" presName="cycle" presStyleCnt="0">
        <dgm:presLayoutVars>
          <dgm:chMax val="1"/>
          <dgm:dir/>
          <dgm:animLvl val="ctr"/>
          <dgm:resizeHandles val="exact"/>
        </dgm:presLayoutVars>
      </dgm:prSet>
      <dgm:spPr/>
    </dgm:pt>
    <dgm:pt modelId="{B0929A9E-0C2C-48B7-9D9E-63A8F201118C}" type="pres">
      <dgm:prSet presAssocID="{1A0DF2E1-6B44-4420-BD45-DA96DDF6AB3A}" presName="centerShape" presStyleLbl="node0" presStyleIdx="0" presStyleCnt="1"/>
      <dgm:spPr/>
    </dgm:pt>
    <dgm:pt modelId="{01C318FA-4924-4D1D-A581-F983F5D00EB0}" type="pres">
      <dgm:prSet presAssocID="{65CE5E74-9B7F-4A47-85DC-045144279E8C}" presName="Name9" presStyleLbl="parChTrans1D2" presStyleIdx="0" presStyleCnt="4"/>
      <dgm:spPr/>
    </dgm:pt>
    <dgm:pt modelId="{52810513-2489-494F-A7C3-C2C8ABB96EE0}" type="pres">
      <dgm:prSet presAssocID="{65CE5E74-9B7F-4A47-85DC-045144279E8C}" presName="connTx" presStyleLbl="parChTrans1D2" presStyleIdx="0" presStyleCnt="4"/>
      <dgm:spPr/>
    </dgm:pt>
    <dgm:pt modelId="{2DD7404A-5BED-4840-A12F-7B1DD10FC916}" type="pres">
      <dgm:prSet presAssocID="{5648C351-EC44-4D53-AB89-69668A9BB820}" presName="node" presStyleLbl="node1" presStyleIdx="0" presStyleCnt="4">
        <dgm:presLayoutVars>
          <dgm:bulletEnabled val="1"/>
        </dgm:presLayoutVars>
      </dgm:prSet>
      <dgm:spPr/>
    </dgm:pt>
    <dgm:pt modelId="{EAD2F398-8916-4F96-BBCC-AFF8A3067205}" type="pres">
      <dgm:prSet presAssocID="{B7DB4303-892D-409B-929C-CCDDE962A3C4}" presName="Name9" presStyleLbl="parChTrans1D2" presStyleIdx="1" presStyleCnt="4"/>
      <dgm:spPr/>
    </dgm:pt>
    <dgm:pt modelId="{631BF645-6235-4491-AC21-532AFFD95B53}" type="pres">
      <dgm:prSet presAssocID="{B7DB4303-892D-409B-929C-CCDDE962A3C4}" presName="connTx" presStyleLbl="parChTrans1D2" presStyleIdx="1" presStyleCnt="4"/>
      <dgm:spPr/>
    </dgm:pt>
    <dgm:pt modelId="{EF02C864-D6C3-4EC5-9F58-2925FB5EF648}" type="pres">
      <dgm:prSet presAssocID="{30A6CA60-534A-4B25-8BE9-2E06194EE2A3}" presName="node" presStyleLbl="node1" presStyleIdx="1" presStyleCnt="4">
        <dgm:presLayoutVars>
          <dgm:bulletEnabled val="1"/>
        </dgm:presLayoutVars>
      </dgm:prSet>
      <dgm:spPr/>
    </dgm:pt>
    <dgm:pt modelId="{69AC259A-3825-49BC-BA36-FDE7990E8CA2}" type="pres">
      <dgm:prSet presAssocID="{1B226921-22BF-47BD-91C0-3B6048B79DF5}" presName="Name9" presStyleLbl="parChTrans1D2" presStyleIdx="2" presStyleCnt="4"/>
      <dgm:spPr/>
    </dgm:pt>
    <dgm:pt modelId="{D8CD6E5E-91E3-40C0-80B8-B972FC88D7DB}" type="pres">
      <dgm:prSet presAssocID="{1B226921-22BF-47BD-91C0-3B6048B79DF5}" presName="connTx" presStyleLbl="parChTrans1D2" presStyleIdx="2" presStyleCnt="4"/>
      <dgm:spPr/>
    </dgm:pt>
    <dgm:pt modelId="{9834B789-52AF-44D9-B9CC-F52B998A2A7D}" type="pres">
      <dgm:prSet presAssocID="{790DFEC1-1DB4-45F4-A967-B066BDB5ACFD}" presName="node" presStyleLbl="node1" presStyleIdx="2" presStyleCnt="4">
        <dgm:presLayoutVars>
          <dgm:bulletEnabled val="1"/>
        </dgm:presLayoutVars>
      </dgm:prSet>
      <dgm:spPr/>
    </dgm:pt>
    <dgm:pt modelId="{63B8D845-CB6C-4086-9EF1-9DF3270654BC}" type="pres">
      <dgm:prSet presAssocID="{72E37C4B-69DD-44D4-AE82-C881839273E1}" presName="Name9" presStyleLbl="parChTrans1D2" presStyleIdx="3" presStyleCnt="4"/>
      <dgm:spPr/>
    </dgm:pt>
    <dgm:pt modelId="{28861DDC-88EC-445B-9439-C51AABFC84F3}" type="pres">
      <dgm:prSet presAssocID="{72E37C4B-69DD-44D4-AE82-C881839273E1}" presName="connTx" presStyleLbl="parChTrans1D2" presStyleIdx="3" presStyleCnt="4"/>
      <dgm:spPr/>
    </dgm:pt>
    <dgm:pt modelId="{FEA818AA-3E69-41C8-BA1F-90F96E776D38}" type="pres">
      <dgm:prSet presAssocID="{B53936AB-F859-4575-915F-FE5D51B3CC79}" presName="node" presStyleLbl="node1" presStyleIdx="3" presStyleCnt="4">
        <dgm:presLayoutVars>
          <dgm:bulletEnabled val="1"/>
        </dgm:presLayoutVars>
      </dgm:prSet>
      <dgm:spPr/>
    </dgm:pt>
  </dgm:ptLst>
  <dgm:cxnLst>
    <dgm:cxn modelId="{62F3B903-3443-43DB-A789-26B42AC4F929}" type="presOf" srcId="{467C1D57-A484-46BF-A93D-13D7AF68514A}" destId="{236FF336-9357-4BCE-B24A-5DA4EA48BD21}" srcOrd="0" destOrd="0" presId="urn:microsoft.com/office/officeart/2005/8/layout/radial1"/>
    <dgm:cxn modelId="{20E88B10-F300-42CC-B22A-77A34C2C1C0D}" type="presOf" srcId="{72E37C4B-69DD-44D4-AE82-C881839273E1}" destId="{63B8D845-CB6C-4086-9EF1-9DF3270654BC}" srcOrd="0" destOrd="0" presId="urn:microsoft.com/office/officeart/2005/8/layout/radial1"/>
    <dgm:cxn modelId="{F88CA519-343E-4158-9163-5B1306C5BEE9}" srcId="{1A0DF2E1-6B44-4420-BD45-DA96DDF6AB3A}" destId="{B53936AB-F859-4575-915F-FE5D51B3CC79}" srcOrd="3" destOrd="0" parTransId="{72E37C4B-69DD-44D4-AE82-C881839273E1}" sibTransId="{9F22DB17-6DA4-4635-B552-AF6FDF8938C3}"/>
    <dgm:cxn modelId="{0A1C871C-8894-4BA7-935E-ACF3D4E1C77F}" type="presOf" srcId="{B7DB4303-892D-409B-929C-CCDDE962A3C4}" destId="{EAD2F398-8916-4F96-BBCC-AFF8A3067205}" srcOrd="0" destOrd="0" presId="urn:microsoft.com/office/officeart/2005/8/layout/radial1"/>
    <dgm:cxn modelId="{F9D6832E-A635-4357-B5EE-745B10417ED1}" type="presOf" srcId="{72E37C4B-69DD-44D4-AE82-C881839273E1}" destId="{28861DDC-88EC-445B-9439-C51AABFC84F3}" srcOrd="1" destOrd="0" presId="urn:microsoft.com/office/officeart/2005/8/layout/radial1"/>
    <dgm:cxn modelId="{35E1CB30-0151-4120-A156-EA0822D7FA46}" srcId="{467C1D57-A484-46BF-A93D-13D7AF68514A}" destId="{1A0DF2E1-6B44-4420-BD45-DA96DDF6AB3A}" srcOrd="0" destOrd="0" parTransId="{A6AC7C3B-78C2-4D10-BFF8-10C5FB08EE37}" sibTransId="{F29B79AF-B508-4CD8-ABAB-9F5E7241D824}"/>
    <dgm:cxn modelId="{EA0FA43E-1D72-462A-9729-009577B997C0}" srcId="{467C1D57-A484-46BF-A93D-13D7AF68514A}" destId="{698ED457-19AB-417C-966B-B6C68B898027}" srcOrd="1" destOrd="0" parTransId="{0274884B-6E8C-493F-B209-59991662FAB7}" sibTransId="{3CCF71A6-A74A-4099-9225-9D3001131AE8}"/>
    <dgm:cxn modelId="{03C1F43F-3D66-4CA7-85F1-B99D552BE420}" srcId="{1A0DF2E1-6B44-4420-BD45-DA96DDF6AB3A}" destId="{790DFEC1-1DB4-45F4-A967-B066BDB5ACFD}" srcOrd="2" destOrd="0" parTransId="{1B226921-22BF-47BD-91C0-3B6048B79DF5}" sibTransId="{94E986EE-9C6E-4B4B-ADBC-6ACE4AEC098B}"/>
    <dgm:cxn modelId="{B8423B66-EFF2-4441-BF49-8F92C537E0E1}" type="presOf" srcId="{65CE5E74-9B7F-4A47-85DC-045144279E8C}" destId="{52810513-2489-494F-A7C3-C2C8ABB96EE0}" srcOrd="1" destOrd="0" presId="urn:microsoft.com/office/officeart/2005/8/layout/radial1"/>
    <dgm:cxn modelId="{9AB76348-E4F8-41A7-AE2A-2772C9FDB694}" srcId="{1A0DF2E1-6B44-4420-BD45-DA96DDF6AB3A}" destId="{5648C351-EC44-4D53-AB89-69668A9BB820}" srcOrd="0" destOrd="0" parTransId="{65CE5E74-9B7F-4A47-85DC-045144279E8C}" sibTransId="{E4323E8B-E1F8-41AF-88B2-BC507EA88066}"/>
    <dgm:cxn modelId="{32DB5053-A201-47DB-B6B6-9024DF1CD020}" type="presOf" srcId="{1B226921-22BF-47BD-91C0-3B6048B79DF5}" destId="{69AC259A-3825-49BC-BA36-FDE7990E8CA2}" srcOrd="0" destOrd="0" presId="urn:microsoft.com/office/officeart/2005/8/layout/radial1"/>
    <dgm:cxn modelId="{C385CA57-6C3A-44D8-8137-451F59AA2E84}" type="presOf" srcId="{1B226921-22BF-47BD-91C0-3B6048B79DF5}" destId="{D8CD6E5E-91E3-40C0-80B8-B972FC88D7DB}" srcOrd="1" destOrd="0" presId="urn:microsoft.com/office/officeart/2005/8/layout/radial1"/>
    <dgm:cxn modelId="{0DC6807E-BDDA-4FD2-9D77-7966EF828881}" srcId="{1A0DF2E1-6B44-4420-BD45-DA96DDF6AB3A}" destId="{30A6CA60-534A-4B25-8BE9-2E06194EE2A3}" srcOrd="1" destOrd="0" parTransId="{B7DB4303-892D-409B-929C-CCDDE962A3C4}" sibTransId="{E691587F-DB19-4621-A390-9F1D3C2A9079}"/>
    <dgm:cxn modelId="{008A9C92-E02B-4470-859A-40EC72319D61}" srcId="{467C1D57-A484-46BF-A93D-13D7AF68514A}" destId="{23673D5B-50D2-4D98-83AE-E0DCBE8F5BFF}" srcOrd="2" destOrd="0" parTransId="{B1FF9752-BE15-4F15-8086-DF810E40D46C}" sibTransId="{2859E1BC-6E70-4EE0-ABCD-D88F85DC79E6}"/>
    <dgm:cxn modelId="{150EAF95-1087-4F38-A804-1F17C4943319}" type="presOf" srcId="{B7DB4303-892D-409B-929C-CCDDE962A3C4}" destId="{631BF645-6235-4491-AC21-532AFFD95B53}" srcOrd="1" destOrd="0" presId="urn:microsoft.com/office/officeart/2005/8/layout/radial1"/>
    <dgm:cxn modelId="{468A3FA5-3CD8-4E2B-993E-87226DFB926F}" type="presOf" srcId="{30A6CA60-534A-4B25-8BE9-2E06194EE2A3}" destId="{EF02C864-D6C3-4EC5-9F58-2925FB5EF648}" srcOrd="0" destOrd="0" presId="urn:microsoft.com/office/officeart/2005/8/layout/radial1"/>
    <dgm:cxn modelId="{522438AE-0B21-46D6-B60A-77B0B82BE6C6}" type="presOf" srcId="{65CE5E74-9B7F-4A47-85DC-045144279E8C}" destId="{01C318FA-4924-4D1D-A581-F983F5D00EB0}" srcOrd="0" destOrd="0" presId="urn:microsoft.com/office/officeart/2005/8/layout/radial1"/>
    <dgm:cxn modelId="{CDFF11B5-CE3E-4E25-8029-F456ADDD6AC8}" type="presOf" srcId="{B53936AB-F859-4575-915F-FE5D51B3CC79}" destId="{FEA818AA-3E69-41C8-BA1F-90F96E776D38}" srcOrd="0" destOrd="0" presId="urn:microsoft.com/office/officeart/2005/8/layout/radial1"/>
    <dgm:cxn modelId="{D6CC0FB8-C1E8-4945-825F-08445A624F1D}" type="presOf" srcId="{1A0DF2E1-6B44-4420-BD45-DA96DDF6AB3A}" destId="{B0929A9E-0C2C-48B7-9D9E-63A8F201118C}" srcOrd="0" destOrd="0" presId="urn:microsoft.com/office/officeart/2005/8/layout/radial1"/>
    <dgm:cxn modelId="{6692EDE6-455A-4E6A-A79B-FE0556C79A9F}" type="presOf" srcId="{790DFEC1-1DB4-45F4-A967-B066BDB5ACFD}" destId="{9834B789-52AF-44D9-B9CC-F52B998A2A7D}" srcOrd="0" destOrd="0" presId="urn:microsoft.com/office/officeart/2005/8/layout/radial1"/>
    <dgm:cxn modelId="{CB5A31FF-31F6-433A-BBC0-086C0F1A5F39}" type="presOf" srcId="{5648C351-EC44-4D53-AB89-69668A9BB820}" destId="{2DD7404A-5BED-4840-A12F-7B1DD10FC916}" srcOrd="0" destOrd="0" presId="urn:microsoft.com/office/officeart/2005/8/layout/radial1"/>
    <dgm:cxn modelId="{EEF1A460-3C4C-4E2F-B28A-E2C213B1ED02}" type="presParOf" srcId="{236FF336-9357-4BCE-B24A-5DA4EA48BD21}" destId="{B0929A9E-0C2C-48B7-9D9E-63A8F201118C}" srcOrd="0" destOrd="0" presId="urn:microsoft.com/office/officeart/2005/8/layout/radial1"/>
    <dgm:cxn modelId="{F58C9966-3E01-49B4-8AF7-F2AC028E57C2}" type="presParOf" srcId="{236FF336-9357-4BCE-B24A-5DA4EA48BD21}" destId="{01C318FA-4924-4D1D-A581-F983F5D00EB0}" srcOrd="1" destOrd="0" presId="urn:microsoft.com/office/officeart/2005/8/layout/radial1"/>
    <dgm:cxn modelId="{D5AF1609-BD2B-44A9-8ABC-085B7CD710A9}" type="presParOf" srcId="{01C318FA-4924-4D1D-A581-F983F5D00EB0}" destId="{52810513-2489-494F-A7C3-C2C8ABB96EE0}" srcOrd="0" destOrd="0" presId="urn:microsoft.com/office/officeart/2005/8/layout/radial1"/>
    <dgm:cxn modelId="{558F557A-B368-4CF2-AA0B-554C4F06C49C}" type="presParOf" srcId="{236FF336-9357-4BCE-B24A-5DA4EA48BD21}" destId="{2DD7404A-5BED-4840-A12F-7B1DD10FC916}" srcOrd="2" destOrd="0" presId="urn:microsoft.com/office/officeart/2005/8/layout/radial1"/>
    <dgm:cxn modelId="{9BFB7EEB-1B00-4E12-A2BA-63A631BF1915}" type="presParOf" srcId="{236FF336-9357-4BCE-B24A-5DA4EA48BD21}" destId="{EAD2F398-8916-4F96-BBCC-AFF8A3067205}" srcOrd="3" destOrd="0" presId="urn:microsoft.com/office/officeart/2005/8/layout/radial1"/>
    <dgm:cxn modelId="{FB3E4A97-7309-4E6C-BEC2-560DE4483FF1}" type="presParOf" srcId="{EAD2F398-8916-4F96-BBCC-AFF8A3067205}" destId="{631BF645-6235-4491-AC21-532AFFD95B53}" srcOrd="0" destOrd="0" presId="urn:microsoft.com/office/officeart/2005/8/layout/radial1"/>
    <dgm:cxn modelId="{705D5EF4-B7F2-4CA7-831E-C5DD11EADDC6}" type="presParOf" srcId="{236FF336-9357-4BCE-B24A-5DA4EA48BD21}" destId="{EF02C864-D6C3-4EC5-9F58-2925FB5EF648}" srcOrd="4" destOrd="0" presId="urn:microsoft.com/office/officeart/2005/8/layout/radial1"/>
    <dgm:cxn modelId="{C8376255-5AA9-438B-B395-216F2B42F3FB}" type="presParOf" srcId="{236FF336-9357-4BCE-B24A-5DA4EA48BD21}" destId="{69AC259A-3825-49BC-BA36-FDE7990E8CA2}" srcOrd="5" destOrd="0" presId="urn:microsoft.com/office/officeart/2005/8/layout/radial1"/>
    <dgm:cxn modelId="{78CA1FE9-9B76-46BC-98A3-DD58B58C1F12}" type="presParOf" srcId="{69AC259A-3825-49BC-BA36-FDE7990E8CA2}" destId="{D8CD6E5E-91E3-40C0-80B8-B972FC88D7DB}" srcOrd="0" destOrd="0" presId="urn:microsoft.com/office/officeart/2005/8/layout/radial1"/>
    <dgm:cxn modelId="{15EF1260-CE42-4B68-AB99-808636FC8C14}" type="presParOf" srcId="{236FF336-9357-4BCE-B24A-5DA4EA48BD21}" destId="{9834B789-52AF-44D9-B9CC-F52B998A2A7D}" srcOrd="6" destOrd="0" presId="urn:microsoft.com/office/officeart/2005/8/layout/radial1"/>
    <dgm:cxn modelId="{B52D8830-089F-44DA-B163-B7A2DFAC3CFB}" type="presParOf" srcId="{236FF336-9357-4BCE-B24A-5DA4EA48BD21}" destId="{63B8D845-CB6C-4086-9EF1-9DF3270654BC}" srcOrd="7" destOrd="0" presId="urn:microsoft.com/office/officeart/2005/8/layout/radial1"/>
    <dgm:cxn modelId="{42D2B590-715D-477A-866F-E73CA50817DF}" type="presParOf" srcId="{63B8D845-CB6C-4086-9EF1-9DF3270654BC}" destId="{28861DDC-88EC-445B-9439-C51AABFC84F3}" srcOrd="0" destOrd="0" presId="urn:microsoft.com/office/officeart/2005/8/layout/radial1"/>
    <dgm:cxn modelId="{BD078CFD-0DE4-41A2-A5B0-4BA942E637C0}" type="presParOf" srcId="{236FF336-9357-4BCE-B24A-5DA4EA48BD21}" destId="{FEA818AA-3E69-41C8-BA1F-90F96E776D38}" srcOrd="8" destOrd="0" presId="urn:microsoft.com/office/officeart/2005/8/layout/radial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EAB4884-FD69-6144-8149-195E6D0B16D9}" type="doc">
      <dgm:prSet loTypeId="urn:microsoft.com/office/officeart/2005/8/layout/vList3" loCatId="" qsTypeId="urn:microsoft.com/office/officeart/2005/8/quickstyle/simple2" qsCatId="simple" csTypeId="urn:microsoft.com/office/officeart/2005/8/colors/accent3_1" csCatId="accent3" phldr="1"/>
      <dgm:spPr/>
    </dgm:pt>
    <dgm:pt modelId="{CA21213E-45E7-644C-B095-83258DB0318B}">
      <dgm:prSet phldrT="[文本]" custT="1"/>
      <dgm:spPr/>
      <dgm:t>
        <a:bodyPr/>
        <a:lstStyle/>
        <a:p>
          <a:r>
            <a:rPr lang="zh-CN" altLang="en-US" sz="2000" dirty="0">
              <a:latin typeface="Microsoft YaHei" panose="020B0503020204020204" pitchFamily="34" charset="-122"/>
              <a:ea typeface="Microsoft YaHei" panose="020B0503020204020204" pitchFamily="34" charset="-122"/>
            </a:rPr>
            <a:t>鼓励师生联系</a:t>
          </a:r>
        </a:p>
      </dgm:t>
    </dgm:pt>
    <dgm:pt modelId="{C948CD85-8FEB-C142-A915-BAE59C504D48}" type="parTrans" cxnId="{9FF6FC39-464B-2B4C-96FB-EEB079B24139}">
      <dgm:prSet/>
      <dgm:spPr/>
      <dgm:t>
        <a:bodyPr/>
        <a:lstStyle/>
        <a:p>
          <a:endParaRPr lang="zh-CN" altLang="en-US" sz="2800">
            <a:latin typeface="Microsoft YaHei" panose="020B0503020204020204" pitchFamily="34" charset="-122"/>
            <a:ea typeface="Microsoft YaHei" panose="020B0503020204020204" pitchFamily="34" charset="-122"/>
          </a:endParaRPr>
        </a:p>
      </dgm:t>
    </dgm:pt>
    <dgm:pt modelId="{0B650402-F20E-FC4C-8995-BF28876D57E6}" type="sibTrans" cxnId="{9FF6FC39-464B-2B4C-96FB-EEB079B24139}">
      <dgm:prSet/>
      <dgm:spPr/>
      <dgm:t>
        <a:bodyPr/>
        <a:lstStyle/>
        <a:p>
          <a:endParaRPr lang="zh-CN" altLang="en-US" sz="2800">
            <a:latin typeface="Microsoft YaHei" panose="020B0503020204020204" pitchFamily="34" charset="-122"/>
            <a:ea typeface="Microsoft YaHei" panose="020B0503020204020204" pitchFamily="34" charset="-122"/>
          </a:endParaRPr>
        </a:p>
      </dgm:t>
    </dgm:pt>
    <dgm:pt modelId="{AD5262FB-B905-DD4F-8146-1958652B4A92}">
      <dgm:prSet phldrT="[文本]" custT="1"/>
      <dgm:spPr/>
      <dgm:t>
        <a:bodyPr/>
        <a:lstStyle/>
        <a:p>
          <a:r>
            <a:rPr lang="zh-CN" altLang="en-US" sz="2000" dirty="0">
              <a:latin typeface="Microsoft YaHei" panose="020B0503020204020204" pitchFamily="34" charset="-122"/>
              <a:ea typeface="Microsoft YaHei" panose="020B0503020204020204" pitchFamily="34" charset="-122"/>
            </a:rPr>
            <a:t>培养学生之间的互惠与合作</a:t>
          </a:r>
        </a:p>
      </dgm:t>
    </dgm:pt>
    <dgm:pt modelId="{01EE7DED-DC92-A347-B903-5401249A5D93}" type="parTrans" cxnId="{048D2FB9-2041-7D40-AD30-8A558AC36331}">
      <dgm:prSet/>
      <dgm:spPr/>
      <dgm:t>
        <a:bodyPr/>
        <a:lstStyle/>
        <a:p>
          <a:endParaRPr lang="zh-CN" altLang="en-US" sz="2800">
            <a:latin typeface="Microsoft YaHei" panose="020B0503020204020204" pitchFamily="34" charset="-122"/>
            <a:ea typeface="Microsoft YaHei" panose="020B0503020204020204" pitchFamily="34" charset="-122"/>
          </a:endParaRPr>
        </a:p>
      </dgm:t>
    </dgm:pt>
    <dgm:pt modelId="{C95C6849-E4FA-604F-A529-5B4BE544B10D}" type="sibTrans" cxnId="{048D2FB9-2041-7D40-AD30-8A558AC36331}">
      <dgm:prSet/>
      <dgm:spPr/>
      <dgm:t>
        <a:bodyPr/>
        <a:lstStyle/>
        <a:p>
          <a:endParaRPr lang="zh-CN" altLang="en-US" sz="2800">
            <a:latin typeface="Microsoft YaHei" panose="020B0503020204020204" pitchFamily="34" charset="-122"/>
            <a:ea typeface="Microsoft YaHei" panose="020B0503020204020204" pitchFamily="34" charset="-122"/>
          </a:endParaRPr>
        </a:p>
      </dgm:t>
    </dgm:pt>
    <dgm:pt modelId="{A1BFAE51-2282-1F49-ADB7-C8984D956E60}">
      <dgm:prSet phldrT="[文本]" custT="1"/>
      <dgm:spPr/>
      <dgm:t>
        <a:bodyPr/>
        <a:lstStyle/>
        <a:p>
          <a:r>
            <a:rPr lang="zh-CN" altLang="en-US" sz="2000" dirty="0">
              <a:latin typeface="Microsoft YaHei" panose="020B0503020204020204" pitchFamily="34" charset="-122"/>
              <a:ea typeface="Microsoft YaHei" panose="020B0503020204020204" pitchFamily="34" charset="-122"/>
            </a:rPr>
            <a:t>鼓励主动学习</a:t>
          </a:r>
          <a:endParaRPr lang="en-US" altLang="zh-CN" sz="2000" dirty="0">
            <a:latin typeface="Microsoft YaHei" panose="020B0503020204020204" pitchFamily="34" charset="-122"/>
            <a:ea typeface="Microsoft YaHei" panose="020B0503020204020204" pitchFamily="34" charset="-122"/>
          </a:endParaRPr>
        </a:p>
      </dgm:t>
    </dgm:pt>
    <dgm:pt modelId="{E27E2E5E-7F9F-0942-8F32-EE26484CB47F}" type="parTrans" cxnId="{8F6A84C7-6B99-3A43-A86D-7D633EFD1232}">
      <dgm:prSet/>
      <dgm:spPr/>
      <dgm:t>
        <a:bodyPr/>
        <a:lstStyle/>
        <a:p>
          <a:endParaRPr lang="zh-CN" altLang="en-US" sz="2800">
            <a:latin typeface="Microsoft YaHei" panose="020B0503020204020204" pitchFamily="34" charset="-122"/>
            <a:ea typeface="Microsoft YaHei" panose="020B0503020204020204" pitchFamily="34" charset="-122"/>
          </a:endParaRPr>
        </a:p>
      </dgm:t>
    </dgm:pt>
    <dgm:pt modelId="{C5BA468E-03A5-444A-A7A5-C2963BBC78AA}" type="sibTrans" cxnId="{8F6A84C7-6B99-3A43-A86D-7D633EFD1232}">
      <dgm:prSet/>
      <dgm:spPr/>
      <dgm:t>
        <a:bodyPr/>
        <a:lstStyle/>
        <a:p>
          <a:endParaRPr lang="zh-CN" altLang="en-US" sz="2800">
            <a:latin typeface="Microsoft YaHei" panose="020B0503020204020204" pitchFamily="34" charset="-122"/>
            <a:ea typeface="Microsoft YaHei" panose="020B0503020204020204" pitchFamily="34" charset="-122"/>
          </a:endParaRPr>
        </a:p>
      </dgm:t>
    </dgm:pt>
    <dgm:pt modelId="{D86CFD46-5406-9E48-8AD1-E7FD53A59169}">
      <dgm:prSet phldrT="[文本]" custT="1"/>
      <dgm:spPr/>
      <dgm:t>
        <a:bodyPr/>
        <a:lstStyle/>
        <a:p>
          <a:r>
            <a:rPr lang="zh-CN" altLang="en-US" sz="2000" dirty="0">
              <a:latin typeface="Microsoft YaHei" panose="020B0503020204020204" pitchFamily="34" charset="-122"/>
              <a:ea typeface="Microsoft YaHei" panose="020B0503020204020204" pitchFamily="34" charset="-122"/>
            </a:rPr>
            <a:t>提供及时反馈</a:t>
          </a:r>
          <a:endParaRPr lang="en-US" altLang="zh-CN" sz="2000" dirty="0">
            <a:latin typeface="Microsoft YaHei" panose="020B0503020204020204" pitchFamily="34" charset="-122"/>
            <a:ea typeface="Microsoft YaHei" panose="020B0503020204020204" pitchFamily="34" charset="-122"/>
          </a:endParaRPr>
        </a:p>
      </dgm:t>
    </dgm:pt>
    <dgm:pt modelId="{E7D8E3AD-F13C-4145-9A43-71E075F7FBCE}" type="parTrans" cxnId="{26985746-8A0D-5847-88AE-B4838F6308DE}">
      <dgm:prSet/>
      <dgm:spPr/>
      <dgm:t>
        <a:bodyPr/>
        <a:lstStyle/>
        <a:p>
          <a:endParaRPr lang="zh-CN" altLang="en-US" sz="2800"/>
        </a:p>
      </dgm:t>
    </dgm:pt>
    <dgm:pt modelId="{0A838535-9892-C64D-8F86-88A886E86540}" type="sibTrans" cxnId="{26985746-8A0D-5847-88AE-B4838F6308DE}">
      <dgm:prSet/>
      <dgm:spPr/>
      <dgm:t>
        <a:bodyPr/>
        <a:lstStyle/>
        <a:p>
          <a:endParaRPr lang="zh-CN" altLang="en-US" sz="2800"/>
        </a:p>
      </dgm:t>
    </dgm:pt>
    <dgm:pt modelId="{1CE526D1-4E0F-A949-9F1C-93250F68D2A4}">
      <dgm:prSet phldrT="[文本]" custT="1"/>
      <dgm:spPr/>
      <dgm:t>
        <a:bodyPr/>
        <a:lstStyle/>
        <a:p>
          <a:r>
            <a:rPr lang="zh-CN" altLang="en-US" sz="2000" dirty="0">
              <a:latin typeface="Microsoft YaHei" panose="020B0503020204020204" pitchFamily="34" charset="-122"/>
              <a:ea typeface="Microsoft YaHei" panose="020B0503020204020204" pitchFamily="34" charset="-122"/>
            </a:rPr>
            <a:t>重视花在任务上的时间</a:t>
          </a:r>
          <a:endParaRPr lang="en-US" altLang="zh-CN" sz="2000" dirty="0">
            <a:latin typeface="Microsoft YaHei" panose="020B0503020204020204" pitchFamily="34" charset="-122"/>
            <a:ea typeface="Microsoft YaHei" panose="020B0503020204020204" pitchFamily="34" charset="-122"/>
          </a:endParaRPr>
        </a:p>
      </dgm:t>
    </dgm:pt>
    <dgm:pt modelId="{E2942393-F99D-6F41-8D7B-15C318AFEC74}" type="parTrans" cxnId="{AF35F9BD-56F9-4C4B-84C8-79B1B73BF8A8}">
      <dgm:prSet/>
      <dgm:spPr/>
      <dgm:t>
        <a:bodyPr/>
        <a:lstStyle/>
        <a:p>
          <a:endParaRPr lang="zh-CN" altLang="en-US" sz="2800"/>
        </a:p>
      </dgm:t>
    </dgm:pt>
    <dgm:pt modelId="{FDFB1A91-E394-BD46-AA5B-2B2719B91A77}" type="sibTrans" cxnId="{AF35F9BD-56F9-4C4B-84C8-79B1B73BF8A8}">
      <dgm:prSet/>
      <dgm:spPr/>
      <dgm:t>
        <a:bodyPr/>
        <a:lstStyle/>
        <a:p>
          <a:endParaRPr lang="zh-CN" altLang="en-US" sz="2800"/>
        </a:p>
      </dgm:t>
    </dgm:pt>
    <dgm:pt modelId="{60186D06-5131-CE45-925D-CB0ECA0697D2}">
      <dgm:prSet phldrT="[文本]" custT="1"/>
      <dgm:spPr/>
      <dgm:t>
        <a:bodyPr/>
        <a:lstStyle/>
        <a:p>
          <a:r>
            <a:rPr lang="zh-CN" altLang="en-US" sz="2000" dirty="0">
              <a:latin typeface="Microsoft YaHei" panose="020B0503020204020204" pitchFamily="34" charset="-122"/>
              <a:ea typeface="Microsoft YaHei" panose="020B0503020204020204" pitchFamily="34" charset="-122"/>
            </a:rPr>
            <a:t>传达出较高的期望</a:t>
          </a:r>
          <a:endParaRPr lang="en-US" altLang="zh-CN" sz="2000" dirty="0">
            <a:latin typeface="Microsoft YaHei" panose="020B0503020204020204" pitchFamily="34" charset="-122"/>
            <a:ea typeface="Microsoft YaHei" panose="020B0503020204020204" pitchFamily="34" charset="-122"/>
          </a:endParaRPr>
        </a:p>
      </dgm:t>
    </dgm:pt>
    <dgm:pt modelId="{2677DE8C-0F79-2C45-9960-1867F70A3AD8}" type="parTrans" cxnId="{FF47D3BE-6DD0-B44E-A2F9-3A7D97F2EED3}">
      <dgm:prSet/>
      <dgm:spPr/>
      <dgm:t>
        <a:bodyPr/>
        <a:lstStyle/>
        <a:p>
          <a:endParaRPr lang="zh-CN" altLang="en-US" sz="2800"/>
        </a:p>
      </dgm:t>
    </dgm:pt>
    <dgm:pt modelId="{74ED2487-E739-9B4D-B08B-6F64653B7236}" type="sibTrans" cxnId="{FF47D3BE-6DD0-B44E-A2F9-3A7D97F2EED3}">
      <dgm:prSet/>
      <dgm:spPr/>
      <dgm:t>
        <a:bodyPr/>
        <a:lstStyle/>
        <a:p>
          <a:endParaRPr lang="zh-CN" altLang="en-US" sz="2800"/>
        </a:p>
      </dgm:t>
    </dgm:pt>
    <dgm:pt modelId="{B84CE3C8-023C-C142-BEDE-B8B6DED4A0C5}">
      <dgm:prSet phldrT="[文本]" custT="1"/>
      <dgm:spPr/>
      <dgm:t>
        <a:bodyPr/>
        <a:lstStyle/>
        <a:p>
          <a:r>
            <a:rPr lang="zh-CN" altLang="en-US" sz="2000" dirty="0">
              <a:latin typeface="Microsoft YaHei" panose="020B0503020204020204" pitchFamily="34" charset="-122"/>
              <a:ea typeface="Microsoft YaHei" panose="020B0503020204020204" pitchFamily="34" charset="-122"/>
            </a:rPr>
            <a:t>尊重多样化的才能和学习方式</a:t>
          </a:r>
          <a:endParaRPr lang="en-US" altLang="zh-CN" sz="2000" dirty="0">
            <a:latin typeface="Microsoft YaHei" panose="020B0503020204020204" pitchFamily="34" charset="-122"/>
            <a:ea typeface="Microsoft YaHei" panose="020B0503020204020204" pitchFamily="34" charset="-122"/>
          </a:endParaRPr>
        </a:p>
      </dgm:t>
    </dgm:pt>
    <dgm:pt modelId="{B6AA4D76-4157-5541-BABB-902E1407B358}" type="parTrans" cxnId="{F0731532-9C41-4E42-9584-3E0435E471FE}">
      <dgm:prSet/>
      <dgm:spPr/>
      <dgm:t>
        <a:bodyPr/>
        <a:lstStyle/>
        <a:p>
          <a:endParaRPr lang="zh-CN" altLang="en-US" sz="2800"/>
        </a:p>
      </dgm:t>
    </dgm:pt>
    <dgm:pt modelId="{FCCC895B-203B-9F4C-9711-BED8B405447B}" type="sibTrans" cxnId="{F0731532-9C41-4E42-9584-3E0435E471FE}">
      <dgm:prSet/>
      <dgm:spPr/>
      <dgm:t>
        <a:bodyPr/>
        <a:lstStyle/>
        <a:p>
          <a:endParaRPr lang="zh-CN" altLang="en-US" sz="2800"/>
        </a:p>
      </dgm:t>
    </dgm:pt>
    <dgm:pt modelId="{856BE872-2E5F-B847-B1F1-99C5072DC500}" type="pres">
      <dgm:prSet presAssocID="{6EAB4884-FD69-6144-8149-195E6D0B16D9}" presName="linearFlow" presStyleCnt="0">
        <dgm:presLayoutVars>
          <dgm:dir/>
          <dgm:resizeHandles val="exact"/>
        </dgm:presLayoutVars>
      </dgm:prSet>
      <dgm:spPr/>
    </dgm:pt>
    <dgm:pt modelId="{FAC7D540-D31B-1A4E-B2C5-D8C8EB5F8E5F}" type="pres">
      <dgm:prSet presAssocID="{CA21213E-45E7-644C-B095-83258DB0318B}" presName="composite" presStyleCnt="0"/>
      <dgm:spPr/>
    </dgm:pt>
    <dgm:pt modelId="{5D60BE11-8540-9E42-8A52-B585340DF4C2}" type="pres">
      <dgm:prSet presAssocID="{CA21213E-45E7-644C-B095-83258DB0318B}" presName="imgShp" presStyleLbl="fgImgPlace1" presStyleIdx="0" presStyleCnt="7"/>
      <dgm:spPr>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pt>
    <dgm:pt modelId="{18486015-F94C-734B-9D32-8FDECC0BF6AA}" type="pres">
      <dgm:prSet presAssocID="{CA21213E-45E7-644C-B095-83258DB0318B}" presName="txShp" presStyleLbl="node1" presStyleIdx="0" presStyleCnt="7">
        <dgm:presLayoutVars>
          <dgm:bulletEnabled val="1"/>
        </dgm:presLayoutVars>
      </dgm:prSet>
      <dgm:spPr/>
    </dgm:pt>
    <dgm:pt modelId="{F63CE018-E728-6D48-A786-BF3E39515FE2}" type="pres">
      <dgm:prSet presAssocID="{0B650402-F20E-FC4C-8995-BF28876D57E6}" presName="spacing" presStyleCnt="0"/>
      <dgm:spPr/>
    </dgm:pt>
    <dgm:pt modelId="{C7F01D48-8147-ED4F-B5ED-0844BB385F88}" type="pres">
      <dgm:prSet presAssocID="{AD5262FB-B905-DD4F-8146-1958652B4A92}" presName="composite" presStyleCnt="0"/>
      <dgm:spPr/>
    </dgm:pt>
    <dgm:pt modelId="{9615C9DE-0787-7449-8ACE-F05EFD6F9569}" type="pres">
      <dgm:prSet presAssocID="{AD5262FB-B905-DD4F-8146-1958652B4A92}" presName="imgShp" presStyleLbl="fgImgPlace1" presStyleIdx="1" presStyleCnt="7"/>
      <dgm:spPr>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pt>
    <dgm:pt modelId="{AF69439D-DA57-F140-8B2D-E5AC87F4C212}" type="pres">
      <dgm:prSet presAssocID="{AD5262FB-B905-DD4F-8146-1958652B4A92}" presName="txShp" presStyleLbl="node1" presStyleIdx="1" presStyleCnt="7">
        <dgm:presLayoutVars>
          <dgm:bulletEnabled val="1"/>
        </dgm:presLayoutVars>
      </dgm:prSet>
      <dgm:spPr/>
    </dgm:pt>
    <dgm:pt modelId="{FF89E7FF-17C4-7B40-87F4-05B3D3D09F75}" type="pres">
      <dgm:prSet presAssocID="{C95C6849-E4FA-604F-A529-5B4BE544B10D}" presName="spacing" presStyleCnt="0"/>
      <dgm:spPr/>
    </dgm:pt>
    <dgm:pt modelId="{CAF287C8-EFF0-3B45-8BE0-91668C23DF06}" type="pres">
      <dgm:prSet presAssocID="{A1BFAE51-2282-1F49-ADB7-C8984D956E60}" presName="composite" presStyleCnt="0"/>
      <dgm:spPr/>
    </dgm:pt>
    <dgm:pt modelId="{2412AFDD-7813-4448-89CF-2B039C2EDCF6}" type="pres">
      <dgm:prSet presAssocID="{A1BFAE51-2282-1F49-ADB7-C8984D956E60}" presName="imgShp" presStyleLbl="fgImgPlace1" presStyleIdx="2" presStyleCnt="7"/>
      <dgm:spPr>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pt>
    <dgm:pt modelId="{DFE0A5A5-634F-AC4A-B6F8-3D87453E5FEB}" type="pres">
      <dgm:prSet presAssocID="{A1BFAE51-2282-1F49-ADB7-C8984D956E60}" presName="txShp" presStyleLbl="node1" presStyleIdx="2" presStyleCnt="7">
        <dgm:presLayoutVars>
          <dgm:bulletEnabled val="1"/>
        </dgm:presLayoutVars>
      </dgm:prSet>
      <dgm:spPr/>
    </dgm:pt>
    <dgm:pt modelId="{626BECB5-41A5-A749-9732-AC0D249D4DA5}" type="pres">
      <dgm:prSet presAssocID="{C5BA468E-03A5-444A-A7A5-C2963BBC78AA}" presName="spacing" presStyleCnt="0"/>
      <dgm:spPr/>
    </dgm:pt>
    <dgm:pt modelId="{6009F63A-6C4A-924E-82EE-B94357DCE8C8}" type="pres">
      <dgm:prSet presAssocID="{D86CFD46-5406-9E48-8AD1-E7FD53A59169}" presName="composite" presStyleCnt="0"/>
      <dgm:spPr/>
    </dgm:pt>
    <dgm:pt modelId="{0053F19D-C753-6748-8547-BCF137769B80}" type="pres">
      <dgm:prSet presAssocID="{D86CFD46-5406-9E48-8AD1-E7FD53A59169}" presName="imgShp" presStyleLbl="fgImgPlace1" presStyleIdx="3" presStyleCnt="7"/>
      <dgm:spPr>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pt>
    <dgm:pt modelId="{02254893-1070-AD40-A59B-BC99D5C1EDF8}" type="pres">
      <dgm:prSet presAssocID="{D86CFD46-5406-9E48-8AD1-E7FD53A59169}" presName="txShp" presStyleLbl="node1" presStyleIdx="3" presStyleCnt="7">
        <dgm:presLayoutVars>
          <dgm:bulletEnabled val="1"/>
        </dgm:presLayoutVars>
      </dgm:prSet>
      <dgm:spPr/>
    </dgm:pt>
    <dgm:pt modelId="{DC03D95D-F7D8-EA4D-890C-166C15C890AA}" type="pres">
      <dgm:prSet presAssocID="{0A838535-9892-C64D-8F86-88A886E86540}" presName="spacing" presStyleCnt="0"/>
      <dgm:spPr/>
    </dgm:pt>
    <dgm:pt modelId="{A00E06C1-A40D-6D40-A031-A1740EC6E216}" type="pres">
      <dgm:prSet presAssocID="{1CE526D1-4E0F-A949-9F1C-93250F68D2A4}" presName="composite" presStyleCnt="0"/>
      <dgm:spPr/>
    </dgm:pt>
    <dgm:pt modelId="{C88A7BC3-850D-2747-956F-8F727C2D8E9F}" type="pres">
      <dgm:prSet presAssocID="{1CE526D1-4E0F-A949-9F1C-93250F68D2A4}" presName="imgShp" presStyleLbl="fgImgPlace1" presStyleIdx="4" presStyleCnt="7"/>
      <dgm:spPr>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pt>
    <dgm:pt modelId="{E541FEF0-EADC-CB46-9F56-6D8C52A451CC}" type="pres">
      <dgm:prSet presAssocID="{1CE526D1-4E0F-A949-9F1C-93250F68D2A4}" presName="txShp" presStyleLbl="node1" presStyleIdx="4" presStyleCnt="7">
        <dgm:presLayoutVars>
          <dgm:bulletEnabled val="1"/>
        </dgm:presLayoutVars>
      </dgm:prSet>
      <dgm:spPr/>
    </dgm:pt>
    <dgm:pt modelId="{E11EF572-B2A6-9A46-8295-1EA580753CA0}" type="pres">
      <dgm:prSet presAssocID="{FDFB1A91-E394-BD46-AA5B-2B2719B91A77}" presName="spacing" presStyleCnt="0"/>
      <dgm:spPr/>
    </dgm:pt>
    <dgm:pt modelId="{95E0E22A-B9FF-E744-9034-63E69B2ED424}" type="pres">
      <dgm:prSet presAssocID="{60186D06-5131-CE45-925D-CB0ECA0697D2}" presName="composite" presStyleCnt="0"/>
      <dgm:spPr/>
    </dgm:pt>
    <dgm:pt modelId="{80936D48-CBE7-AD49-8EC7-58B49D3A8FBC}" type="pres">
      <dgm:prSet presAssocID="{60186D06-5131-CE45-925D-CB0ECA0697D2}" presName="imgShp" presStyleLbl="fgImgPlace1" presStyleIdx="5" presStyleCnt="7"/>
      <dgm:spPr>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pt>
    <dgm:pt modelId="{EB2E87E7-6448-B647-BCFE-942DF3DAFAD7}" type="pres">
      <dgm:prSet presAssocID="{60186D06-5131-CE45-925D-CB0ECA0697D2}" presName="txShp" presStyleLbl="node1" presStyleIdx="5" presStyleCnt="7">
        <dgm:presLayoutVars>
          <dgm:bulletEnabled val="1"/>
        </dgm:presLayoutVars>
      </dgm:prSet>
      <dgm:spPr/>
    </dgm:pt>
    <dgm:pt modelId="{789C690F-8D04-924E-AE47-4910F2E279EA}" type="pres">
      <dgm:prSet presAssocID="{74ED2487-E739-9B4D-B08B-6F64653B7236}" presName="spacing" presStyleCnt="0"/>
      <dgm:spPr/>
    </dgm:pt>
    <dgm:pt modelId="{A4458BBF-ABC9-6645-8998-AC03403F29B0}" type="pres">
      <dgm:prSet presAssocID="{B84CE3C8-023C-C142-BEDE-B8B6DED4A0C5}" presName="composite" presStyleCnt="0"/>
      <dgm:spPr/>
    </dgm:pt>
    <dgm:pt modelId="{61F5EEEB-FFDC-E441-887E-21D3241754D0}" type="pres">
      <dgm:prSet presAssocID="{B84CE3C8-023C-C142-BEDE-B8B6DED4A0C5}" presName="imgShp" presStyleLbl="fgImgPlace1" presStyleIdx="6" presStyleCnt="7"/>
      <dgm:spPr>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pt>
    <dgm:pt modelId="{1EFA2942-4C54-AE4F-B965-57750C1D1776}" type="pres">
      <dgm:prSet presAssocID="{B84CE3C8-023C-C142-BEDE-B8B6DED4A0C5}" presName="txShp" presStyleLbl="node1" presStyleIdx="6" presStyleCnt="7">
        <dgm:presLayoutVars>
          <dgm:bulletEnabled val="1"/>
        </dgm:presLayoutVars>
      </dgm:prSet>
      <dgm:spPr/>
    </dgm:pt>
  </dgm:ptLst>
  <dgm:cxnLst>
    <dgm:cxn modelId="{E1B07C07-5534-48DA-9D19-06C14C16F05B}" type="presOf" srcId="{CA21213E-45E7-644C-B095-83258DB0318B}" destId="{18486015-F94C-734B-9D32-8FDECC0BF6AA}" srcOrd="0" destOrd="0" presId="urn:microsoft.com/office/officeart/2005/8/layout/vList3"/>
    <dgm:cxn modelId="{7B6AE514-5277-4E3F-80D1-31A452A33999}" type="presOf" srcId="{B84CE3C8-023C-C142-BEDE-B8B6DED4A0C5}" destId="{1EFA2942-4C54-AE4F-B965-57750C1D1776}" srcOrd="0" destOrd="0" presId="urn:microsoft.com/office/officeart/2005/8/layout/vList3"/>
    <dgm:cxn modelId="{D3856429-14AB-4565-B5F4-5CD56B803B44}" type="presOf" srcId="{A1BFAE51-2282-1F49-ADB7-C8984D956E60}" destId="{DFE0A5A5-634F-AC4A-B6F8-3D87453E5FEB}" srcOrd="0" destOrd="0" presId="urn:microsoft.com/office/officeart/2005/8/layout/vList3"/>
    <dgm:cxn modelId="{F0731532-9C41-4E42-9584-3E0435E471FE}" srcId="{6EAB4884-FD69-6144-8149-195E6D0B16D9}" destId="{B84CE3C8-023C-C142-BEDE-B8B6DED4A0C5}" srcOrd="6" destOrd="0" parTransId="{B6AA4D76-4157-5541-BABB-902E1407B358}" sibTransId="{FCCC895B-203B-9F4C-9711-BED8B405447B}"/>
    <dgm:cxn modelId="{9FF6FC39-464B-2B4C-96FB-EEB079B24139}" srcId="{6EAB4884-FD69-6144-8149-195E6D0B16D9}" destId="{CA21213E-45E7-644C-B095-83258DB0318B}" srcOrd="0" destOrd="0" parTransId="{C948CD85-8FEB-C142-A915-BAE59C504D48}" sibTransId="{0B650402-F20E-FC4C-8995-BF28876D57E6}"/>
    <dgm:cxn modelId="{5F387C3F-B922-4CEB-9F31-45D5CA6D44B9}" type="presOf" srcId="{1CE526D1-4E0F-A949-9F1C-93250F68D2A4}" destId="{E541FEF0-EADC-CB46-9F56-6D8C52A451CC}" srcOrd="0" destOrd="0" presId="urn:microsoft.com/office/officeart/2005/8/layout/vList3"/>
    <dgm:cxn modelId="{26985746-8A0D-5847-88AE-B4838F6308DE}" srcId="{6EAB4884-FD69-6144-8149-195E6D0B16D9}" destId="{D86CFD46-5406-9E48-8AD1-E7FD53A59169}" srcOrd="3" destOrd="0" parTransId="{E7D8E3AD-F13C-4145-9A43-71E075F7FBCE}" sibTransId="{0A838535-9892-C64D-8F86-88A886E86540}"/>
    <dgm:cxn modelId="{363FA7A0-52A3-4678-B6B4-31FBFB30BA03}" type="presOf" srcId="{D86CFD46-5406-9E48-8AD1-E7FD53A59169}" destId="{02254893-1070-AD40-A59B-BC99D5C1EDF8}" srcOrd="0" destOrd="0" presId="urn:microsoft.com/office/officeart/2005/8/layout/vList3"/>
    <dgm:cxn modelId="{ADF770B7-53E3-4949-957F-0E972B16724A}" type="presOf" srcId="{60186D06-5131-CE45-925D-CB0ECA0697D2}" destId="{EB2E87E7-6448-B647-BCFE-942DF3DAFAD7}" srcOrd="0" destOrd="0" presId="urn:microsoft.com/office/officeart/2005/8/layout/vList3"/>
    <dgm:cxn modelId="{048D2FB9-2041-7D40-AD30-8A558AC36331}" srcId="{6EAB4884-FD69-6144-8149-195E6D0B16D9}" destId="{AD5262FB-B905-DD4F-8146-1958652B4A92}" srcOrd="1" destOrd="0" parTransId="{01EE7DED-DC92-A347-B903-5401249A5D93}" sibTransId="{C95C6849-E4FA-604F-A529-5B4BE544B10D}"/>
    <dgm:cxn modelId="{AF35F9BD-56F9-4C4B-84C8-79B1B73BF8A8}" srcId="{6EAB4884-FD69-6144-8149-195E6D0B16D9}" destId="{1CE526D1-4E0F-A949-9F1C-93250F68D2A4}" srcOrd="4" destOrd="0" parTransId="{E2942393-F99D-6F41-8D7B-15C318AFEC74}" sibTransId="{FDFB1A91-E394-BD46-AA5B-2B2719B91A77}"/>
    <dgm:cxn modelId="{FF47D3BE-6DD0-B44E-A2F9-3A7D97F2EED3}" srcId="{6EAB4884-FD69-6144-8149-195E6D0B16D9}" destId="{60186D06-5131-CE45-925D-CB0ECA0697D2}" srcOrd="5" destOrd="0" parTransId="{2677DE8C-0F79-2C45-9960-1867F70A3AD8}" sibTransId="{74ED2487-E739-9B4D-B08B-6F64653B7236}"/>
    <dgm:cxn modelId="{8F6A84C7-6B99-3A43-A86D-7D633EFD1232}" srcId="{6EAB4884-FD69-6144-8149-195E6D0B16D9}" destId="{A1BFAE51-2282-1F49-ADB7-C8984D956E60}" srcOrd="2" destOrd="0" parTransId="{E27E2E5E-7F9F-0942-8F32-EE26484CB47F}" sibTransId="{C5BA468E-03A5-444A-A7A5-C2963BBC78AA}"/>
    <dgm:cxn modelId="{ED04E7C9-E54A-44C2-A6E5-8D7435F32BD5}" type="presOf" srcId="{6EAB4884-FD69-6144-8149-195E6D0B16D9}" destId="{856BE872-2E5F-B847-B1F1-99C5072DC500}" srcOrd="0" destOrd="0" presId="urn:microsoft.com/office/officeart/2005/8/layout/vList3"/>
    <dgm:cxn modelId="{276919D3-E918-45B8-B70B-C04287651A8F}" type="presOf" srcId="{AD5262FB-B905-DD4F-8146-1958652B4A92}" destId="{AF69439D-DA57-F140-8B2D-E5AC87F4C212}" srcOrd="0" destOrd="0" presId="urn:microsoft.com/office/officeart/2005/8/layout/vList3"/>
    <dgm:cxn modelId="{973943B7-602F-4CC5-AFDA-B8C5A2249153}" type="presParOf" srcId="{856BE872-2E5F-B847-B1F1-99C5072DC500}" destId="{FAC7D540-D31B-1A4E-B2C5-D8C8EB5F8E5F}" srcOrd="0" destOrd="0" presId="urn:microsoft.com/office/officeart/2005/8/layout/vList3"/>
    <dgm:cxn modelId="{8F4052EA-0C23-43B7-9D5B-A421E632D657}" type="presParOf" srcId="{FAC7D540-D31B-1A4E-B2C5-D8C8EB5F8E5F}" destId="{5D60BE11-8540-9E42-8A52-B585340DF4C2}" srcOrd="0" destOrd="0" presId="urn:microsoft.com/office/officeart/2005/8/layout/vList3"/>
    <dgm:cxn modelId="{6F580620-CB61-44DA-BA37-B7155024CC41}" type="presParOf" srcId="{FAC7D540-D31B-1A4E-B2C5-D8C8EB5F8E5F}" destId="{18486015-F94C-734B-9D32-8FDECC0BF6AA}" srcOrd="1" destOrd="0" presId="urn:microsoft.com/office/officeart/2005/8/layout/vList3"/>
    <dgm:cxn modelId="{D26CD3E0-2AC5-44EB-93F8-8E7F220E269E}" type="presParOf" srcId="{856BE872-2E5F-B847-B1F1-99C5072DC500}" destId="{F63CE018-E728-6D48-A786-BF3E39515FE2}" srcOrd="1" destOrd="0" presId="urn:microsoft.com/office/officeart/2005/8/layout/vList3"/>
    <dgm:cxn modelId="{D080309E-1718-4924-BBAE-FA0DD89FC2A3}" type="presParOf" srcId="{856BE872-2E5F-B847-B1F1-99C5072DC500}" destId="{C7F01D48-8147-ED4F-B5ED-0844BB385F88}" srcOrd="2" destOrd="0" presId="urn:microsoft.com/office/officeart/2005/8/layout/vList3"/>
    <dgm:cxn modelId="{B1E80040-2BD8-4D91-9981-3E436693D881}" type="presParOf" srcId="{C7F01D48-8147-ED4F-B5ED-0844BB385F88}" destId="{9615C9DE-0787-7449-8ACE-F05EFD6F9569}" srcOrd="0" destOrd="0" presId="urn:microsoft.com/office/officeart/2005/8/layout/vList3"/>
    <dgm:cxn modelId="{23819454-AAD0-4281-9499-C06D3E3A7770}" type="presParOf" srcId="{C7F01D48-8147-ED4F-B5ED-0844BB385F88}" destId="{AF69439D-DA57-F140-8B2D-E5AC87F4C212}" srcOrd="1" destOrd="0" presId="urn:microsoft.com/office/officeart/2005/8/layout/vList3"/>
    <dgm:cxn modelId="{42731CA6-8CC5-41C0-B68E-F937C2E5FA3E}" type="presParOf" srcId="{856BE872-2E5F-B847-B1F1-99C5072DC500}" destId="{FF89E7FF-17C4-7B40-87F4-05B3D3D09F75}" srcOrd="3" destOrd="0" presId="urn:microsoft.com/office/officeart/2005/8/layout/vList3"/>
    <dgm:cxn modelId="{07227246-312C-4A84-84AF-68A9CCE4FB80}" type="presParOf" srcId="{856BE872-2E5F-B847-B1F1-99C5072DC500}" destId="{CAF287C8-EFF0-3B45-8BE0-91668C23DF06}" srcOrd="4" destOrd="0" presId="urn:microsoft.com/office/officeart/2005/8/layout/vList3"/>
    <dgm:cxn modelId="{390B6AEE-1526-4EBE-9F34-01124F9C80A1}" type="presParOf" srcId="{CAF287C8-EFF0-3B45-8BE0-91668C23DF06}" destId="{2412AFDD-7813-4448-89CF-2B039C2EDCF6}" srcOrd="0" destOrd="0" presId="urn:microsoft.com/office/officeart/2005/8/layout/vList3"/>
    <dgm:cxn modelId="{D92B77F6-F0CD-4853-BE5E-D312D05A8FE4}" type="presParOf" srcId="{CAF287C8-EFF0-3B45-8BE0-91668C23DF06}" destId="{DFE0A5A5-634F-AC4A-B6F8-3D87453E5FEB}" srcOrd="1" destOrd="0" presId="urn:microsoft.com/office/officeart/2005/8/layout/vList3"/>
    <dgm:cxn modelId="{CB623CD3-FD46-4DA9-A944-4CD43FDCFB48}" type="presParOf" srcId="{856BE872-2E5F-B847-B1F1-99C5072DC500}" destId="{626BECB5-41A5-A749-9732-AC0D249D4DA5}" srcOrd="5" destOrd="0" presId="urn:microsoft.com/office/officeart/2005/8/layout/vList3"/>
    <dgm:cxn modelId="{1F18A40A-EFEE-46BD-B005-4D7B4CA3A9AF}" type="presParOf" srcId="{856BE872-2E5F-B847-B1F1-99C5072DC500}" destId="{6009F63A-6C4A-924E-82EE-B94357DCE8C8}" srcOrd="6" destOrd="0" presId="urn:microsoft.com/office/officeart/2005/8/layout/vList3"/>
    <dgm:cxn modelId="{EF9E52C2-3C76-478A-B446-AAAC836D0D51}" type="presParOf" srcId="{6009F63A-6C4A-924E-82EE-B94357DCE8C8}" destId="{0053F19D-C753-6748-8547-BCF137769B80}" srcOrd="0" destOrd="0" presId="urn:microsoft.com/office/officeart/2005/8/layout/vList3"/>
    <dgm:cxn modelId="{BFF1CE8E-4405-41FD-AFB3-1664AD30F500}" type="presParOf" srcId="{6009F63A-6C4A-924E-82EE-B94357DCE8C8}" destId="{02254893-1070-AD40-A59B-BC99D5C1EDF8}" srcOrd="1" destOrd="0" presId="urn:microsoft.com/office/officeart/2005/8/layout/vList3"/>
    <dgm:cxn modelId="{0277880A-0CEA-435F-8297-CA2FB51A2AD5}" type="presParOf" srcId="{856BE872-2E5F-B847-B1F1-99C5072DC500}" destId="{DC03D95D-F7D8-EA4D-890C-166C15C890AA}" srcOrd="7" destOrd="0" presId="urn:microsoft.com/office/officeart/2005/8/layout/vList3"/>
    <dgm:cxn modelId="{C0592699-A03E-497E-91BA-DE66FBBDFE23}" type="presParOf" srcId="{856BE872-2E5F-B847-B1F1-99C5072DC500}" destId="{A00E06C1-A40D-6D40-A031-A1740EC6E216}" srcOrd="8" destOrd="0" presId="urn:microsoft.com/office/officeart/2005/8/layout/vList3"/>
    <dgm:cxn modelId="{D0103940-5147-4E1E-9CAA-9B8F96A8895E}" type="presParOf" srcId="{A00E06C1-A40D-6D40-A031-A1740EC6E216}" destId="{C88A7BC3-850D-2747-956F-8F727C2D8E9F}" srcOrd="0" destOrd="0" presId="urn:microsoft.com/office/officeart/2005/8/layout/vList3"/>
    <dgm:cxn modelId="{2978EF04-EE71-46B9-8075-BA3BDAB4D176}" type="presParOf" srcId="{A00E06C1-A40D-6D40-A031-A1740EC6E216}" destId="{E541FEF0-EADC-CB46-9F56-6D8C52A451CC}" srcOrd="1" destOrd="0" presId="urn:microsoft.com/office/officeart/2005/8/layout/vList3"/>
    <dgm:cxn modelId="{20DC0A4B-96B0-4EC3-9E33-00DB520FFDBE}" type="presParOf" srcId="{856BE872-2E5F-B847-B1F1-99C5072DC500}" destId="{E11EF572-B2A6-9A46-8295-1EA580753CA0}" srcOrd="9" destOrd="0" presId="urn:microsoft.com/office/officeart/2005/8/layout/vList3"/>
    <dgm:cxn modelId="{8339DD70-04D4-4E35-9E17-0B473C53D59A}" type="presParOf" srcId="{856BE872-2E5F-B847-B1F1-99C5072DC500}" destId="{95E0E22A-B9FF-E744-9034-63E69B2ED424}" srcOrd="10" destOrd="0" presId="urn:microsoft.com/office/officeart/2005/8/layout/vList3"/>
    <dgm:cxn modelId="{53A32807-4500-4700-9505-A46423DBF1B2}" type="presParOf" srcId="{95E0E22A-B9FF-E744-9034-63E69B2ED424}" destId="{80936D48-CBE7-AD49-8EC7-58B49D3A8FBC}" srcOrd="0" destOrd="0" presId="urn:microsoft.com/office/officeart/2005/8/layout/vList3"/>
    <dgm:cxn modelId="{2955943C-566C-4748-BDC7-F484E10FE33C}" type="presParOf" srcId="{95E0E22A-B9FF-E744-9034-63E69B2ED424}" destId="{EB2E87E7-6448-B647-BCFE-942DF3DAFAD7}" srcOrd="1" destOrd="0" presId="urn:microsoft.com/office/officeart/2005/8/layout/vList3"/>
    <dgm:cxn modelId="{19AEE0D6-A57F-4ED5-9410-E7E8D6AAFCBB}" type="presParOf" srcId="{856BE872-2E5F-B847-B1F1-99C5072DC500}" destId="{789C690F-8D04-924E-AE47-4910F2E279EA}" srcOrd="11" destOrd="0" presId="urn:microsoft.com/office/officeart/2005/8/layout/vList3"/>
    <dgm:cxn modelId="{3B356357-39D9-4A4C-A3BC-335EE63778EA}" type="presParOf" srcId="{856BE872-2E5F-B847-B1F1-99C5072DC500}" destId="{A4458BBF-ABC9-6645-8998-AC03403F29B0}" srcOrd="12" destOrd="0" presId="urn:microsoft.com/office/officeart/2005/8/layout/vList3"/>
    <dgm:cxn modelId="{B64DCEA2-F8EB-4D06-BC51-2BC6AAB54AB7}" type="presParOf" srcId="{A4458BBF-ABC9-6645-8998-AC03403F29B0}" destId="{61F5EEEB-FFDC-E441-887E-21D3241754D0}" srcOrd="0" destOrd="0" presId="urn:microsoft.com/office/officeart/2005/8/layout/vList3"/>
    <dgm:cxn modelId="{50A4BE0B-A3BA-487D-AB1B-CF2A4D8D84DD}" type="presParOf" srcId="{A4458BBF-ABC9-6645-8998-AC03403F29B0}" destId="{1EFA2942-4C54-AE4F-B965-57750C1D1776}"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02240C6-2257-8146-AF2A-BD8106009EB0}"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zh-CN" altLang="en-US"/>
        </a:p>
      </dgm:t>
    </dgm:pt>
    <dgm:pt modelId="{EA373BAD-E0BC-814C-AAA7-7EF65C32FE7C}">
      <dgm:prSet/>
      <dgm:spPr/>
      <dgm:t>
        <a:bodyPr/>
        <a:lstStyle/>
        <a:p>
          <a:r>
            <a:rPr lang="zh-CN" b="0" baseline="0" dirty="0">
              <a:latin typeface="Microsoft YaHei" panose="020B0503020204020204" pitchFamily="34" charset="-122"/>
              <a:ea typeface="Microsoft YaHei" panose="020B0503020204020204" pitchFamily="34" charset="-122"/>
            </a:rPr>
            <a:t>学术性的支持服务</a:t>
          </a:r>
          <a:endParaRPr lang="zh-CN" dirty="0">
            <a:latin typeface="Microsoft YaHei" panose="020B0503020204020204" pitchFamily="34" charset="-122"/>
            <a:ea typeface="Microsoft YaHei" panose="020B0503020204020204" pitchFamily="34" charset="-122"/>
          </a:endParaRPr>
        </a:p>
      </dgm:t>
    </dgm:pt>
    <dgm:pt modelId="{4F1F8FEA-F3B0-524F-8555-B69BC33E07F6}" type="parTrans" cxnId="{C8E6B4F1-9D4C-9B40-B87C-7514A2B0998B}">
      <dgm:prSet/>
      <dgm:spPr/>
      <dgm:t>
        <a:bodyPr/>
        <a:lstStyle/>
        <a:p>
          <a:endParaRPr lang="zh-CN" altLang="en-US">
            <a:latin typeface="Microsoft YaHei" panose="020B0503020204020204" pitchFamily="34" charset="-122"/>
            <a:ea typeface="Microsoft YaHei" panose="020B0503020204020204" pitchFamily="34" charset="-122"/>
          </a:endParaRPr>
        </a:p>
      </dgm:t>
    </dgm:pt>
    <dgm:pt modelId="{7A664D17-07CB-F144-B6B2-37FA3ECEAF9A}" type="sibTrans" cxnId="{C8E6B4F1-9D4C-9B40-B87C-7514A2B0998B}">
      <dgm:prSet/>
      <dgm:spPr/>
      <dgm:t>
        <a:bodyPr/>
        <a:lstStyle/>
        <a:p>
          <a:endParaRPr lang="zh-CN" altLang="en-US">
            <a:latin typeface="Microsoft YaHei" panose="020B0503020204020204" pitchFamily="34" charset="-122"/>
            <a:ea typeface="Microsoft YaHei" panose="020B0503020204020204" pitchFamily="34" charset="-122"/>
          </a:endParaRPr>
        </a:p>
      </dgm:t>
    </dgm:pt>
    <dgm:pt modelId="{39720A1C-2A9C-3A4A-A203-C2543423554B}">
      <dgm:prSet/>
      <dgm:spPr/>
      <dgm:t>
        <a:bodyPr/>
        <a:lstStyle/>
        <a:p>
          <a:r>
            <a:rPr lang="zh-CN" b="0" baseline="0" dirty="0">
              <a:latin typeface="Microsoft YaHei" panose="020B0503020204020204" pitchFamily="34" charset="-122"/>
              <a:ea typeface="Microsoft YaHei" panose="020B0503020204020204" pitchFamily="34" charset="-122"/>
            </a:rPr>
            <a:t>非学术性的支持服务</a:t>
          </a:r>
          <a:endParaRPr lang="zh-CN" dirty="0">
            <a:latin typeface="Microsoft YaHei" panose="020B0503020204020204" pitchFamily="34" charset="-122"/>
            <a:ea typeface="Microsoft YaHei" panose="020B0503020204020204" pitchFamily="34" charset="-122"/>
          </a:endParaRPr>
        </a:p>
      </dgm:t>
    </dgm:pt>
    <dgm:pt modelId="{E3ABFE78-C73F-EB40-9964-64FCE2BF0B79}" type="parTrans" cxnId="{78F70466-0F32-6648-8337-5855325F9E99}">
      <dgm:prSet/>
      <dgm:spPr/>
      <dgm:t>
        <a:bodyPr/>
        <a:lstStyle/>
        <a:p>
          <a:endParaRPr lang="zh-CN" altLang="en-US">
            <a:latin typeface="Microsoft YaHei" panose="020B0503020204020204" pitchFamily="34" charset="-122"/>
            <a:ea typeface="Microsoft YaHei" panose="020B0503020204020204" pitchFamily="34" charset="-122"/>
          </a:endParaRPr>
        </a:p>
      </dgm:t>
    </dgm:pt>
    <dgm:pt modelId="{15459B53-090D-7E4D-9062-2E84FDA544A0}" type="sibTrans" cxnId="{78F70466-0F32-6648-8337-5855325F9E99}">
      <dgm:prSet/>
      <dgm:spPr/>
      <dgm:t>
        <a:bodyPr/>
        <a:lstStyle/>
        <a:p>
          <a:endParaRPr lang="zh-CN" altLang="en-US">
            <a:latin typeface="Microsoft YaHei" panose="020B0503020204020204" pitchFamily="34" charset="-122"/>
            <a:ea typeface="Microsoft YaHei" panose="020B0503020204020204" pitchFamily="34" charset="-122"/>
          </a:endParaRPr>
        </a:p>
      </dgm:t>
    </dgm:pt>
    <dgm:pt modelId="{16395692-2396-AB4D-92DD-765E2FCDF97A}">
      <dgm:prSet/>
      <dgm:spPr/>
      <dgm:t>
        <a:bodyPr/>
        <a:lstStyle/>
        <a:p>
          <a:r>
            <a:rPr lang="zh-CN" b="0" dirty="0">
              <a:latin typeface="Microsoft YaHei" panose="020B0503020204020204" pitchFamily="34" charset="-122"/>
              <a:ea typeface="Microsoft YaHei" panose="020B0503020204020204" pitchFamily="34" charset="-122"/>
            </a:rPr>
            <a:t>管理性质的支持</a:t>
          </a:r>
          <a:endParaRPr lang="zh-CN" dirty="0">
            <a:latin typeface="Microsoft YaHei" panose="020B0503020204020204" pitchFamily="34" charset="-122"/>
            <a:ea typeface="Microsoft YaHei" panose="020B0503020204020204" pitchFamily="34" charset="-122"/>
          </a:endParaRPr>
        </a:p>
      </dgm:t>
    </dgm:pt>
    <dgm:pt modelId="{231FA9E0-E861-5A47-9715-823E28130DB4}" type="parTrans" cxnId="{3FB81327-6987-3C46-9030-11480F9C73AE}">
      <dgm:prSet/>
      <dgm:spPr/>
      <dgm:t>
        <a:bodyPr/>
        <a:lstStyle/>
        <a:p>
          <a:endParaRPr lang="zh-CN" altLang="en-US">
            <a:latin typeface="Microsoft YaHei" panose="020B0503020204020204" pitchFamily="34" charset="-122"/>
            <a:ea typeface="Microsoft YaHei" panose="020B0503020204020204" pitchFamily="34" charset="-122"/>
          </a:endParaRPr>
        </a:p>
      </dgm:t>
    </dgm:pt>
    <dgm:pt modelId="{4DE78BC4-EC95-BF47-B15A-445F3C71FB8A}" type="sibTrans" cxnId="{3FB81327-6987-3C46-9030-11480F9C73AE}">
      <dgm:prSet/>
      <dgm:spPr/>
      <dgm:t>
        <a:bodyPr/>
        <a:lstStyle/>
        <a:p>
          <a:endParaRPr lang="zh-CN" altLang="en-US">
            <a:latin typeface="Microsoft YaHei" panose="020B0503020204020204" pitchFamily="34" charset="-122"/>
            <a:ea typeface="Microsoft YaHei" panose="020B0503020204020204" pitchFamily="34" charset="-122"/>
          </a:endParaRPr>
        </a:p>
      </dgm:t>
    </dgm:pt>
    <dgm:pt modelId="{8F5C1DD9-982F-4941-8667-D9F71FAC0D59}">
      <dgm:prSet/>
      <dgm:spPr/>
      <dgm:t>
        <a:bodyPr/>
        <a:lstStyle/>
        <a:p>
          <a:r>
            <a:rPr lang="zh-CN" altLang="en-US" b="0" baseline="0" dirty="0">
              <a:latin typeface="Microsoft YaHei" panose="020B0503020204020204" pitchFamily="34" charset="-122"/>
              <a:ea typeface="Microsoft YaHei" panose="020B0503020204020204" pitchFamily="34" charset="-122"/>
            </a:rPr>
            <a:t>学习支持服务：</a:t>
          </a:r>
          <a:endParaRPr lang="zh-CN" dirty="0">
            <a:latin typeface="Microsoft YaHei" panose="020B0503020204020204" pitchFamily="34" charset="-122"/>
            <a:ea typeface="Microsoft YaHei" panose="020B0503020204020204" pitchFamily="34" charset="-122"/>
          </a:endParaRPr>
        </a:p>
      </dgm:t>
    </dgm:pt>
    <dgm:pt modelId="{9AB10440-2E65-4E42-B525-FE92AD7235A6}" type="parTrans" cxnId="{1DA54C0E-4077-504C-A978-A7EABB6D3B55}">
      <dgm:prSet/>
      <dgm:spPr/>
      <dgm:t>
        <a:bodyPr/>
        <a:lstStyle/>
        <a:p>
          <a:endParaRPr lang="zh-CN" altLang="en-US">
            <a:latin typeface="Microsoft YaHei" panose="020B0503020204020204" pitchFamily="34" charset="-122"/>
            <a:ea typeface="Microsoft YaHei" panose="020B0503020204020204" pitchFamily="34" charset="-122"/>
          </a:endParaRPr>
        </a:p>
      </dgm:t>
    </dgm:pt>
    <dgm:pt modelId="{922E7CB3-B25E-6641-A2A9-28775E7F2267}" type="sibTrans" cxnId="{1DA54C0E-4077-504C-A978-A7EABB6D3B55}">
      <dgm:prSet/>
      <dgm:spPr/>
      <dgm:t>
        <a:bodyPr/>
        <a:lstStyle/>
        <a:p>
          <a:endParaRPr lang="zh-CN" altLang="en-US">
            <a:latin typeface="Microsoft YaHei" panose="020B0503020204020204" pitchFamily="34" charset="-122"/>
            <a:ea typeface="Microsoft YaHei" panose="020B0503020204020204" pitchFamily="34" charset="-122"/>
          </a:endParaRPr>
        </a:p>
      </dgm:t>
    </dgm:pt>
    <dgm:pt modelId="{622F7770-5210-014E-8EBA-BFCDCD4B5265}">
      <dgm:prSet custT="1"/>
      <dgm:spPr/>
      <dgm:t>
        <a:bodyPr/>
        <a:lstStyle/>
        <a:p>
          <a:r>
            <a:rPr lang="zh-CN" altLang="en-US" sz="1200" b="0" baseline="0" dirty="0">
              <a:latin typeface="Microsoft YaHei" panose="020B0503020204020204" pitchFamily="34" charset="-122"/>
              <a:ea typeface="Microsoft YaHei" panose="020B0503020204020204" pitchFamily="34" charset="-122"/>
            </a:rPr>
            <a:t>由课程教师提供</a:t>
          </a:r>
          <a:endParaRPr lang="zh-CN" altLang="en-US" sz="1200" dirty="0">
            <a:latin typeface="Microsoft YaHei" panose="020B0503020204020204" pitchFamily="34" charset="-122"/>
            <a:ea typeface="Microsoft YaHei" panose="020B0503020204020204" pitchFamily="34" charset="-122"/>
          </a:endParaRPr>
        </a:p>
      </dgm:t>
    </dgm:pt>
    <dgm:pt modelId="{AC7C4BEC-FA2D-D846-B522-58F26CAA7A71}" type="parTrans" cxnId="{64C3966D-9D6D-B544-83D9-B5E99E35C6CD}">
      <dgm:prSet/>
      <dgm:spPr/>
      <dgm:t>
        <a:bodyPr/>
        <a:lstStyle/>
        <a:p>
          <a:endParaRPr lang="zh-CN" altLang="en-US">
            <a:latin typeface="Microsoft YaHei" panose="020B0503020204020204" pitchFamily="34" charset="-122"/>
            <a:ea typeface="Microsoft YaHei" panose="020B0503020204020204" pitchFamily="34" charset="-122"/>
          </a:endParaRPr>
        </a:p>
      </dgm:t>
    </dgm:pt>
    <dgm:pt modelId="{62DBDAE4-EDE6-324B-905D-2B8AA808758F}" type="sibTrans" cxnId="{64C3966D-9D6D-B544-83D9-B5E99E35C6CD}">
      <dgm:prSet/>
      <dgm:spPr/>
      <dgm:t>
        <a:bodyPr/>
        <a:lstStyle/>
        <a:p>
          <a:endParaRPr lang="zh-CN" altLang="en-US">
            <a:latin typeface="Microsoft YaHei" panose="020B0503020204020204" pitchFamily="34" charset="-122"/>
            <a:ea typeface="Microsoft YaHei" panose="020B0503020204020204" pitchFamily="34" charset="-122"/>
          </a:endParaRPr>
        </a:p>
      </dgm:t>
    </dgm:pt>
    <dgm:pt modelId="{E89CB543-D146-174A-82AE-E91901ADDB5C}">
      <dgm:prSet custT="1"/>
      <dgm:spPr/>
      <dgm:t>
        <a:bodyPr/>
        <a:lstStyle/>
        <a:p>
          <a:r>
            <a:rPr lang="zh-CN" altLang="en-US" sz="1200" b="0" baseline="0" dirty="0">
              <a:latin typeface="Microsoft YaHei" panose="020B0503020204020204" pitchFamily="34" charset="-122"/>
              <a:ea typeface="Microsoft YaHei" panose="020B0503020204020204" pitchFamily="34" charset="-122"/>
            </a:rPr>
            <a:t>主要是为远程学习者学习过程中遇到的除专业知识之外的问题或困难提供帮助</a:t>
          </a:r>
          <a:endParaRPr lang="zh-CN" altLang="en-US" sz="1200" dirty="0">
            <a:latin typeface="Microsoft YaHei" panose="020B0503020204020204" pitchFamily="34" charset="-122"/>
            <a:ea typeface="Microsoft YaHei" panose="020B0503020204020204" pitchFamily="34" charset="-122"/>
          </a:endParaRPr>
        </a:p>
      </dgm:t>
    </dgm:pt>
    <dgm:pt modelId="{449CE422-C825-3E42-9570-A51ADB616933}" type="parTrans" cxnId="{77561436-E73A-1445-82B6-94FC525DD1D7}">
      <dgm:prSet/>
      <dgm:spPr/>
      <dgm:t>
        <a:bodyPr/>
        <a:lstStyle/>
        <a:p>
          <a:endParaRPr lang="zh-CN" altLang="en-US">
            <a:latin typeface="Microsoft YaHei" panose="020B0503020204020204" pitchFamily="34" charset="-122"/>
            <a:ea typeface="Microsoft YaHei" panose="020B0503020204020204" pitchFamily="34" charset="-122"/>
          </a:endParaRPr>
        </a:p>
      </dgm:t>
    </dgm:pt>
    <dgm:pt modelId="{F00397C0-FA52-0A4C-8EB7-1F33BD0EFA7F}" type="sibTrans" cxnId="{77561436-E73A-1445-82B6-94FC525DD1D7}">
      <dgm:prSet/>
      <dgm:spPr/>
      <dgm:t>
        <a:bodyPr/>
        <a:lstStyle/>
        <a:p>
          <a:endParaRPr lang="zh-CN" altLang="en-US">
            <a:latin typeface="Microsoft YaHei" panose="020B0503020204020204" pitchFamily="34" charset="-122"/>
            <a:ea typeface="Microsoft YaHei" panose="020B0503020204020204" pitchFamily="34" charset="-122"/>
          </a:endParaRPr>
        </a:p>
      </dgm:t>
    </dgm:pt>
    <dgm:pt modelId="{CAD6D6AD-5295-AA44-B165-1F932747567B}">
      <dgm:prSet custT="1"/>
      <dgm:spPr/>
      <dgm:t>
        <a:bodyPr/>
        <a:lstStyle/>
        <a:p>
          <a:r>
            <a:rPr lang="zh-CN" altLang="en-US" sz="1050" b="0" dirty="0">
              <a:latin typeface="Microsoft YaHei" panose="020B0503020204020204" pitchFamily="34" charset="-122"/>
              <a:ea typeface="Microsoft YaHei" panose="020B0503020204020204" pitchFamily="34" charset="-122"/>
            </a:rPr>
            <a:t>包括帮助学生进行</a:t>
          </a:r>
          <a:r>
            <a:rPr lang="zh-CN" altLang="en-US" sz="1100" b="0" dirty="0">
              <a:latin typeface="Microsoft YaHei" panose="020B0503020204020204" pitchFamily="34" charset="-122"/>
              <a:ea typeface="Microsoft YaHei" panose="020B0503020204020204" pitchFamily="34" charset="-122"/>
            </a:rPr>
            <a:t>求学</a:t>
          </a:r>
          <a:r>
            <a:rPr lang="zh-CN" altLang="en-US" sz="1050" b="0" dirty="0">
              <a:latin typeface="Microsoft YaHei" panose="020B0503020204020204" pitchFamily="34" charset="-122"/>
              <a:ea typeface="Microsoft YaHei" panose="020B0503020204020204" pitchFamily="34" charset="-122"/>
            </a:rPr>
            <a:t>咨询、学前评估、图书馆服务等管理方面的活动和服务。</a:t>
          </a:r>
          <a:endParaRPr lang="zh-CN" altLang="en-US" sz="1050" dirty="0">
            <a:latin typeface="Microsoft YaHei" panose="020B0503020204020204" pitchFamily="34" charset="-122"/>
            <a:ea typeface="Microsoft YaHei" panose="020B0503020204020204" pitchFamily="34" charset="-122"/>
          </a:endParaRPr>
        </a:p>
      </dgm:t>
    </dgm:pt>
    <dgm:pt modelId="{32746E2D-CAE3-854D-8AC3-3F9B00B85E91}" type="parTrans" cxnId="{CE16378F-3F04-DC47-AAE0-2DCC1FCFE4F7}">
      <dgm:prSet/>
      <dgm:spPr/>
      <dgm:t>
        <a:bodyPr/>
        <a:lstStyle/>
        <a:p>
          <a:endParaRPr lang="zh-CN" altLang="en-US">
            <a:latin typeface="Microsoft YaHei" panose="020B0503020204020204" pitchFamily="34" charset="-122"/>
            <a:ea typeface="Microsoft YaHei" panose="020B0503020204020204" pitchFamily="34" charset="-122"/>
          </a:endParaRPr>
        </a:p>
      </dgm:t>
    </dgm:pt>
    <dgm:pt modelId="{AB7D434B-A095-4744-96D1-ADC0CE3C4114}" type="sibTrans" cxnId="{CE16378F-3F04-DC47-AAE0-2DCC1FCFE4F7}">
      <dgm:prSet/>
      <dgm:spPr/>
      <dgm:t>
        <a:bodyPr/>
        <a:lstStyle/>
        <a:p>
          <a:endParaRPr lang="zh-CN" altLang="en-US">
            <a:latin typeface="Microsoft YaHei" panose="020B0503020204020204" pitchFamily="34" charset="-122"/>
            <a:ea typeface="Microsoft YaHei" panose="020B0503020204020204" pitchFamily="34" charset="-122"/>
          </a:endParaRPr>
        </a:p>
      </dgm:t>
    </dgm:pt>
    <dgm:pt modelId="{EED9B06B-4675-6640-8DDF-22207745A49D}">
      <dgm:prSet custT="1"/>
      <dgm:spPr/>
      <dgm:t>
        <a:bodyPr/>
        <a:lstStyle/>
        <a:p>
          <a:r>
            <a:rPr lang="zh-CN" altLang="en-US" sz="1050" b="0" baseline="0" dirty="0">
              <a:latin typeface="Microsoft YaHei" panose="020B0503020204020204" pitchFamily="34" charset="-122"/>
              <a:ea typeface="Microsoft YaHei" panose="020B0503020204020204" pitchFamily="34" charset="-122"/>
            </a:rPr>
            <a:t>无论是学术性的还是非学术性的支持服务都是以学生为中心，</a:t>
          </a:r>
          <a:endParaRPr lang="zh-CN" altLang="en-US" sz="1050" dirty="0">
            <a:latin typeface="Microsoft YaHei" panose="020B0503020204020204" pitchFamily="34" charset="-122"/>
            <a:ea typeface="Microsoft YaHei" panose="020B0503020204020204" pitchFamily="34" charset="-122"/>
          </a:endParaRPr>
        </a:p>
      </dgm:t>
    </dgm:pt>
    <dgm:pt modelId="{3947C593-381D-6A42-9278-30C9A1804ECC}" type="parTrans" cxnId="{DB649D6E-B4B3-EC45-A368-8E8129E099F7}">
      <dgm:prSet/>
      <dgm:spPr/>
      <dgm:t>
        <a:bodyPr/>
        <a:lstStyle/>
        <a:p>
          <a:endParaRPr lang="zh-CN" altLang="en-US">
            <a:latin typeface="Microsoft YaHei" panose="020B0503020204020204" pitchFamily="34" charset="-122"/>
            <a:ea typeface="Microsoft YaHei" panose="020B0503020204020204" pitchFamily="34" charset="-122"/>
          </a:endParaRPr>
        </a:p>
      </dgm:t>
    </dgm:pt>
    <dgm:pt modelId="{12FBA751-8145-964E-9777-EC35B3222DDF}" type="sibTrans" cxnId="{DB649D6E-B4B3-EC45-A368-8E8129E099F7}">
      <dgm:prSet/>
      <dgm:spPr/>
      <dgm:t>
        <a:bodyPr/>
        <a:lstStyle/>
        <a:p>
          <a:endParaRPr lang="zh-CN" altLang="en-US">
            <a:latin typeface="Microsoft YaHei" panose="020B0503020204020204" pitchFamily="34" charset="-122"/>
            <a:ea typeface="Microsoft YaHei" panose="020B0503020204020204" pitchFamily="34" charset="-122"/>
          </a:endParaRPr>
        </a:p>
      </dgm:t>
    </dgm:pt>
    <dgm:pt modelId="{728E0501-5C91-3544-BC74-EDFFA97C8F70}">
      <dgm:prSet/>
      <dgm:spPr/>
      <dgm:t>
        <a:bodyPr/>
        <a:lstStyle/>
        <a:p>
          <a:r>
            <a:rPr lang="zh-CN" b="0" baseline="0" dirty="0">
              <a:latin typeface="Microsoft YaHei" panose="020B0503020204020204" pitchFamily="34" charset="-122"/>
              <a:ea typeface="Microsoft YaHei" panose="020B0503020204020204" pitchFamily="34" charset="-122"/>
            </a:rPr>
            <a:t>包括课程串讲与答疑、课程安排、课程导学、组织学习活动、考核学习内容与评价学习效果</a:t>
          </a:r>
          <a:r>
            <a:rPr lang="zh-CN" altLang="en-US" b="0" baseline="0" dirty="0">
              <a:latin typeface="Microsoft YaHei" panose="020B0503020204020204" pitchFamily="34" charset="-122"/>
              <a:ea typeface="Microsoft YaHei" panose="020B0503020204020204" pitchFamily="34" charset="-122"/>
            </a:rPr>
            <a:t>、</a:t>
          </a:r>
          <a:r>
            <a:rPr lang="zh-CN" b="0" baseline="0" dirty="0">
              <a:latin typeface="Microsoft YaHei" panose="020B0503020204020204" pitchFamily="34" charset="-122"/>
              <a:ea typeface="Microsoft YaHei" panose="020B0503020204020204" pitchFamily="34" charset="-122"/>
            </a:rPr>
            <a:t>学习方法指导、学习解惑等。</a:t>
          </a:r>
          <a:endParaRPr lang="zh-CN" dirty="0">
            <a:latin typeface="Microsoft YaHei" panose="020B0503020204020204" pitchFamily="34" charset="-122"/>
            <a:ea typeface="Microsoft YaHei" panose="020B0503020204020204" pitchFamily="34" charset="-122"/>
          </a:endParaRPr>
        </a:p>
      </dgm:t>
    </dgm:pt>
    <dgm:pt modelId="{EE742976-6704-B54C-85BE-2E327C9DA3FE}" type="parTrans" cxnId="{BCF88C38-009A-5D4D-BF96-F00476685733}">
      <dgm:prSet/>
      <dgm:spPr/>
      <dgm:t>
        <a:bodyPr/>
        <a:lstStyle/>
        <a:p>
          <a:endParaRPr lang="zh-CN" altLang="en-US">
            <a:latin typeface="Microsoft YaHei" panose="020B0503020204020204" pitchFamily="34" charset="-122"/>
            <a:ea typeface="Microsoft YaHei" panose="020B0503020204020204" pitchFamily="34" charset="-122"/>
          </a:endParaRPr>
        </a:p>
      </dgm:t>
    </dgm:pt>
    <dgm:pt modelId="{9E0C58B3-ED52-734C-95D3-2D63CDB6C706}" type="sibTrans" cxnId="{BCF88C38-009A-5D4D-BF96-F00476685733}">
      <dgm:prSet/>
      <dgm:spPr/>
      <dgm:t>
        <a:bodyPr/>
        <a:lstStyle/>
        <a:p>
          <a:endParaRPr lang="zh-CN" altLang="en-US">
            <a:latin typeface="Microsoft YaHei" panose="020B0503020204020204" pitchFamily="34" charset="-122"/>
            <a:ea typeface="Microsoft YaHei" panose="020B0503020204020204" pitchFamily="34" charset="-122"/>
          </a:endParaRPr>
        </a:p>
      </dgm:t>
    </dgm:pt>
    <dgm:pt modelId="{3721EC06-A4B5-5644-BF78-A47D1ECFA4A7}">
      <dgm:prSet custT="1"/>
      <dgm:spPr/>
      <dgm:t>
        <a:bodyPr/>
        <a:lstStyle/>
        <a:p>
          <a:r>
            <a:rPr lang="zh-CN" altLang="en-US" sz="1200" b="0" baseline="0" dirty="0">
              <a:latin typeface="Microsoft YaHei" panose="020B0503020204020204" pitchFamily="34" charset="-122"/>
              <a:ea typeface="Microsoft YaHei" panose="020B0503020204020204" pitchFamily="34" charset="-122"/>
            </a:rPr>
            <a:t>主要是向学习过程遇到认知方面的问题或困难的学生提供帮助。</a:t>
          </a:r>
          <a:endParaRPr lang="zh-CN" altLang="en-US" sz="1200" dirty="0">
            <a:latin typeface="Microsoft YaHei" panose="020B0503020204020204" pitchFamily="34" charset="-122"/>
            <a:ea typeface="Microsoft YaHei" panose="020B0503020204020204" pitchFamily="34" charset="-122"/>
          </a:endParaRPr>
        </a:p>
      </dgm:t>
    </dgm:pt>
    <dgm:pt modelId="{2A298C04-A026-2245-8E0F-09FE62FE9FC5}" type="parTrans" cxnId="{48C2488D-560C-EB45-A310-572585D0611C}">
      <dgm:prSet/>
      <dgm:spPr/>
      <dgm:t>
        <a:bodyPr/>
        <a:lstStyle/>
        <a:p>
          <a:endParaRPr lang="zh-CN" altLang="en-US">
            <a:latin typeface="Microsoft YaHei" panose="020B0503020204020204" pitchFamily="34" charset="-122"/>
            <a:ea typeface="Microsoft YaHei" panose="020B0503020204020204" pitchFamily="34" charset="-122"/>
          </a:endParaRPr>
        </a:p>
      </dgm:t>
    </dgm:pt>
    <dgm:pt modelId="{7C91E784-F6FA-0449-AA67-E94E541A77F7}" type="sibTrans" cxnId="{48C2488D-560C-EB45-A310-572585D0611C}">
      <dgm:prSet/>
      <dgm:spPr/>
      <dgm:t>
        <a:bodyPr/>
        <a:lstStyle/>
        <a:p>
          <a:endParaRPr lang="zh-CN" altLang="en-US">
            <a:latin typeface="Microsoft YaHei" panose="020B0503020204020204" pitchFamily="34" charset="-122"/>
            <a:ea typeface="Microsoft YaHei" panose="020B0503020204020204" pitchFamily="34" charset="-122"/>
          </a:endParaRPr>
        </a:p>
      </dgm:t>
    </dgm:pt>
    <dgm:pt modelId="{03F77324-A586-0340-8B57-A51D013565F4}">
      <dgm:prSet custT="1"/>
      <dgm:spPr/>
      <dgm:t>
        <a:bodyPr/>
        <a:lstStyle/>
        <a:p>
          <a:r>
            <a:rPr lang="zh-CN" altLang="en-US" sz="1200" b="0" baseline="0" dirty="0">
              <a:latin typeface="Microsoft YaHei" panose="020B0503020204020204" pitchFamily="34" charset="-122"/>
              <a:ea typeface="Microsoft YaHei" panose="020B0503020204020204" pitchFamily="34" charset="-122"/>
            </a:rPr>
            <a:t>贯穿学习者整个学习过程，</a:t>
          </a:r>
          <a:endParaRPr lang="zh-CN" altLang="en-US" sz="1200" dirty="0">
            <a:latin typeface="Microsoft YaHei" panose="020B0503020204020204" pitchFamily="34" charset="-122"/>
            <a:ea typeface="Microsoft YaHei" panose="020B0503020204020204" pitchFamily="34" charset="-122"/>
          </a:endParaRPr>
        </a:p>
      </dgm:t>
    </dgm:pt>
    <dgm:pt modelId="{BE993C50-C854-F14C-BCD2-3920F3E3A20D}" type="parTrans" cxnId="{889BC44D-CED7-944E-8B8E-884A384B1FEC}">
      <dgm:prSet/>
      <dgm:spPr/>
      <dgm:t>
        <a:bodyPr/>
        <a:lstStyle/>
        <a:p>
          <a:endParaRPr lang="zh-CN" altLang="en-US">
            <a:latin typeface="Microsoft YaHei" panose="020B0503020204020204" pitchFamily="34" charset="-122"/>
            <a:ea typeface="Microsoft YaHei" panose="020B0503020204020204" pitchFamily="34" charset="-122"/>
          </a:endParaRPr>
        </a:p>
      </dgm:t>
    </dgm:pt>
    <dgm:pt modelId="{832687FA-73F3-064B-A190-845929044E0F}" type="sibTrans" cxnId="{889BC44D-CED7-944E-8B8E-884A384B1FEC}">
      <dgm:prSet/>
      <dgm:spPr/>
      <dgm:t>
        <a:bodyPr/>
        <a:lstStyle/>
        <a:p>
          <a:endParaRPr lang="zh-CN" altLang="en-US">
            <a:latin typeface="Microsoft YaHei" panose="020B0503020204020204" pitchFamily="34" charset="-122"/>
            <a:ea typeface="Microsoft YaHei" panose="020B0503020204020204" pitchFamily="34" charset="-122"/>
          </a:endParaRPr>
        </a:p>
      </dgm:t>
    </dgm:pt>
    <dgm:pt modelId="{24B8BB08-30E9-FB4B-92AE-341C9724B33C}">
      <dgm:prSet/>
      <dgm:spPr/>
      <dgm:t>
        <a:bodyPr/>
        <a:lstStyle/>
        <a:p>
          <a:r>
            <a:rPr lang="zh-CN" b="0" baseline="0" dirty="0">
              <a:latin typeface="Microsoft YaHei" panose="020B0503020204020204" pitchFamily="34" charset="-122"/>
              <a:ea typeface="Microsoft YaHei" panose="020B0503020204020204" pitchFamily="34" charset="-122"/>
            </a:rPr>
            <a:t>包括咨询服务、个性</a:t>
          </a:r>
          <a:r>
            <a:rPr lang="zh-CN" altLang="en-US" b="0" baseline="0" dirty="0">
              <a:latin typeface="Microsoft YaHei" panose="020B0503020204020204" pitchFamily="34" charset="-122"/>
              <a:ea typeface="Microsoft YaHei" panose="020B0503020204020204" pitchFamily="34" charset="-122"/>
            </a:rPr>
            <a:t>化</a:t>
          </a:r>
          <a:r>
            <a:rPr lang="zh-CN" b="0" baseline="0" dirty="0">
              <a:latin typeface="Microsoft YaHei" panose="020B0503020204020204" pitchFamily="34" charset="-122"/>
              <a:ea typeface="Microsoft YaHei" panose="020B0503020204020204" pitchFamily="34" charset="-122"/>
            </a:rPr>
            <a:t>日常管理服务、学习过程监控与质量管理、资源服务、技术支持及设施服务、学习策略培养、心理健康咨询等。</a:t>
          </a:r>
          <a:endParaRPr lang="zh-CN" dirty="0">
            <a:latin typeface="Microsoft YaHei" panose="020B0503020204020204" pitchFamily="34" charset="-122"/>
            <a:ea typeface="Microsoft YaHei" panose="020B0503020204020204" pitchFamily="34" charset="-122"/>
          </a:endParaRPr>
        </a:p>
      </dgm:t>
    </dgm:pt>
    <dgm:pt modelId="{947E9F7D-0242-B544-BC26-C329C6698FE9}" type="parTrans" cxnId="{E0016E0D-FD05-8343-B247-DC021D235078}">
      <dgm:prSet/>
      <dgm:spPr/>
      <dgm:t>
        <a:bodyPr/>
        <a:lstStyle/>
        <a:p>
          <a:endParaRPr lang="zh-CN" altLang="en-US">
            <a:latin typeface="Microsoft YaHei" panose="020B0503020204020204" pitchFamily="34" charset="-122"/>
            <a:ea typeface="Microsoft YaHei" panose="020B0503020204020204" pitchFamily="34" charset="-122"/>
          </a:endParaRPr>
        </a:p>
      </dgm:t>
    </dgm:pt>
    <dgm:pt modelId="{FA6E4DC8-E7F1-DA4C-A658-C2197CC37266}" type="sibTrans" cxnId="{E0016E0D-FD05-8343-B247-DC021D235078}">
      <dgm:prSet/>
      <dgm:spPr/>
      <dgm:t>
        <a:bodyPr/>
        <a:lstStyle/>
        <a:p>
          <a:endParaRPr lang="zh-CN" altLang="en-US">
            <a:latin typeface="Microsoft YaHei" panose="020B0503020204020204" pitchFamily="34" charset="-122"/>
            <a:ea typeface="Microsoft YaHei" panose="020B0503020204020204" pitchFamily="34" charset="-122"/>
          </a:endParaRPr>
        </a:p>
      </dgm:t>
    </dgm:pt>
    <dgm:pt modelId="{7D77868E-9C1E-5B41-8982-B418C8481737}">
      <dgm:prSet custT="1"/>
      <dgm:spPr/>
      <dgm:t>
        <a:bodyPr/>
        <a:lstStyle/>
        <a:p>
          <a:r>
            <a:rPr lang="zh-CN" altLang="en-US" sz="1200" b="0" baseline="0" dirty="0">
              <a:latin typeface="Microsoft YaHei" panose="020B0503020204020204" pitchFamily="34" charset="-122"/>
              <a:ea typeface="Microsoft YaHei" panose="020B0503020204020204" pitchFamily="34" charset="-122"/>
            </a:rPr>
            <a:t>它贯穿于教、学、辅导及评价等各个教学环节之中。</a:t>
          </a:r>
          <a:endParaRPr lang="zh-CN" altLang="en-US" sz="1200" dirty="0">
            <a:latin typeface="Microsoft YaHei" panose="020B0503020204020204" pitchFamily="34" charset="-122"/>
            <a:ea typeface="Microsoft YaHei" panose="020B0503020204020204" pitchFamily="34" charset="-122"/>
          </a:endParaRPr>
        </a:p>
      </dgm:t>
    </dgm:pt>
    <dgm:pt modelId="{B1D4B864-0B99-F449-8296-27879DB7657A}" type="parTrans" cxnId="{C02142D0-2E27-3345-AE06-34BCAAE6C6C6}">
      <dgm:prSet/>
      <dgm:spPr/>
      <dgm:t>
        <a:bodyPr/>
        <a:lstStyle/>
        <a:p>
          <a:endParaRPr lang="zh-CN" altLang="en-US"/>
        </a:p>
      </dgm:t>
    </dgm:pt>
    <dgm:pt modelId="{028FEAC0-67B7-9A4D-850D-C28D0DA9027D}" type="sibTrans" cxnId="{C02142D0-2E27-3345-AE06-34BCAAE6C6C6}">
      <dgm:prSet/>
      <dgm:spPr/>
      <dgm:t>
        <a:bodyPr/>
        <a:lstStyle/>
        <a:p>
          <a:endParaRPr lang="zh-CN" altLang="en-US"/>
        </a:p>
      </dgm:t>
    </dgm:pt>
    <dgm:pt modelId="{8B7A4C54-8CD6-4549-B4ED-E240677E2EB5}">
      <dgm:prSet custT="1"/>
      <dgm:spPr/>
      <dgm:t>
        <a:bodyPr/>
        <a:lstStyle/>
        <a:p>
          <a:r>
            <a:rPr lang="zh-CN" altLang="en-US" sz="1050" b="0" baseline="0" dirty="0">
              <a:latin typeface="Microsoft YaHei" panose="020B0503020204020204" pitchFamily="34" charset="-122"/>
              <a:ea typeface="Microsoft YaHei" panose="020B0503020204020204" pitchFamily="34" charset="-122"/>
            </a:rPr>
            <a:t>围绕学习中存在的主要问题而展开</a:t>
          </a:r>
          <a:endParaRPr lang="zh-CN" altLang="en-US" sz="1050" dirty="0">
            <a:latin typeface="Microsoft YaHei" panose="020B0503020204020204" pitchFamily="34" charset="-122"/>
            <a:ea typeface="Microsoft YaHei" panose="020B0503020204020204" pitchFamily="34" charset="-122"/>
          </a:endParaRPr>
        </a:p>
      </dgm:t>
    </dgm:pt>
    <dgm:pt modelId="{A4FAD9D6-8101-D04C-9570-9500A0A60DEC}" type="parTrans" cxnId="{9533EFB5-A10A-8547-9A67-EF1365150D51}">
      <dgm:prSet/>
      <dgm:spPr/>
      <dgm:t>
        <a:bodyPr/>
        <a:lstStyle/>
        <a:p>
          <a:endParaRPr lang="zh-CN" altLang="en-US"/>
        </a:p>
      </dgm:t>
    </dgm:pt>
    <dgm:pt modelId="{2942373E-CF2F-4045-A894-B8A70AFE9BFB}" type="sibTrans" cxnId="{9533EFB5-A10A-8547-9A67-EF1365150D51}">
      <dgm:prSet/>
      <dgm:spPr/>
      <dgm:t>
        <a:bodyPr/>
        <a:lstStyle/>
        <a:p>
          <a:endParaRPr lang="zh-CN" altLang="en-US"/>
        </a:p>
      </dgm:t>
    </dgm:pt>
    <dgm:pt modelId="{74CF42EF-B868-424A-AF39-C2CDF96F07ED}" type="pres">
      <dgm:prSet presAssocID="{B02240C6-2257-8146-AF2A-BD8106009EB0}" presName="Name0" presStyleCnt="0">
        <dgm:presLayoutVars>
          <dgm:chPref val="3"/>
          <dgm:dir/>
          <dgm:animLvl val="lvl"/>
          <dgm:resizeHandles/>
        </dgm:presLayoutVars>
      </dgm:prSet>
      <dgm:spPr/>
    </dgm:pt>
    <dgm:pt modelId="{64EFAB44-F0B6-734A-8812-95082D2D9E9F}" type="pres">
      <dgm:prSet presAssocID="{EA373BAD-E0BC-814C-AAA7-7EF65C32FE7C}" presName="horFlow" presStyleCnt="0"/>
      <dgm:spPr/>
    </dgm:pt>
    <dgm:pt modelId="{3C8143BF-B1BA-B040-B5F7-3FB01DDDA257}" type="pres">
      <dgm:prSet presAssocID="{EA373BAD-E0BC-814C-AAA7-7EF65C32FE7C}" presName="bigChev" presStyleLbl="node1" presStyleIdx="0" presStyleCnt="4"/>
      <dgm:spPr/>
    </dgm:pt>
    <dgm:pt modelId="{2FB81E45-2B7D-9D4E-ADA1-6B0FF067A96A}" type="pres">
      <dgm:prSet presAssocID="{AC7C4BEC-FA2D-D846-B522-58F26CAA7A71}" presName="parTrans" presStyleCnt="0"/>
      <dgm:spPr/>
    </dgm:pt>
    <dgm:pt modelId="{C7055DE4-7257-DA42-BEF4-D0722D973E3A}" type="pres">
      <dgm:prSet presAssocID="{622F7770-5210-014E-8EBA-BFCDCD4B5265}" presName="node" presStyleLbl="alignAccFollowNode1" presStyleIdx="0" presStyleCnt="10">
        <dgm:presLayoutVars>
          <dgm:bulletEnabled val="1"/>
        </dgm:presLayoutVars>
      </dgm:prSet>
      <dgm:spPr/>
    </dgm:pt>
    <dgm:pt modelId="{2D78314E-C2D1-0A43-8E1A-92C0691B0ACA}" type="pres">
      <dgm:prSet presAssocID="{62DBDAE4-EDE6-324B-905D-2B8AA808758F}" presName="sibTrans" presStyleCnt="0"/>
      <dgm:spPr/>
    </dgm:pt>
    <dgm:pt modelId="{F731B516-7E5F-3244-A844-45DD1B5A16B2}" type="pres">
      <dgm:prSet presAssocID="{3721EC06-A4B5-5644-BF78-A47D1ECFA4A7}" presName="node" presStyleLbl="alignAccFollowNode1" presStyleIdx="1" presStyleCnt="10">
        <dgm:presLayoutVars>
          <dgm:bulletEnabled val="1"/>
        </dgm:presLayoutVars>
      </dgm:prSet>
      <dgm:spPr/>
    </dgm:pt>
    <dgm:pt modelId="{DF35EE9F-DAAB-DD4E-A4DC-2903721370C4}" type="pres">
      <dgm:prSet presAssocID="{7C91E784-F6FA-0449-AA67-E94E541A77F7}" presName="sibTrans" presStyleCnt="0"/>
      <dgm:spPr/>
    </dgm:pt>
    <dgm:pt modelId="{C0C70247-44CF-194E-89E1-DFE3E8C9B14E}" type="pres">
      <dgm:prSet presAssocID="{7D77868E-9C1E-5B41-8982-B418C8481737}" presName="node" presStyleLbl="alignAccFollowNode1" presStyleIdx="2" presStyleCnt="10">
        <dgm:presLayoutVars>
          <dgm:bulletEnabled val="1"/>
        </dgm:presLayoutVars>
      </dgm:prSet>
      <dgm:spPr/>
    </dgm:pt>
    <dgm:pt modelId="{FA8ECDA8-6CC0-BE49-9AFE-3703E077DC3F}" type="pres">
      <dgm:prSet presAssocID="{028FEAC0-67B7-9A4D-850D-C28D0DA9027D}" presName="sibTrans" presStyleCnt="0"/>
      <dgm:spPr/>
    </dgm:pt>
    <dgm:pt modelId="{B022741C-98FE-214E-A12C-B15CB8A8205B}" type="pres">
      <dgm:prSet presAssocID="{728E0501-5C91-3544-BC74-EDFFA97C8F70}" presName="node" presStyleLbl="alignAccFollowNode1" presStyleIdx="3" presStyleCnt="10">
        <dgm:presLayoutVars>
          <dgm:bulletEnabled val="1"/>
        </dgm:presLayoutVars>
      </dgm:prSet>
      <dgm:spPr/>
    </dgm:pt>
    <dgm:pt modelId="{A8657AB2-6529-8748-A98C-E8B1D4C6C82A}" type="pres">
      <dgm:prSet presAssocID="{EA373BAD-E0BC-814C-AAA7-7EF65C32FE7C}" presName="vSp" presStyleCnt="0"/>
      <dgm:spPr/>
    </dgm:pt>
    <dgm:pt modelId="{B6EFFE4F-F253-A34C-B15A-1947880788F7}" type="pres">
      <dgm:prSet presAssocID="{39720A1C-2A9C-3A4A-A203-C2543423554B}" presName="horFlow" presStyleCnt="0"/>
      <dgm:spPr/>
    </dgm:pt>
    <dgm:pt modelId="{79CD7409-17E6-824C-9A1F-165382DC6F2E}" type="pres">
      <dgm:prSet presAssocID="{39720A1C-2A9C-3A4A-A203-C2543423554B}" presName="bigChev" presStyleLbl="node1" presStyleIdx="1" presStyleCnt="4"/>
      <dgm:spPr/>
    </dgm:pt>
    <dgm:pt modelId="{FC4A0260-8F65-DA46-B2C8-0ED51C164F5E}" type="pres">
      <dgm:prSet presAssocID="{449CE422-C825-3E42-9570-A51ADB616933}" presName="parTrans" presStyleCnt="0"/>
      <dgm:spPr/>
    </dgm:pt>
    <dgm:pt modelId="{76FD107C-5362-E946-AD43-55B38CCC49DD}" type="pres">
      <dgm:prSet presAssocID="{E89CB543-D146-174A-82AE-E91901ADDB5C}" presName="node" presStyleLbl="alignAccFollowNode1" presStyleIdx="4" presStyleCnt="10">
        <dgm:presLayoutVars>
          <dgm:bulletEnabled val="1"/>
        </dgm:presLayoutVars>
      </dgm:prSet>
      <dgm:spPr/>
    </dgm:pt>
    <dgm:pt modelId="{A669FA9D-D590-0E4B-BE47-E015ABA0034A}" type="pres">
      <dgm:prSet presAssocID="{F00397C0-FA52-0A4C-8EB7-1F33BD0EFA7F}" presName="sibTrans" presStyleCnt="0"/>
      <dgm:spPr/>
    </dgm:pt>
    <dgm:pt modelId="{219495DA-040B-304F-84DA-CFD80020F0BB}" type="pres">
      <dgm:prSet presAssocID="{03F77324-A586-0340-8B57-A51D013565F4}" presName="node" presStyleLbl="alignAccFollowNode1" presStyleIdx="5" presStyleCnt="10">
        <dgm:presLayoutVars>
          <dgm:bulletEnabled val="1"/>
        </dgm:presLayoutVars>
      </dgm:prSet>
      <dgm:spPr/>
    </dgm:pt>
    <dgm:pt modelId="{7B953E82-01A8-5B4B-B1D3-526EE5075036}" type="pres">
      <dgm:prSet presAssocID="{832687FA-73F3-064B-A190-845929044E0F}" presName="sibTrans" presStyleCnt="0"/>
      <dgm:spPr/>
    </dgm:pt>
    <dgm:pt modelId="{F55ABBE3-172E-A64F-9080-C578FC27D587}" type="pres">
      <dgm:prSet presAssocID="{24B8BB08-30E9-FB4B-92AE-341C9724B33C}" presName="node" presStyleLbl="alignAccFollowNode1" presStyleIdx="6" presStyleCnt="10">
        <dgm:presLayoutVars>
          <dgm:bulletEnabled val="1"/>
        </dgm:presLayoutVars>
      </dgm:prSet>
      <dgm:spPr/>
    </dgm:pt>
    <dgm:pt modelId="{82907292-6B9B-094A-A8F4-BB3DCB35000D}" type="pres">
      <dgm:prSet presAssocID="{39720A1C-2A9C-3A4A-A203-C2543423554B}" presName="vSp" presStyleCnt="0"/>
      <dgm:spPr/>
    </dgm:pt>
    <dgm:pt modelId="{C63082B7-F580-0645-AF43-55F522E006C3}" type="pres">
      <dgm:prSet presAssocID="{16395692-2396-AB4D-92DD-765E2FCDF97A}" presName="horFlow" presStyleCnt="0"/>
      <dgm:spPr/>
    </dgm:pt>
    <dgm:pt modelId="{3217EFA5-B83B-254A-B556-0AA4DCD6A056}" type="pres">
      <dgm:prSet presAssocID="{16395692-2396-AB4D-92DD-765E2FCDF97A}" presName="bigChev" presStyleLbl="node1" presStyleIdx="2" presStyleCnt="4"/>
      <dgm:spPr/>
    </dgm:pt>
    <dgm:pt modelId="{E7E234B8-4C0B-514B-BE06-952A79673C70}" type="pres">
      <dgm:prSet presAssocID="{32746E2D-CAE3-854D-8AC3-3F9B00B85E91}" presName="parTrans" presStyleCnt="0"/>
      <dgm:spPr/>
    </dgm:pt>
    <dgm:pt modelId="{49EAB619-2898-624D-BE2D-5AAF839D2991}" type="pres">
      <dgm:prSet presAssocID="{CAD6D6AD-5295-AA44-B165-1F932747567B}" presName="node" presStyleLbl="alignAccFollowNode1" presStyleIdx="7" presStyleCnt="10">
        <dgm:presLayoutVars>
          <dgm:bulletEnabled val="1"/>
        </dgm:presLayoutVars>
      </dgm:prSet>
      <dgm:spPr/>
    </dgm:pt>
    <dgm:pt modelId="{21040FBE-41A4-D847-A75E-C4C15C86E162}" type="pres">
      <dgm:prSet presAssocID="{16395692-2396-AB4D-92DD-765E2FCDF97A}" presName="vSp" presStyleCnt="0"/>
      <dgm:spPr/>
    </dgm:pt>
    <dgm:pt modelId="{754B8552-1125-724A-B9AC-CA842123BF1B}" type="pres">
      <dgm:prSet presAssocID="{8F5C1DD9-982F-4941-8667-D9F71FAC0D59}" presName="horFlow" presStyleCnt="0"/>
      <dgm:spPr/>
    </dgm:pt>
    <dgm:pt modelId="{AAC8E368-F844-7D4B-A472-B541FC06B695}" type="pres">
      <dgm:prSet presAssocID="{8F5C1DD9-982F-4941-8667-D9F71FAC0D59}" presName="bigChev" presStyleLbl="node1" presStyleIdx="3" presStyleCnt="4"/>
      <dgm:spPr/>
    </dgm:pt>
    <dgm:pt modelId="{B857761E-7E18-D84B-BD1B-1BAFDDC08C38}" type="pres">
      <dgm:prSet presAssocID="{3947C593-381D-6A42-9278-30C9A1804ECC}" presName="parTrans" presStyleCnt="0"/>
      <dgm:spPr/>
    </dgm:pt>
    <dgm:pt modelId="{3824E809-779A-764E-B020-B87E55C60A6B}" type="pres">
      <dgm:prSet presAssocID="{EED9B06B-4675-6640-8DDF-22207745A49D}" presName="node" presStyleLbl="alignAccFollowNode1" presStyleIdx="8" presStyleCnt="10">
        <dgm:presLayoutVars>
          <dgm:bulletEnabled val="1"/>
        </dgm:presLayoutVars>
      </dgm:prSet>
      <dgm:spPr/>
    </dgm:pt>
    <dgm:pt modelId="{E13F7846-A0C5-7D47-9135-8AA16FBCF3B4}" type="pres">
      <dgm:prSet presAssocID="{12FBA751-8145-964E-9777-EC35B3222DDF}" presName="sibTrans" presStyleCnt="0"/>
      <dgm:spPr/>
    </dgm:pt>
    <dgm:pt modelId="{6849911A-B51E-7E4D-936F-82BFCB991F8D}" type="pres">
      <dgm:prSet presAssocID="{8B7A4C54-8CD6-4549-B4ED-E240677E2EB5}" presName="node" presStyleLbl="alignAccFollowNode1" presStyleIdx="9" presStyleCnt="10">
        <dgm:presLayoutVars>
          <dgm:bulletEnabled val="1"/>
        </dgm:presLayoutVars>
      </dgm:prSet>
      <dgm:spPr/>
    </dgm:pt>
  </dgm:ptLst>
  <dgm:cxnLst>
    <dgm:cxn modelId="{E0016E0D-FD05-8343-B247-DC021D235078}" srcId="{39720A1C-2A9C-3A4A-A203-C2543423554B}" destId="{24B8BB08-30E9-FB4B-92AE-341C9724B33C}" srcOrd="2" destOrd="0" parTransId="{947E9F7D-0242-B544-BC26-C329C6698FE9}" sibTransId="{FA6E4DC8-E7F1-DA4C-A658-C2197CC37266}"/>
    <dgm:cxn modelId="{1DA54C0E-4077-504C-A978-A7EABB6D3B55}" srcId="{B02240C6-2257-8146-AF2A-BD8106009EB0}" destId="{8F5C1DD9-982F-4941-8667-D9F71FAC0D59}" srcOrd="3" destOrd="0" parTransId="{9AB10440-2E65-4E42-B525-FE92AD7235A6}" sibTransId="{922E7CB3-B25E-6641-A2A9-28775E7F2267}"/>
    <dgm:cxn modelId="{2EF6331B-5342-40EF-9797-AD85130CEB32}" type="presOf" srcId="{CAD6D6AD-5295-AA44-B165-1F932747567B}" destId="{49EAB619-2898-624D-BE2D-5AAF839D2991}" srcOrd="0" destOrd="0" presId="urn:microsoft.com/office/officeart/2005/8/layout/lProcess3"/>
    <dgm:cxn modelId="{DE89D51C-B012-479A-BE2B-98BAADA0C1D1}" type="presOf" srcId="{EA373BAD-E0BC-814C-AAA7-7EF65C32FE7C}" destId="{3C8143BF-B1BA-B040-B5F7-3FB01DDDA257}" srcOrd="0" destOrd="0" presId="urn:microsoft.com/office/officeart/2005/8/layout/lProcess3"/>
    <dgm:cxn modelId="{A5670A26-C572-41D3-9687-52E31A2CC8AE}" type="presOf" srcId="{E89CB543-D146-174A-82AE-E91901ADDB5C}" destId="{76FD107C-5362-E946-AD43-55B38CCC49DD}" srcOrd="0" destOrd="0" presId="urn:microsoft.com/office/officeart/2005/8/layout/lProcess3"/>
    <dgm:cxn modelId="{3FB81327-6987-3C46-9030-11480F9C73AE}" srcId="{B02240C6-2257-8146-AF2A-BD8106009EB0}" destId="{16395692-2396-AB4D-92DD-765E2FCDF97A}" srcOrd="2" destOrd="0" parTransId="{231FA9E0-E861-5A47-9715-823E28130DB4}" sibTransId="{4DE78BC4-EC95-BF47-B15A-445F3C71FB8A}"/>
    <dgm:cxn modelId="{0F1F9332-C8AA-439B-A82F-9AC0942AD650}" type="presOf" srcId="{3721EC06-A4B5-5644-BF78-A47D1ECFA4A7}" destId="{F731B516-7E5F-3244-A844-45DD1B5A16B2}" srcOrd="0" destOrd="0" presId="urn:microsoft.com/office/officeart/2005/8/layout/lProcess3"/>
    <dgm:cxn modelId="{0E17D734-DB9C-4D58-8EAC-2B028EEB8866}" type="presOf" srcId="{16395692-2396-AB4D-92DD-765E2FCDF97A}" destId="{3217EFA5-B83B-254A-B556-0AA4DCD6A056}" srcOrd="0" destOrd="0" presId="urn:microsoft.com/office/officeart/2005/8/layout/lProcess3"/>
    <dgm:cxn modelId="{77561436-E73A-1445-82B6-94FC525DD1D7}" srcId="{39720A1C-2A9C-3A4A-A203-C2543423554B}" destId="{E89CB543-D146-174A-82AE-E91901ADDB5C}" srcOrd="0" destOrd="0" parTransId="{449CE422-C825-3E42-9570-A51ADB616933}" sibTransId="{F00397C0-FA52-0A4C-8EB7-1F33BD0EFA7F}"/>
    <dgm:cxn modelId="{BCF88C38-009A-5D4D-BF96-F00476685733}" srcId="{EA373BAD-E0BC-814C-AAA7-7EF65C32FE7C}" destId="{728E0501-5C91-3544-BC74-EDFFA97C8F70}" srcOrd="3" destOrd="0" parTransId="{EE742976-6704-B54C-85BE-2E327C9DA3FE}" sibTransId="{9E0C58B3-ED52-734C-95D3-2D63CDB6C706}"/>
    <dgm:cxn modelId="{EB8CFE64-C8D5-494F-9E1B-CFFAF2EF84BD}" type="presOf" srcId="{622F7770-5210-014E-8EBA-BFCDCD4B5265}" destId="{C7055DE4-7257-DA42-BEF4-D0722D973E3A}" srcOrd="0" destOrd="0" presId="urn:microsoft.com/office/officeart/2005/8/layout/lProcess3"/>
    <dgm:cxn modelId="{78F70466-0F32-6648-8337-5855325F9E99}" srcId="{B02240C6-2257-8146-AF2A-BD8106009EB0}" destId="{39720A1C-2A9C-3A4A-A203-C2543423554B}" srcOrd="1" destOrd="0" parTransId="{E3ABFE78-C73F-EB40-9964-64FCE2BF0B79}" sibTransId="{15459B53-090D-7E4D-9062-2E84FDA544A0}"/>
    <dgm:cxn modelId="{64C3966D-9D6D-B544-83D9-B5E99E35C6CD}" srcId="{EA373BAD-E0BC-814C-AAA7-7EF65C32FE7C}" destId="{622F7770-5210-014E-8EBA-BFCDCD4B5265}" srcOrd="0" destOrd="0" parTransId="{AC7C4BEC-FA2D-D846-B522-58F26CAA7A71}" sibTransId="{62DBDAE4-EDE6-324B-905D-2B8AA808758F}"/>
    <dgm:cxn modelId="{889BC44D-CED7-944E-8B8E-884A384B1FEC}" srcId="{39720A1C-2A9C-3A4A-A203-C2543423554B}" destId="{03F77324-A586-0340-8B57-A51D013565F4}" srcOrd="1" destOrd="0" parTransId="{BE993C50-C854-F14C-BCD2-3920F3E3A20D}" sibTransId="{832687FA-73F3-064B-A190-845929044E0F}"/>
    <dgm:cxn modelId="{DB649D6E-B4B3-EC45-A368-8E8129E099F7}" srcId="{8F5C1DD9-982F-4941-8667-D9F71FAC0D59}" destId="{EED9B06B-4675-6640-8DDF-22207745A49D}" srcOrd="0" destOrd="0" parTransId="{3947C593-381D-6A42-9278-30C9A1804ECC}" sibTransId="{12FBA751-8145-964E-9777-EC35B3222DDF}"/>
    <dgm:cxn modelId="{E61FAF57-0239-495D-AC14-DFC7E44ACF0B}" type="presOf" srcId="{8F5C1DD9-982F-4941-8667-D9F71FAC0D59}" destId="{AAC8E368-F844-7D4B-A472-B541FC06B695}" srcOrd="0" destOrd="0" presId="urn:microsoft.com/office/officeart/2005/8/layout/lProcess3"/>
    <dgm:cxn modelId="{48C2488D-560C-EB45-A310-572585D0611C}" srcId="{EA373BAD-E0BC-814C-AAA7-7EF65C32FE7C}" destId="{3721EC06-A4B5-5644-BF78-A47D1ECFA4A7}" srcOrd="1" destOrd="0" parTransId="{2A298C04-A026-2245-8E0F-09FE62FE9FC5}" sibTransId="{7C91E784-F6FA-0449-AA67-E94E541A77F7}"/>
    <dgm:cxn modelId="{CE16378F-3F04-DC47-AAE0-2DCC1FCFE4F7}" srcId="{16395692-2396-AB4D-92DD-765E2FCDF97A}" destId="{CAD6D6AD-5295-AA44-B165-1F932747567B}" srcOrd="0" destOrd="0" parTransId="{32746E2D-CAE3-854D-8AC3-3F9B00B85E91}" sibTransId="{AB7D434B-A095-4744-96D1-ADC0CE3C4114}"/>
    <dgm:cxn modelId="{EBBD329D-B902-4293-AAFB-C5256AC84940}" type="presOf" srcId="{24B8BB08-30E9-FB4B-92AE-341C9724B33C}" destId="{F55ABBE3-172E-A64F-9080-C578FC27D587}" srcOrd="0" destOrd="0" presId="urn:microsoft.com/office/officeart/2005/8/layout/lProcess3"/>
    <dgm:cxn modelId="{7FC298AA-5FE0-48D3-9517-EAF61C3FD4FA}" type="presOf" srcId="{03F77324-A586-0340-8B57-A51D013565F4}" destId="{219495DA-040B-304F-84DA-CFD80020F0BB}" srcOrd="0" destOrd="0" presId="urn:microsoft.com/office/officeart/2005/8/layout/lProcess3"/>
    <dgm:cxn modelId="{9533EFB5-A10A-8547-9A67-EF1365150D51}" srcId="{8F5C1DD9-982F-4941-8667-D9F71FAC0D59}" destId="{8B7A4C54-8CD6-4549-B4ED-E240677E2EB5}" srcOrd="1" destOrd="0" parTransId="{A4FAD9D6-8101-D04C-9570-9500A0A60DEC}" sibTransId="{2942373E-CF2F-4045-A894-B8A70AFE9BFB}"/>
    <dgm:cxn modelId="{D75773BF-00A2-4FFE-A841-7AD962100626}" type="presOf" srcId="{8B7A4C54-8CD6-4549-B4ED-E240677E2EB5}" destId="{6849911A-B51E-7E4D-936F-82BFCB991F8D}" srcOrd="0" destOrd="0" presId="urn:microsoft.com/office/officeart/2005/8/layout/lProcess3"/>
    <dgm:cxn modelId="{60804BCD-9781-45F1-9009-AA41FFA67AC9}" type="presOf" srcId="{EED9B06B-4675-6640-8DDF-22207745A49D}" destId="{3824E809-779A-764E-B020-B87E55C60A6B}" srcOrd="0" destOrd="0" presId="urn:microsoft.com/office/officeart/2005/8/layout/lProcess3"/>
    <dgm:cxn modelId="{54B9B4CD-8D11-4A99-BD64-6068C0AAA824}" type="presOf" srcId="{728E0501-5C91-3544-BC74-EDFFA97C8F70}" destId="{B022741C-98FE-214E-A12C-B15CB8A8205B}" srcOrd="0" destOrd="0" presId="urn:microsoft.com/office/officeart/2005/8/layout/lProcess3"/>
    <dgm:cxn modelId="{C02142D0-2E27-3345-AE06-34BCAAE6C6C6}" srcId="{EA373BAD-E0BC-814C-AAA7-7EF65C32FE7C}" destId="{7D77868E-9C1E-5B41-8982-B418C8481737}" srcOrd="2" destOrd="0" parTransId="{B1D4B864-0B99-F449-8296-27879DB7657A}" sibTransId="{028FEAC0-67B7-9A4D-850D-C28D0DA9027D}"/>
    <dgm:cxn modelId="{1C6C4FD4-2BB6-42E1-A994-0CE33F362F33}" type="presOf" srcId="{39720A1C-2A9C-3A4A-A203-C2543423554B}" destId="{79CD7409-17E6-824C-9A1F-165382DC6F2E}" srcOrd="0" destOrd="0" presId="urn:microsoft.com/office/officeart/2005/8/layout/lProcess3"/>
    <dgm:cxn modelId="{6A1F22DC-D024-4B51-96B6-953B391DB0F9}" type="presOf" srcId="{B02240C6-2257-8146-AF2A-BD8106009EB0}" destId="{74CF42EF-B868-424A-AF39-C2CDF96F07ED}" srcOrd="0" destOrd="0" presId="urn:microsoft.com/office/officeart/2005/8/layout/lProcess3"/>
    <dgm:cxn modelId="{45ED32F1-E4DA-4369-9FEC-A0749A384505}" type="presOf" srcId="{7D77868E-9C1E-5B41-8982-B418C8481737}" destId="{C0C70247-44CF-194E-89E1-DFE3E8C9B14E}" srcOrd="0" destOrd="0" presId="urn:microsoft.com/office/officeart/2005/8/layout/lProcess3"/>
    <dgm:cxn modelId="{C8E6B4F1-9D4C-9B40-B87C-7514A2B0998B}" srcId="{B02240C6-2257-8146-AF2A-BD8106009EB0}" destId="{EA373BAD-E0BC-814C-AAA7-7EF65C32FE7C}" srcOrd="0" destOrd="0" parTransId="{4F1F8FEA-F3B0-524F-8555-B69BC33E07F6}" sibTransId="{7A664D17-07CB-F144-B6B2-37FA3ECEAF9A}"/>
    <dgm:cxn modelId="{C1EA6EB1-5E51-4C62-AF73-63B315A1DB04}" type="presParOf" srcId="{74CF42EF-B868-424A-AF39-C2CDF96F07ED}" destId="{64EFAB44-F0B6-734A-8812-95082D2D9E9F}" srcOrd="0" destOrd="0" presId="urn:microsoft.com/office/officeart/2005/8/layout/lProcess3"/>
    <dgm:cxn modelId="{CFC50191-CAA9-4F09-B9A5-2F64A205B780}" type="presParOf" srcId="{64EFAB44-F0B6-734A-8812-95082D2D9E9F}" destId="{3C8143BF-B1BA-B040-B5F7-3FB01DDDA257}" srcOrd="0" destOrd="0" presId="urn:microsoft.com/office/officeart/2005/8/layout/lProcess3"/>
    <dgm:cxn modelId="{2A83135A-0781-437F-B1C0-2BE2951B76BA}" type="presParOf" srcId="{64EFAB44-F0B6-734A-8812-95082D2D9E9F}" destId="{2FB81E45-2B7D-9D4E-ADA1-6B0FF067A96A}" srcOrd="1" destOrd="0" presId="urn:microsoft.com/office/officeart/2005/8/layout/lProcess3"/>
    <dgm:cxn modelId="{6E696CEE-A08A-4589-BB40-A05CCB91B811}" type="presParOf" srcId="{64EFAB44-F0B6-734A-8812-95082D2D9E9F}" destId="{C7055DE4-7257-DA42-BEF4-D0722D973E3A}" srcOrd="2" destOrd="0" presId="urn:microsoft.com/office/officeart/2005/8/layout/lProcess3"/>
    <dgm:cxn modelId="{B84B5D95-0474-4762-99AC-1036934047DD}" type="presParOf" srcId="{64EFAB44-F0B6-734A-8812-95082D2D9E9F}" destId="{2D78314E-C2D1-0A43-8E1A-92C0691B0ACA}" srcOrd="3" destOrd="0" presId="urn:microsoft.com/office/officeart/2005/8/layout/lProcess3"/>
    <dgm:cxn modelId="{170CAA51-AFD6-485C-988E-72EC62B9DDF1}" type="presParOf" srcId="{64EFAB44-F0B6-734A-8812-95082D2D9E9F}" destId="{F731B516-7E5F-3244-A844-45DD1B5A16B2}" srcOrd="4" destOrd="0" presId="urn:microsoft.com/office/officeart/2005/8/layout/lProcess3"/>
    <dgm:cxn modelId="{88F3FE50-9118-47B3-8881-4E40567EFF2B}" type="presParOf" srcId="{64EFAB44-F0B6-734A-8812-95082D2D9E9F}" destId="{DF35EE9F-DAAB-DD4E-A4DC-2903721370C4}" srcOrd="5" destOrd="0" presId="urn:microsoft.com/office/officeart/2005/8/layout/lProcess3"/>
    <dgm:cxn modelId="{261340BC-CB3E-43CC-9E64-942729761334}" type="presParOf" srcId="{64EFAB44-F0B6-734A-8812-95082D2D9E9F}" destId="{C0C70247-44CF-194E-89E1-DFE3E8C9B14E}" srcOrd="6" destOrd="0" presId="urn:microsoft.com/office/officeart/2005/8/layout/lProcess3"/>
    <dgm:cxn modelId="{AE653FE0-4EA0-46FA-91A6-117F2FEDE769}" type="presParOf" srcId="{64EFAB44-F0B6-734A-8812-95082D2D9E9F}" destId="{FA8ECDA8-6CC0-BE49-9AFE-3703E077DC3F}" srcOrd="7" destOrd="0" presId="urn:microsoft.com/office/officeart/2005/8/layout/lProcess3"/>
    <dgm:cxn modelId="{03D94DA3-FB0A-400D-8014-77A94DAEEBB3}" type="presParOf" srcId="{64EFAB44-F0B6-734A-8812-95082D2D9E9F}" destId="{B022741C-98FE-214E-A12C-B15CB8A8205B}" srcOrd="8" destOrd="0" presId="urn:microsoft.com/office/officeart/2005/8/layout/lProcess3"/>
    <dgm:cxn modelId="{96A67802-72AC-4F43-8A31-C553FFAA2B51}" type="presParOf" srcId="{74CF42EF-B868-424A-AF39-C2CDF96F07ED}" destId="{A8657AB2-6529-8748-A98C-E8B1D4C6C82A}" srcOrd="1" destOrd="0" presId="urn:microsoft.com/office/officeart/2005/8/layout/lProcess3"/>
    <dgm:cxn modelId="{E0AFA26A-735D-447D-A49A-132AE16D4505}" type="presParOf" srcId="{74CF42EF-B868-424A-AF39-C2CDF96F07ED}" destId="{B6EFFE4F-F253-A34C-B15A-1947880788F7}" srcOrd="2" destOrd="0" presId="urn:microsoft.com/office/officeart/2005/8/layout/lProcess3"/>
    <dgm:cxn modelId="{F540A275-6988-438F-9009-5ECEBAD93866}" type="presParOf" srcId="{B6EFFE4F-F253-A34C-B15A-1947880788F7}" destId="{79CD7409-17E6-824C-9A1F-165382DC6F2E}" srcOrd="0" destOrd="0" presId="urn:microsoft.com/office/officeart/2005/8/layout/lProcess3"/>
    <dgm:cxn modelId="{D1122864-632B-4593-ABFB-F7A91124B601}" type="presParOf" srcId="{B6EFFE4F-F253-A34C-B15A-1947880788F7}" destId="{FC4A0260-8F65-DA46-B2C8-0ED51C164F5E}" srcOrd="1" destOrd="0" presId="urn:microsoft.com/office/officeart/2005/8/layout/lProcess3"/>
    <dgm:cxn modelId="{49410DA1-4743-44D2-A748-93CD3038B116}" type="presParOf" srcId="{B6EFFE4F-F253-A34C-B15A-1947880788F7}" destId="{76FD107C-5362-E946-AD43-55B38CCC49DD}" srcOrd="2" destOrd="0" presId="urn:microsoft.com/office/officeart/2005/8/layout/lProcess3"/>
    <dgm:cxn modelId="{F2DA848F-7547-492E-926C-06C9C5BC8AC0}" type="presParOf" srcId="{B6EFFE4F-F253-A34C-B15A-1947880788F7}" destId="{A669FA9D-D590-0E4B-BE47-E015ABA0034A}" srcOrd="3" destOrd="0" presId="urn:microsoft.com/office/officeart/2005/8/layout/lProcess3"/>
    <dgm:cxn modelId="{2A6BD231-1DEA-43AF-956F-621BFC91EB14}" type="presParOf" srcId="{B6EFFE4F-F253-A34C-B15A-1947880788F7}" destId="{219495DA-040B-304F-84DA-CFD80020F0BB}" srcOrd="4" destOrd="0" presId="urn:microsoft.com/office/officeart/2005/8/layout/lProcess3"/>
    <dgm:cxn modelId="{B6C24ADC-1F02-4277-9171-928498679F07}" type="presParOf" srcId="{B6EFFE4F-F253-A34C-B15A-1947880788F7}" destId="{7B953E82-01A8-5B4B-B1D3-526EE5075036}" srcOrd="5" destOrd="0" presId="urn:microsoft.com/office/officeart/2005/8/layout/lProcess3"/>
    <dgm:cxn modelId="{6CD8E4D4-924B-448B-827F-4EB5E85CF3CF}" type="presParOf" srcId="{B6EFFE4F-F253-A34C-B15A-1947880788F7}" destId="{F55ABBE3-172E-A64F-9080-C578FC27D587}" srcOrd="6" destOrd="0" presId="urn:microsoft.com/office/officeart/2005/8/layout/lProcess3"/>
    <dgm:cxn modelId="{D271305B-0FA7-40C5-B86F-BC18094B4DF5}" type="presParOf" srcId="{74CF42EF-B868-424A-AF39-C2CDF96F07ED}" destId="{82907292-6B9B-094A-A8F4-BB3DCB35000D}" srcOrd="3" destOrd="0" presId="urn:microsoft.com/office/officeart/2005/8/layout/lProcess3"/>
    <dgm:cxn modelId="{78DBB052-596D-4546-8DCD-9B4EF6501770}" type="presParOf" srcId="{74CF42EF-B868-424A-AF39-C2CDF96F07ED}" destId="{C63082B7-F580-0645-AF43-55F522E006C3}" srcOrd="4" destOrd="0" presId="urn:microsoft.com/office/officeart/2005/8/layout/lProcess3"/>
    <dgm:cxn modelId="{65E43EA2-52EC-4D27-8235-A33EF2025A79}" type="presParOf" srcId="{C63082B7-F580-0645-AF43-55F522E006C3}" destId="{3217EFA5-B83B-254A-B556-0AA4DCD6A056}" srcOrd="0" destOrd="0" presId="urn:microsoft.com/office/officeart/2005/8/layout/lProcess3"/>
    <dgm:cxn modelId="{EDFE381A-1DF5-4197-9564-1A40BC9F27E7}" type="presParOf" srcId="{C63082B7-F580-0645-AF43-55F522E006C3}" destId="{E7E234B8-4C0B-514B-BE06-952A79673C70}" srcOrd="1" destOrd="0" presId="urn:microsoft.com/office/officeart/2005/8/layout/lProcess3"/>
    <dgm:cxn modelId="{15F9DEAA-67A1-4E81-B175-95D450B348C6}" type="presParOf" srcId="{C63082B7-F580-0645-AF43-55F522E006C3}" destId="{49EAB619-2898-624D-BE2D-5AAF839D2991}" srcOrd="2" destOrd="0" presId="urn:microsoft.com/office/officeart/2005/8/layout/lProcess3"/>
    <dgm:cxn modelId="{1E1A3C72-6E1E-41F2-A6EC-1274EA4B6603}" type="presParOf" srcId="{74CF42EF-B868-424A-AF39-C2CDF96F07ED}" destId="{21040FBE-41A4-D847-A75E-C4C15C86E162}" srcOrd="5" destOrd="0" presId="urn:microsoft.com/office/officeart/2005/8/layout/lProcess3"/>
    <dgm:cxn modelId="{05061E90-DFA7-422A-B6B7-6EE1ADBAC0EE}" type="presParOf" srcId="{74CF42EF-B868-424A-AF39-C2CDF96F07ED}" destId="{754B8552-1125-724A-B9AC-CA842123BF1B}" srcOrd="6" destOrd="0" presId="urn:microsoft.com/office/officeart/2005/8/layout/lProcess3"/>
    <dgm:cxn modelId="{B2E8D5CB-D87F-47E9-BF19-97DEDF53B490}" type="presParOf" srcId="{754B8552-1125-724A-B9AC-CA842123BF1B}" destId="{AAC8E368-F844-7D4B-A472-B541FC06B695}" srcOrd="0" destOrd="0" presId="urn:microsoft.com/office/officeart/2005/8/layout/lProcess3"/>
    <dgm:cxn modelId="{16EFB0C3-CAD9-45F6-98E8-9C5C4CD9E287}" type="presParOf" srcId="{754B8552-1125-724A-B9AC-CA842123BF1B}" destId="{B857761E-7E18-D84B-BD1B-1BAFDDC08C38}" srcOrd="1" destOrd="0" presId="urn:microsoft.com/office/officeart/2005/8/layout/lProcess3"/>
    <dgm:cxn modelId="{583420E2-9788-49D0-B745-BC5F5F01339F}" type="presParOf" srcId="{754B8552-1125-724A-B9AC-CA842123BF1B}" destId="{3824E809-779A-764E-B020-B87E55C60A6B}" srcOrd="2" destOrd="0" presId="urn:microsoft.com/office/officeart/2005/8/layout/lProcess3"/>
    <dgm:cxn modelId="{34E9EF88-C48F-4F9F-A6E9-3F0A35A4A1D2}" type="presParOf" srcId="{754B8552-1125-724A-B9AC-CA842123BF1B}" destId="{E13F7846-A0C5-7D47-9135-8AA16FBCF3B4}" srcOrd="3" destOrd="0" presId="urn:microsoft.com/office/officeart/2005/8/layout/lProcess3"/>
    <dgm:cxn modelId="{FD3219D9-AD97-4FFC-8433-774B0323EA95}" type="presParOf" srcId="{754B8552-1125-724A-B9AC-CA842123BF1B}" destId="{6849911A-B51E-7E4D-936F-82BFCB991F8D}" srcOrd="4"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955E6D5-71D5-834F-BC28-7A4D27597AC0}" type="doc">
      <dgm:prSet loTypeId="urn:microsoft.com/office/officeart/2005/8/layout/bList2" loCatId="" qsTypeId="urn:microsoft.com/office/officeart/2005/8/quickstyle/simple1" qsCatId="simple" csTypeId="urn:microsoft.com/office/officeart/2005/8/colors/accent2_2" csCatId="accent2" phldr="1"/>
      <dgm:spPr/>
    </dgm:pt>
    <dgm:pt modelId="{64A97F5B-4C70-2C45-B97E-768023FA34FF}">
      <dgm:prSet phldrT="[文本]"/>
      <dgm:spPr/>
      <dgm:t>
        <a:bodyPr/>
        <a:lstStyle/>
        <a:p>
          <a:r>
            <a:rPr lang="zh-CN" altLang="en-US" dirty="0">
              <a:latin typeface="Microsoft YaHei" panose="020B0503020204020204" pitchFamily="34" charset="-122"/>
              <a:ea typeface="Microsoft YaHei" panose="020B0503020204020204" pitchFamily="34" charset="-122"/>
            </a:rPr>
            <a:t>社会存在感</a:t>
          </a:r>
        </a:p>
      </dgm:t>
    </dgm:pt>
    <dgm:pt modelId="{6686A8F5-7627-BC4B-9E5C-AC178C44DDFB}" type="parTrans" cxnId="{D20EC2E4-CEFE-2E4D-B79C-7DEE4696CE95}">
      <dgm:prSet/>
      <dgm:spPr/>
      <dgm:t>
        <a:bodyPr/>
        <a:lstStyle/>
        <a:p>
          <a:endParaRPr lang="zh-CN" altLang="en-US">
            <a:latin typeface="Microsoft YaHei" panose="020B0503020204020204" pitchFamily="34" charset="-122"/>
            <a:ea typeface="Microsoft YaHei" panose="020B0503020204020204" pitchFamily="34" charset="-122"/>
          </a:endParaRPr>
        </a:p>
      </dgm:t>
    </dgm:pt>
    <dgm:pt modelId="{B3FAE3E3-3D6F-A742-A98D-99073AE7B1B2}" type="sibTrans" cxnId="{D20EC2E4-CEFE-2E4D-B79C-7DEE4696CE95}">
      <dgm:prSet/>
      <dgm:spPr/>
      <dgm:t>
        <a:bodyPr/>
        <a:lstStyle/>
        <a:p>
          <a:endParaRPr lang="zh-CN" altLang="en-US">
            <a:latin typeface="Microsoft YaHei" panose="020B0503020204020204" pitchFamily="34" charset="-122"/>
            <a:ea typeface="Microsoft YaHei" panose="020B0503020204020204" pitchFamily="34" charset="-122"/>
          </a:endParaRPr>
        </a:p>
      </dgm:t>
    </dgm:pt>
    <dgm:pt modelId="{3170D508-82CA-024D-9086-A5AC32AB0E93}">
      <dgm:prSet phldrT="[文本]"/>
      <dgm:spPr/>
      <dgm:t>
        <a:bodyPr/>
        <a:lstStyle/>
        <a:p>
          <a:r>
            <a:rPr lang="zh-CN" altLang="en-US" dirty="0">
              <a:latin typeface="Microsoft YaHei" panose="020B0503020204020204" pitchFamily="34" charset="-122"/>
              <a:ea typeface="Microsoft YaHei" panose="020B0503020204020204" pitchFamily="34" charset="-122"/>
            </a:rPr>
            <a:t>教学存在感</a:t>
          </a:r>
        </a:p>
      </dgm:t>
    </dgm:pt>
    <dgm:pt modelId="{898030CD-BDDF-4647-8417-B445E4FE00EB}" type="parTrans" cxnId="{3227367D-ED85-D747-9239-913CB6B84921}">
      <dgm:prSet/>
      <dgm:spPr/>
      <dgm:t>
        <a:bodyPr/>
        <a:lstStyle/>
        <a:p>
          <a:endParaRPr lang="zh-CN" altLang="en-US">
            <a:latin typeface="Microsoft YaHei" panose="020B0503020204020204" pitchFamily="34" charset="-122"/>
            <a:ea typeface="Microsoft YaHei" panose="020B0503020204020204" pitchFamily="34" charset="-122"/>
          </a:endParaRPr>
        </a:p>
      </dgm:t>
    </dgm:pt>
    <dgm:pt modelId="{D35BD3FF-52D5-1344-832A-D3212750F96B}" type="sibTrans" cxnId="{3227367D-ED85-D747-9239-913CB6B84921}">
      <dgm:prSet/>
      <dgm:spPr/>
      <dgm:t>
        <a:bodyPr/>
        <a:lstStyle/>
        <a:p>
          <a:endParaRPr lang="zh-CN" altLang="en-US">
            <a:latin typeface="Microsoft YaHei" panose="020B0503020204020204" pitchFamily="34" charset="-122"/>
            <a:ea typeface="Microsoft YaHei" panose="020B0503020204020204" pitchFamily="34" charset="-122"/>
          </a:endParaRPr>
        </a:p>
      </dgm:t>
    </dgm:pt>
    <dgm:pt modelId="{1F426DAA-1EE0-9F45-9AEB-CC95A9E320FB}">
      <dgm:prSet phldrT="[文本]"/>
      <dgm:spPr/>
      <dgm:t>
        <a:bodyPr/>
        <a:lstStyle/>
        <a:p>
          <a:r>
            <a:rPr lang="zh-CN" altLang="en-US" dirty="0">
              <a:latin typeface="Microsoft YaHei" panose="020B0503020204020204" pitchFamily="34" charset="-122"/>
              <a:ea typeface="Microsoft YaHei" panose="020B0503020204020204" pitchFamily="34" charset="-122"/>
            </a:rPr>
            <a:t>认知存在感</a:t>
          </a:r>
        </a:p>
      </dgm:t>
    </dgm:pt>
    <dgm:pt modelId="{0CCCEE06-0B3B-6345-BED4-B9DE8F34F96E}" type="parTrans" cxnId="{7AD3E003-CC45-A64A-BC0A-9FDFDC5F8A92}">
      <dgm:prSet/>
      <dgm:spPr/>
      <dgm:t>
        <a:bodyPr/>
        <a:lstStyle/>
        <a:p>
          <a:endParaRPr lang="zh-CN" altLang="en-US">
            <a:latin typeface="Microsoft YaHei" panose="020B0503020204020204" pitchFamily="34" charset="-122"/>
            <a:ea typeface="Microsoft YaHei" panose="020B0503020204020204" pitchFamily="34" charset="-122"/>
          </a:endParaRPr>
        </a:p>
      </dgm:t>
    </dgm:pt>
    <dgm:pt modelId="{7EF87F96-3792-CC4A-963A-743EDFC2061D}" type="sibTrans" cxnId="{7AD3E003-CC45-A64A-BC0A-9FDFDC5F8A92}">
      <dgm:prSet/>
      <dgm:spPr/>
      <dgm:t>
        <a:bodyPr/>
        <a:lstStyle/>
        <a:p>
          <a:endParaRPr lang="zh-CN" altLang="en-US">
            <a:latin typeface="Microsoft YaHei" panose="020B0503020204020204" pitchFamily="34" charset="-122"/>
            <a:ea typeface="Microsoft YaHei" panose="020B0503020204020204" pitchFamily="34" charset="-122"/>
          </a:endParaRPr>
        </a:p>
      </dgm:t>
    </dgm:pt>
    <dgm:pt modelId="{BAA43DE8-D029-3549-A249-FBBBE18C03F1}">
      <dgm:prSet phldrT="[文本]"/>
      <dgm:spPr/>
      <dgm:t>
        <a:bodyPr/>
        <a:lstStyle/>
        <a:p>
          <a:r>
            <a:rPr lang="zh-CN" altLang="en-US" dirty="0">
              <a:latin typeface="Microsoft YaHei" panose="020B0503020204020204" pitchFamily="34" charset="-122"/>
              <a:ea typeface="Microsoft YaHei" panose="020B0503020204020204" pitchFamily="34" charset="-122"/>
            </a:rPr>
            <a:t>情感表达</a:t>
          </a:r>
        </a:p>
      </dgm:t>
    </dgm:pt>
    <dgm:pt modelId="{8CB0BE31-95FB-A34F-B9B6-FD74F5BD3254}" type="parTrans" cxnId="{5EC7F269-D4FA-2246-8413-D0CB990E3179}">
      <dgm:prSet/>
      <dgm:spPr/>
      <dgm:t>
        <a:bodyPr/>
        <a:lstStyle/>
        <a:p>
          <a:endParaRPr lang="zh-CN" altLang="en-US">
            <a:latin typeface="Microsoft YaHei" panose="020B0503020204020204" pitchFamily="34" charset="-122"/>
            <a:ea typeface="Microsoft YaHei" panose="020B0503020204020204" pitchFamily="34" charset="-122"/>
          </a:endParaRPr>
        </a:p>
      </dgm:t>
    </dgm:pt>
    <dgm:pt modelId="{6BD0B7DC-9446-9F47-A92C-9014879DF3A2}" type="sibTrans" cxnId="{5EC7F269-D4FA-2246-8413-D0CB990E3179}">
      <dgm:prSet/>
      <dgm:spPr/>
      <dgm:t>
        <a:bodyPr/>
        <a:lstStyle/>
        <a:p>
          <a:endParaRPr lang="zh-CN" altLang="en-US">
            <a:latin typeface="Microsoft YaHei" panose="020B0503020204020204" pitchFamily="34" charset="-122"/>
            <a:ea typeface="Microsoft YaHei" panose="020B0503020204020204" pitchFamily="34" charset="-122"/>
          </a:endParaRPr>
        </a:p>
      </dgm:t>
    </dgm:pt>
    <dgm:pt modelId="{54AEBD92-AEBA-0149-BC56-E5D1BAACFCFB}">
      <dgm:prSet phldrT="[文本]"/>
      <dgm:spPr/>
      <dgm:t>
        <a:bodyPr/>
        <a:lstStyle/>
        <a:p>
          <a:r>
            <a:rPr lang="zh-CN" altLang="en-US" dirty="0">
              <a:latin typeface="Microsoft YaHei" panose="020B0503020204020204" pitchFamily="34" charset="-122"/>
              <a:ea typeface="Microsoft YaHei" panose="020B0503020204020204" pitchFamily="34" charset="-122"/>
            </a:rPr>
            <a:t>开放式交通</a:t>
          </a:r>
        </a:p>
      </dgm:t>
    </dgm:pt>
    <dgm:pt modelId="{36282170-63A0-F642-97F4-A1C7876032BA}" type="parTrans" cxnId="{9BB30C87-21EC-194A-9BF3-2B20940AE4FA}">
      <dgm:prSet/>
      <dgm:spPr/>
      <dgm:t>
        <a:bodyPr/>
        <a:lstStyle/>
        <a:p>
          <a:endParaRPr lang="zh-CN" altLang="en-US">
            <a:latin typeface="Microsoft YaHei" panose="020B0503020204020204" pitchFamily="34" charset="-122"/>
            <a:ea typeface="Microsoft YaHei" panose="020B0503020204020204" pitchFamily="34" charset="-122"/>
          </a:endParaRPr>
        </a:p>
      </dgm:t>
    </dgm:pt>
    <dgm:pt modelId="{A1FCF748-5860-C448-AC98-607382E88D8A}" type="sibTrans" cxnId="{9BB30C87-21EC-194A-9BF3-2B20940AE4FA}">
      <dgm:prSet/>
      <dgm:spPr/>
      <dgm:t>
        <a:bodyPr/>
        <a:lstStyle/>
        <a:p>
          <a:endParaRPr lang="zh-CN" altLang="en-US">
            <a:latin typeface="Microsoft YaHei" panose="020B0503020204020204" pitchFamily="34" charset="-122"/>
            <a:ea typeface="Microsoft YaHei" panose="020B0503020204020204" pitchFamily="34" charset="-122"/>
          </a:endParaRPr>
        </a:p>
      </dgm:t>
    </dgm:pt>
    <dgm:pt modelId="{BD51B16A-52FB-AD43-82AD-B3B6B7549A6D}">
      <dgm:prSet phldrT="[文本]"/>
      <dgm:spPr/>
      <dgm:t>
        <a:bodyPr/>
        <a:lstStyle/>
        <a:p>
          <a:r>
            <a:rPr lang="zh-CN" altLang="en-US" dirty="0">
              <a:latin typeface="Microsoft YaHei" panose="020B0503020204020204" pitchFamily="34" charset="-122"/>
              <a:ea typeface="Microsoft YaHei" panose="020B0503020204020204" pitchFamily="34" charset="-122"/>
            </a:rPr>
            <a:t>小组凝聚力</a:t>
          </a:r>
        </a:p>
      </dgm:t>
    </dgm:pt>
    <dgm:pt modelId="{3E3EEF59-BDD3-C544-AF1B-D388C6EBB236}" type="parTrans" cxnId="{F25BF1D4-A7A4-B44E-B008-8FD14DB0110E}">
      <dgm:prSet/>
      <dgm:spPr/>
      <dgm:t>
        <a:bodyPr/>
        <a:lstStyle/>
        <a:p>
          <a:endParaRPr lang="zh-CN" altLang="en-US">
            <a:latin typeface="Microsoft YaHei" panose="020B0503020204020204" pitchFamily="34" charset="-122"/>
            <a:ea typeface="Microsoft YaHei" panose="020B0503020204020204" pitchFamily="34" charset="-122"/>
          </a:endParaRPr>
        </a:p>
      </dgm:t>
    </dgm:pt>
    <dgm:pt modelId="{0FE8DCAC-DB45-AF45-AED5-EBB61511EF55}" type="sibTrans" cxnId="{F25BF1D4-A7A4-B44E-B008-8FD14DB0110E}">
      <dgm:prSet/>
      <dgm:spPr/>
      <dgm:t>
        <a:bodyPr/>
        <a:lstStyle/>
        <a:p>
          <a:endParaRPr lang="zh-CN" altLang="en-US">
            <a:latin typeface="Microsoft YaHei" panose="020B0503020204020204" pitchFamily="34" charset="-122"/>
            <a:ea typeface="Microsoft YaHei" panose="020B0503020204020204" pitchFamily="34" charset="-122"/>
          </a:endParaRPr>
        </a:p>
      </dgm:t>
    </dgm:pt>
    <dgm:pt modelId="{DF4399CC-A695-8345-98A8-4DCB759AA54C}">
      <dgm:prSet phldrT="[文本]"/>
      <dgm:spPr/>
      <dgm:t>
        <a:bodyPr/>
        <a:lstStyle/>
        <a:p>
          <a:r>
            <a:rPr lang="zh-CN" altLang="en-US" dirty="0">
              <a:latin typeface="Microsoft YaHei" panose="020B0503020204020204" pitchFamily="34" charset="-122"/>
              <a:ea typeface="Microsoft YaHei" panose="020B0503020204020204" pitchFamily="34" charset="-122"/>
            </a:rPr>
            <a:t>课程设计与组织</a:t>
          </a:r>
        </a:p>
      </dgm:t>
    </dgm:pt>
    <dgm:pt modelId="{86E523EF-9168-DB4D-8C0C-3A2F0F6BFA97}" type="parTrans" cxnId="{FB916798-4F49-9843-8014-EC5EED53E9FC}">
      <dgm:prSet/>
      <dgm:spPr/>
      <dgm:t>
        <a:bodyPr/>
        <a:lstStyle/>
        <a:p>
          <a:endParaRPr lang="zh-CN" altLang="en-US">
            <a:latin typeface="Microsoft YaHei" panose="020B0503020204020204" pitchFamily="34" charset="-122"/>
            <a:ea typeface="Microsoft YaHei" panose="020B0503020204020204" pitchFamily="34" charset="-122"/>
          </a:endParaRPr>
        </a:p>
      </dgm:t>
    </dgm:pt>
    <dgm:pt modelId="{1750A413-2FFF-D944-8D03-A59C73725243}" type="sibTrans" cxnId="{FB916798-4F49-9843-8014-EC5EED53E9FC}">
      <dgm:prSet/>
      <dgm:spPr/>
      <dgm:t>
        <a:bodyPr/>
        <a:lstStyle/>
        <a:p>
          <a:endParaRPr lang="zh-CN" altLang="en-US">
            <a:latin typeface="Microsoft YaHei" panose="020B0503020204020204" pitchFamily="34" charset="-122"/>
            <a:ea typeface="Microsoft YaHei" panose="020B0503020204020204" pitchFamily="34" charset="-122"/>
          </a:endParaRPr>
        </a:p>
      </dgm:t>
    </dgm:pt>
    <dgm:pt modelId="{FB682F99-5E28-FE4F-9F16-6955C901E94C}">
      <dgm:prSet phldrT="[文本]"/>
      <dgm:spPr/>
      <dgm:t>
        <a:bodyPr/>
        <a:lstStyle/>
        <a:p>
          <a:endParaRPr lang="zh-CN" altLang="en-US" dirty="0">
            <a:latin typeface="Microsoft YaHei" panose="020B0503020204020204" pitchFamily="34" charset="-122"/>
            <a:ea typeface="Microsoft YaHei" panose="020B0503020204020204" pitchFamily="34" charset="-122"/>
          </a:endParaRPr>
        </a:p>
      </dgm:t>
    </dgm:pt>
    <dgm:pt modelId="{D68FBEE8-A273-2B45-B6C3-DC634D4A3455}" type="parTrans" cxnId="{EB4FBC8D-BF85-3B48-B2FA-8249CAE23983}">
      <dgm:prSet/>
      <dgm:spPr/>
      <dgm:t>
        <a:bodyPr/>
        <a:lstStyle/>
        <a:p>
          <a:endParaRPr lang="zh-CN" altLang="en-US">
            <a:latin typeface="Microsoft YaHei" panose="020B0503020204020204" pitchFamily="34" charset="-122"/>
            <a:ea typeface="Microsoft YaHei" panose="020B0503020204020204" pitchFamily="34" charset="-122"/>
          </a:endParaRPr>
        </a:p>
      </dgm:t>
    </dgm:pt>
    <dgm:pt modelId="{150B417C-F417-434E-B358-AE410E7AB1E2}" type="sibTrans" cxnId="{EB4FBC8D-BF85-3B48-B2FA-8249CAE23983}">
      <dgm:prSet/>
      <dgm:spPr/>
      <dgm:t>
        <a:bodyPr/>
        <a:lstStyle/>
        <a:p>
          <a:endParaRPr lang="zh-CN" altLang="en-US">
            <a:latin typeface="Microsoft YaHei" panose="020B0503020204020204" pitchFamily="34" charset="-122"/>
            <a:ea typeface="Microsoft YaHei" panose="020B0503020204020204" pitchFamily="34" charset="-122"/>
          </a:endParaRPr>
        </a:p>
      </dgm:t>
    </dgm:pt>
    <dgm:pt modelId="{216C024B-C40B-CF45-9E96-3CE3DA053F05}">
      <dgm:prSet phldrT="[文本]"/>
      <dgm:spPr/>
      <dgm:t>
        <a:bodyPr/>
        <a:lstStyle/>
        <a:p>
          <a:r>
            <a:rPr lang="zh-CN" altLang="en-US" dirty="0">
              <a:latin typeface="Microsoft YaHei" panose="020B0503020204020204" pitchFamily="34" charset="-122"/>
              <a:ea typeface="Microsoft YaHei" panose="020B0503020204020204" pitchFamily="34" charset="-122"/>
            </a:rPr>
            <a:t>促进讨论</a:t>
          </a:r>
        </a:p>
      </dgm:t>
    </dgm:pt>
    <dgm:pt modelId="{5C0044DB-AE80-7246-A5F2-290A4FABE930}" type="parTrans" cxnId="{736AC0C1-3B3B-EB44-9894-FC373CBE2728}">
      <dgm:prSet/>
      <dgm:spPr/>
      <dgm:t>
        <a:bodyPr/>
        <a:lstStyle/>
        <a:p>
          <a:endParaRPr lang="zh-CN" altLang="en-US">
            <a:latin typeface="Microsoft YaHei" panose="020B0503020204020204" pitchFamily="34" charset="-122"/>
            <a:ea typeface="Microsoft YaHei" panose="020B0503020204020204" pitchFamily="34" charset="-122"/>
          </a:endParaRPr>
        </a:p>
      </dgm:t>
    </dgm:pt>
    <dgm:pt modelId="{79367F7E-4149-0743-9FC0-B1F314811D04}" type="sibTrans" cxnId="{736AC0C1-3B3B-EB44-9894-FC373CBE2728}">
      <dgm:prSet/>
      <dgm:spPr/>
      <dgm:t>
        <a:bodyPr/>
        <a:lstStyle/>
        <a:p>
          <a:endParaRPr lang="zh-CN" altLang="en-US">
            <a:latin typeface="Microsoft YaHei" panose="020B0503020204020204" pitchFamily="34" charset="-122"/>
            <a:ea typeface="Microsoft YaHei" panose="020B0503020204020204" pitchFamily="34" charset="-122"/>
          </a:endParaRPr>
        </a:p>
      </dgm:t>
    </dgm:pt>
    <dgm:pt modelId="{E76B9053-6C95-204F-BBE5-6D1BBE59824C}">
      <dgm:prSet phldrT="[文本]"/>
      <dgm:spPr/>
      <dgm:t>
        <a:bodyPr/>
        <a:lstStyle/>
        <a:p>
          <a:r>
            <a:rPr lang="zh-CN" altLang="en-US" dirty="0">
              <a:latin typeface="Microsoft YaHei" panose="020B0503020204020204" pitchFamily="34" charset="-122"/>
              <a:ea typeface="Microsoft YaHei" panose="020B0503020204020204" pitchFamily="34" charset="-122"/>
            </a:rPr>
            <a:t>直接教学</a:t>
          </a:r>
        </a:p>
      </dgm:t>
    </dgm:pt>
    <dgm:pt modelId="{E1D7BE06-DCC9-3144-89AA-19E0F47C9882}" type="parTrans" cxnId="{1F60FB99-6B51-744D-94C2-FB772A574334}">
      <dgm:prSet/>
      <dgm:spPr/>
      <dgm:t>
        <a:bodyPr/>
        <a:lstStyle/>
        <a:p>
          <a:endParaRPr lang="zh-CN" altLang="en-US">
            <a:latin typeface="Microsoft YaHei" panose="020B0503020204020204" pitchFamily="34" charset="-122"/>
            <a:ea typeface="Microsoft YaHei" panose="020B0503020204020204" pitchFamily="34" charset="-122"/>
          </a:endParaRPr>
        </a:p>
      </dgm:t>
    </dgm:pt>
    <dgm:pt modelId="{86087BAD-EBDC-D44D-95F6-15CC7056D957}" type="sibTrans" cxnId="{1F60FB99-6B51-744D-94C2-FB772A574334}">
      <dgm:prSet/>
      <dgm:spPr/>
      <dgm:t>
        <a:bodyPr/>
        <a:lstStyle/>
        <a:p>
          <a:endParaRPr lang="zh-CN" altLang="en-US">
            <a:latin typeface="Microsoft YaHei" panose="020B0503020204020204" pitchFamily="34" charset="-122"/>
            <a:ea typeface="Microsoft YaHei" panose="020B0503020204020204" pitchFamily="34" charset="-122"/>
          </a:endParaRPr>
        </a:p>
      </dgm:t>
    </dgm:pt>
    <dgm:pt modelId="{1CA9B823-4B4F-4D47-A6B1-4C61912CFEBF}">
      <dgm:prSet phldrT="[文本]"/>
      <dgm:spPr/>
      <dgm:t>
        <a:bodyPr/>
        <a:lstStyle/>
        <a:p>
          <a:r>
            <a:rPr lang="zh-CN" altLang="en-US" dirty="0">
              <a:latin typeface="Microsoft YaHei" panose="020B0503020204020204" pitchFamily="34" charset="-122"/>
              <a:ea typeface="Microsoft YaHei" panose="020B0503020204020204" pitchFamily="34" charset="-122"/>
            </a:rPr>
            <a:t>批判性思维</a:t>
          </a:r>
        </a:p>
      </dgm:t>
    </dgm:pt>
    <dgm:pt modelId="{AC95A0B4-BFAA-1F43-88BE-57815B6E124F}" type="parTrans" cxnId="{151E43F9-4ED4-F447-9552-9FB6CF6B0519}">
      <dgm:prSet/>
      <dgm:spPr/>
      <dgm:t>
        <a:bodyPr/>
        <a:lstStyle/>
        <a:p>
          <a:endParaRPr lang="zh-CN" altLang="en-US"/>
        </a:p>
      </dgm:t>
    </dgm:pt>
    <dgm:pt modelId="{272237E1-D373-3149-9228-AE32C387900A}" type="sibTrans" cxnId="{151E43F9-4ED4-F447-9552-9FB6CF6B0519}">
      <dgm:prSet/>
      <dgm:spPr/>
      <dgm:t>
        <a:bodyPr/>
        <a:lstStyle/>
        <a:p>
          <a:endParaRPr lang="zh-CN" altLang="en-US"/>
        </a:p>
      </dgm:t>
    </dgm:pt>
    <dgm:pt modelId="{D379724E-8522-6944-AE2B-A5BE2DC1A40B}">
      <dgm:prSet phldrT="[文本]"/>
      <dgm:spPr/>
      <dgm:t>
        <a:bodyPr/>
        <a:lstStyle/>
        <a:p>
          <a:r>
            <a:rPr lang="zh-CN" altLang="en-US" dirty="0">
              <a:latin typeface="Microsoft YaHei" panose="020B0503020204020204" pitchFamily="34" charset="-122"/>
              <a:ea typeface="Microsoft YaHei" panose="020B0503020204020204" pitchFamily="34" charset="-122"/>
            </a:rPr>
            <a:t>持续对话</a:t>
          </a:r>
        </a:p>
      </dgm:t>
    </dgm:pt>
    <dgm:pt modelId="{7731B0E4-15F1-4D4B-ABDC-C80AA2DF1FAD}" type="parTrans" cxnId="{086C847C-755F-CA4E-9C41-7F645D8AC2C9}">
      <dgm:prSet/>
      <dgm:spPr/>
      <dgm:t>
        <a:bodyPr/>
        <a:lstStyle/>
        <a:p>
          <a:endParaRPr lang="zh-CN" altLang="en-US"/>
        </a:p>
      </dgm:t>
    </dgm:pt>
    <dgm:pt modelId="{02FEA5FF-F588-EB4E-B93F-2B043D54204D}" type="sibTrans" cxnId="{086C847C-755F-CA4E-9C41-7F645D8AC2C9}">
      <dgm:prSet/>
      <dgm:spPr/>
      <dgm:t>
        <a:bodyPr/>
        <a:lstStyle/>
        <a:p>
          <a:endParaRPr lang="zh-CN" altLang="en-US"/>
        </a:p>
      </dgm:t>
    </dgm:pt>
    <dgm:pt modelId="{C1D7EC88-965D-E143-8ED3-1871F8C0714A}">
      <dgm:prSet phldrT="[文本]"/>
      <dgm:spPr/>
      <dgm:t>
        <a:bodyPr/>
        <a:lstStyle/>
        <a:p>
          <a:r>
            <a:rPr lang="zh-CN" altLang="en-US" dirty="0">
              <a:latin typeface="Microsoft YaHei" panose="020B0503020204020204" pitchFamily="34" charset="-122"/>
              <a:ea typeface="Microsoft YaHei" panose="020B0503020204020204" pitchFamily="34" charset="-122"/>
            </a:rPr>
            <a:t>反思</a:t>
          </a:r>
        </a:p>
      </dgm:t>
    </dgm:pt>
    <dgm:pt modelId="{97B825C8-F1C7-2644-AB2B-B9C923A6C99C}" type="parTrans" cxnId="{DFC10750-DD64-6949-B8F4-24D646372D58}">
      <dgm:prSet/>
      <dgm:spPr/>
      <dgm:t>
        <a:bodyPr/>
        <a:lstStyle/>
        <a:p>
          <a:endParaRPr lang="zh-CN" altLang="en-US"/>
        </a:p>
      </dgm:t>
    </dgm:pt>
    <dgm:pt modelId="{593C90AB-6C7F-C148-B41A-388A0B307B19}" type="sibTrans" cxnId="{DFC10750-DD64-6949-B8F4-24D646372D58}">
      <dgm:prSet/>
      <dgm:spPr/>
      <dgm:t>
        <a:bodyPr/>
        <a:lstStyle/>
        <a:p>
          <a:endParaRPr lang="zh-CN" altLang="en-US"/>
        </a:p>
      </dgm:t>
    </dgm:pt>
    <dgm:pt modelId="{1C374F4F-6CA4-354E-BBC9-DA768042EABF}">
      <dgm:prSet phldrT="[文本]"/>
      <dgm:spPr/>
      <dgm:t>
        <a:bodyPr/>
        <a:lstStyle/>
        <a:p>
          <a:r>
            <a:rPr lang="zh-CN" altLang="en-US" dirty="0">
              <a:latin typeface="Microsoft YaHei" panose="020B0503020204020204" pitchFamily="34" charset="-122"/>
              <a:ea typeface="Microsoft YaHei" panose="020B0503020204020204" pitchFamily="34" charset="-122"/>
            </a:rPr>
            <a:t>学习过程中的情感体验</a:t>
          </a:r>
        </a:p>
      </dgm:t>
    </dgm:pt>
    <dgm:pt modelId="{3122CC7F-7139-354F-950E-75B247343C9F}" type="parTrans" cxnId="{2A5159AF-00C9-0747-9C46-03CBCF45685A}">
      <dgm:prSet/>
      <dgm:spPr/>
      <dgm:t>
        <a:bodyPr/>
        <a:lstStyle/>
        <a:p>
          <a:endParaRPr lang="zh-CN" altLang="en-US"/>
        </a:p>
      </dgm:t>
    </dgm:pt>
    <dgm:pt modelId="{6C1D7E8E-9A2F-7149-8A37-585061088EA8}" type="sibTrans" cxnId="{2A5159AF-00C9-0747-9C46-03CBCF45685A}">
      <dgm:prSet/>
      <dgm:spPr/>
      <dgm:t>
        <a:bodyPr/>
        <a:lstStyle/>
        <a:p>
          <a:endParaRPr lang="zh-CN" altLang="en-US"/>
        </a:p>
      </dgm:t>
    </dgm:pt>
    <dgm:pt modelId="{E13C3638-40AC-2549-9A7A-593582EFFF4C}">
      <dgm:prSet phldrT="[文本]"/>
      <dgm:spPr/>
      <dgm:t>
        <a:bodyPr/>
        <a:lstStyle/>
        <a:p>
          <a:r>
            <a:rPr lang="zh-CN" altLang="en-US" dirty="0">
              <a:latin typeface="Microsoft YaHei" panose="020B0503020204020204" pitchFamily="34" charset="-122"/>
              <a:ea typeface="Microsoft YaHei" panose="020B0503020204020204" pitchFamily="34" charset="-122"/>
            </a:rPr>
            <a:t>情感存在感</a:t>
          </a:r>
        </a:p>
      </dgm:t>
    </dgm:pt>
    <dgm:pt modelId="{7470E364-1A76-5544-A8ED-AF232E128EE7}" type="parTrans" cxnId="{D4F238A9-4DED-A04E-9240-3D2D40244EBA}">
      <dgm:prSet/>
      <dgm:spPr/>
      <dgm:t>
        <a:bodyPr/>
        <a:lstStyle/>
        <a:p>
          <a:endParaRPr lang="zh-CN" altLang="en-US"/>
        </a:p>
      </dgm:t>
    </dgm:pt>
    <dgm:pt modelId="{F3B2CCE5-BC81-0444-944F-60E7762033B9}" type="sibTrans" cxnId="{D4F238A9-4DED-A04E-9240-3D2D40244EBA}">
      <dgm:prSet/>
      <dgm:spPr/>
      <dgm:t>
        <a:bodyPr/>
        <a:lstStyle/>
        <a:p>
          <a:endParaRPr lang="zh-CN" altLang="en-US"/>
        </a:p>
      </dgm:t>
    </dgm:pt>
    <dgm:pt modelId="{D6AD8886-AF1B-0046-ADC2-9EDEC84DEB2D}">
      <dgm:prSet phldrT="[文本]"/>
      <dgm:spPr/>
      <dgm:t>
        <a:bodyPr/>
        <a:lstStyle/>
        <a:p>
          <a:r>
            <a:rPr lang="zh-CN" altLang="en-US" dirty="0">
              <a:latin typeface="Microsoft YaHei" panose="020B0503020204020204" pitchFamily="34" charset="-122"/>
              <a:ea typeface="Microsoft YaHei" panose="020B0503020204020204" pitchFamily="34" charset="-122"/>
            </a:rPr>
            <a:t>学习过程中产生的情感状态</a:t>
          </a:r>
        </a:p>
      </dgm:t>
    </dgm:pt>
    <dgm:pt modelId="{1F3C0255-5096-2741-8A44-5881FC893286}" type="parTrans" cxnId="{8D9CEE32-BB11-C94C-ABB1-A1D0798E8E73}">
      <dgm:prSet/>
      <dgm:spPr/>
      <dgm:t>
        <a:bodyPr/>
        <a:lstStyle/>
        <a:p>
          <a:endParaRPr lang="zh-CN" altLang="en-US"/>
        </a:p>
      </dgm:t>
    </dgm:pt>
    <dgm:pt modelId="{73D1B1A8-DDCD-C540-A503-FF6B967F2D85}" type="sibTrans" cxnId="{8D9CEE32-BB11-C94C-ABB1-A1D0798E8E73}">
      <dgm:prSet/>
      <dgm:spPr/>
      <dgm:t>
        <a:bodyPr/>
        <a:lstStyle/>
        <a:p>
          <a:endParaRPr lang="zh-CN" altLang="en-US"/>
        </a:p>
      </dgm:t>
    </dgm:pt>
    <dgm:pt modelId="{2C1EFFC8-A332-FF46-914F-2919F99FF155}" type="pres">
      <dgm:prSet presAssocID="{1955E6D5-71D5-834F-BC28-7A4D27597AC0}" presName="diagram" presStyleCnt="0">
        <dgm:presLayoutVars>
          <dgm:dir/>
          <dgm:animLvl val="lvl"/>
          <dgm:resizeHandles val="exact"/>
        </dgm:presLayoutVars>
      </dgm:prSet>
      <dgm:spPr/>
    </dgm:pt>
    <dgm:pt modelId="{306F8D49-D340-5E4B-B9DD-D902AFA8F108}" type="pres">
      <dgm:prSet presAssocID="{64A97F5B-4C70-2C45-B97E-768023FA34FF}" presName="compNode" presStyleCnt="0"/>
      <dgm:spPr/>
    </dgm:pt>
    <dgm:pt modelId="{9CECAA40-8CA0-6D44-ABAC-0078FF975A34}" type="pres">
      <dgm:prSet presAssocID="{64A97F5B-4C70-2C45-B97E-768023FA34FF}" presName="childRect" presStyleLbl="bgAcc1" presStyleIdx="0" presStyleCnt="4">
        <dgm:presLayoutVars>
          <dgm:bulletEnabled val="1"/>
        </dgm:presLayoutVars>
      </dgm:prSet>
      <dgm:spPr/>
    </dgm:pt>
    <dgm:pt modelId="{DD1E99AE-F839-C44A-88B9-5EF14ADDDEAD}" type="pres">
      <dgm:prSet presAssocID="{64A97F5B-4C70-2C45-B97E-768023FA34FF}" presName="parentText" presStyleLbl="node1" presStyleIdx="0" presStyleCnt="0">
        <dgm:presLayoutVars>
          <dgm:chMax val="0"/>
          <dgm:bulletEnabled val="1"/>
        </dgm:presLayoutVars>
      </dgm:prSet>
      <dgm:spPr/>
    </dgm:pt>
    <dgm:pt modelId="{D1BE413B-76A4-6648-875F-A357C7A4013A}" type="pres">
      <dgm:prSet presAssocID="{64A97F5B-4C70-2C45-B97E-768023FA34FF}" presName="parentRect" presStyleLbl="alignNode1" presStyleIdx="0" presStyleCnt="4"/>
      <dgm:spPr/>
    </dgm:pt>
    <dgm:pt modelId="{28BA8B9D-D9BF-D643-A19E-4AB4DA594E11}" type="pres">
      <dgm:prSet presAssocID="{64A97F5B-4C70-2C45-B97E-768023FA34FF}" presName="adorn" presStyleLbl="fgAccFollowNode1" presStyleIdx="0" presStyleCnt="4"/>
      <dgm:spPr>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pt>
    <dgm:pt modelId="{FA9E9D61-C194-504A-9980-E9FE58C7810A}" type="pres">
      <dgm:prSet presAssocID="{B3FAE3E3-3D6F-A742-A98D-99073AE7B1B2}" presName="sibTrans" presStyleLbl="sibTrans2D1" presStyleIdx="0" presStyleCnt="0"/>
      <dgm:spPr/>
    </dgm:pt>
    <dgm:pt modelId="{36AC8C17-6819-AB40-9670-388F4D8CB04F}" type="pres">
      <dgm:prSet presAssocID="{3170D508-82CA-024D-9086-A5AC32AB0E93}" presName="compNode" presStyleCnt="0"/>
      <dgm:spPr/>
    </dgm:pt>
    <dgm:pt modelId="{EE7BFCD4-7705-0143-8C7B-0FFF8188BDAC}" type="pres">
      <dgm:prSet presAssocID="{3170D508-82CA-024D-9086-A5AC32AB0E93}" presName="childRect" presStyleLbl="bgAcc1" presStyleIdx="1" presStyleCnt="4">
        <dgm:presLayoutVars>
          <dgm:bulletEnabled val="1"/>
        </dgm:presLayoutVars>
      </dgm:prSet>
      <dgm:spPr/>
    </dgm:pt>
    <dgm:pt modelId="{4C9D175C-B7D3-314A-9410-18DFC631F224}" type="pres">
      <dgm:prSet presAssocID="{3170D508-82CA-024D-9086-A5AC32AB0E93}" presName="parentText" presStyleLbl="node1" presStyleIdx="0" presStyleCnt="0">
        <dgm:presLayoutVars>
          <dgm:chMax val="0"/>
          <dgm:bulletEnabled val="1"/>
        </dgm:presLayoutVars>
      </dgm:prSet>
      <dgm:spPr/>
    </dgm:pt>
    <dgm:pt modelId="{4E44D122-3598-1544-9EC2-38C6C4DD5FC7}" type="pres">
      <dgm:prSet presAssocID="{3170D508-82CA-024D-9086-A5AC32AB0E93}" presName="parentRect" presStyleLbl="alignNode1" presStyleIdx="1" presStyleCnt="4"/>
      <dgm:spPr/>
    </dgm:pt>
    <dgm:pt modelId="{6DFBEF6A-1000-FE44-828B-220A04C2E405}" type="pres">
      <dgm:prSet presAssocID="{3170D508-82CA-024D-9086-A5AC32AB0E93}" presName="adorn" presStyleLbl="fgAccFollowNode1" presStyleIdx="1" presStyleCnt="4"/>
      <dgm:spPr>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pt>
    <dgm:pt modelId="{1BA77E76-2A22-1B44-AC6B-BFC3E98B851C}" type="pres">
      <dgm:prSet presAssocID="{D35BD3FF-52D5-1344-832A-D3212750F96B}" presName="sibTrans" presStyleLbl="sibTrans2D1" presStyleIdx="0" presStyleCnt="0"/>
      <dgm:spPr/>
    </dgm:pt>
    <dgm:pt modelId="{BA40D207-CB0E-5C40-B37C-E7A49D93C4E1}" type="pres">
      <dgm:prSet presAssocID="{1F426DAA-1EE0-9F45-9AEB-CC95A9E320FB}" presName="compNode" presStyleCnt="0"/>
      <dgm:spPr/>
    </dgm:pt>
    <dgm:pt modelId="{510A3B0F-0B6E-6E4D-8B4B-73427E1B8103}" type="pres">
      <dgm:prSet presAssocID="{1F426DAA-1EE0-9F45-9AEB-CC95A9E320FB}" presName="childRect" presStyleLbl="bgAcc1" presStyleIdx="2" presStyleCnt="4">
        <dgm:presLayoutVars>
          <dgm:bulletEnabled val="1"/>
        </dgm:presLayoutVars>
      </dgm:prSet>
      <dgm:spPr/>
    </dgm:pt>
    <dgm:pt modelId="{CF61BE01-FF51-B846-A43D-8DAFAE60CCF0}" type="pres">
      <dgm:prSet presAssocID="{1F426DAA-1EE0-9F45-9AEB-CC95A9E320FB}" presName="parentText" presStyleLbl="node1" presStyleIdx="0" presStyleCnt="0">
        <dgm:presLayoutVars>
          <dgm:chMax val="0"/>
          <dgm:bulletEnabled val="1"/>
        </dgm:presLayoutVars>
      </dgm:prSet>
      <dgm:spPr/>
    </dgm:pt>
    <dgm:pt modelId="{863FA8D1-82FD-CE42-AC5F-9011759E747A}" type="pres">
      <dgm:prSet presAssocID="{1F426DAA-1EE0-9F45-9AEB-CC95A9E320FB}" presName="parentRect" presStyleLbl="alignNode1" presStyleIdx="2" presStyleCnt="4"/>
      <dgm:spPr/>
    </dgm:pt>
    <dgm:pt modelId="{107B047D-4C2B-464B-8BF5-E48F118B9F3B}" type="pres">
      <dgm:prSet presAssocID="{1F426DAA-1EE0-9F45-9AEB-CC95A9E320FB}" presName="adorn" presStyleLbl="fgAccFollowNode1" presStyleIdx="2" presStyleCnt="4"/>
      <dgm:spPr>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pt>
    <dgm:pt modelId="{4B4F8F92-5717-2149-9A80-A88387E2245C}" type="pres">
      <dgm:prSet presAssocID="{7EF87F96-3792-CC4A-963A-743EDFC2061D}" presName="sibTrans" presStyleLbl="sibTrans2D1" presStyleIdx="0" presStyleCnt="0"/>
      <dgm:spPr/>
    </dgm:pt>
    <dgm:pt modelId="{63B5D007-6EE9-3841-A2F3-7A81A576DFC0}" type="pres">
      <dgm:prSet presAssocID="{E13C3638-40AC-2549-9A7A-593582EFFF4C}" presName="compNode" presStyleCnt="0"/>
      <dgm:spPr/>
    </dgm:pt>
    <dgm:pt modelId="{14A23846-1532-7248-8168-C7727753A753}" type="pres">
      <dgm:prSet presAssocID="{E13C3638-40AC-2549-9A7A-593582EFFF4C}" presName="childRect" presStyleLbl="bgAcc1" presStyleIdx="3" presStyleCnt="4">
        <dgm:presLayoutVars>
          <dgm:bulletEnabled val="1"/>
        </dgm:presLayoutVars>
      </dgm:prSet>
      <dgm:spPr/>
    </dgm:pt>
    <dgm:pt modelId="{AE3DC332-D2FF-0B4D-A5DC-D9D8F1952EF4}" type="pres">
      <dgm:prSet presAssocID="{E13C3638-40AC-2549-9A7A-593582EFFF4C}" presName="parentText" presStyleLbl="node1" presStyleIdx="0" presStyleCnt="0">
        <dgm:presLayoutVars>
          <dgm:chMax val="0"/>
          <dgm:bulletEnabled val="1"/>
        </dgm:presLayoutVars>
      </dgm:prSet>
      <dgm:spPr/>
    </dgm:pt>
    <dgm:pt modelId="{1C3B8880-225B-2048-9EFC-924F1FD4264E}" type="pres">
      <dgm:prSet presAssocID="{E13C3638-40AC-2549-9A7A-593582EFFF4C}" presName="parentRect" presStyleLbl="alignNode1" presStyleIdx="3" presStyleCnt="4"/>
      <dgm:spPr/>
    </dgm:pt>
    <dgm:pt modelId="{A6E0D760-F3AC-6540-9D4C-8FDBB4704FAC}" type="pres">
      <dgm:prSet presAssocID="{E13C3638-40AC-2549-9A7A-593582EFFF4C}" presName="adorn" presStyleLbl="fgAccFollowNode1" presStyleIdx="3" presStyleCnt="4"/>
      <dgm:spPr>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pt>
  </dgm:ptLst>
  <dgm:cxnLst>
    <dgm:cxn modelId="{7AD3E003-CC45-A64A-BC0A-9FDFDC5F8A92}" srcId="{1955E6D5-71D5-834F-BC28-7A4D27597AC0}" destId="{1F426DAA-1EE0-9F45-9AEB-CC95A9E320FB}" srcOrd="2" destOrd="0" parTransId="{0CCCEE06-0B3B-6345-BED4-B9DE8F34F96E}" sibTransId="{7EF87F96-3792-CC4A-963A-743EDFC2061D}"/>
    <dgm:cxn modelId="{F2649C06-38D8-48DE-B6D8-FEE23652FF6B}" type="presOf" srcId="{C1D7EC88-965D-E143-8ED3-1871F8C0714A}" destId="{510A3B0F-0B6E-6E4D-8B4B-73427E1B8103}" srcOrd="0" destOrd="2" presId="urn:microsoft.com/office/officeart/2005/8/layout/bList2"/>
    <dgm:cxn modelId="{824CA707-B14D-4DB0-9320-56FD29A22EAD}" type="presOf" srcId="{D6AD8886-AF1B-0046-ADC2-9EDEC84DEB2D}" destId="{14A23846-1532-7248-8168-C7727753A753}" srcOrd="0" destOrd="1" presId="urn:microsoft.com/office/officeart/2005/8/layout/bList2"/>
    <dgm:cxn modelId="{5ED3A70F-DBA0-4140-9C39-15C065C8F77C}" type="presOf" srcId="{BAA43DE8-D029-3549-A249-FBBBE18C03F1}" destId="{9CECAA40-8CA0-6D44-ABAC-0078FF975A34}" srcOrd="0" destOrd="0" presId="urn:microsoft.com/office/officeart/2005/8/layout/bList2"/>
    <dgm:cxn modelId="{1BF8EC16-E8D3-425C-8BC8-236520ECC46A}" type="presOf" srcId="{1955E6D5-71D5-834F-BC28-7A4D27597AC0}" destId="{2C1EFFC8-A332-FF46-914F-2919F99FF155}" srcOrd="0" destOrd="0" presId="urn:microsoft.com/office/officeart/2005/8/layout/bList2"/>
    <dgm:cxn modelId="{F9CDA619-517D-480E-9666-B7B512AEB4AB}" type="presOf" srcId="{E76B9053-6C95-204F-BBE5-6D1BBE59824C}" destId="{EE7BFCD4-7705-0143-8C7B-0FFF8188BDAC}" srcOrd="0" destOrd="2" presId="urn:microsoft.com/office/officeart/2005/8/layout/bList2"/>
    <dgm:cxn modelId="{67F5B121-3B6D-41F1-80B0-FD4450579F6C}" type="presOf" srcId="{DF4399CC-A695-8345-98A8-4DCB759AA54C}" destId="{EE7BFCD4-7705-0143-8C7B-0FFF8188BDAC}" srcOrd="0" destOrd="0" presId="urn:microsoft.com/office/officeart/2005/8/layout/bList2"/>
    <dgm:cxn modelId="{8D9CEE32-BB11-C94C-ABB1-A1D0798E8E73}" srcId="{E13C3638-40AC-2549-9A7A-593582EFFF4C}" destId="{D6AD8886-AF1B-0046-ADC2-9EDEC84DEB2D}" srcOrd="1" destOrd="0" parTransId="{1F3C0255-5096-2741-8A44-5881FC893286}" sibTransId="{73D1B1A8-DDCD-C540-A503-FF6B967F2D85}"/>
    <dgm:cxn modelId="{122F6538-6FEE-4CC6-BCF3-8247ACE44499}" type="presOf" srcId="{64A97F5B-4C70-2C45-B97E-768023FA34FF}" destId="{DD1E99AE-F839-C44A-88B9-5EF14ADDDEAD}" srcOrd="0" destOrd="0" presId="urn:microsoft.com/office/officeart/2005/8/layout/bList2"/>
    <dgm:cxn modelId="{DF975261-89E4-45C1-A31F-9922908DBC40}" type="presOf" srcId="{D379724E-8522-6944-AE2B-A5BE2DC1A40B}" destId="{510A3B0F-0B6E-6E4D-8B4B-73427E1B8103}" srcOrd="0" destOrd="1" presId="urn:microsoft.com/office/officeart/2005/8/layout/bList2"/>
    <dgm:cxn modelId="{4034D668-A1B8-4EBF-95A3-952380939364}" type="presOf" srcId="{1F426DAA-1EE0-9F45-9AEB-CC95A9E320FB}" destId="{CF61BE01-FF51-B846-A43D-8DAFAE60CCF0}" srcOrd="0" destOrd="0" presId="urn:microsoft.com/office/officeart/2005/8/layout/bList2"/>
    <dgm:cxn modelId="{5EC7F269-D4FA-2246-8413-D0CB990E3179}" srcId="{64A97F5B-4C70-2C45-B97E-768023FA34FF}" destId="{BAA43DE8-D029-3549-A249-FBBBE18C03F1}" srcOrd="0" destOrd="0" parTransId="{8CB0BE31-95FB-A34F-B9B6-FD74F5BD3254}" sibTransId="{6BD0B7DC-9446-9F47-A92C-9014879DF3A2}"/>
    <dgm:cxn modelId="{DFC10750-DD64-6949-B8F4-24D646372D58}" srcId="{1F426DAA-1EE0-9F45-9AEB-CC95A9E320FB}" destId="{C1D7EC88-965D-E143-8ED3-1871F8C0714A}" srcOrd="2" destOrd="0" parTransId="{97B825C8-F1C7-2644-AB2B-B9C923A6C99C}" sibTransId="{593C90AB-6C7F-C148-B41A-388A0B307B19}"/>
    <dgm:cxn modelId="{F343B556-89D2-4589-BCB6-9C962A9C12A4}" type="presOf" srcId="{1F426DAA-1EE0-9F45-9AEB-CC95A9E320FB}" destId="{863FA8D1-82FD-CE42-AC5F-9011759E747A}" srcOrd="1" destOrd="0" presId="urn:microsoft.com/office/officeart/2005/8/layout/bList2"/>
    <dgm:cxn modelId="{BEC7147B-B5C3-4095-89B9-596356DBDF68}" type="presOf" srcId="{1CA9B823-4B4F-4D47-A6B1-4C61912CFEBF}" destId="{510A3B0F-0B6E-6E4D-8B4B-73427E1B8103}" srcOrd="0" destOrd="0" presId="urn:microsoft.com/office/officeart/2005/8/layout/bList2"/>
    <dgm:cxn modelId="{086C847C-755F-CA4E-9C41-7F645D8AC2C9}" srcId="{1F426DAA-1EE0-9F45-9AEB-CC95A9E320FB}" destId="{D379724E-8522-6944-AE2B-A5BE2DC1A40B}" srcOrd="1" destOrd="0" parTransId="{7731B0E4-15F1-4D4B-ABDC-C80AA2DF1FAD}" sibTransId="{02FEA5FF-F588-EB4E-B93F-2B043D54204D}"/>
    <dgm:cxn modelId="{3227367D-ED85-D747-9239-913CB6B84921}" srcId="{1955E6D5-71D5-834F-BC28-7A4D27597AC0}" destId="{3170D508-82CA-024D-9086-A5AC32AB0E93}" srcOrd="1" destOrd="0" parTransId="{898030CD-BDDF-4647-8417-B445E4FE00EB}" sibTransId="{D35BD3FF-52D5-1344-832A-D3212750F96B}"/>
    <dgm:cxn modelId="{AA116986-E438-4D3C-B4A3-BD9E38ABA486}" type="presOf" srcId="{BD51B16A-52FB-AD43-82AD-B3B6B7549A6D}" destId="{9CECAA40-8CA0-6D44-ABAC-0078FF975A34}" srcOrd="0" destOrd="2" presId="urn:microsoft.com/office/officeart/2005/8/layout/bList2"/>
    <dgm:cxn modelId="{9BB30C87-21EC-194A-9BF3-2B20940AE4FA}" srcId="{64A97F5B-4C70-2C45-B97E-768023FA34FF}" destId="{54AEBD92-AEBA-0149-BC56-E5D1BAACFCFB}" srcOrd="1" destOrd="0" parTransId="{36282170-63A0-F642-97F4-A1C7876032BA}" sibTransId="{A1FCF748-5860-C448-AC98-607382E88D8A}"/>
    <dgm:cxn modelId="{EB4FBC8D-BF85-3B48-B2FA-8249CAE23983}" srcId="{3170D508-82CA-024D-9086-A5AC32AB0E93}" destId="{FB682F99-5E28-FE4F-9F16-6955C901E94C}" srcOrd="3" destOrd="0" parTransId="{D68FBEE8-A273-2B45-B6C3-DC634D4A3455}" sibTransId="{150B417C-F417-434E-B358-AE410E7AB1E2}"/>
    <dgm:cxn modelId="{FB916798-4F49-9843-8014-EC5EED53E9FC}" srcId="{3170D508-82CA-024D-9086-A5AC32AB0E93}" destId="{DF4399CC-A695-8345-98A8-4DCB759AA54C}" srcOrd="0" destOrd="0" parTransId="{86E523EF-9168-DB4D-8C0C-3A2F0F6BFA97}" sibTransId="{1750A413-2FFF-D944-8D03-A59C73725243}"/>
    <dgm:cxn modelId="{1F60FB99-6B51-744D-94C2-FB772A574334}" srcId="{3170D508-82CA-024D-9086-A5AC32AB0E93}" destId="{E76B9053-6C95-204F-BBE5-6D1BBE59824C}" srcOrd="2" destOrd="0" parTransId="{E1D7BE06-DCC9-3144-89AA-19E0F47C9882}" sibTransId="{86087BAD-EBDC-D44D-95F6-15CC7056D957}"/>
    <dgm:cxn modelId="{076EC09F-A3B3-43B3-9E6B-AB4393F597EB}" type="presOf" srcId="{3170D508-82CA-024D-9086-A5AC32AB0E93}" destId="{4E44D122-3598-1544-9EC2-38C6C4DD5FC7}" srcOrd="1" destOrd="0" presId="urn:microsoft.com/office/officeart/2005/8/layout/bList2"/>
    <dgm:cxn modelId="{D4F238A9-4DED-A04E-9240-3D2D40244EBA}" srcId="{1955E6D5-71D5-834F-BC28-7A4D27597AC0}" destId="{E13C3638-40AC-2549-9A7A-593582EFFF4C}" srcOrd="3" destOrd="0" parTransId="{7470E364-1A76-5544-A8ED-AF232E128EE7}" sibTransId="{F3B2CCE5-BC81-0444-944F-60E7762033B9}"/>
    <dgm:cxn modelId="{5C5C97AC-7F9C-4F78-8280-6D9476022346}" type="presOf" srcId="{54AEBD92-AEBA-0149-BC56-E5D1BAACFCFB}" destId="{9CECAA40-8CA0-6D44-ABAC-0078FF975A34}" srcOrd="0" destOrd="1" presId="urn:microsoft.com/office/officeart/2005/8/layout/bList2"/>
    <dgm:cxn modelId="{2A5159AF-00C9-0747-9C46-03CBCF45685A}" srcId="{E13C3638-40AC-2549-9A7A-593582EFFF4C}" destId="{1C374F4F-6CA4-354E-BBC9-DA768042EABF}" srcOrd="0" destOrd="0" parTransId="{3122CC7F-7139-354F-950E-75B247343C9F}" sibTransId="{6C1D7E8E-9A2F-7149-8A37-585061088EA8}"/>
    <dgm:cxn modelId="{75F974B3-AD20-4C9C-AFAC-679BCF694CD2}" type="presOf" srcId="{D35BD3FF-52D5-1344-832A-D3212750F96B}" destId="{1BA77E76-2A22-1B44-AC6B-BFC3E98B851C}" srcOrd="0" destOrd="0" presId="urn:microsoft.com/office/officeart/2005/8/layout/bList2"/>
    <dgm:cxn modelId="{736AC0C1-3B3B-EB44-9894-FC373CBE2728}" srcId="{3170D508-82CA-024D-9086-A5AC32AB0E93}" destId="{216C024B-C40B-CF45-9E96-3CE3DA053F05}" srcOrd="1" destOrd="0" parTransId="{5C0044DB-AE80-7246-A5F2-290A4FABE930}" sibTransId="{79367F7E-4149-0743-9FC0-B1F314811D04}"/>
    <dgm:cxn modelId="{A0AF05C5-0441-402D-A0F5-6840391F38F3}" type="presOf" srcId="{64A97F5B-4C70-2C45-B97E-768023FA34FF}" destId="{D1BE413B-76A4-6648-875F-A357C7A4013A}" srcOrd="1" destOrd="0" presId="urn:microsoft.com/office/officeart/2005/8/layout/bList2"/>
    <dgm:cxn modelId="{564988C5-9788-48E9-BB5D-D439153790C2}" type="presOf" srcId="{7EF87F96-3792-CC4A-963A-743EDFC2061D}" destId="{4B4F8F92-5717-2149-9A80-A88387E2245C}" srcOrd="0" destOrd="0" presId="urn:microsoft.com/office/officeart/2005/8/layout/bList2"/>
    <dgm:cxn modelId="{D3FEDDC5-C8B8-4258-903B-64C5F052354E}" type="presOf" srcId="{E13C3638-40AC-2549-9A7A-593582EFFF4C}" destId="{AE3DC332-D2FF-0B4D-A5DC-D9D8F1952EF4}" srcOrd="0" destOrd="0" presId="urn:microsoft.com/office/officeart/2005/8/layout/bList2"/>
    <dgm:cxn modelId="{036F6AC9-1D9E-4EAA-AA46-76DB1917E67C}" type="presOf" srcId="{E13C3638-40AC-2549-9A7A-593582EFFF4C}" destId="{1C3B8880-225B-2048-9EFC-924F1FD4264E}" srcOrd="1" destOrd="0" presId="urn:microsoft.com/office/officeart/2005/8/layout/bList2"/>
    <dgm:cxn modelId="{F25BF1D4-A7A4-B44E-B008-8FD14DB0110E}" srcId="{64A97F5B-4C70-2C45-B97E-768023FA34FF}" destId="{BD51B16A-52FB-AD43-82AD-B3B6B7549A6D}" srcOrd="2" destOrd="0" parTransId="{3E3EEF59-BDD3-C544-AF1B-D388C6EBB236}" sibTransId="{0FE8DCAC-DB45-AF45-AED5-EBB61511EF55}"/>
    <dgm:cxn modelId="{3EF85ADF-73E1-474B-B383-EDC4C8278887}" type="presOf" srcId="{B3FAE3E3-3D6F-A742-A98D-99073AE7B1B2}" destId="{FA9E9D61-C194-504A-9980-E9FE58C7810A}" srcOrd="0" destOrd="0" presId="urn:microsoft.com/office/officeart/2005/8/layout/bList2"/>
    <dgm:cxn modelId="{D20EC2E4-CEFE-2E4D-B79C-7DEE4696CE95}" srcId="{1955E6D5-71D5-834F-BC28-7A4D27597AC0}" destId="{64A97F5B-4C70-2C45-B97E-768023FA34FF}" srcOrd="0" destOrd="0" parTransId="{6686A8F5-7627-BC4B-9E5C-AC178C44DDFB}" sibTransId="{B3FAE3E3-3D6F-A742-A98D-99073AE7B1B2}"/>
    <dgm:cxn modelId="{8C6447E5-3B6F-4F10-B974-106E36953B88}" type="presOf" srcId="{216C024B-C40B-CF45-9E96-3CE3DA053F05}" destId="{EE7BFCD4-7705-0143-8C7B-0FFF8188BDAC}" srcOrd="0" destOrd="1" presId="urn:microsoft.com/office/officeart/2005/8/layout/bList2"/>
    <dgm:cxn modelId="{D765F5F0-A18C-4162-9D0B-BD3A88ABB365}" type="presOf" srcId="{3170D508-82CA-024D-9086-A5AC32AB0E93}" destId="{4C9D175C-B7D3-314A-9410-18DFC631F224}" srcOrd="0" destOrd="0" presId="urn:microsoft.com/office/officeart/2005/8/layout/bList2"/>
    <dgm:cxn modelId="{151E43F9-4ED4-F447-9552-9FB6CF6B0519}" srcId="{1F426DAA-1EE0-9F45-9AEB-CC95A9E320FB}" destId="{1CA9B823-4B4F-4D47-A6B1-4C61912CFEBF}" srcOrd="0" destOrd="0" parTransId="{AC95A0B4-BFAA-1F43-88BE-57815B6E124F}" sibTransId="{272237E1-D373-3149-9228-AE32C387900A}"/>
    <dgm:cxn modelId="{E4DE19FD-958C-4E46-9005-F007512C153E}" type="presOf" srcId="{1C374F4F-6CA4-354E-BBC9-DA768042EABF}" destId="{14A23846-1532-7248-8168-C7727753A753}" srcOrd="0" destOrd="0" presId="urn:microsoft.com/office/officeart/2005/8/layout/bList2"/>
    <dgm:cxn modelId="{14F155FE-7F0B-448D-B3EA-CC25B88C7D58}" type="presOf" srcId="{FB682F99-5E28-FE4F-9F16-6955C901E94C}" destId="{EE7BFCD4-7705-0143-8C7B-0FFF8188BDAC}" srcOrd="0" destOrd="3" presId="urn:microsoft.com/office/officeart/2005/8/layout/bList2"/>
    <dgm:cxn modelId="{D6F580D1-8F98-4713-BB67-1BABB480B1FA}" type="presParOf" srcId="{2C1EFFC8-A332-FF46-914F-2919F99FF155}" destId="{306F8D49-D340-5E4B-B9DD-D902AFA8F108}" srcOrd="0" destOrd="0" presId="urn:microsoft.com/office/officeart/2005/8/layout/bList2"/>
    <dgm:cxn modelId="{0D956524-437F-418E-9FEB-14DE2B9E6712}" type="presParOf" srcId="{306F8D49-D340-5E4B-B9DD-D902AFA8F108}" destId="{9CECAA40-8CA0-6D44-ABAC-0078FF975A34}" srcOrd="0" destOrd="0" presId="urn:microsoft.com/office/officeart/2005/8/layout/bList2"/>
    <dgm:cxn modelId="{6F5EDD06-6A3D-4146-98B6-0BC3305FB5A3}" type="presParOf" srcId="{306F8D49-D340-5E4B-B9DD-D902AFA8F108}" destId="{DD1E99AE-F839-C44A-88B9-5EF14ADDDEAD}" srcOrd="1" destOrd="0" presId="urn:microsoft.com/office/officeart/2005/8/layout/bList2"/>
    <dgm:cxn modelId="{8A1448AB-2290-48EA-A9EE-689BAC4D39F4}" type="presParOf" srcId="{306F8D49-D340-5E4B-B9DD-D902AFA8F108}" destId="{D1BE413B-76A4-6648-875F-A357C7A4013A}" srcOrd="2" destOrd="0" presId="urn:microsoft.com/office/officeart/2005/8/layout/bList2"/>
    <dgm:cxn modelId="{5FA0E757-214D-4DA6-B4DA-051CFA4565B9}" type="presParOf" srcId="{306F8D49-D340-5E4B-B9DD-D902AFA8F108}" destId="{28BA8B9D-D9BF-D643-A19E-4AB4DA594E11}" srcOrd="3" destOrd="0" presId="urn:microsoft.com/office/officeart/2005/8/layout/bList2"/>
    <dgm:cxn modelId="{1B719004-BE5F-495A-9DFE-FEC52AAA147E}" type="presParOf" srcId="{2C1EFFC8-A332-FF46-914F-2919F99FF155}" destId="{FA9E9D61-C194-504A-9980-E9FE58C7810A}" srcOrd="1" destOrd="0" presId="urn:microsoft.com/office/officeart/2005/8/layout/bList2"/>
    <dgm:cxn modelId="{C25A2BDE-31FE-405A-99DE-DD895C6E23D3}" type="presParOf" srcId="{2C1EFFC8-A332-FF46-914F-2919F99FF155}" destId="{36AC8C17-6819-AB40-9670-388F4D8CB04F}" srcOrd="2" destOrd="0" presId="urn:microsoft.com/office/officeart/2005/8/layout/bList2"/>
    <dgm:cxn modelId="{A75BD157-3C3F-42A1-8166-735621A9DF2F}" type="presParOf" srcId="{36AC8C17-6819-AB40-9670-388F4D8CB04F}" destId="{EE7BFCD4-7705-0143-8C7B-0FFF8188BDAC}" srcOrd="0" destOrd="0" presId="urn:microsoft.com/office/officeart/2005/8/layout/bList2"/>
    <dgm:cxn modelId="{A513404F-103A-4830-A441-3C1B1213C378}" type="presParOf" srcId="{36AC8C17-6819-AB40-9670-388F4D8CB04F}" destId="{4C9D175C-B7D3-314A-9410-18DFC631F224}" srcOrd="1" destOrd="0" presId="urn:microsoft.com/office/officeart/2005/8/layout/bList2"/>
    <dgm:cxn modelId="{9A666287-B35B-4C69-B611-78A597EECBDD}" type="presParOf" srcId="{36AC8C17-6819-AB40-9670-388F4D8CB04F}" destId="{4E44D122-3598-1544-9EC2-38C6C4DD5FC7}" srcOrd="2" destOrd="0" presId="urn:microsoft.com/office/officeart/2005/8/layout/bList2"/>
    <dgm:cxn modelId="{712F0E5E-F900-4E34-9278-44726093FACA}" type="presParOf" srcId="{36AC8C17-6819-AB40-9670-388F4D8CB04F}" destId="{6DFBEF6A-1000-FE44-828B-220A04C2E405}" srcOrd="3" destOrd="0" presId="urn:microsoft.com/office/officeart/2005/8/layout/bList2"/>
    <dgm:cxn modelId="{E6DE0C03-8B11-4DE9-95ED-A9105150DAF7}" type="presParOf" srcId="{2C1EFFC8-A332-FF46-914F-2919F99FF155}" destId="{1BA77E76-2A22-1B44-AC6B-BFC3E98B851C}" srcOrd="3" destOrd="0" presId="urn:microsoft.com/office/officeart/2005/8/layout/bList2"/>
    <dgm:cxn modelId="{1A41F428-CE87-45FE-B959-8D6A07B748DE}" type="presParOf" srcId="{2C1EFFC8-A332-FF46-914F-2919F99FF155}" destId="{BA40D207-CB0E-5C40-B37C-E7A49D93C4E1}" srcOrd="4" destOrd="0" presId="urn:microsoft.com/office/officeart/2005/8/layout/bList2"/>
    <dgm:cxn modelId="{3997C6AC-241B-49F0-9C7F-6CB0754DEB67}" type="presParOf" srcId="{BA40D207-CB0E-5C40-B37C-E7A49D93C4E1}" destId="{510A3B0F-0B6E-6E4D-8B4B-73427E1B8103}" srcOrd="0" destOrd="0" presId="urn:microsoft.com/office/officeart/2005/8/layout/bList2"/>
    <dgm:cxn modelId="{5C2E154E-8B39-42B0-8011-748EC867344C}" type="presParOf" srcId="{BA40D207-CB0E-5C40-B37C-E7A49D93C4E1}" destId="{CF61BE01-FF51-B846-A43D-8DAFAE60CCF0}" srcOrd="1" destOrd="0" presId="urn:microsoft.com/office/officeart/2005/8/layout/bList2"/>
    <dgm:cxn modelId="{637CD58E-7374-417B-8371-C86E114126FC}" type="presParOf" srcId="{BA40D207-CB0E-5C40-B37C-E7A49D93C4E1}" destId="{863FA8D1-82FD-CE42-AC5F-9011759E747A}" srcOrd="2" destOrd="0" presId="urn:microsoft.com/office/officeart/2005/8/layout/bList2"/>
    <dgm:cxn modelId="{E2404883-97A3-4186-AA2F-16DD099E8667}" type="presParOf" srcId="{BA40D207-CB0E-5C40-B37C-E7A49D93C4E1}" destId="{107B047D-4C2B-464B-8BF5-E48F118B9F3B}" srcOrd="3" destOrd="0" presId="urn:microsoft.com/office/officeart/2005/8/layout/bList2"/>
    <dgm:cxn modelId="{6CDE296D-BE0D-4EEB-9626-3BC51B29CF5E}" type="presParOf" srcId="{2C1EFFC8-A332-FF46-914F-2919F99FF155}" destId="{4B4F8F92-5717-2149-9A80-A88387E2245C}" srcOrd="5" destOrd="0" presId="urn:microsoft.com/office/officeart/2005/8/layout/bList2"/>
    <dgm:cxn modelId="{F57E9BF7-1C34-4BC8-85C0-4822316F73E1}" type="presParOf" srcId="{2C1EFFC8-A332-FF46-914F-2919F99FF155}" destId="{63B5D007-6EE9-3841-A2F3-7A81A576DFC0}" srcOrd="6" destOrd="0" presId="urn:microsoft.com/office/officeart/2005/8/layout/bList2"/>
    <dgm:cxn modelId="{4CEEEB64-A428-4088-8B40-AEA5A84E9DFD}" type="presParOf" srcId="{63B5D007-6EE9-3841-A2F3-7A81A576DFC0}" destId="{14A23846-1532-7248-8168-C7727753A753}" srcOrd="0" destOrd="0" presId="urn:microsoft.com/office/officeart/2005/8/layout/bList2"/>
    <dgm:cxn modelId="{BDAE3308-7250-4DB9-9D58-0BC03A756EF8}" type="presParOf" srcId="{63B5D007-6EE9-3841-A2F3-7A81A576DFC0}" destId="{AE3DC332-D2FF-0B4D-A5DC-D9D8F1952EF4}" srcOrd="1" destOrd="0" presId="urn:microsoft.com/office/officeart/2005/8/layout/bList2"/>
    <dgm:cxn modelId="{2AE08409-DF12-40C1-979E-EBF203D0CF16}" type="presParOf" srcId="{63B5D007-6EE9-3841-A2F3-7A81A576DFC0}" destId="{1C3B8880-225B-2048-9EFC-924F1FD4264E}" srcOrd="2" destOrd="0" presId="urn:microsoft.com/office/officeart/2005/8/layout/bList2"/>
    <dgm:cxn modelId="{3F8B1B7A-F5CA-48D2-BED5-1F571A0F8873}" type="presParOf" srcId="{63B5D007-6EE9-3841-A2F3-7A81A576DFC0}" destId="{A6E0D760-F3AC-6540-9D4C-8FDBB4704FAC}"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929A9E-0C2C-48B7-9D9E-63A8F201118C}">
      <dsp:nvSpPr>
        <dsp:cNvPr id="0" name=""/>
        <dsp:cNvSpPr/>
      </dsp:nvSpPr>
      <dsp:spPr>
        <a:xfrm>
          <a:off x="1995893" y="1519908"/>
          <a:ext cx="1157527" cy="1157527"/>
        </a:xfrm>
        <a:prstGeom prst="ellipse">
          <a:avLst/>
        </a:prstGeom>
        <a:solidFill>
          <a:srgbClr val="4472C4">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zh-CN" altLang="en-US" sz="2000" kern="1200" baseline="0" dirty="0">
              <a:solidFill>
                <a:sysClr val="window" lastClr="FFFFFF"/>
              </a:solidFill>
              <a:latin typeface="微软雅黑" panose="020B0503020204020204" pitchFamily="34" charset="-122"/>
              <a:ea typeface="微软雅黑" panose="020B0503020204020204" pitchFamily="34" charset="-122"/>
              <a:cs typeface="+mn-cs"/>
            </a:rPr>
            <a:t>学习者</a:t>
          </a:r>
        </a:p>
      </dsp:txBody>
      <dsp:txXfrm>
        <a:off x="2165409" y="1689424"/>
        <a:ext cx="818495" cy="818495"/>
      </dsp:txXfrm>
    </dsp:sp>
    <dsp:sp modelId="{01C318FA-4924-4D1D-A581-F983F5D00EB0}">
      <dsp:nvSpPr>
        <dsp:cNvPr id="0" name=""/>
        <dsp:cNvSpPr/>
      </dsp:nvSpPr>
      <dsp:spPr>
        <a:xfrm rot="16200000">
          <a:off x="2399777" y="1324797"/>
          <a:ext cx="349759" cy="40462"/>
        </a:xfrm>
        <a:custGeom>
          <a:avLst/>
          <a:gdLst/>
          <a:ahLst/>
          <a:cxnLst/>
          <a:rect l="0" t="0" r="0" b="0"/>
          <a:pathLst>
            <a:path>
              <a:moveTo>
                <a:pt x="0" y="20231"/>
              </a:moveTo>
              <a:lnTo>
                <a:pt x="349759" y="20231"/>
              </a:lnTo>
            </a:path>
          </a:pathLst>
        </a:custGeom>
        <a:noFill/>
        <a:ln w="12700" cap="flat" cmpd="sng" algn="ctr">
          <a:solidFill>
            <a:srgbClr val="A5A5A5">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solidFill>
              <a:sysClr val="windowText" lastClr="000000">
                <a:hueOff val="0"/>
                <a:satOff val="0"/>
                <a:lumOff val="0"/>
                <a:alphaOff val="0"/>
              </a:sysClr>
            </a:solidFill>
            <a:latin typeface="微软雅黑" panose="020B0503020204020204" pitchFamily="34" charset="-122"/>
            <a:ea typeface="微软雅黑" panose="020B0503020204020204" pitchFamily="34" charset="-122"/>
            <a:cs typeface="+mn-cs"/>
          </a:endParaRPr>
        </a:p>
      </dsp:txBody>
      <dsp:txXfrm>
        <a:off x="2565913" y="1353771"/>
        <a:ext cx="0" cy="0"/>
      </dsp:txXfrm>
    </dsp:sp>
    <dsp:sp modelId="{2DD7404A-5BED-4840-A12F-7B1DD10FC916}">
      <dsp:nvSpPr>
        <dsp:cNvPr id="0" name=""/>
        <dsp:cNvSpPr/>
      </dsp:nvSpPr>
      <dsp:spPr>
        <a:xfrm>
          <a:off x="1995893" y="12621"/>
          <a:ext cx="1157527" cy="1157527"/>
        </a:xfrm>
        <a:prstGeom prst="ellipse">
          <a:avLst/>
        </a:prstGeom>
        <a:solidFill>
          <a:srgbClr val="ED7D31">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zh-CN" altLang="en-US" sz="1900" kern="1200" baseline="0" dirty="0">
              <a:solidFill>
                <a:sysClr val="window" lastClr="FFFFFF"/>
              </a:solidFill>
              <a:latin typeface="微软雅黑" panose="020B0503020204020204" pitchFamily="34" charset="-122"/>
              <a:ea typeface="微软雅黑" panose="020B0503020204020204" pitchFamily="34" charset="-122"/>
              <a:cs typeface="+mn-cs"/>
            </a:rPr>
            <a:t>内容</a:t>
          </a:r>
        </a:p>
      </dsp:txBody>
      <dsp:txXfrm>
        <a:off x="2165409" y="182137"/>
        <a:ext cx="818495" cy="818495"/>
      </dsp:txXfrm>
    </dsp:sp>
    <dsp:sp modelId="{EAD2F398-8916-4F96-BBCC-AFF8A3067205}">
      <dsp:nvSpPr>
        <dsp:cNvPr id="0" name=""/>
        <dsp:cNvSpPr/>
      </dsp:nvSpPr>
      <dsp:spPr>
        <a:xfrm rot="1800000">
          <a:off x="3052451" y="2455262"/>
          <a:ext cx="349759" cy="40462"/>
        </a:xfrm>
        <a:custGeom>
          <a:avLst/>
          <a:gdLst/>
          <a:ahLst/>
          <a:cxnLst/>
          <a:rect l="0" t="0" r="0" b="0"/>
          <a:pathLst>
            <a:path>
              <a:moveTo>
                <a:pt x="0" y="20231"/>
              </a:moveTo>
              <a:lnTo>
                <a:pt x="349759" y="20231"/>
              </a:lnTo>
            </a:path>
          </a:pathLst>
        </a:custGeom>
        <a:noFill/>
        <a:ln w="12700" cap="flat" cmpd="sng" algn="ctr">
          <a:solidFill>
            <a:srgbClr val="A5A5A5">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solidFill>
              <a:sysClr val="windowText" lastClr="000000">
                <a:hueOff val="0"/>
                <a:satOff val="0"/>
                <a:lumOff val="0"/>
                <a:alphaOff val="0"/>
              </a:sysClr>
            </a:solidFill>
            <a:latin typeface="微软雅黑" panose="020B0503020204020204" pitchFamily="34" charset="-122"/>
            <a:ea typeface="微软雅黑" panose="020B0503020204020204" pitchFamily="34" charset="-122"/>
            <a:cs typeface="+mn-cs"/>
          </a:endParaRPr>
        </a:p>
      </dsp:txBody>
      <dsp:txXfrm>
        <a:off x="3224130" y="2463549"/>
        <a:ext cx="0" cy="0"/>
      </dsp:txXfrm>
    </dsp:sp>
    <dsp:sp modelId="{EF02C864-D6C3-4EC5-9F58-2925FB5EF648}">
      <dsp:nvSpPr>
        <dsp:cNvPr id="0" name=""/>
        <dsp:cNvSpPr/>
      </dsp:nvSpPr>
      <dsp:spPr>
        <a:xfrm>
          <a:off x="3301242" y="2273552"/>
          <a:ext cx="1157527" cy="1157527"/>
        </a:xfrm>
        <a:prstGeom prst="ellipse">
          <a:avLst/>
        </a:prstGeom>
        <a:solidFill>
          <a:srgbClr val="ED7D31">
            <a:hueOff val="-727682"/>
            <a:satOff val="-41964"/>
            <a:lumOff val="4314"/>
            <a:alphaOff val="0"/>
          </a:srgb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zh-CN" altLang="en-US" sz="1900" kern="1200" spc="-200" baseline="0" dirty="0">
              <a:solidFill>
                <a:sysClr val="window" lastClr="FFFFFF"/>
              </a:solidFill>
              <a:latin typeface="微软雅黑" panose="020B0503020204020204" pitchFamily="34" charset="-122"/>
              <a:ea typeface="微软雅黑" panose="020B0503020204020204" pitchFamily="34" charset="-122"/>
              <a:cs typeface="+mn-cs"/>
            </a:rPr>
            <a:t>教学团队</a:t>
          </a:r>
        </a:p>
      </dsp:txBody>
      <dsp:txXfrm>
        <a:off x="3470758" y="2443068"/>
        <a:ext cx="818495" cy="818495"/>
      </dsp:txXfrm>
    </dsp:sp>
    <dsp:sp modelId="{69AC259A-3825-49BC-BA36-FDE7990E8CA2}">
      <dsp:nvSpPr>
        <dsp:cNvPr id="0" name=""/>
        <dsp:cNvSpPr/>
      </dsp:nvSpPr>
      <dsp:spPr>
        <a:xfrm rot="9000000">
          <a:off x="1747102" y="2455262"/>
          <a:ext cx="349759" cy="40462"/>
        </a:xfrm>
        <a:custGeom>
          <a:avLst/>
          <a:gdLst/>
          <a:ahLst/>
          <a:cxnLst/>
          <a:rect l="0" t="0" r="0" b="0"/>
          <a:pathLst>
            <a:path>
              <a:moveTo>
                <a:pt x="0" y="20231"/>
              </a:moveTo>
              <a:lnTo>
                <a:pt x="349759" y="20231"/>
              </a:lnTo>
            </a:path>
          </a:pathLst>
        </a:custGeom>
        <a:noFill/>
        <a:ln w="12700" cap="flat" cmpd="sng" algn="ctr">
          <a:solidFill>
            <a:srgbClr val="A5A5A5">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solidFill>
              <a:sysClr val="windowText" lastClr="000000">
                <a:hueOff val="0"/>
                <a:satOff val="0"/>
                <a:lumOff val="0"/>
                <a:alphaOff val="0"/>
              </a:sysClr>
            </a:solidFill>
            <a:latin typeface="微软雅黑" panose="020B0503020204020204" pitchFamily="34" charset="-122"/>
            <a:ea typeface="微软雅黑" panose="020B0503020204020204" pitchFamily="34" charset="-122"/>
            <a:cs typeface="+mn-cs"/>
          </a:endParaRPr>
        </a:p>
      </dsp:txBody>
      <dsp:txXfrm rot="10800000">
        <a:off x="1933925" y="2478693"/>
        <a:ext cx="0" cy="0"/>
      </dsp:txXfrm>
    </dsp:sp>
    <dsp:sp modelId="{9834B789-52AF-44D9-B9CC-F52B998A2A7D}">
      <dsp:nvSpPr>
        <dsp:cNvPr id="0" name=""/>
        <dsp:cNvSpPr/>
      </dsp:nvSpPr>
      <dsp:spPr>
        <a:xfrm>
          <a:off x="690544" y="2273552"/>
          <a:ext cx="1157527" cy="1157527"/>
        </a:xfrm>
        <a:prstGeom prst="ellipse">
          <a:avLst/>
        </a:prstGeom>
        <a:solidFill>
          <a:srgbClr val="ED7D31">
            <a:hueOff val="-1455363"/>
            <a:satOff val="-83928"/>
            <a:lumOff val="8628"/>
            <a:alphaOff val="0"/>
          </a:srgb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zh-CN" altLang="en-US" sz="1900" kern="1200" baseline="0" dirty="0">
              <a:solidFill>
                <a:sysClr val="window" lastClr="FFFFFF"/>
              </a:solidFill>
              <a:latin typeface="微软雅黑" panose="020B0503020204020204" pitchFamily="34" charset="-122"/>
              <a:ea typeface="微软雅黑" panose="020B0503020204020204" pitchFamily="34" charset="-122"/>
              <a:cs typeface="+mn-cs"/>
            </a:rPr>
            <a:t>学习者</a:t>
          </a:r>
        </a:p>
      </dsp:txBody>
      <dsp:txXfrm>
        <a:off x="860060" y="2443068"/>
        <a:ext cx="818495" cy="8184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929A9E-0C2C-48B7-9D9E-63A8F201118C}">
      <dsp:nvSpPr>
        <dsp:cNvPr id="0" name=""/>
        <dsp:cNvSpPr/>
      </dsp:nvSpPr>
      <dsp:spPr>
        <a:xfrm>
          <a:off x="2125172" y="1391004"/>
          <a:ext cx="1067129" cy="1067129"/>
        </a:xfrm>
        <a:prstGeom prst="ellipse">
          <a:avLst/>
        </a:prstGeom>
        <a:solidFill>
          <a:srgbClr val="4472C4">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zh-CN" altLang="en-US" sz="1900" kern="1200" dirty="0">
              <a:solidFill>
                <a:sysClr val="window" lastClr="FFFFFF"/>
              </a:solidFill>
              <a:latin typeface="微软雅黑" panose="020B0503020204020204" pitchFamily="34" charset="-122"/>
              <a:ea typeface="微软雅黑" panose="020B0503020204020204" pitchFamily="34" charset="-122"/>
              <a:cs typeface="+mn-cs"/>
            </a:rPr>
            <a:t>学习者</a:t>
          </a:r>
        </a:p>
      </dsp:txBody>
      <dsp:txXfrm>
        <a:off x="2281449" y="1547281"/>
        <a:ext cx="754575" cy="754575"/>
      </dsp:txXfrm>
    </dsp:sp>
    <dsp:sp modelId="{01C318FA-4924-4D1D-A581-F983F5D00EB0}">
      <dsp:nvSpPr>
        <dsp:cNvPr id="0" name=""/>
        <dsp:cNvSpPr/>
      </dsp:nvSpPr>
      <dsp:spPr>
        <a:xfrm rot="16200000">
          <a:off x="2498168" y="1212373"/>
          <a:ext cx="321138" cy="36123"/>
        </a:xfrm>
        <a:custGeom>
          <a:avLst/>
          <a:gdLst/>
          <a:ahLst/>
          <a:cxnLst/>
          <a:rect l="0" t="0" r="0" b="0"/>
          <a:pathLst>
            <a:path>
              <a:moveTo>
                <a:pt x="0" y="18061"/>
              </a:moveTo>
              <a:lnTo>
                <a:pt x="321138" y="18061"/>
              </a:lnTo>
            </a:path>
          </a:pathLst>
        </a:custGeom>
        <a:noFill/>
        <a:ln w="12700" cap="flat" cmpd="sng" algn="ctr">
          <a:solidFill>
            <a:srgbClr val="A5A5A5">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solidFill>
              <a:sysClr val="windowText" lastClr="000000">
                <a:hueOff val="0"/>
                <a:satOff val="0"/>
                <a:lumOff val="0"/>
                <a:alphaOff val="0"/>
              </a:sysClr>
            </a:solidFill>
            <a:latin typeface="微软雅黑" panose="020B0503020204020204" pitchFamily="34" charset="-122"/>
            <a:ea typeface="微软雅黑" panose="020B0503020204020204" pitchFamily="34" charset="-122"/>
            <a:cs typeface="+mn-cs"/>
          </a:endParaRPr>
        </a:p>
      </dsp:txBody>
      <dsp:txXfrm>
        <a:off x="2650709" y="1238462"/>
        <a:ext cx="0" cy="0"/>
      </dsp:txXfrm>
    </dsp:sp>
    <dsp:sp modelId="{2DD7404A-5BED-4840-A12F-7B1DD10FC916}">
      <dsp:nvSpPr>
        <dsp:cNvPr id="0" name=""/>
        <dsp:cNvSpPr/>
      </dsp:nvSpPr>
      <dsp:spPr>
        <a:xfrm>
          <a:off x="2125172" y="2735"/>
          <a:ext cx="1067129" cy="1067129"/>
        </a:xfrm>
        <a:prstGeom prst="ellipse">
          <a:avLst/>
        </a:prstGeom>
        <a:solidFill>
          <a:srgbClr val="ED7D31">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solidFill>
                <a:sysClr val="window" lastClr="FFFFFF"/>
              </a:solidFill>
              <a:latin typeface="微软雅黑" panose="020B0503020204020204" pitchFamily="34" charset="-122"/>
              <a:ea typeface="微软雅黑" panose="020B0503020204020204" pitchFamily="34" charset="-122"/>
              <a:cs typeface="+mn-cs"/>
            </a:rPr>
            <a:t>内容</a:t>
          </a:r>
        </a:p>
      </dsp:txBody>
      <dsp:txXfrm>
        <a:off x="2281449" y="159012"/>
        <a:ext cx="754575" cy="754575"/>
      </dsp:txXfrm>
    </dsp:sp>
    <dsp:sp modelId="{EAD2F398-8916-4F96-BBCC-AFF8A3067205}">
      <dsp:nvSpPr>
        <dsp:cNvPr id="0" name=""/>
        <dsp:cNvSpPr/>
      </dsp:nvSpPr>
      <dsp:spPr>
        <a:xfrm>
          <a:off x="3192302" y="1906507"/>
          <a:ext cx="321138" cy="36123"/>
        </a:xfrm>
        <a:custGeom>
          <a:avLst/>
          <a:gdLst/>
          <a:ahLst/>
          <a:cxnLst/>
          <a:rect l="0" t="0" r="0" b="0"/>
          <a:pathLst>
            <a:path>
              <a:moveTo>
                <a:pt x="0" y="18061"/>
              </a:moveTo>
              <a:lnTo>
                <a:pt x="321138" y="18061"/>
              </a:lnTo>
            </a:path>
          </a:pathLst>
        </a:custGeom>
        <a:noFill/>
        <a:ln w="12700" cap="flat" cmpd="sng" algn="ctr">
          <a:solidFill>
            <a:srgbClr val="A5A5A5">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solidFill>
              <a:sysClr val="windowText" lastClr="000000">
                <a:hueOff val="0"/>
                <a:satOff val="0"/>
                <a:lumOff val="0"/>
                <a:alphaOff val="0"/>
              </a:sysClr>
            </a:solidFill>
            <a:latin typeface="微软雅黑" panose="020B0503020204020204" pitchFamily="34" charset="-122"/>
            <a:ea typeface="微软雅黑" panose="020B0503020204020204" pitchFamily="34" charset="-122"/>
            <a:cs typeface="+mn-cs"/>
          </a:endParaRPr>
        </a:p>
      </dsp:txBody>
      <dsp:txXfrm>
        <a:off x="3344843" y="1916540"/>
        <a:ext cx="0" cy="0"/>
      </dsp:txXfrm>
    </dsp:sp>
    <dsp:sp modelId="{EF02C864-D6C3-4EC5-9F58-2925FB5EF648}">
      <dsp:nvSpPr>
        <dsp:cNvPr id="0" name=""/>
        <dsp:cNvSpPr/>
      </dsp:nvSpPr>
      <dsp:spPr>
        <a:xfrm>
          <a:off x="3513441" y="1391004"/>
          <a:ext cx="1067129" cy="1067129"/>
        </a:xfrm>
        <a:prstGeom prst="ellipse">
          <a:avLst/>
        </a:prstGeom>
        <a:solidFill>
          <a:srgbClr val="ED7D31">
            <a:hueOff val="-485121"/>
            <a:satOff val="-27976"/>
            <a:lumOff val="2876"/>
            <a:alphaOff val="0"/>
          </a:srgb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solidFill>
                <a:sysClr val="window" lastClr="FFFFFF"/>
              </a:solidFill>
              <a:latin typeface="微软雅黑" panose="020B0503020204020204" pitchFamily="34" charset="-122"/>
              <a:ea typeface="微软雅黑" panose="020B0503020204020204" pitchFamily="34" charset="-122"/>
              <a:cs typeface="+mn-cs"/>
            </a:rPr>
            <a:t>教学团队</a:t>
          </a:r>
        </a:p>
      </dsp:txBody>
      <dsp:txXfrm>
        <a:off x="3669718" y="1547281"/>
        <a:ext cx="754575" cy="754575"/>
      </dsp:txXfrm>
    </dsp:sp>
    <dsp:sp modelId="{69AC259A-3825-49BC-BA36-FDE7990E8CA2}">
      <dsp:nvSpPr>
        <dsp:cNvPr id="0" name=""/>
        <dsp:cNvSpPr/>
      </dsp:nvSpPr>
      <dsp:spPr>
        <a:xfrm rot="5400000">
          <a:off x="2498168" y="2600641"/>
          <a:ext cx="321138" cy="36123"/>
        </a:xfrm>
        <a:custGeom>
          <a:avLst/>
          <a:gdLst/>
          <a:ahLst/>
          <a:cxnLst/>
          <a:rect l="0" t="0" r="0" b="0"/>
          <a:pathLst>
            <a:path>
              <a:moveTo>
                <a:pt x="0" y="18061"/>
              </a:moveTo>
              <a:lnTo>
                <a:pt x="321138" y="18061"/>
              </a:lnTo>
            </a:path>
          </a:pathLst>
        </a:custGeom>
        <a:noFill/>
        <a:ln w="12700" cap="flat" cmpd="sng" algn="ctr">
          <a:solidFill>
            <a:srgbClr val="A5A5A5">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solidFill>
              <a:sysClr val="windowText" lastClr="000000">
                <a:hueOff val="0"/>
                <a:satOff val="0"/>
                <a:lumOff val="0"/>
                <a:alphaOff val="0"/>
              </a:sysClr>
            </a:solidFill>
            <a:latin typeface="微软雅黑" panose="020B0503020204020204" pitchFamily="34" charset="-122"/>
            <a:ea typeface="微软雅黑" panose="020B0503020204020204" pitchFamily="34" charset="-122"/>
            <a:cs typeface="+mn-cs"/>
          </a:endParaRPr>
        </a:p>
      </dsp:txBody>
      <dsp:txXfrm>
        <a:off x="2666765" y="2610674"/>
        <a:ext cx="0" cy="0"/>
      </dsp:txXfrm>
    </dsp:sp>
    <dsp:sp modelId="{9834B789-52AF-44D9-B9CC-F52B998A2A7D}">
      <dsp:nvSpPr>
        <dsp:cNvPr id="0" name=""/>
        <dsp:cNvSpPr/>
      </dsp:nvSpPr>
      <dsp:spPr>
        <a:xfrm>
          <a:off x="2125172" y="2779272"/>
          <a:ext cx="1067129" cy="1067129"/>
        </a:xfrm>
        <a:prstGeom prst="ellipse">
          <a:avLst/>
        </a:prstGeom>
        <a:solidFill>
          <a:srgbClr val="ED7D31">
            <a:hueOff val="-970242"/>
            <a:satOff val="-55952"/>
            <a:lumOff val="5752"/>
            <a:alphaOff val="0"/>
          </a:srgb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solidFill>
                <a:sysClr val="window" lastClr="FFFFFF"/>
              </a:solidFill>
              <a:latin typeface="微软雅黑" panose="020B0503020204020204" pitchFamily="34" charset="-122"/>
              <a:ea typeface="微软雅黑" panose="020B0503020204020204" pitchFamily="34" charset="-122"/>
              <a:cs typeface="+mn-cs"/>
            </a:rPr>
            <a:t>学习者</a:t>
          </a:r>
        </a:p>
      </dsp:txBody>
      <dsp:txXfrm>
        <a:off x="2281449" y="2935549"/>
        <a:ext cx="754575" cy="754575"/>
      </dsp:txXfrm>
    </dsp:sp>
    <dsp:sp modelId="{63B8D845-CB6C-4086-9EF1-9DF3270654BC}">
      <dsp:nvSpPr>
        <dsp:cNvPr id="0" name=""/>
        <dsp:cNvSpPr/>
      </dsp:nvSpPr>
      <dsp:spPr>
        <a:xfrm rot="10800000">
          <a:off x="1804033" y="1906507"/>
          <a:ext cx="321138" cy="36123"/>
        </a:xfrm>
        <a:custGeom>
          <a:avLst/>
          <a:gdLst/>
          <a:ahLst/>
          <a:cxnLst/>
          <a:rect l="0" t="0" r="0" b="0"/>
          <a:pathLst>
            <a:path>
              <a:moveTo>
                <a:pt x="0" y="18061"/>
              </a:moveTo>
              <a:lnTo>
                <a:pt x="321138" y="18061"/>
              </a:lnTo>
            </a:path>
          </a:pathLst>
        </a:custGeom>
        <a:noFill/>
        <a:ln w="12700" cap="flat" cmpd="sng" algn="ctr">
          <a:solidFill>
            <a:srgbClr val="A5A5A5">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solidFill>
              <a:sysClr val="windowText" lastClr="000000">
                <a:hueOff val="0"/>
                <a:satOff val="0"/>
                <a:lumOff val="0"/>
                <a:alphaOff val="0"/>
              </a:sysClr>
            </a:solidFill>
            <a:latin typeface="等线" panose="020F0502020204030204"/>
            <a:ea typeface="等线"/>
            <a:cs typeface="+mn-cs"/>
          </a:endParaRPr>
        </a:p>
      </dsp:txBody>
      <dsp:txXfrm rot="10800000">
        <a:off x="1972630" y="1932596"/>
        <a:ext cx="0" cy="0"/>
      </dsp:txXfrm>
    </dsp:sp>
    <dsp:sp modelId="{FEA818AA-3E69-41C8-BA1F-90F96E776D38}">
      <dsp:nvSpPr>
        <dsp:cNvPr id="0" name=""/>
        <dsp:cNvSpPr/>
      </dsp:nvSpPr>
      <dsp:spPr>
        <a:xfrm>
          <a:off x="736903" y="1391004"/>
          <a:ext cx="1067129" cy="1067129"/>
        </a:xfrm>
        <a:prstGeom prst="ellipse">
          <a:avLst/>
        </a:prstGeom>
        <a:solidFill>
          <a:srgbClr val="ED7D31">
            <a:hueOff val="-1455363"/>
            <a:satOff val="-83928"/>
            <a:lumOff val="8628"/>
            <a:alphaOff val="0"/>
          </a:srgb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solidFill>
                <a:sysClr val="window" lastClr="FFFFFF"/>
              </a:solidFill>
              <a:latin typeface="微软雅黑" panose="020B0503020204020204" pitchFamily="34" charset="-122"/>
              <a:ea typeface="微软雅黑" panose="020B0503020204020204" pitchFamily="34" charset="-122"/>
              <a:cs typeface="+mn-cs"/>
            </a:rPr>
            <a:t>界面</a:t>
          </a:r>
        </a:p>
      </dsp:txBody>
      <dsp:txXfrm>
        <a:off x="893180" y="1547281"/>
        <a:ext cx="754575" cy="7545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486015-F94C-734B-9D32-8FDECC0BF6AA}">
      <dsp:nvSpPr>
        <dsp:cNvPr id="0" name=""/>
        <dsp:cNvSpPr/>
      </dsp:nvSpPr>
      <dsp:spPr>
        <a:xfrm rot="10800000">
          <a:off x="1541425" y="1807"/>
          <a:ext cx="5713755" cy="408985"/>
        </a:xfrm>
        <a:prstGeom prst="homePlate">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80351" tIns="76200" rIns="142240" bIns="76200" numCol="1" spcCol="1270" anchor="ctr" anchorCtr="0">
          <a:noAutofit/>
        </a:bodyPr>
        <a:lstStyle/>
        <a:p>
          <a:pPr marL="0" lvl="0" indent="0" algn="ctr" defTabSz="889000">
            <a:lnSpc>
              <a:spcPct val="90000"/>
            </a:lnSpc>
            <a:spcBef>
              <a:spcPct val="0"/>
            </a:spcBef>
            <a:spcAft>
              <a:spcPct val="35000"/>
            </a:spcAft>
            <a:buNone/>
          </a:pPr>
          <a:r>
            <a:rPr lang="zh-CN" altLang="en-US" sz="2000" kern="1200" dirty="0">
              <a:latin typeface="Microsoft YaHei" panose="020B0503020204020204" pitchFamily="34" charset="-122"/>
              <a:ea typeface="Microsoft YaHei" panose="020B0503020204020204" pitchFamily="34" charset="-122"/>
            </a:rPr>
            <a:t>鼓励师生联系</a:t>
          </a:r>
        </a:p>
      </dsp:txBody>
      <dsp:txXfrm rot="10800000">
        <a:off x="1643671" y="1807"/>
        <a:ext cx="5611509" cy="408985"/>
      </dsp:txXfrm>
    </dsp:sp>
    <dsp:sp modelId="{5D60BE11-8540-9E42-8A52-B585340DF4C2}">
      <dsp:nvSpPr>
        <dsp:cNvPr id="0" name=""/>
        <dsp:cNvSpPr/>
      </dsp:nvSpPr>
      <dsp:spPr>
        <a:xfrm>
          <a:off x="1336932" y="1807"/>
          <a:ext cx="408985" cy="408985"/>
        </a:xfrm>
        <a:prstGeom prst="ellipse">
          <a:avLst/>
        </a:prstGeom>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AF69439D-DA57-F140-8B2D-E5AC87F4C212}">
      <dsp:nvSpPr>
        <dsp:cNvPr id="0" name=""/>
        <dsp:cNvSpPr/>
      </dsp:nvSpPr>
      <dsp:spPr>
        <a:xfrm rot="10800000">
          <a:off x="1541425" y="532878"/>
          <a:ext cx="5713755" cy="408985"/>
        </a:xfrm>
        <a:prstGeom prst="homePlate">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80351" tIns="76200" rIns="142240" bIns="76200" numCol="1" spcCol="1270" anchor="ctr" anchorCtr="0">
          <a:noAutofit/>
        </a:bodyPr>
        <a:lstStyle/>
        <a:p>
          <a:pPr marL="0" lvl="0" indent="0" algn="ctr" defTabSz="889000">
            <a:lnSpc>
              <a:spcPct val="90000"/>
            </a:lnSpc>
            <a:spcBef>
              <a:spcPct val="0"/>
            </a:spcBef>
            <a:spcAft>
              <a:spcPct val="35000"/>
            </a:spcAft>
            <a:buNone/>
          </a:pPr>
          <a:r>
            <a:rPr lang="zh-CN" altLang="en-US" sz="2000" kern="1200" dirty="0">
              <a:latin typeface="Microsoft YaHei" panose="020B0503020204020204" pitchFamily="34" charset="-122"/>
              <a:ea typeface="Microsoft YaHei" panose="020B0503020204020204" pitchFamily="34" charset="-122"/>
            </a:rPr>
            <a:t>培养学生之间的互惠与合作</a:t>
          </a:r>
        </a:p>
      </dsp:txBody>
      <dsp:txXfrm rot="10800000">
        <a:off x="1643671" y="532878"/>
        <a:ext cx="5611509" cy="408985"/>
      </dsp:txXfrm>
    </dsp:sp>
    <dsp:sp modelId="{9615C9DE-0787-7449-8ACE-F05EFD6F9569}">
      <dsp:nvSpPr>
        <dsp:cNvPr id="0" name=""/>
        <dsp:cNvSpPr/>
      </dsp:nvSpPr>
      <dsp:spPr>
        <a:xfrm>
          <a:off x="1336932" y="532878"/>
          <a:ext cx="408985" cy="408985"/>
        </a:xfrm>
        <a:prstGeom prst="ellipse">
          <a:avLst/>
        </a:prstGeom>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DFE0A5A5-634F-AC4A-B6F8-3D87453E5FEB}">
      <dsp:nvSpPr>
        <dsp:cNvPr id="0" name=""/>
        <dsp:cNvSpPr/>
      </dsp:nvSpPr>
      <dsp:spPr>
        <a:xfrm rot="10800000">
          <a:off x="1541425" y="1063949"/>
          <a:ext cx="5713755" cy="408985"/>
        </a:xfrm>
        <a:prstGeom prst="homePlate">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80351" tIns="76200" rIns="142240" bIns="76200" numCol="1" spcCol="1270" anchor="ctr" anchorCtr="0">
          <a:noAutofit/>
        </a:bodyPr>
        <a:lstStyle/>
        <a:p>
          <a:pPr marL="0" lvl="0" indent="0" algn="ctr" defTabSz="889000">
            <a:lnSpc>
              <a:spcPct val="90000"/>
            </a:lnSpc>
            <a:spcBef>
              <a:spcPct val="0"/>
            </a:spcBef>
            <a:spcAft>
              <a:spcPct val="35000"/>
            </a:spcAft>
            <a:buNone/>
          </a:pPr>
          <a:r>
            <a:rPr lang="zh-CN" altLang="en-US" sz="2000" kern="1200" dirty="0">
              <a:latin typeface="Microsoft YaHei" panose="020B0503020204020204" pitchFamily="34" charset="-122"/>
              <a:ea typeface="Microsoft YaHei" panose="020B0503020204020204" pitchFamily="34" charset="-122"/>
            </a:rPr>
            <a:t>鼓励主动学习</a:t>
          </a:r>
          <a:endParaRPr lang="en-US" altLang="zh-CN" sz="2000" kern="1200" dirty="0">
            <a:latin typeface="Microsoft YaHei" panose="020B0503020204020204" pitchFamily="34" charset="-122"/>
            <a:ea typeface="Microsoft YaHei" panose="020B0503020204020204" pitchFamily="34" charset="-122"/>
          </a:endParaRPr>
        </a:p>
      </dsp:txBody>
      <dsp:txXfrm rot="10800000">
        <a:off x="1643671" y="1063949"/>
        <a:ext cx="5611509" cy="408985"/>
      </dsp:txXfrm>
    </dsp:sp>
    <dsp:sp modelId="{2412AFDD-7813-4448-89CF-2B039C2EDCF6}">
      <dsp:nvSpPr>
        <dsp:cNvPr id="0" name=""/>
        <dsp:cNvSpPr/>
      </dsp:nvSpPr>
      <dsp:spPr>
        <a:xfrm>
          <a:off x="1336932" y="1063949"/>
          <a:ext cx="408985" cy="408985"/>
        </a:xfrm>
        <a:prstGeom prst="ellipse">
          <a:avLst/>
        </a:prstGeom>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02254893-1070-AD40-A59B-BC99D5C1EDF8}">
      <dsp:nvSpPr>
        <dsp:cNvPr id="0" name=""/>
        <dsp:cNvSpPr/>
      </dsp:nvSpPr>
      <dsp:spPr>
        <a:xfrm rot="10800000">
          <a:off x="1541425" y="1595019"/>
          <a:ext cx="5713755" cy="408985"/>
        </a:xfrm>
        <a:prstGeom prst="homePlate">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80351" tIns="76200" rIns="142240" bIns="76200" numCol="1" spcCol="1270" anchor="ctr" anchorCtr="0">
          <a:noAutofit/>
        </a:bodyPr>
        <a:lstStyle/>
        <a:p>
          <a:pPr marL="0" lvl="0" indent="0" algn="ctr" defTabSz="889000">
            <a:lnSpc>
              <a:spcPct val="90000"/>
            </a:lnSpc>
            <a:spcBef>
              <a:spcPct val="0"/>
            </a:spcBef>
            <a:spcAft>
              <a:spcPct val="35000"/>
            </a:spcAft>
            <a:buNone/>
          </a:pPr>
          <a:r>
            <a:rPr lang="zh-CN" altLang="en-US" sz="2000" kern="1200" dirty="0">
              <a:latin typeface="Microsoft YaHei" panose="020B0503020204020204" pitchFamily="34" charset="-122"/>
              <a:ea typeface="Microsoft YaHei" panose="020B0503020204020204" pitchFamily="34" charset="-122"/>
            </a:rPr>
            <a:t>提供及时反馈</a:t>
          </a:r>
          <a:endParaRPr lang="en-US" altLang="zh-CN" sz="2000" kern="1200" dirty="0">
            <a:latin typeface="Microsoft YaHei" panose="020B0503020204020204" pitchFamily="34" charset="-122"/>
            <a:ea typeface="Microsoft YaHei" panose="020B0503020204020204" pitchFamily="34" charset="-122"/>
          </a:endParaRPr>
        </a:p>
      </dsp:txBody>
      <dsp:txXfrm rot="10800000">
        <a:off x="1643671" y="1595019"/>
        <a:ext cx="5611509" cy="408985"/>
      </dsp:txXfrm>
    </dsp:sp>
    <dsp:sp modelId="{0053F19D-C753-6748-8547-BCF137769B80}">
      <dsp:nvSpPr>
        <dsp:cNvPr id="0" name=""/>
        <dsp:cNvSpPr/>
      </dsp:nvSpPr>
      <dsp:spPr>
        <a:xfrm>
          <a:off x="1336932" y="1595019"/>
          <a:ext cx="408985" cy="408985"/>
        </a:xfrm>
        <a:prstGeom prst="ellipse">
          <a:avLst/>
        </a:prstGeom>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E541FEF0-EADC-CB46-9F56-6D8C52A451CC}">
      <dsp:nvSpPr>
        <dsp:cNvPr id="0" name=""/>
        <dsp:cNvSpPr/>
      </dsp:nvSpPr>
      <dsp:spPr>
        <a:xfrm rot="10800000">
          <a:off x="1541425" y="2126090"/>
          <a:ext cx="5713755" cy="408985"/>
        </a:xfrm>
        <a:prstGeom prst="homePlate">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80351" tIns="76200" rIns="142240" bIns="76200" numCol="1" spcCol="1270" anchor="ctr" anchorCtr="0">
          <a:noAutofit/>
        </a:bodyPr>
        <a:lstStyle/>
        <a:p>
          <a:pPr marL="0" lvl="0" indent="0" algn="ctr" defTabSz="889000">
            <a:lnSpc>
              <a:spcPct val="90000"/>
            </a:lnSpc>
            <a:spcBef>
              <a:spcPct val="0"/>
            </a:spcBef>
            <a:spcAft>
              <a:spcPct val="35000"/>
            </a:spcAft>
            <a:buNone/>
          </a:pPr>
          <a:r>
            <a:rPr lang="zh-CN" altLang="en-US" sz="2000" kern="1200" dirty="0">
              <a:latin typeface="Microsoft YaHei" panose="020B0503020204020204" pitchFamily="34" charset="-122"/>
              <a:ea typeface="Microsoft YaHei" panose="020B0503020204020204" pitchFamily="34" charset="-122"/>
            </a:rPr>
            <a:t>重视花在任务上的时间</a:t>
          </a:r>
          <a:endParaRPr lang="en-US" altLang="zh-CN" sz="2000" kern="1200" dirty="0">
            <a:latin typeface="Microsoft YaHei" panose="020B0503020204020204" pitchFamily="34" charset="-122"/>
            <a:ea typeface="Microsoft YaHei" panose="020B0503020204020204" pitchFamily="34" charset="-122"/>
          </a:endParaRPr>
        </a:p>
      </dsp:txBody>
      <dsp:txXfrm rot="10800000">
        <a:off x="1643671" y="2126090"/>
        <a:ext cx="5611509" cy="408985"/>
      </dsp:txXfrm>
    </dsp:sp>
    <dsp:sp modelId="{C88A7BC3-850D-2747-956F-8F727C2D8E9F}">
      <dsp:nvSpPr>
        <dsp:cNvPr id="0" name=""/>
        <dsp:cNvSpPr/>
      </dsp:nvSpPr>
      <dsp:spPr>
        <a:xfrm>
          <a:off x="1336932" y="2126090"/>
          <a:ext cx="408985" cy="408985"/>
        </a:xfrm>
        <a:prstGeom prst="ellipse">
          <a:avLst/>
        </a:prstGeom>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EB2E87E7-6448-B647-BCFE-942DF3DAFAD7}">
      <dsp:nvSpPr>
        <dsp:cNvPr id="0" name=""/>
        <dsp:cNvSpPr/>
      </dsp:nvSpPr>
      <dsp:spPr>
        <a:xfrm rot="10800000">
          <a:off x="1541425" y="2657161"/>
          <a:ext cx="5713755" cy="408985"/>
        </a:xfrm>
        <a:prstGeom prst="homePlate">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80351" tIns="76200" rIns="142240" bIns="76200" numCol="1" spcCol="1270" anchor="ctr" anchorCtr="0">
          <a:noAutofit/>
        </a:bodyPr>
        <a:lstStyle/>
        <a:p>
          <a:pPr marL="0" lvl="0" indent="0" algn="ctr" defTabSz="889000">
            <a:lnSpc>
              <a:spcPct val="90000"/>
            </a:lnSpc>
            <a:spcBef>
              <a:spcPct val="0"/>
            </a:spcBef>
            <a:spcAft>
              <a:spcPct val="35000"/>
            </a:spcAft>
            <a:buNone/>
          </a:pPr>
          <a:r>
            <a:rPr lang="zh-CN" altLang="en-US" sz="2000" kern="1200" dirty="0">
              <a:latin typeface="Microsoft YaHei" panose="020B0503020204020204" pitchFamily="34" charset="-122"/>
              <a:ea typeface="Microsoft YaHei" panose="020B0503020204020204" pitchFamily="34" charset="-122"/>
            </a:rPr>
            <a:t>传达出较高的期望</a:t>
          </a:r>
          <a:endParaRPr lang="en-US" altLang="zh-CN" sz="2000" kern="1200" dirty="0">
            <a:latin typeface="Microsoft YaHei" panose="020B0503020204020204" pitchFamily="34" charset="-122"/>
            <a:ea typeface="Microsoft YaHei" panose="020B0503020204020204" pitchFamily="34" charset="-122"/>
          </a:endParaRPr>
        </a:p>
      </dsp:txBody>
      <dsp:txXfrm rot="10800000">
        <a:off x="1643671" y="2657161"/>
        <a:ext cx="5611509" cy="408985"/>
      </dsp:txXfrm>
    </dsp:sp>
    <dsp:sp modelId="{80936D48-CBE7-AD49-8EC7-58B49D3A8FBC}">
      <dsp:nvSpPr>
        <dsp:cNvPr id="0" name=""/>
        <dsp:cNvSpPr/>
      </dsp:nvSpPr>
      <dsp:spPr>
        <a:xfrm>
          <a:off x="1336932" y="2657161"/>
          <a:ext cx="408985" cy="408985"/>
        </a:xfrm>
        <a:prstGeom prst="ellipse">
          <a:avLst/>
        </a:prstGeom>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1EFA2942-4C54-AE4F-B965-57750C1D1776}">
      <dsp:nvSpPr>
        <dsp:cNvPr id="0" name=""/>
        <dsp:cNvSpPr/>
      </dsp:nvSpPr>
      <dsp:spPr>
        <a:xfrm rot="10800000">
          <a:off x="1541425" y="3188231"/>
          <a:ext cx="5713755" cy="408985"/>
        </a:xfrm>
        <a:prstGeom prst="homePlate">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80351" tIns="76200" rIns="142240" bIns="76200" numCol="1" spcCol="1270" anchor="ctr" anchorCtr="0">
          <a:noAutofit/>
        </a:bodyPr>
        <a:lstStyle/>
        <a:p>
          <a:pPr marL="0" lvl="0" indent="0" algn="ctr" defTabSz="889000">
            <a:lnSpc>
              <a:spcPct val="90000"/>
            </a:lnSpc>
            <a:spcBef>
              <a:spcPct val="0"/>
            </a:spcBef>
            <a:spcAft>
              <a:spcPct val="35000"/>
            </a:spcAft>
            <a:buNone/>
          </a:pPr>
          <a:r>
            <a:rPr lang="zh-CN" altLang="en-US" sz="2000" kern="1200" dirty="0">
              <a:latin typeface="Microsoft YaHei" panose="020B0503020204020204" pitchFamily="34" charset="-122"/>
              <a:ea typeface="Microsoft YaHei" panose="020B0503020204020204" pitchFamily="34" charset="-122"/>
            </a:rPr>
            <a:t>尊重多样化的才能和学习方式</a:t>
          </a:r>
          <a:endParaRPr lang="en-US" altLang="zh-CN" sz="2000" kern="1200" dirty="0">
            <a:latin typeface="Microsoft YaHei" panose="020B0503020204020204" pitchFamily="34" charset="-122"/>
            <a:ea typeface="Microsoft YaHei" panose="020B0503020204020204" pitchFamily="34" charset="-122"/>
          </a:endParaRPr>
        </a:p>
      </dsp:txBody>
      <dsp:txXfrm rot="10800000">
        <a:off x="1643671" y="3188231"/>
        <a:ext cx="5611509" cy="408985"/>
      </dsp:txXfrm>
    </dsp:sp>
    <dsp:sp modelId="{61F5EEEB-FFDC-E441-887E-21D3241754D0}">
      <dsp:nvSpPr>
        <dsp:cNvPr id="0" name=""/>
        <dsp:cNvSpPr/>
      </dsp:nvSpPr>
      <dsp:spPr>
        <a:xfrm>
          <a:off x="1336932" y="3188231"/>
          <a:ext cx="408985" cy="408985"/>
        </a:xfrm>
        <a:prstGeom prst="ellipse">
          <a:avLst/>
        </a:prstGeom>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8143BF-B1BA-B040-B5F7-3FB01DDDA257}">
      <dsp:nvSpPr>
        <dsp:cNvPr id="0" name=""/>
        <dsp:cNvSpPr/>
      </dsp:nvSpPr>
      <dsp:spPr>
        <a:xfrm>
          <a:off x="1450" y="4862"/>
          <a:ext cx="2896048" cy="115841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16510" rIns="0" bIns="16510" numCol="1" spcCol="1270" anchor="ctr" anchorCtr="0">
          <a:noAutofit/>
        </a:bodyPr>
        <a:lstStyle/>
        <a:p>
          <a:pPr marL="0" lvl="0" indent="0" algn="ctr" defTabSz="1155700">
            <a:lnSpc>
              <a:spcPct val="90000"/>
            </a:lnSpc>
            <a:spcBef>
              <a:spcPct val="0"/>
            </a:spcBef>
            <a:spcAft>
              <a:spcPct val="35000"/>
            </a:spcAft>
            <a:buNone/>
          </a:pPr>
          <a:r>
            <a:rPr lang="zh-CN" sz="2600" b="0" kern="1200" baseline="0" dirty="0">
              <a:latin typeface="Microsoft YaHei" panose="020B0503020204020204" pitchFamily="34" charset="-122"/>
              <a:ea typeface="Microsoft YaHei" panose="020B0503020204020204" pitchFamily="34" charset="-122"/>
            </a:rPr>
            <a:t>学术性的支持服务</a:t>
          </a:r>
          <a:endParaRPr lang="zh-CN" sz="2600" kern="1200" dirty="0">
            <a:latin typeface="Microsoft YaHei" panose="020B0503020204020204" pitchFamily="34" charset="-122"/>
            <a:ea typeface="Microsoft YaHei" panose="020B0503020204020204" pitchFamily="34" charset="-122"/>
          </a:endParaRPr>
        </a:p>
      </dsp:txBody>
      <dsp:txXfrm>
        <a:off x="580660" y="4862"/>
        <a:ext cx="1737629" cy="1158419"/>
      </dsp:txXfrm>
    </dsp:sp>
    <dsp:sp modelId="{C7055DE4-7257-DA42-BEF4-D0722D973E3A}">
      <dsp:nvSpPr>
        <dsp:cNvPr id="0" name=""/>
        <dsp:cNvSpPr/>
      </dsp:nvSpPr>
      <dsp:spPr>
        <a:xfrm>
          <a:off x="2521012" y="103327"/>
          <a:ext cx="2403720" cy="961488"/>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zh-CN" altLang="en-US" sz="1200" b="0" kern="1200" baseline="0" dirty="0">
              <a:latin typeface="Microsoft YaHei" panose="020B0503020204020204" pitchFamily="34" charset="-122"/>
              <a:ea typeface="Microsoft YaHei" panose="020B0503020204020204" pitchFamily="34" charset="-122"/>
            </a:rPr>
            <a:t>由课程教师提供</a:t>
          </a:r>
          <a:endParaRPr lang="zh-CN" altLang="en-US" sz="1200" kern="1200" dirty="0">
            <a:latin typeface="Microsoft YaHei" panose="020B0503020204020204" pitchFamily="34" charset="-122"/>
            <a:ea typeface="Microsoft YaHei" panose="020B0503020204020204" pitchFamily="34" charset="-122"/>
          </a:endParaRPr>
        </a:p>
      </dsp:txBody>
      <dsp:txXfrm>
        <a:off x="3001756" y="103327"/>
        <a:ext cx="1442232" cy="961488"/>
      </dsp:txXfrm>
    </dsp:sp>
    <dsp:sp modelId="{F731B516-7E5F-3244-A844-45DD1B5A16B2}">
      <dsp:nvSpPr>
        <dsp:cNvPr id="0" name=""/>
        <dsp:cNvSpPr/>
      </dsp:nvSpPr>
      <dsp:spPr>
        <a:xfrm>
          <a:off x="4588212" y="103327"/>
          <a:ext cx="2403720" cy="961488"/>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zh-CN" altLang="en-US" sz="1200" b="0" kern="1200" baseline="0" dirty="0">
              <a:latin typeface="Microsoft YaHei" panose="020B0503020204020204" pitchFamily="34" charset="-122"/>
              <a:ea typeface="Microsoft YaHei" panose="020B0503020204020204" pitchFamily="34" charset="-122"/>
            </a:rPr>
            <a:t>主要是向学习过程遇到认知方面的问题或困难的学生提供帮助。</a:t>
          </a:r>
          <a:endParaRPr lang="zh-CN" altLang="en-US" sz="1200" kern="1200" dirty="0">
            <a:latin typeface="Microsoft YaHei" panose="020B0503020204020204" pitchFamily="34" charset="-122"/>
            <a:ea typeface="Microsoft YaHei" panose="020B0503020204020204" pitchFamily="34" charset="-122"/>
          </a:endParaRPr>
        </a:p>
      </dsp:txBody>
      <dsp:txXfrm>
        <a:off x="5068956" y="103327"/>
        <a:ext cx="1442232" cy="961488"/>
      </dsp:txXfrm>
    </dsp:sp>
    <dsp:sp modelId="{C0C70247-44CF-194E-89E1-DFE3E8C9B14E}">
      <dsp:nvSpPr>
        <dsp:cNvPr id="0" name=""/>
        <dsp:cNvSpPr/>
      </dsp:nvSpPr>
      <dsp:spPr>
        <a:xfrm>
          <a:off x="6655412" y="103327"/>
          <a:ext cx="2403720" cy="961488"/>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zh-CN" altLang="en-US" sz="1200" b="0" kern="1200" baseline="0" dirty="0">
              <a:latin typeface="Microsoft YaHei" panose="020B0503020204020204" pitchFamily="34" charset="-122"/>
              <a:ea typeface="Microsoft YaHei" panose="020B0503020204020204" pitchFamily="34" charset="-122"/>
            </a:rPr>
            <a:t>它贯穿于教、学、辅导及评价等各个教学环节之中。</a:t>
          </a:r>
          <a:endParaRPr lang="zh-CN" altLang="en-US" sz="1200" kern="1200" dirty="0">
            <a:latin typeface="Microsoft YaHei" panose="020B0503020204020204" pitchFamily="34" charset="-122"/>
            <a:ea typeface="Microsoft YaHei" panose="020B0503020204020204" pitchFamily="34" charset="-122"/>
          </a:endParaRPr>
        </a:p>
      </dsp:txBody>
      <dsp:txXfrm>
        <a:off x="7136156" y="103327"/>
        <a:ext cx="1442232" cy="961488"/>
      </dsp:txXfrm>
    </dsp:sp>
    <dsp:sp modelId="{B022741C-98FE-214E-A12C-B15CB8A8205B}">
      <dsp:nvSpPr>
        <dsp:cNvPr id="0" name=""/>
        <dsp:cNvSpPr/>
      </dsp:nvSpPr>
      <dsp:spPr>
        <a:xfrm>
          <a:off x="8722612" y="103327"/>
          <a:ext cx="2403720" cy="961488"/>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r>
            <a:rPr lang="zh-CN" sz="900" b="0" kern="1200" baseline="0" dirty="0">
              <a:latin typeface="Microsoft YaHei" panose="020B0503020204020204" pitchFamily="34" charset="-122"/>
              <a:ea typeface="Microsoft YaHei" panose="020B0503020204020204" pitchFamily="34" charset="-122"/>
            </a:rPr>
            <a:t>包括课程串讲与答疑、课程安排、课程导学、组织学习活动、考核学习内容与评价学习效果</a:t>
          </a:r>
          <a:r>
            <a:rPr lang="zh-CN" altLang="en-US" sz="900" b="0" kern="1200" baseline="0" dirty="0">
              <a:latin typeface="Microsoft YaHei" panose="020B0503020204020204" pitchFamily="34" charset="-122"/>
              <a:ea typeface="Microsoft YaHei" panose="020B0503020204020204" pitchFamily="34" charset="-122"/>
            </a:rPr>
            <a:t>、</a:t>
          </a:r>
          <a:r>
            <a:rPr lang="zh-CN" sz="900" b="0" kern="1200" baseline="0" dirty="0">
              <a:latin typeface="Microsoft YaHei" panose="020B0503020204020204" pitchFamily="34" charset="-122"/>
              <a:ea typeface="Microsoft YaHei" panose="020B0503020204020204" pitchFamily="34" charset="-122"/>
            </a:rPr>
            <a:t>学习方法指导、学习解惑等。</a:t>
          </a:r>
          <a:endParaRPr lang="zh-CN" sz="900" kern="1200" dirty="0">
            <a:latin typeface="Microsoft YaHei" panose="020B0503020204020204" pitchFamily="34" charset="-122"/>
            <a:ea typeface="Microsoft YaHei" panose="020B0503020204020204" pitchFamily="34" charset="-122"/>
          </a:endParaRPr>
        </a:p>
      </dsp:txBody>
      <dsp:txXfrm>
        <a:off x="9203356" y="103327"/>
        <a:ext cx="1442232" cy="961488"/>
      </dsp:txXfrm>
    </dsp:sp>
    <dsp:sp modelId="{79CD7409-17E6-824C-9A1F-165382DC6F2E}">
      <dsp:nvSpPr>
        <dsp:cNvPr id="0" name=""/>
        <dsp:cNvSpPr/>
      </dsp:nvSpPr>
      <dsp:spPr>
        <a:xfrm>
          <a:off x="1450" y="1325460"/>
          <a:ext cx="2896048" cy="115841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16510" rIns="0" bIns="16510" numCol="1" spcCol="1270" anchor="ctr" anchorCtr="0">
          <a:noAutofit/>
        </a:bodyPr>
        <a:lstStyle/>
        <a:p>
          <a:pPr marL="0" lvl="0" indent="0" algn="ctr" defTabSz="1155700">
            <a:lnSpc>
              <a:spcPct val="90000"/>
            </a:lnSpc>
            <a:spcBef>
              <a:spcPct val="0"/>
            </a:spcBef>
            <a:spcAft>
              <a:spcPct val="35000"/>
            </a:spcAft>
            <a:buNone/>
          </a:pPr>
          <a:r>
            <a:rPr lang="zh-CN" sz="2600" b="0" kern="1200" baseline="0" dirty="0">
              <a:latin typeface="Microsoft YaHei" panose="020B0503020204020204" pitchFamily="34" charset="-122"/>
              <a:ea typeface="Microsoft YaHei" panose="020B0503020204020204" pitchFamily="34" charset="-122"/>
            </a:rPr>
            <a:t>非学术性的支持服务</a:t>
          </a:r>
          <a:endParaRPr lang="zh-CN" sz="2600" kern="1200" dirty="0">
            <a:latin typeface="Microsoft YaHei" panose="020B0503020204020204" pitchFamily="34" charset="-122"/>
            <a:ea typeface="Microsoft YaHei" panose="020B0503020204020204" pitchFamily="34" charset="-122"/>
          </a:endParaRPr>
        </a:p>
      </dsp:txBody>
      <dsp:txXfrm>
        <a:off x="580660" y="1325460"/>
        <a:ext cx="1737629" cy="1158419"/>
      </dsp:txXfrm>
    </dsp:sp>
    <dsp:sp modelId="{76FD107C-5362-E946-AD43-55B38CCC49DD}">
      <dsp:nvSpPr>
        <dsp:cNvPr id="0" name=""/>
        <dsp:cNvSpPr/>
      </dsp:nvSpPr>
      <dsp:spPr>
        <a:xfrm>
          <a:off x="2521012" y="1423926"/>
          <a:ext cx="2403720" cy="961488"/>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zh-CN" altLang="en-US" sz="1200" b="0" kern="1200" baseline="0" dirty="0">
              <a:latin typeface="Microsoft YaHei" panose="020B0503020204020204" pitchFamily="34" charset="-122"/>
              <a:ea typeface="Microsoft YaHei" panose="020B0503020204020204" pitchFamily="34" charset="-122"/>
            </a:rPr>
            <a:t>主要是为远程学习者学习过程中遇到的除专业知识之外的问题或困难提供帮助</a:t>
          </a:r>
          <a:endParaRPr lang="zh-CN" altLang="en-US" sz="1200" kern="1200" dirty="0">
            <a:latin typeface="Microsoft YaHei" panose="020B0503020204020204" pitchFamily="34" charset="-122"/>
            <a:ea typeface="Microsoft YaHei" panose="020B0503020204020204" pitchFamily="34" charset="-122"/>
          </a:endParaRPr>
        </a:p>
      </dsp:txBody>
      <dsp:txXfrm>
        <a:off x="3001756" y="1423926"/>
        <a:ext cx="1442232" cy="961488"/>
      </dsp:txXfrm>
    </dsp:sp>
    <dsp:sp modelId="{219495DA-040B-304F-84DA-CFD80020F0BB}">
      <dsp:nvSpPr>
        <dsp:cNvPr id="0" name=""/>
        <dsp:cNvSpPr/>
      </dsp:nvSpPr>
      <dsp:spPr>
        <a:xfrm>
          <a:off x="4588212" y="1423926"/>
          <a:ext cx="2403720" cy="961488"/>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zh-CN" altLang="en-US" sz="1200" b="0" kern="1200" baseline="0" dirty="0">
              <a:latin typeface="Microsoft YaHei" panose="020B0503020204020204" pitchFamily="34" charset="-122"/>
              <a:ea typeface="Microsoft YaHei" panose="020B0503020204020204" pitchFamily="34" charset="-122"/>
            </a:rPr>
            <a:t>贯穿学习者整个学习过程，</a:t>
          </a:r>
          <a:endParaRPr lang="zh-CN" altLang="en-US" sz="1200" kern="1200" dirty="0">
            <a:latin typeface="Microsoft YaHei" panose="020B0503020204020204" pitchFamily="34" charset="-122"/>
            <a:ea typeface="Microsoft YaHei" panose="020B0503020204020204" pitchFamily="34" charset="-122"/>
          </a:endParaRPr>
        </a:p>
      </dsp:txBody>
      <dsp:txXfrm>
        <a:off x="5068956" y="1423926"/>
        <a:ext cx="1442232" cy="961488"/>
      </dsp:txXfrm>
    </dsp:sp>
    <dsp:sp modelId="{F55ABBE3-172E-A64F-9080-C578FC27D587}">
      <dsp:nvSpPr>
        <dsp:cNvPr id="0" name=""/>
        <dsp:cNvSpPr/>
      </dsp:nvSpPr>
      <dsp:spPr>
        <a:xfrm>
          <a:off x="6655412" y="1423926"/>
          <a:ext cx="2403720" cy="961488"/>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r>
            <a:rPr lang="zh-CN" sz="900" b="0" kern="1200" baseline="0" dirty="0">
              <a:latin typeface="Microsoft YaHei" panose="020B0503020204020204" pitchFamily="34" charset="-122"/>
              <a:ea typeface="Microsoft YaHei" panose="020B0503020204020204" pitchFamily="34" charset="-122"/>
            </a:rPr>
            <a:t>包括咨询服务、个性</a:t>
          </a:r>
          <a:r>
            <a:rPr lang="zh-CN" altLang="en-US" sz="900" b="0" kern="1200" baseline="0" dirty="0">
              <a:latin typeface="Microsoft YaHei" panose="020B0503020204020204" pitchFamily="34" charset="-122"/>
              <a:ea typeface="Microsoft YaHei" panose="020B0503020204020204" pitchFamily="34" charset="-122"/>
            </a:rPr>
            <a:t>化</a:t>
          </a:r>
          <a:r>
            <a:rPr lang="zh-CN" sz="900" b="0" kern="1200" baseline="0" dirty="0">
              <a:latin typeface="Microsoft YaHei" panose="020B0503020204020204" pitchFamily="34" charset="-122"/>
              <a:ea typeface="Microsoft YaHei" panose="020B0503020204020204" pitchFamily="34" charset="-122"/>
            </a:rPr>
            <a:t>日常管理服务、学习过程监控与质量管理、资源服务、技术支持及设施服务、学习策略培养、心理健康咨询等。</a:t>
          </a:r>
          <a:endParaRPr lang="zh-CN" sz="900" kern="1200" dirty="0">
            <a:latin typeface="Microsoft YaHei" panose="020B0503020204020204" pitchFamily="34" charset="-122"/>
            <a:ea typeface="Microsoft YaHei" panose="020B0503020204020204" pitchFamily="34" charset="-122"/>
          </a:endParaRPr>
        </a:p>
      </dsp:txBody>
      <dsp:txXfrm>
        <a:off x="7136156" y="1423926"/>
        <a:ext cx="1442232" cy="961488"/>
      </dsp:txXfrm>
    </dsp:sp>
    <dsp:sp modelId="{3217EFA5-B83B-254A-B556-0AA4DCD6A056}">
      <dsp:nvSpPr>
        <dsp:cNvPr id="0" name=""/>
        <dsp:cNvSpPr/>
      </dsp:nvSpPr>
      <dsp:spPr>
        <a:xfrm>
          <a:off x="1450" y="2646058"/>
          <a:ext cx="2896048" cy="115841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16510" rIns="0" bIns="16510" numCol="1" spcCol="1270" anchor="ctr" anchorCtr="0">
          <a:noAutofit/>
        </a:bodyPr>
        <a:lstStyle/>
        <a:p>
          <a:pPr marL="0" lvl="0" indent="0" algn="ctr" defTabSz="1155700">
            <a:lnSpc>
              <a:spcPct val="90000"/>
            </a:lnSpc>
            <a:spcBef>
              <a:spcPct val="0"/>
            </a:spcBef>
            <a:spcAft>
              <a:spcPct val="35000"/>
            </a:spcAft>
            <a:buNone/>
          </a:pPr>
          <a:r>
            <a:rPr lang="zh-CN" sz="2600" b="0" kern="1200" dirty="0">
              <a:latin typeface="Microsoft YaHei" panose="020B0503020204020204" pitchFamily="34" charset="-122"/>
              <a:ea typeface="Microsoft YaHei" panose="020B0503020204020204" pitchFamily="34" charset="-122"/>
            </a:rPr>
            <a:t>管理性质的支持</a:t>
          </a:r>
          <a:endParaRPr lang="zh-CN" sz="2600" kern="1200" dirty="0">
            <a:latin typeface="Microsoft YaHei" panose="020B0503020204020204" pitchFamily="34" charset="-122"/>
            <a:ea typeface="Microsoft YaHei" panose="020B0503020204020204" pitchFamily="34" charset="-122"/>
          </a:endParaRPr>
        </a:p>
      </dsp:txBody>
      <dsp:txXfrm>
        <a:off x="580660" y="2646058"/>
        <a:ext cx="1737629" cy="1158419"/>
      </dsp:txXfrm>
    </dsp:sp>
    <dsp:sp modelId="{49EAB619-2898-624D-BE2D-5AAF839D2991}">
      <dsp:nvSpPr>
        <dsp:cNvPr id="0" name=""/>
        <dsp:cNvSpPr/>
      </dsp:nvSpPr>
      <dsp:spPr>
        <a:xfrm>
          <a:off x="2521012" y="2744524"/>
          <a:ext cx="2403720" cy="961488"/>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66725">
            <a:lnSpc>
              <a:spcPct val="90000"/>
            </a:lnSpc>
            <a:spcBef>
              <a:spcPct val="0"/>
            </a:spcBef>
            <a:spcAft>
              <a:spcPct val="35000"/>
            </a:spcAft>
            <a:buNone/>
          </a:pPr>
          <a:r>
            <a:rPr lang="zh-CN" altLang="en-US" sz="1050" b="0" kern="1200" dirty="0">
              <a:latin typeface="Microsoft YaHei" panose="020B0503020204020204" pitchFamily="34" charset="-122"/>
              <a:ea typeface="Microsoft YaHei" panose="020B0503020204020204" pitchFamily="34" charset="-122"/>
            </a:rPr>
            <a:t>包括帮助学生进行</a:t>
          </a:r>
          <a:r>
            <a:rPr lang="zh-CN" altLang="en-US" sz="1100" b="0" kern="1200" dirty="0">
              <a:latin typeface="Microsoft YaHei" panose="020B0503020204020204" pitchFamily="34" charset="-122"/>
              <a:ea typeface="Microsoft YaHei" panose="020B0503020204020204" pitchFamily="34" charset="-122"/>
            </a:rPr>
            <a:t>求学</a:t>
          </a:r>
          <a:r>
            <a:rPr lang="zh-CN" altLang="en-US" sz="1050" b="0" kern="1200" dirty="0">
              <a:latin typeface="Microsoft YaHei" panose="020B0503020204020204" pitchFamily="34" charset="-122"/>
              <a:ea typeface="Microsoft YaHei" panose="020B0503020204020204" pitchFamily="34" charset="-122"/>
            </a:rPr>
            <a:t>咨询、学前评估、图书馆服务等管理方面的活动和服务。</a:t>
          </a:r>
          <a:endParaRPr lang="zh-CN" altLang="en-US" sz="1050" kern="1200" dirty="0">
            <a:latin typeface="Microsoft YaHei" panose="020B0503020204020204" pitchFamily="34" charset="-122"/>
            <a:ea typeface="Microsoft YaHei" panose="020B0503020204020204" pitchFamily="34" charset="-122"/>
          </a:endParaRPr>
        </a:p>
      </dsp:txBody>
      <dsp:txXfrm>
        <a:off x="3001756" y="2744524"/>
        <a:ext cx="1442232" cy="961488"/>
      </dsp:txXfrm>
    </dsp:sp>
    <dsp:sp modelId="{AAC8E368-F844-7D4B-A472-B541FC06B695}">
      <dsp:nvSpPr>
        <dsp:cNvPr id="0" name=""/>
        <dsp:cNvSpPr/>
      </dsp:nvSpPr>
      <dsp:spPr>
        <a:xfrm>
          <a:off x="1450" y="3966657"/>
          <a:ext cx="2896048" cy="115841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16510" rIns="0" bIns="16510" numCol="1" spcCol="1270" anchor="ctr" anchorCtr="0">
          <a:noAutofit/>
        </a:bodyPr>
        <a:lstStyle/>
        <a:p>
          <a:pPr marL="0" lvl="0" indent="0" algn="ctr" defTabSz="1155700">
            <a:lnSpc>
              <a:spcPct val="90000"/>
            </a:lnSpc>
            <a:spcBef>
              <a:spcPct val="0"/>
            </a:spcBef>
            <a:spcAft>
              <a:spcPct val="35000"/>
            </a:spcAft>
            <a:buNone/>
          </a:pPr>
          <a:r>
            <a:rPr lang="zh-CN" altLang="en-US" sz="2600" b="0" kern="1200" baseline="0" dirty="0">
              <a:latin typeface="Microsoft YaHei" panose="020B0503020204020204" pitchFamily="34" charset="-122"/>
              <a:ea typeface="Microsoft YaHei" panose="020B0503020204020204" pitchFamily="34" charset="-122"/>
            </a:rPr>
            <a:t>学习支持服务：</a:t>
          </a:r>
          <a:endParaRPr lang="zh-CN" sz="2600" kern="1200" dirty="0">
            <a:latin typeface="Microsoft YaHei" panose="020B0503020204020204" pitchFamily="34" charset="-122"/>
            <a:ea typeface="Microsoft YaHei" panose="020B0503020204020204" pitchFamily="34" charset="-122"/>
          </a:endParaRPr>
        </a:p>
      </dsp:txBody>
      <dsp:txXfrm>
        <a:off x="580660" y="3966657"/>
        <a:ext cx="1737629" cy="1158419"/>
      </dsp:txXfrm>
    </dsp:sp>
    <dsp:sp modelId="{3824E809-779A-764E-B020-B87E55C60A6B}">
      <dsp:nvSpPr>
        <dsp:cNvPr id="0" name=""/>
        <dsp:cNvSpPr/>
      </dsp:nvSpPr>
      <dsp:spPr>
        <a:xfrm>
          <a:off x="2521012" y="4065122"/>
          <a:ext cx="2403720" cy="961488"/>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66725">
            <a:lnSpc>
              <a:spcPct val="90000"/>
            </a:lnSpc>
            <a:spcBef>
              <a:spcPct val="0"/>
            </a:spcBef>
            <a:spcAft>
              <a:spcPct val="35000"/>
            </a:spcAft>
            <a:buNone/>
          </a:pPr>
          <a:r>
            <a:rPr lang="zh-CN" altLang="en-US" sz="1050" b="0" kern="1200" baseline="0" dirty="0">
              <a:latin typeface="Microsoft YaHei" panose="020B0503020204020204" pitchFamily="34" charset="-122"/>
              <a:ea typeface="Microsoft YaHei" panose="020B0503020204020204" pitchFamily="34" charset="-122"/>
            </a:rPr>
            <a:t>无论是学术性的还是非学术性的支持服务都是以学生为中心，</a:t>
          </a:r>
          <a:endParaRPr lang="zh-CN" altLang="en-US" sz="1050" kern="1200" dirty="0">
            <a:latin typeface="Microsoft YaHei" panose="020B0503020204020204" pitchFamily="34" charset="-122"/>
            <a:ea typeface="Microsoft YaHei" panose="020B0503020204020204" pitchFamily="34" charset="-122"/>
          </a:endParaRPr>
        </a:p>
      </dsp:txBody>
      <dsp:txXfrm>
        <a:off x="3001756" y="4065122"/>
        <a:ext cx="1442232" cy="961488"/>
      </dsp:txXfrm>
    </dsp:sp>
    <dsp:sp modelId="{6849911A-B51E-7E4D-936F-82BFCB991F8D}">
      <dsp:nvSpPr>
        <dsp:cNvPr id="0" name=""/>
        <dsp:cNvSpPr/>
      </dsp:nvSpPr>
      <dsp:spPr>
        <a:xfrm>
          <a:off x="4588212" y="4065122"/>
          <a:ext cx="2403720" cy="961488"/>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66725">
            <a:lnSpc>
              <a:spcPct val="90000"/>
            </a:lnSpc>
            <a:spcBef>
              <a:spcPct val="0"/>
            </a:spcBef>
            <a:spcAft>
              <a:spcPct val="35000"/>
            </a:spcAft>
            <a:buNone/>
          </a:pPr>
          <a:r>
            <a:rPr lang="zh-CN" altLang="en-US" sz="1050" b="0" kern="1200" baseline="0" dirty="0">
              <a:latin typeface="Microsoft YaHei" panose="020B0503020204020204" pitchFamily="34" charset="-122"/>
              <a:ea typeface="Microsoft YaHei" panose="020B0503020204020204" pitchFamily="34" charset="-122"/>
            </a:rPr>
            <a:t>围绕学习中存在的主要问题而展开</a:t>
          </a:r>
          <a:endParaRPr lang="zh-CN" altLang="en-US" sz="1050" kern="1200" dirty="0">
            <a:latin typeface="Microsoft YaHei" panose="020B0503020204020204" pitchFamily="34" charset="-122"/>
            <a:ea typeface="Microsoft YaHei" panose="020B0503020204020204" pitchFamily="34" charset="-122"/>
          </a:endParaRPr>
        </a:p>
      </dsp:txBody>
      <dsp:txXfrm>
        <a:off x="5068956" y="4065122"/>
        <a:ext cx="1442232" cy="96148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ECAA40-8CA0-6D44-ABAC-0078FF975A34}">
      <dsp:nvSpPr>
        <dsp:cNvPr id="0" name=""/>
        <dsp:cNvSpPr/>
      </dsp:nvSpPr>
      <dsp:spPr>
        <a:xfrm>
          <a:off x="6584" y="848129"/>
          <a:ext cx="2334934" cy="1742979"/>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l" defTabSz="800100">
            <a:lnSpc>
              <a:spcPct val="90000"/>
            </a:lnSpc>
            <a:spcBef>
              <a:spcPct val="0"/>
            </a:spcBef>
            <a:spcAft>
              <a:spcPct val="15000"/>
            </a:spcAft>
            <a:buChar char="•"/>
          </a:pPr>
          <a:r>
            <a:rPr lang="zh-CN" altLang="en-US" sz="1800" kern="1200" dirty="0">
              <a:latin typeface="Microsoft YaHei" panose="020B0503020204020204" pitchFamily="34" charset="-122"/>
              <a:ea typeface="Microsoft YaHei" panose="020B0503020204020204" pitchFamily="34" charset="-122"/>
            </a:rPr>
            <a:t>情感表达</a:t>
          </a:r>
        </a:p>
        <a:p>
          <a:pPr marL="171450" lvl="1" indent="-171450" algn="l" defTabSz="800100">
            <a:lnSpc>
              <a:spcPct val="90000"/>
            </a:lnSpc>
            <a:spcBef>
              <a:spcPct val="0"/>
            </a:spcBef>
            <a:spcAft>
              <a:spcPct val="15000"/>
            </a:spcAft>
            <a:buChar char="•"/>
          </a:pPr>
          <a:r>
            <a:rPr lang="zh-CN" altLang="en-US" sz="1800" kern="1200" dirty="0">
              <a:latin typeface="Microsoft YaHei" panose="020B0503020204020204" pitchFamily="34" charset="-122"/>
              <a:ea typeface="Microsoft YaHei" panose="020B0503020204020204" pitchFamily="34" charset="-122"/>
            </a:rPr>
            <a:t>开放式交通</a:t>
          </a:r>
        </a:p>
        <a:p>
          <a:pPr marL="171450" lvl="1" indent="-171450" algn="l" defTabSz="800100">
            <a:lnSpc>
              <a:spcPct val="90000"/>
            </a:lnSpc>
            <a:spcBef>
              <a:spcPct val="0"/>
            </a:spcBef>
            <a:spcAft>
              <a:spcPct val="15000"/>
            </a:spcAft>
            <a:buChar char="•"/>
          </a:pPr>
          <a:r>
            <a:rPr lang="zh-CN" altLang="en-US" sz="1800" kern="1200" dirty="0">
              <a:latin typeface="Microsoft YaHei" panose="020B0503020204020204" pitchFamily="34" charset="-122"/>
              <a:ea typeface="Microsoft YaHei" panose="020B0503020204020204" pitchFamily="34" charset="-122"/>
            </a:rPr>
            <a:t>小组凝聚力</a:t>
          </a:r>
        </a:p>
      </dsp:txBody>
      <dsp:txXfrm>
        <a:off x="47424" y="888969"/>
        <a:ext cx="2253254" cy="1702139"/>
      </dsp:txXfrm>
    </dsp:sp>
    <dsp:sp modelId="{D1BE413B-76A4-6648-875F-A357C7A4013A}">
      <dsp:nvSpPr>
        <dsp:cNvPr id="0" name=""/>
        <dsp:cNvSpPr/>
      </dsp:nvSpPr>
      <dsp:spPr>
        <a:xfrm>
          <a:off x="6584" y="2591108"/>
          <a:ext cx="2334934" cy="74948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0" rIns="29210" bIns="0" numCol="1" spcCol="1270" anchor="ctr" anchorCtr="0">
          <a:noAutofit/>
        </a:bodyPr>
        <a:lstStyle/>
        <a:p>
          <a:pPr marL="0" lvl="0" indent="0" algn="l" defTabSz="1022350">
            <a:lnSpc>
              <a:spcPct val="90000"/>
            </a:lnSpc>
            <a:spcBef>
              <a:spcPct val="0"/>
            </a:spcBef>
            <a:spcAft>
              <a:spcPct val="35000"/>
            </a:spcAft>
            <a:buNone/>
          </a:pPr>
          <a:r>
            <a:rPr lang="zh-CN" altLang="en-US" sz="2300" kern="1200" dirty="0">
              <a:latin typeface="Microsoft YaHei" panose="020B0503020204020204" pitchFamily="34" charset="-122"/>
              <a:ea typeface="Microsoft YaHei" panose="020B0503020204020204" pitchFamily="34" charset="-122"/>
            </a:rPr>
            <a:t>社会存在感</a:t>
          </a:r>
        </a:p>
      </dsp:txBody>
      <dsp:txXfrm>
        <a:off x="6584" y="2591108"/>
        <a:ext cx="1644319" cy="749480"/>
      </dsp:txXfrm>
    </dsp:sp>
    <dsp:sp modelId="{28BA8B9D-D9BF-D643-A19E-4AB4DA594E11}">
      <dsp:nvSpPr>
        <dsp:cNvPr id="0" name=""/>
        <dsp:cNvSpPr/>
      </dsp:nvSpPr>
      <dsp:spPr>
        <a:xfrm>
          <a:off x="1716955" y="2710156"/>
          <a:ext cx="817226" cy="817226"/>
        </a:xfrm>
        <a:prstGeom prst="ellipse">
          <a:avLst/>
        </a:prstGeom>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E7BFCD4-7705-0143-8C7B-0FFF8188BDAC}">
      <dsp:nvSpPr>
        <dsp:cNvPr id="0" name=""/>
        <dsp:cNvSpPr/>
      </dsp:nvSpPr>
      <dsp:spPr>
        <a:xfrm>
          <a:off x="2736645" y="848129"/>
          <a:ext cx="2334934" cy="1742979"/>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l" defTabSz="800100">
            <a:lnSpc>
              <a:spcPct val="90000"/>
            </a:lnSpc>
            <a:spcBef>
              <a:spcPct val="0"/>
            </a:spcBef>
            <a:spcAft>
              <a:spcPct val="15000"/>
            </a:spcAft>
            <a:buChar char="•"/>
          </a:pPr>
          <a:r>
            <a:rPr lang="zh-CN" altLang="en-US" sz="1800" kern="1200" dirty="0">
              <a:latin typeface="Microsoft YaHei" panose="020B0503020204020204" pitchFamily="34" charset="-122"/>
              <a:ea typeface="Microsoft YaHei" panose="020B0503020204020204" pitchFamily="34" charset="-122"/>
            </a:rPr>
            <a:t>课程设计与组织</a:t>
          </a:r>
        </a:p>
        <a:p>
          <a:pPr marL="171450" lvl="1" indent="-171450" algn="l" defTabSz="800100">
            <a:lnSpc>
              <a:spcPct val="90000"/>
            </a:lnSpc>
            <a:spcBef>
              <a:spcPct val="0"/>
            </a:spcBef>
            <a:spcAft>
              <a:spcPct val="15000"/>
            </a:spcAft>
            <a:buChar char="•"/>
          </a:pPr>
          <a:r>
            <a:rPr lang="zh-CN" altLang="en-US" sz="1800" kern="1200" dirty="0">
              <a:latin typeface="Microsoft YaHei" panose="020B0503020204020204" pitchFamily="34" charset="-122"/>
              <a:ea typeface="Microsoft YaHei" panose="020B0503020204020204" pitchFamily="34" charset="-122"/>
            </a:rPr>
            <a:t>促进讨论</a:t>
          </a:r>
        </a:p>
        <a:p>
          <a:pPr marL="171450" lvl="1" indent="-171450" algn="l" defTabSz="800100">
            <a:lnSpc>
              <a:spcPct val="90000"/>
            </a:lnSpc>
            <a:spcBef>
              <a:spcPct val="0"/>
            </a:spcBef>
            <a:spcAft>
              <a:spcPct val="15000"/>
            </a:spcAft>
            <a:buChar char="•"/>
          </a:pPr>
          <a:r>
            <a:rPr lang="zh-CN" altLang="en-US" sz="1800" kern="1200" dirty="0">
              <a:latin typeface="Microsoft YaHei" panose="020B0503020204020204" pitchFamily="34" charset="-122"/>
              <a:ea typeface="Microsoft YaHei" panose="020B0503020204020204" pitchFamily="34" charset="-122"/>
            </a:rPr>
            <a:t>直接教学</a:t>
          </a:r>
        </a:p>
        <a:p>
          <a:pPr marL="171450" lvl="1" indent="-171450" algn="l" defTabSz="800100">
            <a:lnSpc>
              <a:spcPct val="90000"/>
            </a:lnSpc>
            <a:spcBef>
              <a:spcPct val="0"/>
            </a:spcBef>
            <a:spcAft>
              <a:spcPct val="15000"/>
            </a:spcAft>
            <a:buChar char="•"/>
          </a:pPr>
          <a:endParaRPr lang="zh-CN" altLang="en-US" sz="1800" kern="1200" dirty="0">
            <a:latin typeface="Microsoft YaHei" panose="020B0503020204020204" pitchFamily="34" charset="-122"/>
            <a:ea typeface="Microsoft YaHei" panose="020B0503020204020204" pitchFamily="34" charset="-122"/>
          </a:endParaRPr>
        </a:p>
      </dsp:txBody>
      <dsp:txXfrm>
        <a:off x="2777485" y="888969"/>
        <a:ext cx="2253254" cy="1702139"/>
      </dsp:txXfrm>
    </dsp:sp>
    <dsp:sp modelId="{4E44D122-3598-1544-9EC2-38C6C4DD5FC7}">
      <dsp:nvSpPr>
        <dsp:cNvPr id="0" name=""/>
        <dsp:cNvSpPr/>
      </dsp:nvSpPr>
      <dsp:spPr>
        <a:xfrm>
          <a:off x="2736645" y="2591108"/>
          <a:ext cx="2334934" cy="74948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0" rIns="29210" bIns="0" numCol="1" spcCol="1270" anchor="ctr" anchorCtr="0">
          <a:noAutofit/>
        </a:bodyPr>
        <a:lstStyle/>
        <a:p>
          <a:pPr marL="0" lvl="0" indent="0" algn="l" defTabSz="1022350">
            <a:lnSpc>
              <a:spcPct val="90000"/>
            </a:lnSpc>
            <a:spcBef>
              <a:spcPct val="0"/>
            </a:spcBef>
            <a:spcAft>
              <a:spcPct val="35000"/>
            </a:spcAft>
            <a:buNone/>
          </a:pPr>
          <a:r>
            <a:rPr lang="zh-CN" altLang="en-US" sz="2300" kern="1200" dirty="0">
              <a:latin typeface="Microsoft YaHei" panose="020B0503020204020204" pitchFamily="34" charset="-122"/>
              <a:ea typeface="Microsoft YaHei" panose="020B0503020204020204" pitchFamily="34" charset="-122"/>
            </a:rPr>
            <a:t>教学存在感</a:t>
          </a:r>
        </a:p>
      </dsp:txBody>
      <dsp:txXfrm>
        <a:off x="2736645" y="2591108"/>
        <a:ext cx="1644319" cy="749480"/>
      </dsp:txXfrm>
    </dsp:sp>
    <dsp:sp modelId="{6DFBEF6A-1000-FE44-828B-220A04C2E405}">
      <dsp:nvSpPr>
        <dsp:cNvPr id="0" name=""/>
        <dsp:cNvSpPr/>
      </dsp:nvSpPr>
      <dsp:spPr>
        <a:xfrm>
          <a:off x="4447017" y="2710156"/>
          <a:ext cx="817226" cy="817226"/>
        </a:xfrm>
        <a:prstGeom prst="ellipse">
          <a:avLst/>
        </a:prstGeom>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10A3B0F-0B6E-6E4D-8B4B-73427E1B8103}">
      <dsp:nvSpPr>
        <dsp:cNvPr id="0" name=""/>
        <dsp:cNvSpPr/>
      </dsp:nvSpPr>
      <dsp:spPr>
        <a:xfrm>
          <a:off x="5466706" y="848129"/>
          <a:ext cx="2334934" cy="1742979"/>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l" defTabSz="800100">
            <a:lnSpc>
              <a:spcPct val="90000"/>
            </a:lnSpc>
            <a:spcBef>
              <a:spcPct val="0"/>
            </a:spcBef>
            <a:spcAft>
              <a:spcPct val="15000"/>
            </a:spcAft>
            <a:buChar char="•"/>
          </a:pPr>
          <a:r>
            <a:rPr lang="zh-CN" altLang="en-US" sz="1800" kern="1200" dirty="0">
              <a:latin typeface="Microsoft YaHei" panose="020B0503020204020204" pitchFamily="34" charset="-122"/>
              <a:ea typeface="Microsoft YaHei" panose="020B0503020204020204" pitchFamily="34" charset="-122"/>
            </a:rPr>
            <a:t>批判性思维</a:t>
          </a:r>
        </a:p>
        <a:p>
          <a:pPr marL="171450" lvl="1" indent="-171450" algn="l" defTabSz="800100">
            <a:lnSpc>
              <a:spcPct val="90000"/>
            </a:lnSpc>
            <a:spcBef>
              <a:spcPct val="0"/>
            </a:spcBef>
            <a:spcAft>
              <a:spcPct val="15000"/>
            </a:spcAft>
            <a:buChar char="•"/>
          </a:pPr>
          <a:r>
            <a:rPr lang="zh-CN" altLang="en-US" sz="1800" kern="1200" dirty="0">
              <a:latin typeface="Microsoft YaHei" panose="020B0503020204020204" pitchFamily="34" charset="-122"/>
              <a:ea typeface="Microsoft YaHei" panose="020B0503020204020204" pitchFamily="34" charset="-122"/>
            </a:rPr>
            <a:t>持续对话</a:t>
          </a:r>
        </a:p>
        <a:p>
          <a:pPr marL="171450" lvl="1" indent="-171450" algn="l" defTabSz="800100">
            <a:lnSpc>
              <a:spcPct val="90000"/>
            </a:lnSpc>
            <a:spcBef>
              <a:spcPct val="0"/>
            </a:spcBef>
            <a:spcAft>
              <a:spcPct val="15000"/>
            </a:spcAft>
            <a:buChar char="•"/>
          </a:pPr>
          <a:r>
            <a:rPr lang="zh-CN" altLang="en-US" sz="1800" kern="1200" dirty="0">
              <a:latin typeface="Microsoft YaHei" panose="020B0503020204020204" pitchFamily="34" charset="-122"/>
              <a:ea typeface="Microsoft YaHei" panose="020B0503020204020204" pitchFamily="34" charset="-122"/>
            </a:rPr>
            <a:t>反思</a:t>
          </a:r>
        </a:p>
      </dsp:txBody>
      <dsp:txXfrm>
        <a:off x="5507546" y="888969"/>
        <a:ext cx="2253254" cy="1702139"/>
      </dsp:txXfrm>
    </dsp:sp>
    <dsp:sp modelId="{863FA8D1-82FD-CE42-AC5F-9011759E747A}">
      <dsp:nvSpPr>
        <dsp:cNvPr id="0" name=""/>
        <dsp:cNvSpPr/>
      </dsp:nvSpPr>
      <dsp:spPr>
        <a:xfrm>
          <a:off x="5466706" y="2591108"/>
          <a:ext cx="2334934" cy="74948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0" rIns="29210" bIns="0" numCol="1" spcCol="1270" anchor="ctr" anchorCtr="0">
          <a:noAutofit/>
        </a:bodyPr>
        <a:lstStyle/>
        <a:p>
          <a:pPr marL="0" lvl="0" indent="0" algn="l" defTabSz="1022350">
            <a:lnSpc>
              <a:spcPct val="90000"/>
            </a:lnSpc>
            <a:spcBef>
              <a:spcPct val="0"/>
            </a:spcBef>
            <a:spcAft>
              <a:spcPct val="35000"/>
            </a:spcAft>
            <a:buNone/>
          </a:pPr>
          <a:r>
            <a:rPr lang="zh-CN" altLang="en-US" sz="2300" kern="1200" dirty="0">
              <a:latin typeface="Microsoft YaHei" panose="020B0503020204020204" pitchFamily="34" charset="-122"/>
              <a:ea typeface="Microsoft YaHei" panose="020B0503020204020204" pitchFamily="34" charset="-122"/>
            </a:rPr>
            <a:t>认知存在感</a:t>
          </a:r>
        </a:p>
      </dsp:txBody>
      <dsp:txXfrm>
        <a:off x="5466706" y="2591108"/>
        <a:ext cx="1644319" cy="749480"/>
      </dsp:txXfrm>
    </dsp:sp>
    <dsp:sp modelId="{107B047D-4C2B-464B-8BF5-E48F118B9F3B}">
      <dsp:nvSpPr>
        <dsp:cNvPr id="0" name=""/>
        <dsp:cNvSpPr/>
      </dsp:nvSpPr>
      <dsp:spPr>
        <a:xfrm>
          <a:off x="7177078" y="2710156"/>
          <a:ext cx="817226" cy="817226"/>
        </a:xfrm>
        <a:prstGeom prst="ellipse">
          <a:avLst/>
        </a:prstGeom>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4A23846-1532-7248-8168-C7727753A753}">
      <dsp:nvSpPr>
        <dsp:cNvPr id="0" name=""/>
        <dsp:cNvSpPr/>
      </dsp:nvSpPr>
      <dsp:spPr>
        <a:xfrm>
          <a:off x="8196768" y="848129"/>
          <a:ext cx="2334934" cy="1742979"/>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l" defTabSz="800100">
            <a:lnSpc>
              <a:spcPct val="90000"/>
            </a:lnSpc>
            <a:spcBef>
              <a:spcPct val="0"/>
            </a:spcBef>
            <a:spcAft>
              <a:spcPct val="15000"/>
            </a:spcAft>
            <a:buChar char="•"/>
          </a:pPr>
          <a:r>
            <a:rPr lang="zh-CN" altLang="en-US" sz="1800" kern="1200" dirty="0">
              <a:latin typeface="Microsoft YaHei" panose="020B0503020204020204" pitchFamily="34" charset="-122"/>
              <a:ea typeface="Microsoft YaHei" panose="020B0503020204020204" pitchFamily="34" charset="-122"/>
            </a:rPr>
            <a:t>学习过程中的情感体验</a:t>
          </a:r>
        </a:p>
        <a:p>
          <a:pPr marL="171450" lvl="1" indent="-171450" algn="l" defTabSz="800100">
            <a:lnSpc>
              <a:spcPct val="90000"/>
            </a:lnSpc>
            <a:spcBef>
              <a:spcPct val="0"/>
            </a:spcBef>
            <a:spcAft>
              <a:spcPct val="15000"/>
            </a:spcAft>
            <a:buChar char="•"/>
          </a:pPr>
          <a:r>
            <a:rPr lang="zh-CN" altLang="en-US" sz="1800" kern="1200" dirty="0">
              <a:latin typeface="Microsoft YaHei" panose="020B0503020204020204" pitchFamily="34" charset="-122"/>
              <a:ea typeface="Microsoft YaHei" panose="020B0503020204020204" pitchFamily="34" charset="-122"/>
            </a:rPr>
            <a:t>学习过程中产生的情感状态</a:t>
          </a:r>
        </a:p>
      </dsp:txBody>
      <dsp:txXfrm>
        <a:off x="8237608" y="888969"/>
        <a:ext cx="2253254" cy="1702139"/>
      </dsp:txXfrm>
    </dsp:sp>
    <dsp:sp modelId="{1C3B8880-225B-2048-9EFC-924F1FD4264E}">
      <dsp:nvSpPr>
        <dsp:cNvPr id="0" name=""/>
        <dsp:cNvSpPr/>
      </dsp:nvSpPr>
      <dsp:spPr>
        <a:xfrm>
          <a:off x="8196768" y="2591108"/>
          <a:ext cx="2334934" cy="74948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0" rIns="29210" bIns="0" numCol="1" spcCol="1270" anchor="ctr" anchorCtr="0">
          <a:noAutofit/>
        </a:bodyPr>
        <a:lstStyle/>
        <a:p>
          <a:pPr marL="0" lvl="0" indent="0" algn="l" defTabSz="1022350">
            <a:lnSpc>
              <a:spcPct val="90000"/>
            </a:lnSpc>
            <a:spcBef>
              <a:spcPct val="0"/>
            </a:spcBef>
            <a:spcAft>
              <a:spcPct val="35000"/>
            </a:spcAft>
            <a:buNone/>
          </a:pPr>
          <a:r>
            <a:rPr lang="zh-CN" altLang="en-US" sz="2300" kern="1200" dirty="0">
              <a:latin typeface="Microsoft YaHei" panose="020B0503020204020204" pitchFamily="34" charset="-122"/>
              <a:ea typeface="Microsoft YaHei" panose="020B0503020204020204" pitchFamily="34" charset="-122"/>
            </a:rPr>
            <a:t>情感存在感</a:t>
          </a:r>
        </a:p>
      </dsp:txBody>
      <dsp:txXfrm>
        <a:off x="8196768" y="2591108"/>
        <a:ext cx="1644319" cy="749480"/>
      </dsp:txXfrm>
    </dsp:sp>
    <dsp:sp modelId="{A6E0D760-F3AC-6540-9D4C-8FDBB4704FAC}">
      <dsp:nvSpPr>
        <dsp:cNvPr id="0" name=""/>
        <dsp:cNvSpPr/>
      </dsp:nvSpPr>
      <dsp:spPr>
        <a:xfrm>
          <a:off x="9907139" y="2710156"/>
          <a:ext cx="817226" cy="817226"/>
        </a:xfrm>
        <a:prstGeom prst="ellipse">
          <a:avLst/>
        </a:prstGeom>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9619"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微软雅黑" panose="020B0503020204020204" charset="-122"/>
              <a:ea typeface="微软雅黑" panose="020B0503020204020204" charset="-122"/>
            </a:endParaRPr>
          </a:p>
        </p:txBody>
      </p:sp>
      <p:sp>
        <p:nvSpPr>
          <p:cNvPr id="1049620"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微软雅黑" panose="020B0503020204020204" charset="-122"/>
                <a:ea typeface="微软雅黑" panose="020B0503020204020204" charset="-122"/>
              </a:rPr>
              <a:t>2021/11/3</a:t>
            </a:fld>
            <a:endParaRPr lang="zh-CN" altLang="en-US">
              <a:latin typeface="微软雅黑" panose="020B0503020204020204" charset="-122"/>
              <a:ea typeface="微软雅黑" panose="020B0503020204020204" charset="-122"/>
            </a:endParaRPr>
          </a:p>
        </p:txBody>
      </p:sp>
      <p:sp>
        <p:nvSpPr>
          <p:cNvPr id="1049621"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微软雅黑" panose="020B0503020204020204" charset="-122"/>
              <a:ea typeface="微软雅黑" panose="020B0503020204020204" charset="-122"/>
            </a:endParaRPr>
          </a:p>
        </p:txBody>
      </p:sp>
      <p:sp>
        <p:nvSpPr>
          <p:cNvPr id="1049622"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微软雅黑" panose="020B0503020204020204" charset="-122"/>
                <a:ea typeface="微软雅黑" panose="020B0503020204020204" charset="-122"/>
              </a:rPr>
              <a:t>‹#›</a:t>
            </a:fld>
            <a:endParaRPr lang="zh-CN" altLang="en-US">
              <a:latin typeface="微软雅黑" panose="020B0503020204020204" charset="-122"/>
              <a:ea typeface="微软雅黑" panose="020B0503020204020204" charset="-122"/>
            </a:endParaRPr>
          </a:p>
        </p:txBody>
      </p:sp>
    </p:spTree>
    <p:extLst>
      <p:ext uri="{BB962C8B-B14F-4D97-AF65-F5344CB8AC3E}">
        <p14:creationId xmlns:p14="http://schemas.microsoft.com/office/powerpoint/2010/main" val="10095043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9613"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charset="-122"/>
                <a:ea typeface="微软雅黑" panose="020B0503020204020204" charset="-122"/>
              </a:defRPr>
            </a:lvl1pPr>
          </a:lstStyle>
          <a:p>
            <a:endParaRPr lang="zh-CN" altLang="en-US"/>
          </a:p>
        </p:txBody>
      </p:sp>
      <p:sp>
        <p:nvSpPr>
          <p:cNvPr id="1049614"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charset="-122"/>
                <a:ea typeface="微软雅黑" panose="020B0503020204020204" charset="-122"/>
              </a:defRPr>
            </a:lvl1pPr>
          </a:lstStyle>
          <a:p>
            <a:fld id="{1AC49D05-6128-4D0D-A32A-06A5E73B386C}" type="datetimeFigureOut">
              <a:rPr lang="zh-CN" altLang="en-US" smtClean="0"/>
              <a:t>2021/11/3</a:t>
            </a:fld>
            <a:endParaRPr lang="zh-CN" altLang="en-US"/>
          </a:p>
        </p:txBody>
      </p:sp>
      <p:sp>
        <p:nvSpPr>
          <p:cNvPr id="1049615"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1049616"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9617"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charset="-122"/>
                <a:ea typeface="微软雅黑" panose="020B0503020204020204" charset="-122"/>
              </a:defRPr>
            </a:lvl1pPr>
          </a:lstStyle>
          <a:p>
            <a:endParaRPr lang="zh-CN" altLang="en-US"/>
          </a:p>
        </p:txBody>
      </p:sp>
      <p:sp>
        <p:nvSpPr>
          <p:cNvPr id="1049618"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charset="-122"/>
                <a:ea typeface="微软雅黑" panose="020B0503020204020204" charset="-122"/>
              </a:defRPr>
            </a:lvl1pPr>
          </a:lstStyle>
          <a:p>
            <a:fld id="{5849F42C-2DAE-424C-A4B8-3140182C3E9F}" type="slidenum">
              <a:rPr lang="zh-CN" altLang="en-US" smtClean="0"/>
              <a:t>‹#›</a:t>
            </a:fld>
            <a:endParaRPr lang="zh-CN" altLang="en-US"/>
          </a:p>
        </p:txBody>
      </p:sp>
    </p:spTree>
    <p:extLst>
      <p:ext uri="{BB962C8B-B14F-4D97-AF65-F5344CB8AC3E}">
        <p14:creationId xmlns:p14="http://schemas.microsoft.com/office/powerpoint/2010/main" val="909801085"/>
      </p:ext>
    </p:extLst>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微软雅黑" panose="020B0503020204020204" charset="-122"/>
        <a:ea typeface="微软雅黑" panose="020B0503020204020204" charset="-122"/>
        <a:cs typeface="+mn-cs"/>
      </a:defRPr>
    </a:lvl1pPr>
    <a:lvl2pPr marL="4572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2pPr>
    <a:lvl3pPr marL="9144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3pPr>
    <a:lvl4pPr marL="13716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4pPr>
    <a:lvl5pPr marL="18288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60" name="幻灯片图像占位符 1"/>
          <p:cNvSpPr>
            <a:spLocks noGrp="1" noRot="1" noChangeAspect="1"/>
          </p:cNvSpPr>
          <p:nvPr>
            <p:ph type="sldImg"/>
          </p:nvPr>
        </p:nvSpPr>
        <p:spPr/>
      </p:sp>
      <p:sp>
        <p:nvSpPr>
          <p:cNvPr id="1048661" name="备注占位符 2"/>
          <p:cNvSpPr>
            <a:spLocks noGrp="1"/>
          </p:cNvSpPr>
          <p:nvPr>
            <p:ph type="body" idx="1"/>
          </p:nvPr>
        </p:nvSpPr>
        <p:spPr/>
        <p:txBody>
          <a:bodyPr/>
          <a:lstStyle/>
          <a:p>
            <a:endParaRPr lang="zh-CN" altLang="en-US"/>
          </a:p>
        </p:txBody>
      </p:sp>
      <p:sp>
        <p:nvSpPr>
          <p:cNvPr id="1048662" name="灯片编号占位符 3"/>
          <p:cNvSpPr>
            <a:spLocks noGrp="1"/>
          </p:cNvSpPr>
          <p:nvPr>
            <p:ph type="sldNum" sz="quarter" idx="10"/>
          </p:nvPr>
        </p:nvSpPr>
        <p:spPr/>
        <p:txBody>
          <a:bodyPr/>
          <a:lstStyle/>
          <a:p>
            <a:fld id="{85D0DACE-38E0-42D2-9336-2B707D34BC6D}" type="slidenum">
              <a:rPr lang="zh-CN" altLang="en-US" smtClean="0"/>
              <a:t>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60" name="幻灯片图像占位符 1"/>
          <p:cNvSpPr>
            <a:spLocks noGrp="1" noRot="1" noChangeAspect="1"/>
          </p:cNvSpPr>
          <p:nvPr>
            <p:ph type="sldImg"/>
          </p:nvPr>
        </p:nvSpPr>
        <p:spPr/>
      </p:sp>
      <p:sp>
        <p:nvSpPr>
          <p:cNvPr id="1048661" name="备注占位符 2"/>
          <p:cNvSpPr>
            <a:spLocks noGrp="1"/>
          </p:cNvSpPr>
          <p:nvPr>
            <p:ph type="body" idx="1"/>
          </p:nvPr>
        </p:nvSpPr>
        <p:spPr/>
        <p:txBody>
          <a:bodyPr/>
          <a:lstStyle/>
          <a:p>
            <a:endParaRPr lang="zh-CN" altLang="en-US"/>
          </a:p>
        </p:txBody>
      </p:sp>
      <p:sp>
        <p:nvSpPr>
          <p:cNvPr id="1048662" name="灯片编号占位符 3"/>
          <p:cNvSpPr>
            <a:spLocks noGrp="1"/>
          </p:cNvSpPr>
          <p:nvPr>
            <p:ph type="sldNum" sz="quarter" idx="10"/>
          </p:nvPr>
        </p:nvSpPr>
        <p:spPr/>
        <p:txBody>
          <a:bodyPr/>
          <a:lstStyle/>
          <a:p>
            <a:fld id="{85D0DACE-38E0-42D2-9336-2B707D34BC6D}" type="slidenum">
              <a:rPr lang="zh-CN" altLang="en-US" smtClean="0"/>
              <a:t>3</a:t>
            </a:fld>
            <a:endParaRPr lang="zh-CN" altLang="en-US"/>
          </a:p>
        </p:txBody>
      </p:sp>
    </p:spTree>
    <p:extLst>
      <p:ext uri="{BB962C8B-B14F-4D97-AF65-F5344CB8AC3E}">
        <p14:creationId xmlns:p14="http://schemas.microsoft.com/office/powerpoint/2010/main" val="1477840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60" name="幻灯片图像占位符 1"/>
          <p:cNvSpPr>
            <a:spLocks noGrp="1" noRot="1" noChangeAspect="1"/>
          </p:cNvSpPr>
          <p:nvPr>
            <p:ph type="sldImg"/>
          </p:nvPr>
        </p:nvSpPr>
        <p:spPr/>
      </p:sp>
      <p:sp>
        <p:nvSpPr>
          <p:cNvPr id="1048661" name="备注占位符 2"/>
          <p:cNvSpPr>
            <a:spLocks noGrp="1"/>
          </p:cNvSpPr>
          <p:nvPr>
            <p:ph type="body" idx="1"/>
          </p:nvPr>
        </p:nvSpPr>
        <p:spPr/>
        <p:txBody>
          <a:bodyPr/>
          <a:lstStyle/>
          <a:p>
            <a:endParaRPr lang="zh-CN" altLang="en-US"/>
          </a:p>
        </p:txBody>
      </p:sp>
      <p:sp>
        <p:nvSpPr>
          <p:cNvPr id="1048662" name="灯片编号占位符 3"/>
          <p:cNvSpPr>
            <a:spLocks noGrp="1"/>
          </p:cNvSpPr>
          <p:nvPr>
            <p:ph type="sldNum" sz="quarter" idx="10"/>
          </p:nvPr>
        </p:nvSpPr>
        <p:spPr/>
        <p:txBody>
          <a:bodyPr/>
          <a:lstStyle/>
          <a:p>
            <a:fld id="{85D0DACE-38E0-42D2-9336-2B707D34BC6D}" type="slidenum">
              <a:rPr lang="zh-CN" altLang="en-US" smtClean="0"/>
              <a:t>6</a:t>
            </a:fld>
            <a:endParaRPr lang="zh-CN" altLang="en-US"/>
          </a:p>
        </p:txBody>
      </p:sp>
    </p:spTree>
    <p:extLst>
      <p:ext uri="{BB962C8B-B14F-4D97-AF65-F5344CB8AC3E}">
        <p14:creationId xmlns:p14="http://schemas.microsoft.com/office/powerpoint/2010/main" val="120193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60" name="幻灯片图像占位符 1"/>
          <p:cNvSpPr>
            <a:spLocks noGrp="1" noRot="1" noChangeAspect="1"/>
          </p:cNvSpPr>
          <p:nvPr>
            <p:ph type="sldImg"/>
          </p:nvPr>
        </p:nvSpPr>
        <p:spPr/>
      </p:sp>
      <p:sp>
        <p:nvSpPr>
          <p:cNvPr id="1048661" name="备注占位符 2"/>
          <p:cNvSpPr>
            <a:spLocks noGrp="1"/>
          </p:cNvSpPr>
          <p:nvPr>
            <p:ph type="body" idx="1"/>
          </p:nvPr>
        </p:nvSpPr>
        <p:spPr/>
        <p:txBody>
          <a:bodyPr/>
          <a:lstStyle/>
          <a:p>
            <a:endParaRPr lang="zh-CN" altLang="en-US"/>
          </a:p>
        </p:txBody>
      </p:sp>
      <p:sp>
        <p:nvSpPr>
          <p:cNvPr id="1048662" name="灯片编号占位符 3"/>
          <p:cNvSpPr>
            <a:spLocks noGrp="1"/>
          </p:cNvSpPr>
          <p:nvPr>
            <p:ph type="sldNum" sz="quarter" idx="10"/>
          </p:nvPr>
        </p:nvSpPr>
        <p:spPr/>
        <p:txBody>
          <a:bodyPr/>
          <a:lstStyle/>
          <a:p>
            <a:fld id="{85D0DACE-38E0-42D2-9336-2B707D34BC6D}" type="slidenum">
              <a:rPr lang="zh-CN" altLang="en-US" smtClean="0"/>
              <a:t>7</a:t>
            </a:fld>
            <a:endParaRPr lang="zh-CN" altLang="en-US"/>
          </a:p>
        </p:txBody>
      </p:sp>
    </p:spTree>
    <p:extLst>
      <p:ext uri="{BB962C8B-B14F-4D97-AF65-F5344CB8AC3E}">
        <p14:creationId xmlns:p14="http://schemas.microsoft.com/office/powerpoint/2010/main" val="37252261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60" name="幻灯片图像占位符 1"/>
          <p:cNvSpPr>
            <a:spLocks noGrp="1" noRot="1" noChangeAspect="1"/>
          </p:cNvSpPr>
          <p:nvPr>
            <p:ph type="sldImg"/>
          </p:nvPr>
        </p:nvSpPr>
        <p:spPr/>
      </p:sp>
      <p:sp>
        <p:nvSpPr>
          <p:cNvPr id="1048661" name="备注占位符 2"/>
          <p:cNvSpPr>
            <a:spLocks noGrp="1"/>
          </p:cNvSpPr>
          <p:nvPr>
            <p:ph type="body" idx="1"/>
          </p:nvPr>
        </p:nvSpPr>
        <p:spPr/>
        <p:txBody>
          <a:bodyPr/>
          <a:lstStyle/>
          <a:p>
            <a:endParaRPr lang="zh-CN" altLang="en-US"/>
          </a:p>
        </p:txBody>
      </p:sp>
      <p:sp>
        <p:nvSpPr>
          <p:cNvPr id="1048662" name="灯片编号占位符 3"/>
          <p:cNvSpPr>
            <a:spLocks noGrp="1"/>
          </p:cNvSpPr>
          <p:nvPr>
            <p:ph type="sldNum" sz="quarter" idx="10"/>
          </p:nvPr>
        </p:nvSpPr>
        <p:spPr/>
        <p:txBody>
          <a:bodyPr/>
          <a:lstStyle/>
          <a:p>
            <a:fld id="{85D0DACE-38E0-42D2-9336-2B707D34BC6D}" type="slidenum">
              <a:rPr lang="zh-CN" altLang="en-US" smtClean="0"/>
              <a:t>11</a:t>
            </a:fld>
            <a:endParaRPr lang="zh-CN" altLang="en-US"/>
          </a:p>
        </p:txBody>
      </p:sp>
    </p:spTree>
    <p:extLst>
      <p:ext uri="{BB962C8B-B14F-4D97-AF65-F5344CB8AC3E}">
        <p14:creationId xmlns:p14="http://schemas.microsoft.com/office/powerpoint/2010/main" val="3674792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60" name="幻灯片图像占位符 1"/>
          <p:cNvSpPr>
            <a:spLocks noGrp="1" noRot="1" noChangeAspect="1"/>
          </p:cNvSpPr>
          <p:nvPr>
            <p:ph type="sldImg"/>
          </p:nvPr>
        </p:nvSpPr>
        <p:spPr/>
      </p:sp>
      <p:sp>
        <p:nvSpPr>
          <p:cNvPr id="1048661" name="备注占位符 2"/>
          <p:cNvSpPr>
            <a:spLocks noGrp="1"/>
          </p:cNvSpPr>
          <p:nvPr>
            <p:ph type="body" idx="1"/>
          </p:nvPr>
        </p:nvSpPr>
        <p:spPr/>
        <p:txBody>
          <a:bodyPr/>
          <a:lstStyle/>
          <a:p>
            <a:endParaRPr lang="zh-CN" altLang="en-US"/>
          </a:p>
        </p:txBody>
      </p:sp>
      <p:sp>
        <p:nvSpPr>
          <p:cNvPr id="1048662" name="灯片编号占位符 3"/>
          <p:cNvSpPr>
            <a:spLocks noGrp="1"/>
          </p:cNvSpPr>
          <p:nvPr>
            <p:ph type="sldNum" sz="quarter" idx="10"/>
          </p:nvPr>
        </p:nvSpPr>
        <p:spPr/>
        <p:txBody>
          <a:bodyPr/>
          <a:lstStyle/>
          <a:p>
            <a:fld id="{85D0DACE-38E0-42D2-9336-2B707D34BC6D}" type="slidenum">
              <a:rPr lang="zh-CN" altLang="en-US" smtClean="0"/>
              <a:t>12</a:t>
            </a:fld>
            <a:endParaRPr lang="zh-CN" altLang="en-US"/>
          </a:p>
        </p:txBody>
      </p:sp>
    </p:spTree>
    <p:extLst>
      <p:ext uri="{BB962C8B-B14F-4D97-AF65-F5344CB8AC3E}">
        <p14:creationId xmlns:p14="http://schemas.microsoft.com/office/powerpoint/2010/main" val="1979751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1.xml"/><Relationship Id="rId4" Type="http://schemas.openxmlformats.org/officeDocument/2006/relationships/tags" Target="../tags/tag57.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5" Type="http://schemas.openxmlformats.org/officeDocument/2006/relationships/slideMaster" Target="../slideMasters/slideMaster1.xml"/><Relationship Id="rId4" Type="http://schemas.openxmlformats.org/officeDocument/2006/relationships/tags" Target="../tags/tag6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1.xml"/><Relationship Id="rId5" Type="http://schemas.openxmlformats.org/officeDocument/2006/relationships/tags" Target="../tags/tag21.xml"/><Relationship Id="rId4" Type="http://schemas.openxmlformats.org/officeDocument/2006/relationships/tags" Target="../tags/tag20.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1.xml"/><Relationship Id="rId4" Type="http://schemas.openxmlformats.org/officeDocument/2006/relationships/tags" Target="../tags/tag39.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1.xml"/><Relationship Id="rId5" Type="http://schemas.openxmlformats.org/officeDocument/2006/relationships/tags" Target="../tags/tag53.xml"/><Relationship Id="rId4" Type="http://schemas.openxmlformats.org/officeDocument/2006/relationships/tags" Target="../tags/tag5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1048582" name="标题 1"/>
          <p:cNvSpPr>
            <a:spLocks noGrp="1"/>
          </p:cNvSpPr>
          <p:nvPr>
            <p:ph type="ctrTitle" hasCustomPrompt="1"/>
            <p:custDataLst>
              <p:tags r:id="rId1"/>
            </p:custDataLst>
          </p:nvPr>
        </p:nvSpPr>
        <p:spPr>
          <a:xfrm>
            <a:off x="669882" y="2588281"/>
            <a:ext cx="10852237" cy="899167"/>
          </a:xfr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p>
        </p:txBody>
      </p:sp>
      <p:sp>
        <p:nvSpPr>
          <p:cNvPr id="1048583" name="副标题 2"/>
          <p:cNvSpPr>
            <a:spLocks noGrp="1"/>
          </p:cNvSpPr>
          <p:nvPr>
            <p:ph type="subTitle" idx="1" hasCustomPrompt="1"/>
            <p:custDataLst>
              <p:tags r:id="rId2"/>
            </p:custDataLst>
          </p:nvPr>
        </p:nvSpPr>
        <p:spPr>
          <a:xfrm>
            <a:off x="669882" y="3566160"/>
            <a:ext cx="10852237" cy="950984"/>
          </a:xfr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048584"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2021/11/3</a:t>
            </a:fld>
            <a:endParaRPr lang="zh-CN" altLang="en-US"/>
          </a:p>
        </p:txBody>
      </p:sp>
      <p:sp>
        <p:nvSpPr>
          <p:cNvPr id="1048585" name="页脚占位符 16"/>
          <p:cNvSpPr>
            <a:spLocks noGrp="1"/>
          </p:cNvSpPr>
          <p:nvPr>
            <p:ph type="ftr" sz="quarter" idx="11"/>
            <p:custDataLst>
              <p:tags r:id="rId4"/>
            </p:custDataLst>
          </p:nvPr>
        </p:nvSpPr>
        <p:spPr/>
        <p:txBody>
          <a:bodyPr/>
          <a:lstStyle/>
          <a:p>
            <a:endParaRPr lang="zh-CN" altLang="en-US" dirty="0"/>
          </a:p>
        </p:txBody>
      </p:sp>
      <p:sp>
        <p:nvSpPr>
          <p:cNvPr id="1048586"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1049581" name="日期占位符 2"/>
          <p:cNvSpPr>
            <a:spLocks noGrp="1"/>
          </p:cNvSpPr>
          <p:nvPr>
            <p:ph type="dt" sz="half" idx="10"/>
            <p:custDataLst>
              <p:tags r:id="rId1"/>
            </p:custDataLst>
          </p:nvPr>
        </p:nvSpPr>
        <p:spPr/>
        <p:txBody>
          <a:bodyPr/>
          <a:lstStyle/>
          <a:p>
            <a:fld id="{760FBDFE-C587-4B4C-A407-44438C67B59E}" type="datetimeFigureOut">
              <a:rPr lang="zh-CN" altLang="en-US" smtClean="0"/>
              <a:t>2021/11/3</a:t>
            </a:fld>
            <a:endParaRPr lang="zh-CN" altLang="en-US"/>
          </a:p>
        </p:txBody>
      </p:sp>
      <p:sp>
        <p:nvSpPr>
          <p:cNvPr id="1049582" name="页脚占位符 3"/>
          <p:cNvSpPr>
            <a:spLocks noGrp="1"/>
          </p:cNvSpPr>
          <p:nvPr>
            <p:ph type="ftr" sz="quarter" idx="11"/>
            <p:custDataLst>
              <p:tags r:id="rId2"/>
            </p:custDataLst>
          </p:nvPr>
        </p:nvSpPr>
        <p:spPr/>
        <p:txBody>
          <a:bodyPr/>
          <a:lstStyle/>
          <a:p>
            <a:endParaRPr lang="zh-CN" altLang="en-US"/>
          </a:p>
        </p:txBody>
      </p:sp>
      <p:sp>
        <p:nvSpPr>
          <p:cNvPr id="1049583"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1049584" name="内容占位符 6"/>
          <p:cNvSpPr>
            <a:spLocks noGrp="1"/>
          </p:cNvSpPr>
          <p:nvPr>
            <p:ph sz="quarter" idx="13"/>
            <p:custDataLst>
              <p:tags r:id="rId4"/>
            </p:custDataLst>
          </p:nvPr>
        </p:nvSpPr>
        <p:spPr>
          <a:xfrm>
            <a:off x="669930" y="952508"/>
            <a:ext cx="10852237"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1049572" name="日期占位符 2"/>
          <p:cNvSpPr>
            <a:spLocks noGrp="1"/>
          </p:cNvSpPr>
          <p:nvPr>
            <p:ph type="dt" sz="half" idx="10"/>
            <p:custDataLst>
              <p:tags r:id="rId1"/>
            </p:custDataLst>
          </p:nvPr>
        </p:nvSpPr>
        <p:spPr/>
        <p:txBody>
          <a:bodyPr/>
          <a:lstStyle/>
          <a:p>
            <a:fld id="{760FBDFE-C587-4B4C-A407-44438C67B59E}" type="datetimeFigureOut">
              <a:rPr lang="zh-CN" altLang="en-US" smtClean="0"/>
              <a:t>2021/11/3</a:t>
            </a:fld>
            <a:endParaRPr lang="zh-CN" altLang="en-US"/>
          </a:p>
        </p:txBody>
      </p:sp>
      <p:sp>
        <p:nvSpPr>
          <p:cNvPr id="1049573" name="页脚占位符 3"/>
          <p:cNvSpPr>
            <a:spLocks noGrp="1"/>
          </p:cNvSpPr>
          <p:nvPr>
            <p:ph type="ftr" sz="quarter" idx="11"/>
            <p:custDataLst>
              <p:tags r:id="rId2"/>
            </p:custDataLst>
          </p:nvPr>
        </p:nvSpPr>
        <p:spPr/>
        <p:txBody>
          <a:bodyPr/>
          <a:lstStyle/>
          <a:p>
            <a:endParaRPr lang="zh-CN" altLang="en-US"/>
          </a:p>
        </p:txBody>
      </p:sp>
      <p:sp>
        <p:nvSpPr>
          <p:cNvPr id="1049574"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1049575" name="标题 1"/>
          <p:cNvSpPr>
            <a:spLocks noGrp="1"/>
          </p:cNvSpPr>
          <p:nvPr>
            <p:ph type="title" hasCustomPrompt="1"/>
            <p:custDataLst>
              <p:tags r:id="rId4"/>
            </p:custDataLst>
          </p:nvPr>
        </p:nvSpPr>
        <p:spPr>
          <a:xfrm>
            <a:off x="669882" y="2588281"/>
            <a:ext cx="10852237" cy="899167"/>
          </a:xfr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5400" b="0" i="0" u="none" strike="noStrike" kern="1200" cap="none" spc="600" normalizeH="0" baseline="0" noProof="1" dirty="0">
                <a:solidFill>
                  <a:schemeClr val="tx1"/>
                </a:solidFill>
                <a:effectLst>
                  <a:outerShdw blurRad="38100" dist="38100" dir="2700000" algn="tl">
                    <a:srgbClr val="000000">
                      <a:alpha val="43137"/>
                    </a:srgbClr>
                  </a:outerShdw>
                </a:effectLst>
                <a:latin typeface="+mj-lt"/>
                <a:ea typeface="+mj-ea"/>
                <a:cs typeface="+mj-cs"/>
                <a:sym typeface="+mn-ea"/>
              </a:defRPr>
            </a:lvl1pPr>
          </a:lstStyle>
          <a:p>
            <a:pPr lvl="0"/>
            <a:r>
              <a:rPr>
                <a:sym typeface="+mn-ea"/>
              </a:rPr>
              <a:t>单击此处编辑标题</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1048663"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latin typeface="+mj-lt"/>
                <a:ea typeface="+mj-ea"/>
                <a:cs typeface="+mj-cs"/>
                <a:sym typeface="+mn-ea"/>
              </a:defRPr>
            </a:lvl1pPr>
          </a:lstStyle>
          <a:p>
            <a:pPr lvl="0"/>
            <a:r>
              <a:rPr dirty="0">
                <a:sym typeface="+mn-ea"/>
              </a:rPr>
              <a:t>单击此处编辑母版标题样式</a:t>
            </a:r>
          </a:p>
        </p:txBody>
      </p:sp>
      <p:sp>
        <p:nvSpPr>
          <p:cNvPr id="1048664" name="内容占位符 2"/>
          <p:cNvSpPr>
            <a:spLocks noGrp="1"/>
          </p:cNvSpPr>
          <p:nvPr>
            <p:ph idx="1"/>
            <p:custDataLst>
              <p:tags r:id="rId2"/>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1048665" name="日期占位符 3"/>
          <p:cNvSpPr>
            <a:spLocks noGrp="1"/>
          </p:cNvSpPr>
          <p:nvPr>
            <p:ph type="dt" sz="half" idx="10"/>
            <p:custDataLst>
              <p:tags r:id="rId3"/>
            </p:custDataLst>
          </p:nvPr>
        </p:nvSpPr>
        <p:spPr/>
        <p:txBody>
          <a:bodyPr/>
          <a:lstStyle/>
          <a:p>
            <a:fld id="{760FBDFE-C587-4B4C-A407-44438C67B59E}" type="datetimeFigureOut">
              <a:rPr lang="zh-CN" altLang="en-US" smtClean="0"/>
              <a:t>2021/11/3</a:t>
            </a:fld>
            <a:endParaRPr lang="zh-CN" altLang="en-US"/>
          </a:p>
        </p:txBody>
      </p:sp>
      <p:sp>
        <p:nvSpPr>
          <p:cNvPr id="1048666" name="页脚占位符 4"/>
          <p:cNvSpPr>
            <a:spLocks noGrp="1"/>
          </p:cNvSpPr>
          <p:nvPr>
            <p:ph type="ftr" sz="quarter" idx="11"/>
            <p:custDataLst>
              <p:tags r:id="rId4"/>
            </p:custDataLst>
          </p:nvPr>
        </p:nvSpPr>
        <p:spPr/>
        <p:txBody>
          <a:bodyPr/>
          <a:lstStyle/>
          <a:p>
            <a:endParaRPr lang="zh-CN" altLang="en-US"/>
          </a:p>
        </p:txBody>
      </p:sp>
      <p:sp>
        <p:nvSpPr>
          <p:cNvPr id="1048667"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1049585" name="标题 1"/>
          <p:cNvSpPr>
            <a:spLocks noGrp="1"/>
          </p:cNvSpPr>
          <p:nvPr>
            <p:ph type="title"/>
            <p:custDataLst>
              <p:tags r:id="rId1"/>
            </p:custDataLst>
          </p:nvPr>
        </p:nvSpPr>
        <p:spPr>
          <a:xfrm>
            <a:off x="669930" y="3808730"/>
            <a:ext cx="10852237" cy="624845"/>
          </a:xfrm>
        </p:spPr>
        <p:txBody>
          <a:bodyPr lIns="101600" tIns="38100" rIns="63500" bIns="38100" anchor="t" anchorCtr="0">
            <a:noAutofit/>
          </a:bodyPr>
          <a:lstStyle>
            <a:lvl1pPr>
              <a:defRPr sz="3600" b="0" u="none" strike="noStrike" kern="1200" cap="none" spc="300" normalizeH="0">
                <a:solidFill>
                  <a:schemeClr val="tx1"/>
                </a:solidFill>
                <a:effectLst>
                  <a:outerShdw blurRad="38100" dist="38100" dir="2700000" algn="tl">
                    <a:srgbClr val="000000">
                      <a:alpha val="43137"/>
                    </a:srgbClr>
                  </a:outerShdw>
                </a:effectLst>
              </a:defRPr>
            </a:lvl1pPr>
          </a:lstStyle>
          <a:p>
            <a:r>
              <a:rPr lang="zh-CN" altLang="en-US" dirty="0"/>
              <a:t>单击此处编辑母版标题样式</a:t>
            </a:r>
          </a:p>
        </p:txBody>
      </p:sp>
      <p:sp>
        <p:nvSpPr>
          <p:cNvPr id="1049586" name="文本占位符 2"/>
          <p:cNvSpPr>
            <a:spLocks noGrp="1"/>
          </p:cNvSpPr>
          <p:nvPr>
            <p:ph type="body" idx="1"/>
            <p:custDataLst>
              <p:tags r:id="rId2"/>
            </p:custDataLst>
          </p:nvPr>
        </p:nvSpPr>
        <p:spPr>
          <a:xfrm>
            <a:off x="669925" y="4511675"/>
            <a:ext cx="10852237" cy="1077985"/>
          </a:xfrm>
        </p:spPr>
        <p:txBody>
          <a:bodyPr lIns="101600" tIns="38100" rIns="76200" bIns="38100">
            <a:noAutofit/>
          </a:bodyPr>
          <a:lstStyle>
            <a:lvl1pPr marL="0" indent="0" eaLnBrk="1" fontAlgn="auto" latinLnBrk="0" hangingPunct="1">
              <a:buNone/>
              <a:defRPr kumimoji="0" lang="zh-CN" altLang="en-US" sz="1600" b="0" i="0" u="none" strike="noStrike" kern="1200" cap="none" spc="150" normalizeH="0" baseline="0" noProof="1">
                <a:solidFill>
                  <a:schemeClr val="tx1"/>
                </a:solidFill>
                <a:latin typeface="+mn-lt"/>
                <a:ea typeface="+mn-ea"/>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1049587" name="日期占位符 3"/>
          <p:cNvSpPr>
            <a:spLocks noGrp="1"/>
          </p:cNvSpPr>
          <p:nvPr>
            <p:ph type="dt" sz="half" idx="10"/>
            <p:custDataLst>
              <p:tags r:id="rId3"/>
            </p:custDataLst>
          </p:nvPr>
        </p:nvSpPr>
        <p:spPr/>
        <p:txBody>
          <a:bodyPr/>
          <a:lstStyle/>
          <a:p>
            <a:fld id="{760FBDFE-C587-4B4C-A407-44438C67B59E}" type="datetimeFigureOut">
              <a:rPr lang="zh-CN" altLang="en-US" smtClean="0"/>
              <a:t>2021/11/3</a:t>
            </a:fld>
            <a:endParaRPr lang="zh-CN" altLang="en-US"/>
          </a:p>
        </p:txBody>
      </p:sp>
      <p:sp>
        <p:nvSpPr>
          <p:cNvPr id="1049588" name="页脚占位符 4"/>
          <p:cNvSpPr>
            <a:spLocks noGrp="1"/>
          </p:cNvSpPr>
          <p:nvPr>
            <p:ph type="ftr" sz="quarter" idx="11"/>
            <p:custDataLst>
              <p:tags r:id="rId4"/>
            </p:custDataLst>
          </p:nvPr>
        </p:nvSpPr>
        <p:spPr/>
        <p:txBody>
          <a:bodyPr/>
          <a:lstStyle/>
          <a:p>
            <a:endParaRPr lang="zh-CN" altLang="en-US"/>
          </a:p>
        </p:txBody>
      </p:sp>
      <p:sp>
        <p:nvSpPr>
          <p:cNvPr id="1049589"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049590"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latin typeface="+mj-lt"/>
                <a:ea typeface="+mj-ea"/>
                <a:cs typeface="+mj-cs"/>
                <a:sym typeface="+mn-ea"/>
              </a:defRPr>
            </a:lvl1pPr>
          </a:lstStyle>
          <a:p>
            <a:pPr lvl="0"/>
            <a:r>
              <a:rPr dirty="0">
                <a:sym typeface="+mn-ea"/>
              </a:rPr>
              <a:t>单击此处编辑母版标题样式</a:t>
            </a:r>
          </a:p>
        </p:txBody>
      </p:sp>
      <p:sp>
        <p:nvSpPr>
          <p:cNvPr id="1049591" name="内容占位符 2"/>
          <p:cNvSpPr>
            <a:spLocks noGrp="1"/>
          </p:cNvSpPr>
          <p:nvPr>
            <p:ph sz="half" idx="1"/>
            <p:custDataLst>
              <p:tags r:id="rId2"/>
            </p:custDataLst>
          </p:nvPr>
        </p:nvSpPr>
        <p:spPr>
          <a:xfrm>
            <a:off x="669930" y="1296000"/>
            <a:ext cx="5283242" cy="504000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1049592" name="内容占位符 3"/>
          <p:cNvSpPr>
            <a:spLocks noGrp="1"/>
          </p:cNvSpPr>
          <p:nvPr>
            <p:ph sz="half" idx="2"/>
            <p:custDataLst>
              <p:tags r:id="rId3"/>
            </p:custDataLst>
          </p:nvPr>
        </p:nvSpPr>
        <p:spPr>
          <a:xfrm>
            <a:off x="6238877" y="1296000"/>
            <a:ext cx="5283242" cy="5040000"/>
          </a:xfrm>
        </p:spPr>
        <p:txBody>
          <a:bodyPr>
            <a:noAutofit/>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049593" name="日期占位符 4"/>
          <p:cNvSpPr>
            <a:spLocks noGrp="1"/>
          </p:cNvSpPr>
          <p:nvPr>
            <p:ph type="dt" sz="half" idx="10"/>
            <p:custDataLst>
              <p:tags r:id="rId4"/>
            </p:custDataLst>
          </p:nvPr>
        </p:nvSpPr>
        <p:spPr/>
        <p:txBody>
          <a:bodyPr/>
          <a:lstStyle/>
          <a:p>
            <a:fld id="{760FBDFE-C587-4B4C-A407-44438C67B59E}" type="datetimeFigureOut">
              <a:rPr lang="zh-CN" altLang="en-US" smtClean="0"/>
              <a:t>2021/11/3</a:t>
            </a:fld>
            <a:endParaRPr lang="zh-CN" altLang="en-US"/>
          </a:p>
        </p:txBody>
      </p:sp>
      <p:sp>
        <p:nvSpPr>
          <p:cNvPr id="1049594" name="页脚占位符 5"/>
          <p:cNvSpPr>
            <a:spLocks noGrp="1"/>
          </p:cNvSpPr>
          <p:nvPr>
            <p:ph type="ftr" sz="quarter" idx="11"/>
            <p:custDataLst>
              <p:tags r:id="rId5"/>
            </p:custDataLst>
          </p:nvPr>
        </p:nvSpPr>
        <p:spPr/>
        <p:txBody>
          <a:bodyPr/>
          <a:lstStyle/>
          <a:p>
            <a:endParaRPr lang="zh-CN" altLang="en-US"/>
          </a:p>
        </p:txBody>
      </p:sp>
      <p:sp>
        <p:nvSpPr>
          <p:cNvPr id="1049595"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49596"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latin typeface="+mj-lt"/>
                <a:ea typeface="+mj-ea"/>
                <a:cs typeface="+mj-cs"/>
                <a:sym typeface="+mn-ea"/>
              </a:defRPr>
            </a:lvl1pPr>
          </a:lstStyle>
          <a:p>
            <a:pPr lvl="0"/>
            <a:r>
              <a:rPr dirty="0">
                <a:sym typeface="+mn-ea"/>
              </a:rPr>
              <a:t>单击此处编辑母版标题样式</a:t>
            </a:r>
          </a:p>
        </p:txBody>
      </p:sp>
      <p:sp>
        <p:nvSpPr>
          <p:cNvPr id="1049597" name="文本占位符 2"/>
          <p:cNvSpPr>
            <a:spLocks noGrp="1"/>
          </p:cNvSpPr>
          <p:nvPr>
            <p:ph type="body" idx="1" hasCustomPrompt="1"/>
            <p:custDataLst>
              <p:tags r:id="rId2"/>
            </p:custDataLst>
          </p:nvPr>
        </p:nvSpPr>
        <p:spPr>
          <a:xfrm>
            <a:off x="669930" y="1296000"/>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1049598" name="内容占位符 3"/>
          <p:cNvSpPr>
            <a:spLocks noGrp="1"/>
          </p:cNvSpPr>
          <p:nvPr>
            <p:ph sz="half" idx="2"/>
            <p:custDataLst>
              <p:tags r:id="rId3"/>
            </p:custDataLst>
          </p:nvPr>
        </p:nvSpPr>
        <p:spPr>
          <a:xfrm>
            <a:off x="669925" y="1789043"/>
            <a:ext cx="5283200"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1049599" name="文本占位符 4"/>
          <p:cNvSpPr>
            <a:spLocks noGrp="1"/>
          </p:cNvSpPr>
          <p:nvPr>
            <p:ph type="body" sz="quarter" idx="3" hasCustomPrompt="1"/>
            <p:custDataLst>
              <p:tags r:id="rId4"/>
            </p:custDataLst>
          </p:nvPr>
        </p:nvSpPr>
        <p:spPr>
          <a:xfrm>
            <a:off x="6235750" y="1296000"/>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solidFill>
                <a:latin typeface="+mn-lt"/>
                <a:ea typeface="+mn-ea"/>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1049600" name="内容占位符 5"/>
          <p:cNvSpPr>
            <a:spLocks noGrp="1"/>
          </p:cNvSpPr>
          <p:nvPr>
            <p:ph sz="quarter" idx="4"/>
            <p:custDataLst>
              <p:tags r:id="rId5"/>
            </p:custDataLst>
          </p:nvPr>
        </p:nvSpPr>
        <p:spPr>
          <a:xfrm>
            <a:off x="6235750" y="1789043"/>
            <a:ext cx="5283242"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1049601" name="日期占位符 6"/>
          <p:cNvSpPr>
            <a:spLocks noGrp="1"/>
          </p:cNvSpPr>
          <p:nvPr>
            <p:ph type="dt" sz="half" idx="10"/>
            <p:custDataLst>
              <p:tags r:id="rId6"/>
            </p:custDataLst>
          </p:nvPr>
        </p:nvSpPr>
        <p:spPr/>
        <p:txBody>
          <a:bodyPr/>
          <a:lstStyle/>
          <a:p>
            <a:fld id="{760FBDFE-C587-4B4C-A407-44438C67B59E}" type="datetimeFigureOut">
              <a:rPr lang="zh-CN" altLang="en-US" smtClean="0"/>
              <a:t>2021/11/3</a:t>
            </a:fld>
            <a:endParaRPr lang="zh-CN" altLang="en-US"/>
          </a:p>
        </p:txBody>
      </p:sp>
      <p:sp>
        <p:nvSpPr>
          <p:cNvPr id="1049602" name="页脚占位符 7"/>
          <p:cNvSpPr>
            <a:spLocks noGrp="1"/>
          </p:cNvSpPr>
          <p:nvPr>
            <p:ph type="ftr" sz="quarter" idx="11"/>
            <p:custDataLst>
              <p:tags r:id="rId7"/>
            </p:custDataLst>
          </p:nvPr>
        </p:nvSpPr>
        <p:spPr/>
        <p:txBody>
          <a:bodyPr/>
          <a:lstStyle/>
          <a:p>
            <a:endParaRPr lang="zh-CN" altLang="en-US"/>
          </a:p>
        </p:txBody>
      </p:sp>
      <p:sp>
        <p:nvSpPr>
          <p:cNvPr id="1049603"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1049568" name="标题 1"/>
          <p:cNvSpPr>
            <a:spLocks noGrp="1"/>
          </p:cNvSpPr>
          <p:nvPr>
            <p:ph type="title"/>
            <p:custDataLst>
              <p:tags r:id="rId1"/>
            </p:custDataLst>
          </p:nvPr>
        </p:nvSpPr>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latin typeface="+mj-lt"/>
                <a:ea typeface="+mj-ea"/>
                <a:cs typeface="+mj-cs"/>
                <a:sym typeface="+mn-ea"/>
              </a:defRPr>
            </a:lvl1pPr>
          </a:lstStyle>
          <a:p>
            <a:pPr lvl="0"/>
            <a:r>
              <a:rPr>
                <a:sym typeface="+mn-ea"/>
              </a:rPr>
              <a:t>单击此处编辑母版标题样式</a:t>
            </a:r>
          </a:p>
        </p:txBody>
      </p:sp>
      <p:sp>
        <p:nvSpPr>
          <p:cNvPr id="1049569" name="日期占位符 2"/>
          <p:cNvSpPr>
            <a:spLocks noGrp="1"/>
          </p:cNvSpPr>
          <p:nvPr>
            <p:ph type="dt" sz="half" idx="10"/>
            <p:custDataLst>
              <p:tags r:id="rId2"/>
            </p:custDataLst>
          </p:nvPr>
        </p:nvSpPr>
        <p:spPr/>
        <p:txBody>
          <a:bodyPr/>
          <a:lstStyle/>
          <a:p>
            <a:fld id="{760FBDFE-C587-4B4C-A407-44438C67B59E}" type="datetimeFigureOut">
              <a:rPr lang="zh-CN" altLang="en-US" smtClean="0"/>
              <a:t>2021/11/3</a:t>
            </a:fld>
            <a:endParaRPr lang="zh-CN" altLang="en-US"/>
          </a:p>
        </p:txBody>
      </p:sp>
      <p:sp>
        <p:nvSpPr>
          <p:cNvPr id="1049570" name="页脚占位符 3"/>
          <p:cNvSpPr>
            <a:spLocks noGrp="1"/>
          </p:cNvSpPr>
          <p:nvPr>
            <p:ph type="ftr" sz="quarter" idx="11"/>
            <p:custDataLst>
              <p:tags r:id="rId3"/>
            </p:custDataLst>
          </p:nvPr>
        </p:nvSpPr>
        <p:spPr/>
        <p:txBody>
          <a:bodyPr/>
          <a:lstStyle/>
          <a:p>
            <a:endParaRPr lang="zh-CN" altLang="en-US"/>
          </a:p>
        </p:txBody>
      </p:sp>
      <p:sp>
        <p:nvSpPr>
          <p:cNvPr id="1049571"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1049604" name="日期占位符 1"/>
          <p:cNvSpPr>
            <a:spLocks noGrp="1"/>
          </p:cNvSpPr>
          <p:nvPr>
            <p:ph type="dt" sz="half" idx="10"/>
            <p:custDataLst>
              <p:tags r:id="rId1"/>
            </p:custDataLst>
          </p:nvPr>
        </p:nvSpPr>
        <p:spPr/>
        <p:txBody>
          <a:bodyPr/>
          <a:lstStyle/>
          <a:p>
            <a:fld id="{760FBDFE-C587-4B4C-A407-44438C67B59E}" type="datetimeFigureOut">
              <a:rPr lang="zh-CN" altLang="en-US" smtClean="0"/>
              <a:t>2021/11/3</a:t>
            </a:fld>
            <a:endParaRPr lang="zh-CN" altLang="en-US"/>
          </a:p>
        </p:txBody>
      </p:sp>
      <p:sp>
        <p:nvSpPr>
          <p:cNvPr id="1049605" name="页脚占位符 2"/>
          <p:cNvSpPr>
            <a:spLocks noGrp="1"/>
          </p:cNvSpPr>
          <p:nvPr>
            <p:ph type="ftr" sz="quarter" idx="11"/>
            <p:custDataLst>
              <p:tags r:id="rId2"/>
            </p:custDataLst>
          </p:nvPr>
        </p:nvSpPr>
        <p:spPr/>
        <p:txBody>
          <a:bodyPr/>
          <a:lstStyle/>
          <a:p>
            <a:endParaRPr lang="zh-CN" altLang="en-US"/>
          </a:p>
        </p:txBody>
      </p:sp>
      <p:sp>
        <p:nvSpPr>
          <p:cNvPr id="1049606"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1049607" name="图片占位符 2"/>
          <p:cNvSpPr>
            <a:spLocks noGrp="1"/>
          </p:cNvSpPr>
          <p:nvPr>
            <p:ph type="pic" idx="1"/>
            <p:custDataLst>
              <p:tags r:id="rId1"/>
            </p:custDataLst>
          </p:nvPr>
        </p:nvSpPr>
        <p:spPr>
          <a:xfrm>
            <a:off x="669930" y="1296000"/>
            <a:ext cx="5283242" cy="5040000"/>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latin typeface="+mn-lt"/>
                <a:ea typeface="+mn-ea"/>
                <a:cs typeface="+mn-cs"/>
                <a:sym typeface="+mn-ea"/>
              </a:defRPr>
            </a:lvl5pPr>
          </a:lstStyle>
          <a:p>
            <a:pPr lvl="0"/>
            <a:endParaRPr dirty="0">
              <a:sym typeface="+mn-ea"/>
            </a:endParaRPr>
          </a:p>
        </p:txBody>
      </p:sp>
      <p:sp>
        <p:nvSpPr>
          <p:cNvPr id="1049608" name="文本占位符 3"/>
          <p:cNvSpPr>
            <a:spLocks noGrp="1"/>
          </p:cNvSpPr>
          <p:nvPr>
            <p:ph type="body" sz="half" idx="2"/>
            <p:custDataLst>
              <p:tags r:id="rId2"/>
            </p:custDataLst>
          </p:nvPr>
        </p:nvSpPr>
        <p:spPr>
          <a:xfrm>
            <a:off x="6238925" y="1296000"/>
            <a:ext cx="5283242" cy="50400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latin typeface="+mn-lt"/>
                <a:ea typeface="+mn-ea"/>
                <a:cs typeface="+mn-cs"/>
                <a:sym typeface="+mn-ea"/>
              </a:defRPr>
            </a:lvl1pPr>
          </a:lstStyle>
          <a:p>
            <a:pPr lvl="0"/>
            <a:r>
              <a:rPr>
                <a:sym typeface="+mn-ea"/>
              </a:rPr>
              <a:t>单击此处编辑母版文本样式</a:t>
            </a:r>
          </a:p>
        </p:txBody>
      </p:sp>
      <p:sp>
        <p:nvSpPr>
          <p:cNvPr id="1049609" name="日期占位符 4"/>
          <p:cNvSpPr>
            <a:spLocks noGrp="1"/>
          </p:cNvSpPr>
          <p:nvPr>
            <p:ph type="dt" sz="half" idx="10"/>
            <p:custDataLst>
              <p:tags r:id="rId3"/>
            </p:custDataLst>
          </p:nvPr>
        </p:nvSpPr>
        <p:spPr/>
        <p:txBody>
          <a:bodyPr/>
          <a:lstStyle/>
          <a:p>
            <a:fld id="{9EFD9D74-47D9-4702-A33C-335B63B48DBF}" type="datetimeFigureOut">
              <a:rPr lang="zh-CN" altLang="en-US" smtClean="0"/>
              <a:t>2021/11/3</a:t>
            </a:fld>
            <a:endParaRPr lang="zh-CN" altLang="en-US" dirty="0"/>
          </a:p>
        </p:txBody>
      </p:sp>
      <p:sp>
        <p:nvSpPr>
          <p:cNvPr id="1049610" name="页脚占位符 5"/>
          <p:cNvSpPr>
            <a:spLocks noGrp="1"/>
          </p:cNvSpPr>
          <p:nvPr>
            <p:ph type="ftr" sz="quarter" idx="11"/>
            <p:custDataLst>
              <p:tags r:id="rId4"/>
            </p:custDataLst>
          </p:nvPr>
        </p:nvSpPr>
        <p:spPr/>
        <p:txBody>
          <a:bodyPr/>
          <a:lstStyle/>
          <a:p>
            <a:endParaRPr lang="zh-CN" altLang="en-US" dirty="0"/>
          </a:p>
        </p:txBody>
      </p:sp>
      <p:sp>
        <p:nvSpPr>
          <p:cNvPr id="1049611"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1049612" name="标题 8"/>
          <p:cNvSpPr>
            <a:spLocks noGrp="1"/>
          </p:cNvSpPr>
          <p:nvPr>
            <p:ph type="title"/>
            <p:custDataLst>
              <p:tags r:id="rId6"/>
            </p:custDataLst>
          </p:nvPr>
        </p:nvSpPr>
        <p:spPr/>
        <p:txBody>
          <a:bodyPr/>
          <a:lstStyle/>
          <a:p>
            <a:r>
              <a:rPr lang="zh-CN" altLang="en-US"/>
              <a:t>单击此处编辑母版标题样式</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1049576" name="竖排标题 1"/>
          <p:cNvSpPr>
            <a:spLocks noGrp="1"/>
          </p:cNvSpPr>
          <p:nvPr>
            <p:ph type="title" orient="vert"/>
            <p:custDataLst>
              <p:tags r:id="rId1"/>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latin typeface="+mj-lt"/>
                <a:ea typeface="+mj-ea"/>
                <a:cs typeface="+mj-cs"/>
                <a:sym typeface="+mn-ea"/>
              </a:defRPr>
            </a:lvl1pPr>
          </a:lstStyle>
          <a:p>
            <a:pPr lvl="0"/>
            <a:r>
              <a:rPr>
                <a:sym typeface="+mn-ea"/>
              </a:rPr>
              <a:t>单击此处编辑母版标题样式</a:t>
            </a:r>
          </a:p>
        </p:txBody>
      </p:sp>
      <p:sp>
        <p:nvSpPr>
          <p:cNvPr id="1049577" name="竖排文字占位符 2"/>
          <p:cNvSpPr>
            <a:spLocks noGrp="1"/>
          </p:cNvSpPr>
          <p:nvPr>
            <p:ph type="body" orient="vert" idx="1"/>
            <p:custDataLst>
              <p:tags r:id="rId2"/>
            </p:custDataLst>
          </p:nvPr>
        </p:nvSpPr>
        <p:spPr>
          <a:xfrm>
            <a:off x="669925" y="952500"/>
            <a:ext cx="9828101" cy="5388907"/>
          </a:xfrm>
        </p:spPr>
        <p:txBody>
          <a:bodyPr vert="eaVert"/>
          <a:lstStyle>
            <a:lvl1pPr indent="0" eaLnBrk="1" fontAlgn="auto" latinLnBrk="0" hangingPunct="1">
              <a:defRPr>
                <a:solidFill>
                  <a:schemeClr val="tx1">
                    <a:lumMod val="75000"/>
                    <a:lumOff val="25000"/>
                  </a:schemeClr>
                </a:solidFill>
              </a:defRPr>
            </a:lvl1pPr>
            <a:lvl2pPr indent="0" eaLnBrk="1" fontAlgn="auto" latinLnBrk="0" hangingPunct="1">
              <a:defRPr>
                <a:solidFill>
                  <a:schemeClr val="tx1">
                    <a:lumMod val="75000"/>
                    <a:lumOff val="25000"/>
                  </a:schemeClr>
                </a:solidFill>
              </a:defRPr>
            </a:lvl2pPr>
            <a:lvl3pPr indent="0" eaLnBrk="1" fontAlgn="auto" latinLnBrk="0" hangingPunct="1">
              <a:defRPr>
                <a:solidFill>
                  <a:schemeClr val="tx1">
                    <a:lumMod val="75000"/>
                    <a:lumOff val="25000"/>
                  </a:schemeClr>
                </a:solidFill>
              </a:defRPr>
            </a:lvl3pPr>
            <a:lvl4pPr indent="0" eaLnBrk="1" fontAlgn="auto" latinLnBrk="0" hangingPunct="1">
              <a:defRPr>
                <a:solidFill>
                  <a:schemeClr val="tx1">
                    <a:lumMod val="75000"/>
                    <a:lumOff val="25000"/>
                  </a:schemeClr>
                </a:solidFill>
              </a:defRPr>
            </a:lvl4pPr>
            <a:lvl5pPr indent="0" eaLnBrk="1" fontAlgn="auto" latinLnBrk="0" hangingPunct="1">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049578" name="日期占位符 3"/>
          <p:cNvSpPr>
            <a:spLocks noGrp="1"/>
          </p:cNvSpPr>
          <p:nvPr>
            <p:ph type="dt" sz="half" idx="10"/>
            <p:custDataLst>
              <p:tags r:id="rId3"/>
            </p:custDataLst>
          </p:nvPr>
        </p:nvSpPr>
        <p:spPr/>
        <p:txBody>
          <a:bodyPr/>
          <a:lstStyle/>
          <a:p>
            <a:fld id="{760FBDFE-C587-4B4C-A407-44438C67B59E}" type="datetimeFigureOut">
              <a:rPr lang="zh-CN" altLang="en-US" smtClean="0"/>
              <a:t>2021/11/3</a:t>
            </a:fld>
            <a:endParaRPr lang="zh-CN" altLang="en-US"/>
          </a:p>
        </p:txBody>
      </p:sp>
      <p:sp>
        <p:nvSpPr>
          <p:cNvPr id="1049579" name="页脚占位符 4"/>
          <p:cNvSpPr>
            <a:spLocks noGrp="1"/>
          </p:cNvSpPr>
          <p:nvPr>
            <p:ph type="ftr" sz="quarter" idx="11"/>
            <p:custDataLst>
              <p:tags r:id="rId4"/>
            </p:custDataLst>
          </p:nvPr>
        </p:nvSpPr>
        <p:spPr/>
        <p:txBody>
          <a:bodyPr/>
          <a:lstStyle/>
          <a:p>
            <a:endParaRPr lang="zh-CN" altLang="en-US"/>
          </a:p>
        </p:txBody>
      </p:sp>
      <p:sp>
        <p:nvSpPr>
          <p:cNvPr id="1049580"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tags" Target="../tags/tag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8576" name="标题占位符 1"/>
          <p:cNvSpPr>
            <a:spLocks noGrp="1"/>
          </p:cNvSpPr>
          <p:nvPr>
            <p:ph type="title"/>
            <p:custDataLst>
              <p:tags r:id="rId13"/>
            </p:custDataLst>
          </p:nvPr>
        </p:nvSpPr>
        <p:spPr>
          <a:xfrm>
            <a:off x="669882" y="432000"/>
            <a:ext cx="10852237" cy="648000"/>
          </a:xfrm>
          <a:prstGeom prst="rect">
            <a:avLst/>
          </a:prstGeom>
        </p:spPr>
        <p:txBody>
          <a:bodyPr vert="horz" lIns="101600" tIns="38100" rIns="76200" bIns="38100" rtlCol="0" anchor="ctr" anchorCtr="0">
            <a:noAutofit/>
          </a:bodyPr>
          <a:lstStyle/>
          <a:p>
            <a:r>
              <a:rPr lang="zh-CN" altLang="en-US" dirty="0"/>
              <a:t>单击此处编辑母版标题样式</a:t>
            </a:r>
          </a:p>
        </p:txBody>
      </p:sp>
      <p:sp>
        <p:nvSpPr>
          <p:cNvPr id="1048577" name="文本占位符 2"/>
          <p:cNvSpPr>
            <a:spLocks noGrp="1"/>
          </p:cNvSpPr>
          <p:nvPr>
            <p:ph type="body" idx="1"/>
            <p:custDataLst>
              <p:tags r:id="rId14"/>
            </p:custDataLst>
          </p:nvPr>
        </p:nvSpPr>
        <p:spPr>
          <a:xfrm>
            <a:off x="669882" y="1296000"/>
            <a:ext cx="10852237" cy="5040000"/>
          </a:xfrm>
          <a:prstGeom prst="rect">
            <a:avLst/>
          </a:prstGeom>
        </p:spPr>
        <p:txBody>
          <a:bodyPr vert="horz" lIns="101600" tIns="0" rIns="82550" bIns="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048578" name="日期占位符 3"/>
          <p:cNvSpPr>
            <a:spLocks noGrp="1"/>
          </p:cNvSpPr>
          <p:nvPr>
            <p:ph type="dt" sz="half" idx="2"/>
            <p:custDataLst>
              <p:tags r:id="rId15"/>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t>2021/11/3</a:t>
            </a:fld>
            <a:endParaRPr lang="zh-CN" altLang="en-US"/>
          </a:p>
        </p:txBody>
      </p:sp>
      <p:sp>
        <p:nvSpPr>
          <p:cNvPr id="1048579" name="页脚占位符 4"/>
          <p:cNvSpPr>
            <a:spLocks noGrp="1"/>
          </p:cNvSpPr>
          <p:nvPr>
            <p:ph type="ftr" sz="quarter" idx="3"/>
            <p:custDataLst>
              <p:tags r:id="rId16"/>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1048580" name="灯片编号占位符 5"/>
          <p:cNvSpPr>
            <a:spLocks noGrp="1"/>
          </p:cNvSpPr>
          <p:nvPr>
            <p:ph type="sldNum" sz="quarter" idx="4"/>
            <p:custDataLst>
              <p:tags r:id="rId17"/>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t>‹#›</a:t>
            </a:fld>
            <a:endParaRPr lang="zh-CN" altLang="en-US" dirty="0"/>
          </a:p>
        </p:txBody>
      </p:sp>
      <p:sp>
        <p:nvSpPr>
          <p:cNvPr id="1048581" name="KSO_TEMPLATE" hidden="1"/>
          <p:cNvSpPr/>
          <p:nvPr>
            <p:custDataLst>
              <p:tags r:id="rId1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Lst>
  <p:txStyles>
    <p:titleStyle>
      <a:lvl1pPr algn="l" defTabSz="914400" rtl="0" eaLnBrk="1" fontAlgn="auto" latinLnBrk="0" hangingPunct="1">
        <a:lnSpc>
          <a:spcPct val="100000"/>
        </a:lnSpc>
        <a:spcBef>
          <a:spcPct val="0"/>
        </a:spcBef>
        <a:buNone/>
        <a:defRPr sz="2800" b="1" u="none" strike="noStrike" kern="1200" cap="none" spc="200" normalizeH="0">
          <a:solidFill>
            <a:schemeClr val="tx1"/>
          </a:solidFill>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latin typeface="+mn-lt"/>
          <a:ea typeface="+mn-ea"/>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latin typeface="+mn-lt"/>
          <a:ea typeface="+mn-ea"/>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latin typeface="+mn-lt"/>
          <a:ea typeface="+mn-ea"/>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latin typeface="+mn-lt"/>
          <a:ea typeface="+mn-ea"/>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6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70.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71.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2.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3.xml"/></Relationships>
</file>

<file path=ppt/slides/_rels/slide15.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slideLayout" Target="../slideLayouts/slideLayout2.xml"/><Relationship Id="rId1" Type="http://schemas.openxmlformats.org/officeDocument/2006/relationships/tags" Target="../tags/tag74.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5.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1.png"/><Relationship Id="rId7" Type="http://schemas.openxmlformats.org/officeDocument/2006/relationships/diagramQuickStyle" Target="../diagrams/quickStyle3.xml"/><Relationship Id="rId2" Type="http://schemas.openxmlformats.org/officeDocument/2006/relationships/slideLayout" Target="../slideLayouts/slideLayout2.xml"/><Relationship Id="rId1" Type="http://schemas.openxmlformats.org/officeDocument/2006/relationships/tags" Target="../tags/tag76.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12.svg"/><Relationship Id="rId9" Type="http://schemas.microsoft.com/office/2007/relationships/diagramDrawing" Target="../diagrams/drawing3.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7.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3.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8.xml"/></Relationships>
</file>

<file path=ppt/slides/_rels/slide21.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slideLayout" Target="../slideLayouts/slideLayout2.xml"/><Relationship Id="rId1" Type="http://schemas.openxmlformats.org/officeDocument/2006/relationships/tags" Target="../tags/tag79.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slideLayout" Target="../slideLayouts/slideLayout2.xml"/><Relationship Id="rId1" Type="http://schemas.openxmlformats.org/officeDocument/2006/relationships/tags" Target="../tags/tag8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slideLayout" Target="../slideLayouts/slideLayout2.xml"/><Relationship Id="rId1" Type="http://schemas.openxmlformats.org/officeDocument/2006/relationships/tags" Target="../tags/tag8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2.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3.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8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64.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65.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66.xml"/><Relationship Id="rId5" Type="http://schemas.openxmlformats.org/officeDocument/2006/relationships/image" Target="../media/image7.jp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67.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8.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7" name="直角三角形 9"/>
          <p:cNvSpPr/>
          <p:nvPr/>
        </p:nvSpPr>
        <p:spPr>
          <a:xfrm flipH="1" flipV="1">
            <a:off x="4949825" y="-35560"/>
            <a:ext cx="7269480" cy="3656330"/>
          </a:xfrm>
          <a:prstGeom prst="rtTriangle">
            <a:avLst/>
          </a:prstGeom>
          <a:solidFill>
            <a:srgbClr val="215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588" name="直角三角形 5"/>
          <p:cNvSpPr/>
          <p:nvPr/>
        </p:nvSpPr>
        <p:spPr>
          <a:xfrm>
            <a:off x="-13970" y="3239770"/>
            <a:ext cx="7269480" cy="3656330"/>
          </a:xfrm>
          <a:prstGeom prst="rtTriangle">
            <a:avLst/>
          </a:prstGeom>
          <a:solidFill>
            <a:srgbClr val="215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589" name="矩形 6"/>
          <p:cNvSpPr/>
          <p:nvPr/>
        </p:nvSpPr>
        <p:spPr>
          <a:xfrm>
            <a:off x="419735" y="444500"/>
            <a:ext cx="11287125" cy="5969000"/>
          </a:xfrm>
          <a:prstGeom prst="rect">
            <a:avLst/>
          </a:prstGeom>
          <a:solidFill>
            <a:schemeClr val="bg1"/>
          </a:solidFill>
          <a:ln>
            <a:solidFill>
              <a:srgbClr val="2159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655" name="文本框 49"/>
          <p:cNvSpPr txBox="1"/>
          <p:nvPr/>
        </p:nvSpPr>
        <p:spPr>
          <a:xfrm>
            <a:off x="203749" y="2151053"/>
            <a:ext cx="12015556" cy="1200329"/>
          </a:xfrm>
          <a:prstGeom prst="rect">
            <a:avLst/>
          </a:prstGeom>
          <a:noFill/>
        </p:spPr>
        <p:txBody>
          <a:bodyPr wrap="square" rtlCol="0">
            <a:spAutoFit/>
          </a:bodyPr>
          <a:lstStyle/>
          <a:p>
            <a:pPr algn="ctr"/>
            <a:r>
              <a:rPr lang="zh-CN" altLang="en-US" sz="7200" b="1" dirty="0">
                <a:solidFill>
                  <a:srgbClr val="2159A5"/>
                </a:solidFill>
                <a:latin typeface="+mj-ea"/>
                <a:ea typeface="+mj-ea"/>
              </a:rPr>
              <a:t>在线学习活动的设计与组织</a:t>
            </a:r>
          </a:p>
        </p:txBody>
      </p:sp>
      <p:sp>
        <p:nvSpPr>
          <p:cNvPr id="1048656" name="文本框 50"/>
          <p:cNvSpPr txBox="1"/>
          <p:nvPr/>
        </p:nvSpPr>
        <p:spPr>
          <a:xfrm>
            <a:off x="1169581" y="3413036"/>
            <a:ext cx="10005238" cy="400110"/>
          </a:xfrm>
          <a:prstGeom prst="rect">
            <a:avLst/>
          </a:prstGeom>
          <a:noFill/>
        </p:spPr>
        <p:txBody>
          <a:bodyPr wrap="square" rtlCol="0" anchor="t">
            <a:spAutoFit/>
          </a:bodyPr>
          <a:lstStyle/>
          <a:p>
            <a:pPr algn="dist"/>
            <a:r>
              <a:rPr lang="en-US" altLang="zh-CN" sz="2000" dirty="0"/>
              <a:t>Construction and Implementation of Online Courses</a:t>
            </a:r>
            <a:endParaRPr lang="zh-CN" altLang="en-US" sz="1600" b="1" cap="all" dirty="0">
              <a:solidFill>
                <a:srgbClr val="2159A5"/>
              </a:solidFill>
              <a:latin typeface="+mn-ea"/>
            </a:endParaRPr>
          </a:p>
        </p:txBody>
      </p:sp>
      <p:sp>
        <p:nvSpPr>
          <p:cNvPr id="1048658" name="矩形 7"/>
          <p:cNvSpPr/>
          <p:nvPr/>
        </p:nvSpPr>
        <p:spPr>
          <a:xfrm>
            <a:off x="4130085" y="4357120"/>
            <a:ext cx="3866400" cy="624678"/>
          </a:xfrm>
          <a:prstGeom prst="rect">
            <a:avLst/>
          </a:prstGeom>
          <a:solidFill>
            <a:srgbClr val="215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穆肃   教授  博导</a:t>
            </a:r>
          </a:p>
        </p:txBody>
      </p:sp>
      <p:sp>
        <p:nvSpPr>
          <p:cNvPr id="1048659" name="矩形 8"/>
          <p:cNvSpPr/>
          <p:nvPr/>
        </p:nvSpPr>
        <p:spPr>
          <a:xfrm>
            <a:off x="4130097" y="5150340"/>
            <a:ext cx="3866388" cy="627299"/>
          </a:xfrm>
          <a:prstGeom prst="rect">
            <a:avLst/>
          </a:prstGeom>
          <a:solidFill>
            <a:srgbClr val="215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华南师范大学  教育信息技术学院</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48655"/>
                                        </p:tgtEl>
                                        <p:attrNameLst>
                                          <p:attrName>style.visibility</p:attrName>
                                        </p:attrNameLst>
                                      </p:cBhvr>
                                      <p:to>
                                        <p:strVal val="visible"/>
                                      </p:to>
                                    </p:set>
                                    <p:animEffect transition="in" filter="fade">
                                      <p:cBhvr>
                                        <p:cTn id="7" dur="1000"/>
                                        <p:tgtEl>
                                          <p:spTgt spid="1048655"/>
                                        </p:tgtEl>
                                      </p:cBhvr>
                                    </p:animEffect>
                                    <p:anim calcmode="lin" valueType="num">
                                      <p:cBhvr>
                                        <p:cTn id="8" dur="1000" fill="hold"/>
                                        <p:tgtEl>
                                          <p:spTgt spid="1048655"/>
                                        </p:tgtEl>
                                        <p:attrNameLst>
                                          <p:attrName>ppt_x</p:attrName>
                                        </p:attrNameLst>
                                      </p:cBhvr>
                                      <p:tavLst>
                                        <p:tav tm="0">
                                          <p:val>
                                            <p:strVal val="#ppt_x"/>
                                          </p:val>
                                        </p:tav>
                                        <p:tav tm="100000">
                                          <p:val>
                                            <p:strVal val="#ppt_x"/>
                                          </p:val>
                                        </p:tav>
                                      </p:tavLst>
                                    </p:anim>
                                    <p:anim calcmode="lin" valueType="num">
                                      <p:cBhvr>
                                        <p:cTn id="9" dur="1000" fill="hold"/>
                                        <p:tgtEl>
                                          <p:spTgt spid="104865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48656"/>
                                        </p:tgtEl>
                                        <p:attrNameLst>
                                          <p:attrName>style.visibility</p:attrName>
                                        </p:attrNameLst>
                                      </p:cBhvr>
                                      <p:to>
                                        <p:strVal val="visible"/>
                                      </p:to>
                                    </p:set>
                                    <p:animEffect transition="in" filter="fade">
                                      <p:cBhvr>
                                        <p:cTn id="12" dur="1000"/>
                                        <p:tgtEl>
                                          <p:spTgt spid="1048656"/>
                                        </p:tgtEl>
                                      </p:cBhvr>
                                    </p:animEffect>
                                    <p:anim calcmode="lin" valueType="num">
                                      <p:cBhvr>
                                        <p:cTn id="13" dur="1000" fill="hold"/>
                                        <p:tgtEl>
                                          <p:spTgt spid="1048656"/>
                                        </p:tgtEl>
                                        <p:attrNameLst>
                                          <p:attrName>ppt_x</p:attrName>
                                        </p:attrNameLst>
                                      </p:cBhvr>
                                      <p:tavLst>
                                        <p:tav tm="0">
                                          <p:val>
                                            <p:strVal val="#ppt_x"/>
                                          </p:val>
                                        </p:tav>
                                        <p:tav tm="100000">
                                          <p:val>
                                            <p:strVal val="#ppt_x"/>
                                          </p:val>
                                        </p:tav>
                                      </p:tavLst>
                                    </p:anim>
                                    <p:anim calcmode="lin" valueType="num">
                                      <p:cBhvr>
                                        <p:cTn id="14" dur="1000" fill="hold"/>
                                        <p:tgtEl>
                                          <p:spTgt spid="104865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48659"/>
                                        </p:tgtEl>
                                        <p:attrNameLst>
                                          <p:attrName>style.visibility</p:attrName>
                                        </p:attrNameLst>
                                      </p:cBhvr>
                                      <p:to>
                                        <p:strVal val="visible"/>
                                      </p:to>
                                    </p:set>
                                    <p:animEffect transition="in" filter="wipe(down)">
                                      <p:cBhvr>
                                        <p:cTn id="19" dur="500"/>
                                        <p:tgtEl>
                                          <p:spTgt spid="104865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048658"/>
                                        </p:tgtEl>
                                        <p:attrNameLst>
                                          <p:attrName>style.visibility</p:attrName>
                                        </p:attrNameLst>
                                      </p:cBhvr>
                                      <p:to>
                                        <p:strVal val="visible"/>
                                      </p:to>
                                    </p:set>
                                    <p:animEffect transition="in" filter="wipe(down)">
                                      <p:cBhvr>
                                        <p:cTn id="22" dur="500"/>
                                        <p:tgtEl>
                                          <p:spTgt spid="10486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55" grpId="0"/>
      <p:bldP spid="1048656" grpId="0"/>
      <p:bldP spid="1048658" grpId="0" animBg="1"/>
      <p:bldP spid="104865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0D5D19D-0789-4518-B5DC-D47ADF69D2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标题 4">
            <a:extLst>
              <a:ext uri="{FF2B5EF4-FFF2-40B4-BE49-F238E27FC236}">
                <a16:creationId xmlns:a16="http://schemas.microsoft.com/office/drawing/2014/main" id="{755858DC-9E48-894D-9C1F-B8AD4C90D749}"/>
              </a:ext>
            </a:extLst>
          </p:cNvPr>
          <p:cNvSpPr>
            <a:spLocks noGrp="1"/>
          </p:cNvSpPr>
          <p:nvPr>
            <p:ph type="title"/>
          </p:nvPr>
        </p:nvSpPr>
        <p:spPr>
          <a:xfrm>
            <a:off x="463688" y="566969"/>
            <a:ext cx="2690038" cy="673460"/>
          </a:xfrm>
        </p:spPr>
        <p:txBody>
          <a:bodyPr vert="horz" lIns="91440" tIns="45720" rIns="91440" bIns="45720" rtlCol="0" anchor="t">
            <a:normAutofit/>
          </a:bodyPr>
          <a:lstStyle/>
          <a:p>
            <a:r>
              <a:rPr lang="zh-CN" altLang="en-US" dirty="0">
                <a:solidFill>
                  <a:srgbClr val="2159A5"/>
                </a:solidFill>
                <a:latin typeface="Microsoft YaHei" panose="020B0503020204020204" pitchFamily="34" charset="-122"/>
                <a:ea typeface="Microsoft YaHei" panose="020B0503020204020204" pitchFamily="34" charset="-122"/>
              </a:rPr>
              <a:t>示例</a:t>
            </a:r>
            <a:endParaRPr lang="en-US" altLang="zh-CN" dirty="0">
              <a:solidFill>
                <a:srgbClr val="2159A5"/>
              </a:solidFill>
              <a:latin typeface="Microsoft YaHei" panose="020B0503020204020204" pitchFamily="34" charset="-122"/>
              <a:ea typeface="Microsoft YaHei" panose="020B0503020204020204" pitchFamily="34" charset="-122"/>
            </a:endParaRPr>
          </a:p>
        </p:txBody>
      </p:sp>
      <p:grpSp>
        <p:nvGrpSpPr>
          <p:cNvPr id="12" name="Group 11">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54317"/>
            <a:ext cx="731521" cy="673460"/>
            <a:chOff x="3940602" y="308034"/>
            <a:chExt cx="2116791" cy="3428999"/>
          </a:xfrm>
          <a:solidFill>
            <a:schemeClr val="accent1">
              <a:lumMod val="60000"/>
              <a:lumOff val="40000"/>
            </a:schemeClr>
          </a:solidFill>
        </p:grpSpPr>
        <p:sp>
          <p:nvSpPr>
            <p:cNvPr id="13" name="Rectangle 12">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rgbClr val="215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文本框 20">
            <a:extLst>
              <a:ext uri="{FF2B5EF4-FFF2-40B4-BE49-F238E27FC236}">
                <a16:creationId xmlns:a16="http://schemas.microsoft.com/office/drawing/2014/main" id="{BA0E7BEE-8343-4757-A973-3EFBE4949C96}"/>
              </a:ext>
            </a:extLst>
          </p:cNvPr>
          <p:cNvSpPr txBox="1"/>
          <p:nvPr/>
        </p:nvSpPr>
        <p:spPr>
          <a:xfrm>
            <a:off x="1071621" y="1189551"/>
            <a:ext cx="4308165" cy="4602991"/>
          </a:xfrm>
          <a:prstGeom prst="rect">
            <a:avLst/>
          </a:prstGeom>
          <a:noFill/>
        </p:spPr>
        <p:txBody>
          <a:bodyPr wrap="square" rtlCol="0">
            <a:spAutoFit/>
          </a:bodyPr>
          <a:lstStyle/>
          <a:p>
            <a:pPr marL="285750" indent="-285750">
              <a:lnSpc>
                <a:spcPct val="150000"/>
              </a:lnSpc>
              <a:buFont typeface="Wingdings" panose="05000000000000000000" pitchFamily="2" charset="2"/>
              <a:buChar char="l"/>
            </a:pPr>
            <a:r>
              <a:rPr lang="zh-CN" altLang="en-US" sz="2200" dirty="0">
                <a:solidFill>
                  <a:srgbClr val="2159A5"/>
                </a:solidFill>
                <a:latin typeface="+mn-ea"/>
              </a:rPr>
              <a:t>活动类型</a:t>
            </a:r>
            <a:r>
              <a:rPr lang="zh-CN" altLang="en-US" sz="2200" dirty="0">
                <a:latin typeface="+mn-ea"/>
              </a:rPr>
              <a:t>：在线投票</a:t>
            </a:r>
            <a:endParaRPr lang="en-US" altLang="zh-CN" sz="2200" dirty="0">
              <a:latin typeface="+mn-ea"/>
            </a:endParaRPr>
          </a:p>
          <a:p>
            <a:pPr marL="285750" indent="-285750">
              <a:lnSpc>
                <a:spcPct val="150000"/>
              </a:lnSpc>
              <a:buFont typeface="Wingdings" panose="05000000000000000000" pitchFamily="2" charset="2"/>
              <a:buChar char="l"/>
            </a:pPr>
            <a:r>
              <a:rPr lang="zh-CN" altLang="en-US" sz="2200" dirty="0">
                <a:solidFill>
                  <a:srgbClr val="2159A5"/>
                </a:solidFill>
                <a:latin typeface="+mn-ea"/>
              </a:rPr>
              <a:t>内容</a:t>
            </a:r>
            <a:r>
              <a:rPr lang="zh-CN" altLang="en-US" sz="2200" dirty="0">
                <a:latin typeface="+mn-ea"/>
              </a:rPr>
              <a:t>：从事中小学教育的网校的系统构成属于哪一种类型</a:t>
            </a:r>
            <a:endParaRPr lang="en-US" altLang="zh-CN" sz="2200" dirty="0">
              <a:latin typeface="+mn-ea"/>
            </a:endParaRPr>
          </a:p>
          <a:p>
            <a:pPr marL="285750" indent="-285750">
              <a:lnSpc>
                <a:spcPct val="150000"/>
              </a:lnSpc>
              <a:buFont typeface="Wingdings" panose="05000000000000000000" pitchFamily="2" charset="2"/>
              <a:buChar char="l"/>
            </a:pPr>
            <a:r>
              <a:rPr lang="zh-CN" altLang="en-US" sz="2200" dirty="0">
                <a:solidFill>
                  <a:srgbClr val="2159A5"/>
                </a:solidFill>
                <a:latin typeface="+mn-ea"/>
              </a:rPr>
              <a:t>体现策略</a:t>
            </a:r>
            <a:r>
              <a:rPr lang="zh-CN" altLang="en-US" sz="2200" dirty="0">
                <a:latin typeface="+mn-ea"/>
              </a:rPr>
              <a:t>：激励策略</a:t>
            </a:r>
            <a:endParaRPr lang="en-US" altLang="zh-CN" sz="2200" dirty="0">
              <a:latin typeface="+mn-ea"/>
            </a:endParaRPr>
          </a:p>
          <a:p>
            <a:pPr>
              <a:lnSpc>
                <a:spcPct val="150000"/>
              </a:lnSpc>
            </a:pPr>
            <a:r>
              <a:rPr lang="zh-CN" altLang="en-US" sz="2200" dirty="0">
                <a:latin typeface="+mn-ea"/>
              </a:rPr>
              <a:t>鼓励学生参与到课堂活动中</a:t>
            </a:r>
            <a:endParaRPr lang="en-US" altLang="zh-CN" sz="2200" dirty="0">
              <a:latin typeface="+mn-ea"/>
            </a:endParaRPr>
          </a:p>
          <a:p>
            <a:pPr marL="285750" indent="-285750">
              <a:lnSpc>
                <a:spcPct val="150000"/>
              </a:lnSpc>
              <a:buFont typeface="Wingdings" panose="05000000000000000000" pitchFamily="2" charset="2"/>
              <a:buChar char="l"/>
            </a:pPr>
            <a:r>
              <a:rPr lang="zh-CN" altLang="en-US" sz="2200" dirty="0">
                <a:solidFill>
                  <a:srgbClr val="2159A5"/>
                </a:solidFill>
                <a:latin typeface="+mn-ea"/>
              </a:rPr>
              <a:t>工具</a:t>
            </a:r>
            <a:r>
              <a:rPr lang="zh-CN" altLang="en-US" sz="2200" dirty="0">
                <a:latin typeface="+mn-ea"/>
              </a:rPr>
              <a:t>：投票功能</a:t>
            </a:r>
            <a:endParaRPr lang="en-US" altLang="zh-CN" sz="2200" dirty="0">
              <a:latin typeface="+mn-ea"/>
            </a:endParaRPr>
          </a:p>
          <a:p>
            <a:pPr marL="285750" indent="-285750">
              <a:lnSpc>
                <a:spcPct val="150000"/>
              </a:lnSpc>
              <a:buFont typeface="Wingdings" panose="05000000000000000000" pitchFamily="2" charset="2"/>
              <a:buChar char="l"/>
            </a:pPr>
            <a:r>
              <a:rPr lang="zh-CN" altLang="en-US" sz="2200" dirty="0">
                <a:solidFill>
                  <a:srgbClr val="2159A5"/>
                </a:solidFill>
                <a:latin typeface="+mn-ea"/>
              </a:rPr>
              <a:t>时间</a:t>
            </a:r>
            <a:r>
              <a:rPr lang="zh-CN" altLang="en-US" sz="2200" dirty="0">
                <a:latin typeface="+mn-ea"/>
              </a:rPr>
              <a:t>：</a:t>
            </a:r>
            <a:r>
              <a:rPr lang="en-US" altLang="zh-CN" sz="2200" dirty="0">
                <a:latin typeface="+mn-ea"/>
              </a:rPr>
              <a:t>3-4</a:t>
            </a:r>
            <a:r>
              <a:rPr lang="zh-CN" altLang="en-US" sz="2200" dirty="0">
                <a:latin typeface="+mn-ea"/>
              </a:rPr>
              <a:t>分钟</a:t>
            </a:r>
            <a:endParaRPr lang="en-US" altLang="zh-CN" sz="2200" dirty="0">
              <a:latin typeface="+mn-ea"/>
            </a:endParaRPr>
          </a:p>
          <a:p>
            <a:pPr marL="285750" indent="-285750">
              <a:lnSpc>
                <a:spcPct val="150000"/>
              </a:lnSpc>
              <a:buFont typeface="Wingdings" panose="05000000000000000000" pitchFamily="2" charset="2"/>
              <a:buChar char="l"/>
            </a:pPr>
            <a:r>
              <a:rPr lang="zh-CN" altLang="en-US" sz="2200" dirty="0">
                <a:solidFill>
                  <a:srgbClr val="2159A5"/>
                </a:solidFill>
                <a:latin typeface="+mn-ea"/>
              </a:rPr>
              <a:t>难度</a:t>
            </a:r>
            <a:r>
              <a:rPr lang="zh-CN" altLang="en-US" sz="2200" dirty="0">
                <a:latin typeface="+mn-ea"/>
              </a:rPr>
              <a:t>：较容易</a:t>
            </a:r>
            <a:endParaRPr lang="en-US" altLang="zh-CN" sz="2200" dirty="0">
              <a:latin typeface="+mn-ea"/>
            </a:endParaRPr>
          </a:p>
          <a:p>
            <a:pPr>
              <a:lnSpc>
                <a:spcPct val="150000"/>
              </a:lnSpc>
            </a:pPr>
            <a:endParaRPr lang="en-US" altLang="zh-CN" sz="2200" dirty="0">
              <a:latin typeface="+mn-ea"/>
            </a:endParaRPr>
          </a:p>
        </p:txBody>
      </p:sp>
      <p:pic>
        <p:nvPicPr>
          <p:cNvPr id="23" name="图片 22">
            <a:extLst>
              <a:ext uri="{FF2B5EF4-FFF2-40B4-BE49-F238E27FC236}">
                <a16:creationId xmlns:a16="http://schemas.microsoft.com/office/drawing/2014/main" id="{F8E76F5F-16B4-42CE-A958-8960C70A074C}"/>
              </a:ext>
            </a:extLst>
          </p:cNvPr>
          <p:cNvPicPr>
            <a:picLocks noChangeAspect="1"/>
          </p:cNvPicPr>
          <p:nvPr/>
        </p:nvPicPr>
        <p:blipFill>
          <a:blip r:embed="rId2"/>
          <a:stretch>
            <a:fillRect/>
          </a:stretch>
        </p:blipFill>
        <p:spPr>
          <a:xfrm>
            <a:off x="5814953" y="1862414"/>
            <a:ext cx="5476824" cy="266361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4" name="矩形 5">
            <a:extLst>
              <a:ext uri="{FF2B5EF4-FFF2-40B4-BE49-F238E27FC236}">
                <a16:creationId xmlns:a16="http://schemas.microsoft.com/office/drawing/2014/main" id="{26E027D2-0FA4-43D8-9255-28DDBAB77F88}"/>
              </a:ext>
            </a:extLst>
          </p:cNvPr>
          <p:cNvSpPr/>
          <p:nvPr/>
        </p:nvSpPr>
        <p:spPr>
          <a:xfrm>
            <a:off x="-15875" y="358140"/>
            <a:ext cx="317500" cy="840105"/>
          </a:xfrm>
          <a:prstGeom prst="rect">
            <a:avLst/>
          </a:prstGeom>
          <a:solidFill>
            <a:srgbClr val="215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0489646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4"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 calcmode="lin" valueType="num">
                                      <p:cBhvr additive="base">
                                        <p:cTn id="10" dur="500" fill="hold"/>
                                        <p:tgtEl>
                                          <p:spTgt spid="24"/>
                                        </p:tgtEl>
                                        <p:attrNameLst>
                                          <p:attrName>ppt_x</p:attrName>
                                        </p:attrNameLst>
                                      </p:cBhvr>
                                      <p:tavLst>
                                        <p:tav tm="0">
                                          <p:val>
                                            <p:strVal val="#ppt_x"/>
                                          </p:val>
                                        </p:tav>
                                        <p:tav tm="100000">
                                          <p:val>
                                            <p:strVal val="#ppt_x"/>
                                          </p:val>
                                        </p:tav>
                                      </p:tavLst>
                                    </p:anim>
                                    <p:anim calcmode="lin" valueType="num">
                                      <p:cBhvr additive="base">
                                        <p:cTn id="11"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7" name="直角三角形 9"/>
          <p:cNvSpPr/>
          <p:nvPr/>
        </p:nvSpPr>
        <p:spPr>
          <a:xfrm flipH="1" flipV="1">
            <a:off x="4949825" y="-35560"/>
            <a:ext cx="7269480" cy="3656330"/>
          </a:xfrm>
          <a:prstGeom prst="rtTriangle">
            <a:avLst/>
          </a:prstGeom>
          <a:solidFill>
            <a:srgbClr val="215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588" name="直角三角形 5"/>
          <p:cNvSpPr/>
          <p:nvPr/>
        </p:nvSpPr>
        <p:spPr>
          <a:xfrm>
            <a:off x="-13970" y="3239770"/>
            <a:ext cx="7269480" cy="3656330"/>
          </a:xfrm>
          <a:prstGeom prst="rtTriangle">
            <a:avLst/>
          </a:prstGeom>
          <a:solidFill>
            <a:srgbClr val="215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589" name="矩形 6"/>
          <p:cNvSpPr/>
          <p:nvPr/>
        </p:nvSpPr>
        <p:spPr>
          <a:xfrm>
            <a:off x="287079" y="355655"/>
            <a:ext cx="11642651" cy="6128447"/>
          </a:xfrm>
          <a:prstGeom prst="rect">
            <a:avLst/>
          </a:prstGeom>
          <a:solidFill>
            <a:schemeClr val="bg1"/>
          </a:solidFill>
          <a:ln>
            <a:solidFill>
              <a:srgbClr val="2159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0" name="文本框 9">
            <a:extLst>
              <a:ext uri="{FF2B5EF4-FFF2-40B4-BE49-F238E27FC236}">
                <a16:creationId xmlns:a16="http://schemas.microsoft.com/office/drawing/2014/main" id="{5937C248-22BF-4378-8A0B-8F72009E9899}"/>
              </a:ext>
            </a:extLst>
          </p:cNvPr>
          <p:cNvSpPr txBox="1"/>
          <p:nvPr/>
        </p:nvSpPr>
        <p:spPr>
          <a:xfrm>
            <a:off x="1736372" y="3770600"/>
            <a:ext cx="2357354" cy="1384995"/>
          </a:xfrm>
          <a:prstGeom prst="rect">
            <a:avLst/>
          </a:prstGeom>
          <a:noFill/>
        </p:spPr>
        <p:txBody>
          <a:bodyPr wrap="square" rtlCol="0">
            <a:spAutoFit/>
          </a:bodyPr>
          <a:lstStyle/>
          <a:p>
            <a:pPr algn="ctr"/>
            <a:r>
              <a:rPr lang="zh-CN" altLang="en-US" sz="2800" dirty="0">
                <a:solidFill>
                  <a:srgbClr val="FFFFFF"/>
                </a:solidFill>
              </a:rPr>
              <a:t>通过异步在线学习活动进行交互</a:t>
            </a:r>
          </a:p>
        </p:txBody>
      </p:sp>
      <p:sp>
        <p:nvSpPr>
          <p:cNvPr id="11" name="文本框 10">
            <a:extLst>
              <a:ext uri="{FF2B5EF4-FFF2-40B4-BE49-F238E27FC236}">
                <a16:creationId xmlns:a16="http://schemas.microsoft.com/office/drawing/2014/main" id="{9ACB21E1-4CE3-4B21-8D4B-2678C5D88F5F}"/>
              </a:ext>
            </a:extLst>
          </p:cNvPr>
          <p:cNvSpPr txBox="1"/>
          <p:nvPr/>
        </p:nvSpPr>
        <p:spPr>
          <a:xfrm>
            <a:off x="5057377" y="3770600"/>
            <a:ext cx="2357354" cy="954107"/>
          </a:xfrm>
          <a:prstGeom prst="rect">
            <a:avLst/>
          </a:prstGeom>
          <a:noFill/>
        </p:spPr>
        <p:txBody>
          <a:bodyPr wrap="square" rtlCol="0">
            <a:spAutoFit/>
          </a:bodyPr>
          <a:lstStyle/>
          <a:p>
            <a:pPr algn="ctr"/>
            <a:r>
              <a:rPr lang="zh-CN" altLang="en-US" sz="2800" dirty="0">
                <a:solidFill>
                  <a:srgbClr val="FFFFFF"/>
                </a:solidFill>
              </a:rPr>
              <a:t>在同步教学中组织互动</a:t>
            </a:r>
          </a:p>
        </p:txBody>
      </p:sp>
      <p:sp>
        <p:nvSpPr>
          <p:cNvPr id="12" name="文本框 11">
            <a:extLst>
              <a:ext uri="{FF2B5EF4-FFF2-40B4-BE49-F238E27FC236}">
                <a16:creationId xmlns:a16="http://schemas.microsoft.com/office/drawing/2014/main" id="{36A7CFA5-D014-4457-829E-F5EFF7B11E75}"/>
              </a:ext>
            </a:extLst>
          </p:cNvPr>
          <p:cNvSpPr txBox="1"/>
          <p:nvPr/>
        </p:nvSpPr>
        <p:spPr>
          <a:xfrm>
            <a:off x="8375845" y="3770600"/>
            <a:ext cx="2357354" cy="954107"/>
          </a:xfrm>
          <a:prstGeom prst="rect">
            <a:avLst/>
          </a:prstGeom>
          <a:noFill/>
        </p:spPr>
        <p:txBody>
          <a:bodyPr wrap="square" rtlCol="0">
            <a:spAutoFit/>
          </a:bodyPr>
          <a:lstStyle/>
          <a:p>
            <a:pPr algn="ctr"/>
            <a:r>
              <a:rPr lang="zh-CN" altLang="en-US" sz="2800" dirty="0">
                <a:solidFill>
                  <a:srgbClr val="FFFFFF"/>
                </a:solidFill>
              </a:rPr>
              <a:t>学习材料中交互的设计</a:t>
            </a:r>
          </a:p>
        </p:txBody>
      </p:sp>
      <p:sp>
        <p:nvSpPr>
          <p:cNvPr id="14" name="文本框 13">
            <a:extLst>
              <a:ext uri="{FF2B5EF4-FFF2-40B4-BE49-F238E27FC236}">
                <a16:creationId xmlns:a16="http://schemas.microsoft.com/office/drawing/2014/main" id="{654CBF1B-1B0C-4305-A2AD-1EA8A4595CC1}"/>
              </a:ext>
            </a:extLst>
          </p:cNvPr>
          <p:cNvSpPr txBox="1"/>
          <p:nvPr/>
        </p:nvSpPr>
        <p:spPr>
          <a:xfrm>
            <a:off x="1028793" y="462743"/>
            <a:ext cx="10134413" cy="6039602"/>
          </a:xfrm>
          <a:prstGeom prst="rect">
            <a:avLst/>
          </a:prstGeom>
          <a:noFill/>
        </p:spPr>
        <p:txBody>
          <a:bodyPr wrap="square" rtlCol="0">
            <a:spAutoFit/>
          </a:bodyPr>
          <a:lstStyle/>
          <a:p>
            <a:pPr>
              <a:lnSpc>
                <a:spcPct val="150000"/>
              </a:lnSpc>
            </a:pPr>
            <a:r>
              <a:rPr lang="zh-CN" altLang="en-US" sz="2000" b="1" dirty="0">
                <a:latin typeface="+mn-ea"/>
              </a:rPr>
              <a:t>活动类型：</a:t>
            </a:r>
            <a:r>
              <a:rPr lang="zh-CN" altLang="en-US" sz="2000" dirty="0">
                <a:latin typeface="+mn-ea"/>
              </a:rPr>
              <a:t>在线头脑风暴</a:t>
            </a:r>
            <a:endParaRPr lang="en-US" altLang="zh-CN" sz="2000" dirty="0">
              <a:latin typeface="+mn-ea"/>
            </a:endParaRPr>
          </a:p>
          <a:p>
            <a:pPr>
              <a:lnSpc>
                <a:spcPct val="150000"/>
              </a:lnSpc>
            </a:pPr>
            <a:r>
              <a:rPr lang="zh-CN" altLang="en-US" sz="2000" b="1" dirty="0">
                <a:latin typeface="+mn-ea"/>
              </a:rPr>
              <a:t>策略：</a:t>
            </a:r>
            <a:r>
              <a:rPr lang="zh-CN" altLang="en-US" sz="2000" dirty="0">
                <a:latin typeface="+mn-ea"/>
              </a:rPr>
              <a:t>重组策略，参与策略</a:t>
            </a:r>
            <a:endParaRPr lang="en-US" altLang="zh-CN" sz="2000" dirty="0">
              <a:latin typeface="+mn-ea"/>
            </a:endParaRPr>
          </a:p>
          <a:p>
            <a:pPr>
              <a:lnSpc>
                <a:spcPct val="150000"/>
              </a:lnSpc>
            </a:pPr>
            <a:r>
              <a:rPr lang="zh-CN" altLang="en-US" sz="2000" b="1" dirty="0">
                <a:latin typeface="+mn-ea"/>
              </a:rPr>
              <a:t>组织形式</a:t>
            </a:r>
            <a:r>
              <a:rPr lang="en-US" altLang="zh-CN" sz="2000" b="1" dirty="0">
                <a:latin typeface="+mn-ea"/>
              </a:rPr>
              <a:t>︰</a:t>
            </a:r>
            <a:r>
              <a:rPr lang="zh-CN" altLang="en-US" sz="2000" dirty="0">
                <a:latin typeface="+mn-ea"/>
              </a:rPr>
              <a:t>用协作写作文本的方式一起讨论问题，</a:t>
            </a:r>
            <a:endParaRPr lang="en-US" altLang="zh-CN" sz="2000" dirty="0">
              <a:latin typeface="+mn-ea"/>
            </a:endParaRPr>
          </a:p>
          <a:p>
            <a:pPr>
              <a:lnSpc>
                <a:spcPct val="150000"/>
              </a:lnSpc>
            </a:pPr>
            <a:r>
              <a:rPr lang="zh-CN" altLang="en-US" sz="2000" b="1" dirty="0">
                <a:latin typeface="+mn-ea"/>
              </a:rPr>
              <a:t>提升技能：</a:t>
            </a:r>
            <a:r>
              <a:rPr lang="zh-CN" altLang="en-US" sz="2000" dirty="0">
                <a:latin typeface="+mn-ea"/>
              </a:rPr>
              <a:t>通过参与形式多样的网络研修活动，与同学科同学段的同行建立起网络实践共同体，掌握利用网络研修进行终身学习和教师专业发展的方法，同时也对信息技术在学科教学中的应用有广泛的认识和深入的理解。</a:t>
            </a:r>
            <a:endParaRPr lang="en-US" altLang="zh-CN" sz="2000" dirty="0">
              <a:latin typeface="+mn-ea"/>
            </a:endParaRPr>
          </a:p>
          <a:p>
            <a:pPr>
              <a:lnSpc>
                <a:spcPct val="150000"/>
              </a:lnSpc>
            </a:pPr>
            <a:r>
              <a:rPr lang="zh-CN" altLang="en-US" sz="2000" b="1" dirty="0">
                <a:latin typeface="+mn-ea"/>
              </a:rPr>
              <a:t>学习成果：</a:t>
            </a:r>
            <a:r>
              <a:rPr lang="zh-CN" altLang="en-US" sz="2000" dirty="0">
                <a:latin typeface="+mn-ea"/>
              </a:rPr>
              <a:t>通过该活动的开展，一方面教师可以掌握利用协作软件进行在线协作的过程，通过讨论、总结的形式可以加深学生对问题的理解，达到深度学习的目的。</a:t>
            </a:r>
            <a:endParaRPr lang="en-US" altLang="zh-CN" sz="2000" dirty="0">
              <a:latin typeface="+mn-ea"/>
            </a:endParaRPr>
          </a:p>
          <a:p>
            <a:pPr>
              <a:lnSpc>
                <a:spcPct val="150000"/>
              </a:lnSpc>
            </a:pPr>
            <a:r>
              <a:rPr lang="zh-CN" altLang="en-US" sz="2000" b="1" dirty="0">
                <a:latin typeface="+mn-ea"/>
              </a:rPr>
              <a:t>学习工具：</a:t>
            </a:r>
            <a:r>
              <a:rPr lang="zh-CN" altLang="en-US" sz="2000" dirty="0">
                <a:latin typeface="+mn-ea"/>
              </a:rPr>
              <a:t>腾讯文档，</a:t>
            </a:r>
            <a:r>
              <a:rPr lang="en-US" altLang="zh-CN" sz="2000" dirty="0">
                <a:latin typeface="+mn-ea"/>
              </a:rPr>
              <a:t>WPS</a:t>
            </a:r>
            <a:r>
              <a:rPr lang="zh-CN" altLang="en-US" sz="2000" dirty="0">
                <a:latin typeface="+mn-ea"/>
              </a:rPr>
              <a:t>轻办公，</a:t>
            </a:r>
            <a:r>
              <a:rPr lang="en-US" altLang="zh-CN" sz="2000" dirty="0">
                <a:latin typeface="+mn-ea"/>
              </a:rPr>
              <a:t>OFFICE365</a:t>
            </a:r>
            <a:r>
              <a:rPr lang="zh-CN" altLang="en-US" sz="2000" dirty="0">
                <a:latin typeface="+mn-ea"/>
              </a:rPr>
              <a:t>、石墨文档等</a:t>
            </a:r>
            <a:endParaRPr lang="en-US" altLang="zh-CN" sz="2000" dirty="0">
              <a:latin typeface="+mn-ea"/>
            </a:endParaRPr>
          </a:p>
          <a:p>
            <a:pPr>
              <a:lnSpc>
                <a:spcPct val="150000"/>
              </a:lnSpc>
            </a:pPr>
            <a:r>
              <a:rPr lang="zh-CN" altLang="en-US" sz="2000" b="1" dirty="0">
                <a:latin typeface="+mn-ea"/>
              </a:rPr>
              <a:t>评价方式：</a:t>
            </a:r>
            <a:r>
              <a:rPr lang="zh-CN" altLang="en-US" sz="2000" dirty="0">
                <a:latin typeface="+mn-ea"/>
              </a:rPr>
              <a:t>是否贡献观点或方法，是否通过讨论发展观点，是否修改他人的观点或修改文档。</a:t>
            </a:r>
            <a:endParaRPr lang="en-US" altLang="zh-CN" sz="2000" dirty="0">
              <a:latin typeface="+mn-ea"/>
            </a:endParaRPr>
          </a:p>
          <a:p>
            <a:pPr>
              <a:lnSpc>
                <a:spcPct val="150000"/>
              </a:lnSpc>
            </a:pPr>
            <a:r>
              <a:rPr lang="zh-CN" altLang="en-US" sz="2000" b="1" dirty="0">
                <a:latin typeface="+mn-ea"/>
              </a:rPr>
              <a:t>持续时间：</a:t>
            </a:r>
            <a:r>
              <a:rPr lang="en-US" altLang="zh-CN" sz="2000" dirty="0">
                <a:latin typeface="+mn-ea"/>
              </a:rPr>
              <a:t>30</a:t>
            </a:r>
            <a:r>
              <a:rPr lang="zh-CN" altLang="en-US" sz="2000" dirty="0">
                <a:latin typeface="+mn-ea"/>
              </a:rPr>
              <a:t>分钟</a:t>
            </a:r>
            <a:endParaRPr lang="en-US" altLang="zh-CN" sz="2000" dirty="0">
              <a:latin typeface="+mn-ea"/>
            </a:endParaRPr>
          </a:p>
          <a:p>
            <a:pPr>
              <a:lnSpc>
                <a:spcPct val="150000"/>
              </a:lnSpc>
            </a:pPr>
            <a:r>
              <a:rPr lang="zh-CN" altLang="en-US" sz="2000" b="1" dirty="0">
                <a:latin typeface="+mn-ea"/>
              </a:rPr>
              <a:t>难易程度：</a:t>
            </a:r>
            <a:r>
              <a:rPr lang="zh-CN" altLang="en-US" sz="2000" dirty="0">
                <a:latin typeface="+mn-ea"/>
              </a:rPr>
              <a:t>中等</a:t>
            </a:r>
            <a:endParaRPr lang="en-US" altLang="zh-CN" sz="2000" dirty="0">
              <a:latin typeface="+mn-ea"/>
            </a:endParaRPr>
          </a:p>
        </p:txBody>
      </p:sp>
      <p:sp>
        <p:nvSpPr>
          <p:cNvPr id="15" name="文本框 6">
            <a:extLst>
              <a:ext uri="{FF2B5EF4-FFF2-40B4-BE49-F238E27FC236}">
                <a16:creationId xmlns:a16="http://schemas.microsoft.com/office/drawing/2014/main" id="{DCC95EED-2DC7-4B90-BCD0-E029E51A0298}"/>
              </a:ext>
            </a:extLst>
          </p:cNvPr>
          <p:cNvSpPr txBox="1"/>
          <p:nvPr/>
        </p:nvSpPr>
        <p:spPr>
          <a:xfrm>
            <a:off x="428607" y="-28709"/>
            <a:ext cx="6737824" cy="461665"/>
          </a:xfrm>
          <a:prstGeom prst="rect">
            <a:avLst/>
          </a:prstGeom>
          <a:noFill/>
        </p:spPr>
        <p:txBody>
          <a:bodyPr wrap="square" rtlCol="0">
            <a:spAutoFit/>
          </a:bodyPr>
          <a:lstStyle/>
          <a:p>
            <a:r>
              <a:rPr lang="zh-CN" altLang="en-US" sz="2400" b="1" dirty="0">
                <a:solidFill>
                  <a:srgbClr val="2159A5"/>
                </a:solidFill>
                <a:latin typeface="微软雅黑" panose="020B0503020204020204" charset="-122"/>
                <a:ea typeface="微软雅黑" panose="020B0503020204020204" charset="-122"/>
              </a:rPr>
              <a:t>示例</a:t>
            </a:r>
          </a:p>
        </p:txBody>
      </p:sp>
    </p:spTree>
    <p:custDataLst>
      <p:tags r:id="rId1"/>
    </p:custDataLst>
    <p:extLst>
      <p:ext uri="{BB962C8B-B14F-4D97-AF65-F5344CB8AC3E}">
        <p14:creationId xmlns:p14="http://schemas.microsoft.com/office/powerpoint/2010/main" val="602464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7" name="直角三角形 9"/>
          <p:cNvSpPr/>
          <p:nvPr/>
        </p:nvSpPr>
        <p:spPr>
          <a:xfrm flipH="1" flipV="1">
            <a:off x="4949825" y="-35560"/>
            <a:ext cx="7269480" cy="3656330"/>
          </a:xfrm>
          <a:prstGeom prst="rtTriangle">
            <a:avLst/>
          </a:prstGeom>
          <a:solidFill>
            <a:srgbClr val="215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588" name="直角三角形 5"/>
          <p:cNvSpPr/>
          <p:nvPr/>
        </p:nvSpPr>
        <p:spPr>
          <a:xfrm>
            <a:off x="-13970" y="3239770"/>
            <a:ext cx="7269480" cy="3656330"/>
          </a:xfrm>
          <a:prstGeom prst="rtTriangle">
            <a:avLst/>
          </a:prstGeom>
          <a:solidFill>
            <a:srgbClr val="215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589" name="矩形 6"/>
          <p:cNvSpPr/>
          <p:nvPr/>
        </p:nvSpPr>
        <p:spPr>
          <a:xfrm>
            <a:off x="287079" y="432956"/>
            <a:ext cx="11642651" cy="6051146"/>
          </a:xfrm>
          <a:prstGeom prst="rect">
            <a:avLst/>
          </a:prstGeom>
          <a:solidFill>
            <a:schemeClr val="bg1"/>
          </a:solidFill>
          <a:ln>
            <a:solidFill>
              <a:srgbClr val="2159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0" name="文本框 9">
            <a:extLst>
              <a:ext uri="{FF2B5EF4-FFF2-40B4-BE49-F238E27FC236}">
                <a16:creationId xmlns:a16="http://schemas.microsoft.com/office/drawing/2014/main" id="{5937C248-22BF-4378-8A0B-8F72009E9899}"/>
              </a:ext>
            </a:extLst>
          </p:cNvPr>
          <p:cNvSpPr txBox="1"/>
          <p:nvPr/>
        </p:nvSpPr>
        <p:spPr>
          <a:xfrm>
            <a:off x="1736372" y="3770600"/>
            <a:ext cx="2357354" cy="1384995"/>
          </a:xfrm>
          <a:prstGeom prst="rect">
            <a:avLst/>
          </a:prstGeom>
          <a:noFill/>
        </p:spPr>
        <p:txBody>
          <a:bodyPr wrap="square" rtlCol="0">
            <a:spAutoFit/>
          </a:bodyPr>
          <a:lstStyle/>
          <a:p>
            <a:pPr algn="ctr"/>
            <a:r>
              <a:rPr lang="zh-CN" altLang="en-US" sz="2800" dirty="0">
                <a:solidFill>
                  <a:srgbClr val="FFFFFF"/>
                </a:solidFill>
              </a:rPr>
              <a:t>通过异步在线学习活动进行交互</a:t>
            </a:r>
          </a:p>
        </p:txBody>
      </p:sp>
      <p:sp>
        <p:nvSpPr>
          <p:cNvPr id="11" name="文本框 10">
            <a:extLst>
              <a:ext uri="{FF2B5EF4-FFF2-40B4-BE49-F238E27FC236}">
                <a16:creationId xmlns:a16="http://schemas.microsoft.com/office/drawing/2014/main" id="{9ACB21E1-4CE3-4B21-8D4B-2678C5D88F5F}"/>
              </a:ext>
            </a:extLst>
          </p:cNvPr>
          <p:cNvSpPr txBox="1"/>
          <p:nvPr/>
        </p:nvSpPr>
        <p:spPr>
          <a:xfrm>
            <a:off x="5057377" y="3770600"/>
            <a:ext cx="2357354" cy="954107"/>
          </a:xfrm>
          <a:prstGeom prst="rect">
            <a:avLst/>
          </a:prstGeom>
          <a:noFill/>
        </p:spPr>
        <p:txBody>
          <a:bodyPr wrap="square" rtlCol="0">
            <a:spAutoFit/>
          </a:bodyPr>
          <a:lstStyle/>
          <a:p>
            <a:pPr algn="ctr"/>
            <a:r>
              <a:rPr lang="zh-CN" altLang="en-US" sz="2800" dirty="0">
                <a:solidFill>
                  <a:srgbClr val="FFFFFF"/>
                </a:solidFill>
              </a:rPr>
              <a:t>在同步教学中组织互动</a:t>
            </a:r>
          </a:p>
        </p:txBody>
      </p:sp>
      <p:sp>
        <p:nvSpPr>
          <p:cNvPr id="12" name="文本框 11">
            <a:extLst>
              <a:ext uri="{FF2B5EF4-FFF2-40B4-BE49-F238E27FC236}">
                <a16:creationId xmlns:a16="http://schemas.microsoft.com/office/drawing/2014/main" id="{36A7CFA5-D014-4457-829E-F5EFF7B11E75}"/>
              </a:ext>
            </a:extLst>
          </p:cNvPr>
          <p:cNvSpPr txBox="1"/>
          <p:nvPr/>
        </p:nvSpPr>
        <p:spPr>
          <a:xfrm>
            <a:off x="8375845" y="3770600"/>
            <a:ext cx="2357354" cy="954107"/>
          </a:xfrm>
          <a:prstGeom prst="rect">
            <a:avLst/>
          </a:prstGeom>
          <a:noFill/>
        </p:spPr>
        <p:txBody>
          <a:bodyPr wrap="square" rtlCol="0">
            <a:spAutoFit/>
          </a:bodyPr>
          <a:lstStyle/>
          <a:p>
            <a:pPr algn="ctr"/>
            <a:r>
              <a:rPr lang="zh-CN" altLang="en-US" sz="2800" dirty="0">
                <a:solidFill>
                  <a:srgbClr val="FFFFFF"/>
                </a:solidFill>
              </a:rPr>
              <a:t>学习材料中交互的设计</a:t>
            </a:r>
          </a:p>
        </p:txBody>
      </p:sp>
      <p:sp>
        <p:nvSpPr>
          <p:cNvPr id="15" name="文本框 6">
            <a:extLst>
              <a:ext uri="{FF2B5EF4-FFF2-40B4-BE49-F238E27FC236}">
                <a16:creationId xmlns:a16="http://schemas.microsoft.com/office/drawing/2014/main" id="{DCC95EED-2DC7-4B90-BCD0-E029E51A0298}"/>
              </a:ext>
            </a:extLst>
          </p:cNvPr>
          <p:cNvSpPr txBox="1"/>
          <p:nvPr/>
        </p:nvSpPr>
        <p:spPr>
          <a:xfrm>
            <a:off x="428607" y="-28709"/>
            <a:ext cx="6737824" cy="461665"/>
          </a:xfrm>
          <a:prstGeom prst="rect">
            <a:avLst/>
          </a:prstGeom>
          <a:noFill/>
        </p:spPr>
        <p:txBody>
          <a:bodyPr wrap="square" rtlCol="0">
            <a:spAutoFit/>
          </a:bodyPr>
          <a:lstStyle/>
          <a:p>
            <a:r>
              <a:rPr lang="zh-CN" altLang="en-US" sz="2400" b="1" dirty="0">
                <a:solidFill>
                  <a:srgbClr val="2159A5"/>
                </a:solidFill>
                <a:latin typeface="微软雅黑" panose="020B0503020204020204" charset="-122"/>
                <a:ea typeface="微软雅黑" panose="020B0503020204020204" charset="-122"/>
              </a:rPr>
              <a:t>示例</a:t>
            </a:r>
          </a:p>
        </p:txBody>
      </p:sp>
      <p:pic>
        <p:nvPicPr>
          <p:cNvPr id="13" name="图片 12">
            <a:extLst>
              <a:ext uri="{FF2B5EF4-FFF2-40B4-BE49-F238E27FC236}">
                <a16:creationId xmlns:a16="http://schemas.microsoft.com/office/drawing/2014/main" id="{BD9DCBCC-C69C-4C69-AA6B-C0B527385348}"/>
              </a:ext>
            </a:extLst>
          </p:cNvPr>
          <p:cNvPicPr>
            <a:picLocks noChangeAspect="1"/>
          </p:cNvPicPr>
          <p:nvPr/>
        </p:nvPicPr>
        <p:blipFill rotWithShape="1">
          <a:blip r:embed="rId4"/>
          <a:srcRect l="-462" t="1351" r="462"/>
          <a:stretch/>
        </p:blipFill>
        <p:spPr>
          <a:xfrm>
            <a:off x="1308661" y="824171"/>
            <a:ext cx="9574677" cy="5520126"/>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custDataLst>
      <p:tags r:id="rId1"/>
    </p:custDataLst>
    <p:extLst>
      <p:ext uri="{BB962C8B-B14F-4D97-AF65-F5344CB8AC3E}">
        <p14:creationId xmlns:p14="http://schemas.microsoft.com/office/powerpoint/2010/main" val="671003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5"/>
          <p:cNvSpPr/>
          <p:nvPr/>
        </p:nvSpPr>
        <p:spPr>
          <a:xfrm>
            <a:off x="-15875" y="358140"/>
            <a:ext cx="317500" cy="840105"/>
          </a:xfrm>
          <a:prstGeom prst="rect">
            <a:avLst/>
          </a:prstGeom>
          <a:solidFill>
            <a:srgbClr val="215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006EDF1B-3BDB-456F-9525-CD9B8CB77C97}"/>
              </a:ext>
            </a:extLst>
          </p:cNvPr>
          <p:cNvSpPr txBox="1"/>
          <p:nvPr/>
        </p:nvSpPr>
        <p:spPr>
          <a:xfrm>
            <a:off x="450480" y="1198245"/>
            <a:ext cx="10650606" cy="5860387"/>
          </a:xfrm>
          <a:prstGeom prst="rect">
            <a:avLst/>
          </a:prstGeom>
          <a:noFill/>
        </p:spPr>
        <p:txBody>
          <a:bodyPr wrap="square" rtlCol="0">
            <a:spAutoFit/>
          </a:bodyPr>
          <a:lstStyle/>
          <a:p>
            <a:pPr marL="285750" indent="-285750">
              <a:lnSpc>
                <a:spcPct val="150000"/>
              </a:lnSpc>
              <a:buFont typeface="Wingdings" panose="05000000000000000000" pitchFamily="2" charset="2"/>
              <a:buChar char="l"/>
            </a:pPr>
            <a:r>
              <a:rPr lang="zh-CN" altLang="en-US" b="1" dirty="0">
                <a:latin typeface="+mn-ea"/>
              </a:rPr>
              <a:t>论坛组织</a:t>
            </a:r>
            <a:r>
              <a:rPr lang="en-US" altLang="zh-CN" b="1" dirty="0">
                <a:latin typeface="+mn-ea"/>
              </a:rPr>
              <a:t>:</a:t>
            </a:r>
            <a:r>
              <a:rPr lang="zh-CN" altLang="en-US" b="1" dirty="0">
                <a:latin typeface="+mn-ea"/>
              </a:rPr>
              <a:t>及时的观点总结</a:t>
            </a:r>
            <a:endParaRPr lang="en-US" altLang="zh-CN" b="1" dirty="0">
              <a:latin typeface="+mn-ea"/>
            </a:endParaRPr>
          </a:p>
          <a:p>
            <a:pPr marL="285750" indent="-285750">
              <a:lnSpc>
                <a:spcPct val="150000"/>
              </a:lnSpc>
              <a:buFont typeface="Wingdings" panose="05000000000000000000" pitchFamily="2" charset="2"/>
              <a:buChar char="l"/>
            </a:pPr>
            <a:r>
              <a:rPr lang="zh-CN" altLang="en-US" dirty="0">
                <a:latin typeface="+mn-ea"/>
              </a:rPr>
              <a:t>这一策略在具体实施时可以分为三种情况。第一种情况是在课堂上对某位同学</a:t>
            </a:r>
            <a:r>
              <a:rPr lang="zh-CN" altLang="en-US" b="1" dirty="0">
                <a:latin typeface="+mn-ea"/>
              </a:rPr>
              <a:t>具有代表性的观点进行总结和点评。</a:t>
            </a:r>
            <a:r>
              <a:rPr lang="zh-CN" altLang="en-US" dirty="0">
                <a:latin typeface="+mn-ea"/>
              </a:rPr>
              <a:t>第二种情况，就是在讨论过程中，</a:t>
            </a:r>
            <a:r>
              <a:rPr lang="zh-CN" altLang="en-US" b="1" dirty="0">
                <a:latin typeface="+mn-ea"/>
              </a:rPr>
              <a:t>当学生不再产生新的观点时，教师要适时地通过观点总结“结束”某个讨论</a:t>
            </a:r>
            <a:r>
              <a:rPr lang="zh-CN" altLang="en-US" dirty="0">
                <a:latin typeface="+mn-ea"/>
              </a:rPr>
              <a:t>∶先对所有的观点进行汇总和提炼，肯定好的观点，激励学生，并引导学生的讨论和思路聚焦在教学的要点和期望达到的学习目标上（冯晓英，</a:t>
            </a:r>
            <a:r>
              <a:rPr lang="en-US" altLang="zh-CN" dirty="0">
                <a:latin typeface="+mn-ea"/>
              </a:rPr>
              <a:t>2012)</a:t>
            </a:r>
            <a:r>
              <a:rPr lang="zh-CN" altLang="en-US" dirty="0">
                <a:latin typeface="+mn-ea"/>
              </a:rPr>
              <a:t>。第三种情况是</a:t>
            </a:r>
            <a:r>
              <a:rPr lang="zh-CN" altLang="en-US" b="1" dirty="0">
                <a:latin typeface="+mn-ea"/>
              </a:rPr>
              <a:t>对一周整体的在线学习进行总结</a:t>
            </a:r>
            <a:r>
              <a:rPr lang="zh-CN" altLang="en-US" dirty="0">
                <a:latin typeface="+mn-ea"/>
              </a:rPr>
              <a:t>，梳理不同话题中学生的代表性观点，成为有重要价值的学习材料。</a:t>
            </a:r>
            <a:endParaRPr lang="en-US" altLang="zh-CN" dirty="0">
              <a:latin typeface="+mn-ea"/>
            </a:endParaRPr>
          </a:p>
          <a:p>
            <a:pPr marL="285750" indent="-285750">
              <a:lnSpc>
                <a:spcPct val="150000"/>
              </a:lnSpc>
              <a:buFont typeface="Wingdings" panose="05000000000000000000" pitchFamily="2" charset="2"/>
              <a:buChar char="l"/>
            </a:pPr>
            <a:r>
              <a:rPr lang="zh-CN" altLang="en-US" b="1" dirty="0">
                <a:latin typeface="+mn-ea"/>
              </a:rPr>
              <a:t>作业反馈</a:t>
            </a:r>
            <a:r>
              <a:rPr lang="en-US" altLang="zh-CN" b="1" dirty="0">
                <a:latin typeface="+mn-ea"/>
              </a:rPr>
              <a:t>:</a:t>
            </a:r>
            <a:r>
              <a:rPr lang="zh-CN" altLang="en-US" b="1" dirty="0">
                <a:latin typeface="+mn-ea"/>
              </a:rPr>
              <a:t>细致的反馈</a:t>
            </a:r>
            <a:endParaRPr lang="en-US" altLang="zh-CN" b="1" dirty="0">
              <a:latin typeface="+mn-ea"/>
            </a:endParaRPr>
          </a:p>
          <a:p>
            <a:pPr marL="285750" indent="-285750">
              <a:lnSpc>
                <a:spcPct val="150000"/>
              </a:lnSpc>
              <a:buFont typeface="Wingdings" panose="05000000000000000000" pitchFamily="2" charset="2"/>
              <a:buChar char="l"/>
            </a:pPr>
            <a:r>
              <a:rPr lang="zh-CN" altLang="en-US" dirty="0">
                <a:latin typeface="+mn-ea"/>
              </a:rPr>
              <a:t>在线教学中作业反馈非常重要，是教师对学生的学习最直接、正式的学术指导。首先，</a:t>
            </a:r>
            <a:r>
              <a:rPr lang="zh-CN" altLang="en-US" b="1" dirty="0">
                <a:latin typeface="+mn-ea"/>
              </a:rPr>
              <a:t>作业反馈要及时</a:t>
            </a:r>
            <a:r>
              <a:rPr lang="en-US" altLang="zh-CN" dirty="0">
                <a:latin typeface="+mn-ea"/>
              </a:rPr>
              <a:t>;</a:t>
            </a:r>
            <a:r>
              <a:rPr lang="zh-CN" altLang="en-US" dirty="0">
                <a:latin typeface="+mn-ea"/>
              </a:rPr>
              <a:t>其次，在作业反馈中通常要包含两方面内容，一方面是</a:t>
            </a:r>
            <a:r>
              <a:rPr lang="zh-CN" altLang="en-US" b="1" dirty="0">
                <a:latin typeface="+mn-ea"/>
              </a:rPr>
              <a:t>对每一位学生的作业表示肯定</a:t>
            </a:r>
            <a:r>
              <a:rPr lang="zh-CN" altLang="en-US" dirty="0">
                <a:latin typeface="+mn-ea"/>
              </a:rPr>
              <a:t>，另一方面是要</a:t>
            </a:r>
            <a:r>
              <a:rPr lang="zh-CN" altLang="en-US" b="1" dirty="0">
                <a:latin typeface="+mn-ea"/>
              </a:rPr>
              <a:t>指出作业中反映的问题与不足</a:t>
            </a:r>
            <a:r>
              <a:rPr lang="en-US" altLang="zh-CN" b="1" dirty="0">
                <a:latin typeface="+mn-ea"/>
              </a:rPr>
              <a:t>,</a:t>
            </a:r>
            <a:r>
              <a:rPr lang="zh-CN" altLang="en-US" b="1" dirty="0">
                <a:latin typeface="+mn-ea"/>
              </a:rPr>
              <a:t>提出修改或改进的建议。</a:t>
            </a:r>
            <a:endParaRPr lang="en-US" altLang="zh-CN" b="1" dirty="0">
              <a:latin typeface="+mn-ea"/>
            </a:endParaRPr>
          </a:p>
          <a:p>
            <a:pPr marL="285750" indent="-285750">
              <a:lnSpc>
                <a:spcPct val="150000"/>
              </a:lnSpc>
              <a:buFont typeface="Wingdings" panose="05000000000000000000" pitchFamily="2" charset="2"/>
              <a:buChar char="l"/>
            </a:pPr>
            <a:r>
              <a:rPr lang="zh-CN" altLang="en-US" b="1" dirty="0">
                <a:latin typeface="+mn-ea"/>
              </a:rPr>
              <a:t>学习指导</a:t>
            </a:r>
            <a:r>
              <a:rPr lang="en-US" altLang="zh-CN" b="1" dirty="0">
                <a:latin typeface="+mn-ea"/>
              </a:rPr>
              <a:t>:</a:t>
            </a:r>
            <a:r>
              <a:rPr lang="zh-CN" altLang="en-US" b="1" dirty="0">
                <a:latin typeface="+mn-ea"/>
              </a:rPr>
              <a:t>提供思考的思路或模板</a:t>
            </a:r>
            <a:endParaRPr lang="en-US" altLang="zh-CN" b="1" dirty="0">
              <a:latin typeface="+mn-ea"/>
            </a:endParaRPr>
          </a:p>
          <a:p>
            <a:pPr marL="285750" indent="-285750">
              <a:lnSpc>
                <a:spcPct val="150000"/>
              </a:lnSpc>
              <a:buFont typeface="Wingdings" panose="05000000000000000000" pitchFamily="2" charset="2"/>
              <a:buChar char="l"/>
            </a:pPr>
            <a:r>
              <a:rPr lang="zh-CN" altLang="en-US" dirty="0">
                <a:latin typeface="+mn-ea"/>
              </a:rPr>
              <a:t>直接把答案告诉学生并不是最好的解决方案，需要</a:t>
            </a:r>
            <a:r>
              <a:rPr lang="zh-CN" altLang="en-US" b="1" dirty="0">
                <a:latin typeface="+mn-ea"/>
              </a:rPr>
              <a:t>针对学生的困难来为学生搭建适当的脚手架</a:t>
            </a:r>
            <a:r>
              <a:rPr lang="zh-CN" altLang="en-US" dirty="0">
                <a:latin typeface="+mn-ea"/>
              </a:rPr>
              <a:t>，比如提供参考模板或者参考资料等等，帮助学生自己找到解决问题的方法。</a:t>
            </a:r>
            <a:br>
              <a:rPr lang="zh-CN" altLang="en-US" dirty="0">
                <a:latin typeface="+mn-ea"/>
              </a:rPr>
            </a:br>
            <a:endParaRPr lang="en-US" altLang="zh-CN" dirty="0">
              <a:latin typeface="+mn-ea"/>
            </a:endParaRPr>
          </a:p>
        </p:txBody>
      </p:sp>
      <p:sp>
        <p:nvSpPr>
          <p:cNvPr id="6" name="文本框 5">
            <a:extLst>
              <a:ext uri="{FF2B5EF4-FFF2-40B4-BE49-F238E27FC236}">
                <a16:creationId xmlns:a16="http://schemas.microsoft.com/office/drawing/2014/main" id="{3995E011-5BA6-4689-89EC-E338BDEF3650}"/>
              </a:ext>
            </a:extLst>
          </p:cNvPr>
          <p:cNvSpPr txBox="1"/>
          <p:nvPr/>
        </p:nvSpPr>
        <p:spPr>
          <a:xfrm>
            <a:off x="450480" y="485804"/>
            <a:ext cx="7375082" cy="523220"/>
          </a:xfrm>
          <a:prstGeom prst="rect">
            <a:avLst/>
          </a:prstGeom>
          <a:noFill/>
        </p:spPr>
        <p:txBody>
          <a:bodyPr wrap="square">
            <a:spAutoFit/>
          </a:bodyPr>
          <a:lstStyle/>
          <a:p>
            <a:r>
              <a:rPr lang="zh-CN" altLang="en-US" sz="2800" b="1" dirty="0">
                <a:solidFill>
                  <a:srgbClr val="2159A5"/>
                </a:solidFill>
                <a:latin typeface="微软雅黑" panose="020B0503020204020204" charset="-122"/>
                <a:ea typeface="微软雅黑" panose="020B0503020204020204" charset="-122"/>
              </a:rPr>
              <a:t>异步学习活动中交互实施的注意事项</a:t>
            </a:r>
          </a:p>
        </p:txBody>
      </p:sp>
    </p:spTree>
    <p:custDataLst>
      <p:tags r:id="rId1"/>
    </p:custDataLst>
    <p:extLst>
      <p:ext uri="{BB962C8B-B14F-4D97-AF65-F5344CB8AC3E}">
        <p14:creationId xmlns:p14="http://schemas.microsoft.com/office/powerpoint/2010/main" val="2499244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5"/>
          <p:cNvSpPr/>
          <p:nvPr/>
        </p:nvSpPr>
        <p:spPr>
          <a:xfrm>
            <a:off x="-15875" y="358140"/>
            <a:ext cx="317500" cy="840105"/>
          </a:xfrm>
          <a:prstGeom prst="rect">
            <a:avLst/>
          </a:prstGeom>
          <a:solidFill>
            <a:srgbClr val="215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1E8C2AF5-FC2E-4CE8-9284-0F043294A0DE}"/>
              </a:ext>
            </a:extLst>
          </p:cNvPr>
          <p:cNvSpPr txBox="1"/>
          <p:nvPr/>
        </p:nvSpPr>
        <p:spPr>
          <a:xfrm>
            <a:off x="466061" y="1198245"/>
            <a:ext cx="10416363" cy="5442516"/>
          </a:xfrm>
          <a:prstGeom prst="rect">
            <a:avLst/>
          </a:prstGeom>
          <a:noFill/>
        </p:spPr>
        <p:txBody>
          <a:bodyPr wrap="square">
            <a:spAutoFit/>
          </a:bodyPr>
          <a:lstStyle/>
          <a:p>
            <a:pPr marL="285750" indent="-285750">
              <a:lnSpc>
                <a:spcPct val="150000"/>
              </a:lnSpc>
              <a:buFont typeface="Wingdings" panose="05000000000000000000" pitchFamily="2" charset="2"/>
              <a:buChar char="l"/>
            </a:pPr>
            <a:r>
              <a:rPr lang="zh-CN" altLang="en-US" b="1" dirty="0"/>
              <a:t>过程协调</a:t>
            </a:r>
            <a:r>
              <a:rPr lang="en-US" altLang="zh-CN" b="1" dirty="0"/>
              <a:t>:</a:t>
            </a:r>
            <a:r>
              <a:rPr lang="zh-CN" altLang="en-US" b="1" dirty="0"/>
              <a:t>为学生如何进行学习活动进行清晰的指导</a:t>
            </a:r>
            <a:endParaRPr lang="en-US" altLang="zh-CN" b="1" dirty="0"/>
          </a:p>
          <a:p>
            <a:pPr marL="285750" indent="-285750">
              <a:lnSpc>
                <a:spcPct val="150000"/>
              </a:lnSpc>
              <a:buFont typeface="Wingdings" panose="05000000000000000000" pitchFamily="2" charset="2"/>
              <a:buChar char="l"/>
            </a:pPr>
            <a:r>
              <a:rPr lang="zh-CN" altLang="en-US" dirty="0"/>
              <a:t>在在线教学的过程中，尤其是异步的情况下，学生很容易迷失或者发散，不能专注于学习内容。因此教师清晰告知</a:t>
            </a:r>
            <a:r>
              <a:rPr lang="zh-CN" altLang="en-US" b="1" dirty="0"/>
              <a:t>下一步要做什么</a:t>
            </a:r>
            <a:endParaRPr lang="en-US" altLang="zh-CN" b="1" dirty="0"/>
          </a:p>
          <a:p>
            <a:pPr marL="285750" indent="-285750">
              <a:lnSpc>
                <a:spcPct val="150000"/>
              </a:lnSpc>
              <a:buFont typeface="Wingdings" panose="05000000000000000000" pitchFamily="2" charset="2"/>
              <a:buChar char="l"/>
            </a:pPr>
            <a:r>
              <a:rPr lang="zh-CN" altLang="en-US" b="1" dirty="0"/>
              <a:t>非学术性问题的指导∶及时回答学生的技术问题和其他疑问</a:t>
            </a:r>
            <a:endParaRPr lang="en-US" altLang="zh-CN" b="1" dirty="0"/>
          </a:p>
          <a:p>
            <a:pPr marL="285750" indent="-285750">
              <a:lnSpc>
                <a:spcPct val="150000"/>
              </a:lnSpc>
              <a:buFont typeface="Wingdings" panose="05000000000000000000" pitchFamily="2" charset="2"/>
              <a:buChar char="l"/>
            </a:pPr>
            <a:r>
              <a:rPr lang="zh-CN" altLang="en-US" b="1" dirty="0"/>
              <a:t>对于技术性的问题教师一定要及时回答解决</a:t>
            </a:r>
            <a:r>
              <a:rPr lang="zh-CN" altLang="en-US" dirty="0"/>
              <a:t>（ </a:t>
            </a:r>
            <a:r>
              <a:rPr lang="en-US" altLang="zh-CN" dirty="0"/>
              <a:t>Berge , 1995 )</a:t>
            </a:r>
            <a:r>
              <a:rPr lang="zh-CN" altLang="en-US" dirty="0"/>
              <a:t>。这是因为在在线学习中，学生对技术性问题的耐心非常有限，会因为一些技术性的困难和问题，就不太愿意继续参与后续的学习了。所以，即使有些问题教师自己不能解决，也需要马上告诉学生</a:t>
            </a:r>
            <a:r>
              <a:rPr lang="en-US" altLang="zh-CN" dirty="0"/>
              <a:t>︰“</a:t>
            </a:r>
            <a:r>
              <a:rPr lang="zh-CN" altLang="en-US" dirty="0"/>
              <a:t>我去帮你寻求帮助了”或“请其他同学来给你解答”等等，让学生感受到教师在及时给予反馈和支持</a:t>
            </a:r>
            <a:endParaRPr lang="en-US" altLang="zh-CN" b="1" dirty="0"/>
          </a:p>
          <a:p>
            <a:pPr marL="285750" indent="-285750">
              <a:lnSpc>
                <a:spcPct val="150000"/>
              </a:lnSpc>
              <a:buFont typeface="Wingdings" panose="05000000000000000000" pitchFamily="2" charset="2"/>
              <a:buChar char="l"/>
            </a:pPr>
            <a:r>
              <a:rPr lang="zh-CN" altLang="en-US" b="1" dirty="0"/>
              <a:t>情况及进程共知</a:t>
            </a:r>
            <a:r>
              <a:rPr lang="en-US" altLang="zh-CN" b="1" dirty="0"/>
              <a:t>:</a:t>
            </a:r>
            <a:r>
              <a:rPr lang="zh-CN" altLang="en-US" b="1" dirty="0"/>
              <a:t>适时告知其他学生学习进度的情况</a:t>
            </a:r>
            <a:endParaRPr lang="en-US" altLang="zh-CN" b="1" dirty="0"/>
          </a:p>
          <a:p>
            <a:pPr marL="285750" indent="-285750">
              <a:lnSpc>
                <a:spcPct val="150000"/>
              </a:lnSpc>
              <a:buFont typeface="Wingdings" panose="05000000000000000000" pitchFamily="2" charset="2"/>
              <a:buChar char="l"/>
            </a:pPr>
            <a:r>
              <a:rPr lang="zh-CN" altLang="en-US" dirty="0"/>
              <a:t>学生在在线学习中其实很容易感到孤独，因此往往会产生挫折感。教师通过</a:t>
            </a:r>
            <a:r>
              <a:rPr lang="zh-CN" altLang="en-US" b="1" dirty="0"/>
              <a:t>适时地告知学生其学习进度和其他同学的学习进度，</a:t>
            </a:r>
            <a:r>
              <a:rPr lang="zh-CN" altLang="en-US" dirty="0"/>
              <a:t>不仅能够让学生觉得其他同学正在一起开展学习，而且还能够起到督促作用，促进学生的学习积极性。</a:t>
            </a:r>
            <a:br>
              <a:rPr lang="zh-CN" altLang="en-US" dirty="0"/>
            </a:br>
            <a:endParaRPr lang="zh-CN" altLang="en-US" dirty="0"/>
          </a:p>
        </p:txBody>
      </p:sp>
      <p:sp>
        <p:nvSpPr>
          <p:cNvPr id="7" name="文本框 6">
            <a:extLst>
              <a:ext uri="{FF2B5EF4-FFF2-40B4-BE49-F238E27FC236}">
                <a16:creationId xmlns:a16="http://schemas.microsoft.com/office/drawing/2014/main" id="{A6DAA33F-17C1-4C7A-8181-295683A07F69}"/>
              </a:ext>
            </a:extLst>
          </p:cNvPr>
          <p:cNvSpPr txBox="1"/>
          <p:nvPr/>
        </p:nvSpPr>
        <p:spPr>
          <a:xfrm>
            <a:off x="466061" y="467320"/>
            <a:ext cx="8199474" cy="523220"/>
          </a:xfrm>
          <a:prstGeom prst="rect">
            <a:avLst/>
          </a:prstGeom>
          <a:noFill/>
        </p:spPr>
        <p:txBody>
          <a:bodyPr wrap="square">
            <a:spAutoFit/>
          </a:bodyPr>
          <a:lstStyle/>
          <a:p>
            <a:r>
              <a:rPr lang="zh-CN" altLang="en-US" sz="2800" b="1" dirty="0">
                <a:solidFill>
                  <a:srgbClr val="2159A5"/>
                </a:solidFill>
                <a:latin typeface="微软雅黑" panose="020B0503020204020204" charset="-122"/>
                <a:ea typeface="微软雅黑" panose="020B0503020204020204" charset="-122"/>
              </a:rPr>
              <a:t>异步学习活动中交互实施的注意事项</a:t>
            </a:r>
          </a:p>
        </p:txBody>
      </p:sp>
    </p:spTree>
    <p:custDataLst>
      <p:tags r:id="rId1"/>
    </p:custDataLst>
    <p:extLst>
      <p:ext uri="{BB962C8B-B14F-4D97-AF65-F5344CB8AC3E}">
        <p14:creationId xmlns:p14="http://schemas.microsoft.com/office/powerpoint/2010/main" val="7108115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10" name="直角三角形 9"/>
          <p:cNvSpPr/>
          <p:nvPr/>
        </p:nvSpPr>
        <p:spPr>
          <a:xfrm flipH="1" flipV="1">
            <a:off x="4949825" y="-35560"/>
            <a:ext cx="7269480" cy="3656330"/>
          </a:xfrm>
          <a:prstGeom prst="rtTriangle">
            <a:avLst/>
          </a:prstGeom>
          <a:solidFill>
            <a:srgbClr val="215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911" name="直角三角形 5"/>
          <p:cNvSpPr/>
          <p:nvPr/>
        </p:nvSpPr>
        <p:spPr>
          <a:xfrm>
            <a:off x="-13970" y="3239770"/>
            <a:ext cx="7269480" cy="3656330"/>
          </a:xfrm>
          <a:prstGeom prst="rtTriangle">
            <a:avLst/>
          </a:prstGeom>
          <a:solidFill>
            <a:srgbClr val="215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912" name="矩形 6"/>
          <p:cNvSpPr/>
          <p:nvPr/>
        </p:nvSpPr>
        <p:spPr>
          <a:xfrm>
            <a:off x="419735" y="444500"/>
            <a:ext cx="11287125" cy="596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6" name="组合 75"/>
          <p:cNvGrpSpPr/>
          <p:nvPr/>
        </p:nvGrpSpPr>
        <p:grpSpPr>
          <a:xfrm>
            <a:off x="0" y="363853"/>
            <a:ext cx="5839968" cy="925195"/>
            <a:chOff x="3383916" y="2080895"/>
            <a:chExt cx="6721091" cy="925195"/>
          </a:xfrm>
        </p:grpSpPr>
        <p:sp>
          <p:nvSpPr>
            <p:cNvPr id="77" name="矩形 6"/>
            <p:cNvSpPr/>
            <p:nvPr/>
          </p:nvSpPr>
          <p:spPr>
            <a:xfrm>
              <a:off x="3383916" y="2080895"/>
              <a:ext cx="5795012" cy="925195"/>
            </a:xfrm>
            <a:prstGeom prst="rect">
              <a:avLst/>
            </a:prstGeom>
            <a:solidFill>
              <a:srgbClr val="215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TextBox 1210"/>
            <p:cNvSpPr/>
            <p:nvPr/>
          </p:nvSpPr>
          <p:spPr>
            <a:xfrm>
              <a:off x="3532423" y="2221230"/>
              <a:ext cx="6572584" cy="646331"/>
            </a:xfrm>
            <a:prstGeom prst="rect">
              <a:avLst/>
            </a:prstGeom>
            <a:noFill/>
            <a:ln w="9525">
              <a:noFill/>
              <a:miter/>
            </a:ln>
          </p:spPr>
          <p:txBody>
            <a:bodyPr wrap="square">
              <a:spAutoFit/>
            </a:bodyPr>
            <a:lstStyle/>
            <a:p>
              <a:r>
                <a:rPr lang="zh-CN" altLang="en-US" sz="3600" b="1" dirty="0">
                  <a:solidFill>
                    <a:schemeClr val="bg1"/>
                  </a:solidFill>
                  <a:latin typeface="+mn-ea"/>
                  <a:sym typeface="+mn-ea"/>
                </a:rPr>
                <a:t>等效交互理论</a:t>
              </a:r>
              <a:endParaRPr lang="en-US" altLang="zh-CN" sz="3600" b="1" noProof="0" dirty="0">
                <a:ln>
                  <a:noFill/>
                </a:ln>
                <a:solidFill>
                  <a:schemeClr val="bg1"/>
                </a:solidFill>
                <a:uLnTx/>
                <a:uFillTx/>
                <a:latin typeface="+mn-ea"/>
                <a:sym typeface="+mn-ea"/>
              </a:endParaRPr>
            </a:p>
          </p:txBody>
        </p:sp>
      </p:grpSp>
      <p:graphicFrame>
        <p:nvGraphicFramePr>
          <p:cNvPr id="13" name="图示 12">
            <a:extLst>
              <a:ext uri="{FF2B5EF4-FFF2-40B4-BE49-F238E27FC236}">
                <a16:creationId xmlns:a16="http://schemas.microsoft.com/office/drawing/2014/main" id="{C53FB40B-E85E-464A-8047-AB3358805035}"/>
              </a:ext>
            </a:extLst>
          </p:cNvPr>
          <p:cNvGraphicFramePr/>
          <p:nvPr/>
        </p:nvGraphicFramePr>
        <p:xfrm>
          <a:off x="627323" y="2525956"/>
          <a:ext cx="5149314" cy="34437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4" name="图示 13">
            <a:extLst>
              <a:ext uri="{FF2B5EF4-FFF2-40B4-BE49-F238E27FC236}">
                <a16:creationId xmlns:a16="http://schemas.microsoft.com/office/drawing/2014/main" id="{6D7FD6EA-07A4-3149-8203-4AC534F0822D}"/>
              </a:ext>
            </a:extLst>
          </p:cNvPr>
          <p:cNvGraphicFramePr/>
          <p:nvPr/>
        </p:nvGraphicFramePr>
        <p:xfrm>
          <a:off x="6063297" y="2388043"/>
          <a:ext cx="5317475" cy="384913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7" name="矩形 16">
            <a:extLst>
              <a:ext uri="{FF2B5EF4-FFF2-40B4-BE49-F238E27FC236}">
                <a16:creationId xmlns:a16="http://schemas.microsoft.com/office/drawing/2014/main" id="{81500778-7571-E140-874D-DB41EF33F62D}"/>
              </a:ext>
            </a:extLst>
          </p:cNvPr>
          <p:cNvSpPr/>
          <p:nvPr/>
        </p:nvSpPr>
        <p:spPr>
          <a:xfrm>
            <a:off x="1878541" y="1644521"/>
            <a:ext cx="2646878" cy="461665"/>
          </a:xfrm>
          <a:prstGeom prst="rect">
            <a:avLst/>
          </a:prstGeom>
        </p:spPr>
        <p:txBody>
          <a:bodyPr wrap="none">
            <a:spAutoFit/>
          </a:bodyPr>
          <a:lstStyle/>
          <a:p>
            <a:r>
              <a:rPr lang="zh-CN" altLang="en-US" sz="2400" dirty="0"/>
              <a:t>穆尔三层交互理论</a:t>
            </a:r>
          </a:p>
        </p:txBody>
      </p:sp>
      <p:sp>
        <p:nvSpPr>
          <p:cNvPr id="18" name="矩形 17">
            <a:extLst>
              <a:ext uri="{FF2B5EF4-FFF2-40B4-BE49-F238E27FC236}">
                <a16:creationId xmlns:a16="http://schemas.microsoft.com/office/drawing/2014/main" id="{AD839B48-259D-6346-A0A0-77107BC3A49D}"/>
              </a:ext>
            </a:extLst>
          </p:cNvPr>
          <p:cNvSpPr/>
          <p:nvPr/>
        </p:nvSpPr>
        <p:spPr>
          <a:xfrm>
            <a:off x="7109206" y="1647116"/>
            <a:ext cx="3570208" cy="461665"/>
          </a:xfrm>
          <a:prstGeom prst="rect">
            <a:avLst/>
          </a:prstGeom>
        </p:spPr>
        <p:txBody>
          <a:bodyPr wrap="none">
            <a:spAutoFit/>
          </a:bodyPr>
          <a:lstStyle/>
          <a:p>
            <a:r>
              <a:rPr lang="zh-CN" altLang="en-US" sz="2400" dirty="0"/>
              <a:t>安德森：多种交互的提出</a:t>
            </a:r>
          </a:p>
        </p:txBody>
      </p:sp>
    </p:spTree>
    <p:custDataLst>
      <p:tags r:id="rId1"/>
    </p:custDataLst>
    <p:extLst>
      <p:ext uri="{BB962C8B-B14F-4D97-AF65-F5344CB8AC3E}">
        <p14:creationId xmlns:p14="http://schemas.microsoft.com/office/powerpoint/2010/main" val="4068124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anim calcmode="lin" valueType="num">
                                      <p:cBhvr additive="base">
                                        <p:cTn id="7" dur="500" fill="hold"/>
                                        <p:tgtEl>
                                          <p:spTgt spid="76"/>
                                        </p:tgtEl>
                                        <p:attrNameLst>
                                          <p:attrName>ppt_x</p:attrName>
                                        </p:attrNameLst>
                                      </p:cBhvr>
                                      <p:tavLst>
                                        <p:tav tm="0">
                                          <p:val>
                                            <p:strVal val="#ppt_x"/>
                                          </p:val>
                                        </p:tav>
                                        <p:tav tm="100000">
                                          <p:val>
                                            <p:strVal val="#ppt_x"/>
                                          </p:val>
                                        </p:tav>
                                      </p:tavLst>
                                    </p:anim>
                                    <p:anim calcmode="lin" valueType="num">
                                      <p:cBhvr additive="base">
                                        <p:cTn id="8"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anim calcmode="lin" valueType="num">
                                      <p:cBhvr>
                                        <p:cTn id="19" dur="1000" fill="hold"/>
                                        <p:tgtEl>
                                          <p:spTgt spid="17"/>
                                        </p:tgtEl>
                                        <p:attrNameLst>
                                          <p:attrName>ppt_x</p:attrName>
                                        </p:attrNameLst>
                                      </p:cBhvr>
                                      <p:tavLst>
                                        <p:tav tm="0">
                                          <p:val>
                                            <p:strVal val="#ppt_x"/>
                                          </p:val>
                                        </p:tav>
                                        <p:tav tm="100000">
                                          <p:val>
                                            <p:strVal val="#ppt_x"/>
                                          </p:val>
                                        </p:tav>
                                      </p:tavLst>
                                    </p:anim>
                                    <p:anim calcmode="lin" valueType="num">
                                      <p:cBhvr>
                                        <p:cTn id="2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Graphic spid="14" grpId="0">
        <p:bldAsOne/>
      </p:bldGraphic>
      <p:bldP spid="17"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10" name="直角三角形 9"/>
          <p:cNvSpPr/>
          <p:nvPr/>
        </p:nvSpPr>
        <p:spPr>
          <a:xfrm flipH="1" flipV="1">
            <a:off x="4949825" y="-35560"/>
            <a:ext cx="7269480" cy="3656330"/>
          </a:xfrm>
          <a:prstGeom prst="rtTriangle">
            <a:avLst/>
          </a:prstGeom>
          <a:solidFill>
            <a:srgbClr val="215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911" name="直角三角形 5"/>
          <p:cNvSpPr/>
          <p:nvPr/>
        </p:nvSpPr>
        <p:spPr>
          <a:xfrm>
            <a:off x="-13970" y="3239770"/>
            <a:ext cx="7269480" cy="3656330"/>
          </a:xfrm>
          <a:prstGeom prst="rtTriangle">
            <a:avLst/>
          </a:prstGeom>
          <a:solidFill>
            <a:srgbClr val="215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912" name="矩形 6"/>
          <p:cNvSpPr/>
          <p:nvPr/>
        </p:nvSpPr>
        <p:spPr>
          <a:xfrm>
            <a:off x="419734" y="444500"/>
            <a:ext cx="11287125" cy="596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6" name="组合 75"/>
          <p:cNvGrpSpPr/>
          <p:nvPr/>
        </p:nvGrpSpPr>
        <p:grpSpPr>
          <a:xfrm>
            <a:off x="-13970" y="205202"/>
            <a:ext cx="4450844" cy="925195"/>
            <a:chOff x="3383916" y="2080895"/>
            <a:chExt cx="5122379" cy="925195"/>
          </a:xfrm>
        </p:grpSpPr>
        <p:sp>
          <p:nvSpPr>
            <p:cNvPr id="77" name="矩形 6"/>
            <p:cNvSpPr/>
            <p:nvPr/>
          </p:nvSpPr>
          <p:spPr>
            <a:xfrm>
              <a:off x="3383916" y="2080895"/>
              <a:ext cx="5122379" cy="925195"/>
            </a:xfrm>
            <a:prstGeom prst="rect">
              <a:avLst/>
            </a:prstGeom>
            <a:solidFill>
              <a:srgbClr val="215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TextBox 1210"/>
            <p:cNvSpPr/>
            <p:nvPr/>
          </p:nvSpPr>
          <p:spPr>
            <a:xfrm>
              <a:off x="3532422" y="2221230"/>
              <a:ext cx="4973873" cy="646331"/>
            </a:xfrm>
            <a:prstGeom prst="rect">
              <a:avLst/>
            </a:prstGeom>
            <a:noFill/>
            <a:ln w="9525">
              <a:noFill/>
              <a:miter/>
            </a:ln>
          </p:spPr>
          <p:txBody>
            <a:bodyPr wrap="square">
              <a:spAutoFit/>
            </a:bodyPr>
            <a:lstStyle/>
            <a:p>
              <a:r>
                <a:rPr lang="zh-CN" altLang="en-US" sz="3600" b="1" dirty="0">
                  <a:solidFill>
                    <a:schemeClr val="bg1"/>
                  </a:solidFill>
                  <a:latin typeface="+mn-ea"/>
                  <a:sym typeface="+mn-ea"/>
                </a:rPr>
                <a:t>安德森等效交互理论</a:t>
              </a:r>
              <a:endParaRPr lang="en-US" altLang="zh-CN" sz="3600" b="1" dirty="0">
                <a:solidFill>
                  <a:schemeClr val="bg1"/>
                </a:solidFill>
                <a:latin typeface="+mn-ea"/>
                <a:sym typeface="+mn-ea"/>
              </a:endParaRPr>
            </a:p>
          </p:txBody>
        </p:sp>
      </p:grpSp>
      <p:grpSp>
        <p:nvGrpSpPr>
          <p:cNvPr id="9" name="组合 8">
            <a:extLst>
              <a:ext uri="{FF2B5EF4-FFF2-40B4-BE49-F238E27FC236}">
                <a16:creationId xmlns:a16="http://schemas.microsoft.com/office/drawing/2014/main" id="{A393A11B-6264-F94C-ABB1-334D656A49C4}"/>
              </a:ext>
            </a:extLst>
          </p:cNvPr>
          <p:cNvGrpSpPr/>
          <p:nvPr/>
        </p:nvGrpSpPr>
        <p:grpSpPr>
          <a:xfrm>
            <a:off x="985743" y="1983703"/>
            <a:ext cx="4824392" cy="3455071"/>
            <a:chOff x="1066734" y="3910939"/>
            <a:chExt cx="2331826" cy="2097580"/>
          </a:xfrm>
        </p:grpSpPr>
        <p:sp>
          <p:nvSpPr>
            <p:cNvPr id="10" name="矩形 9">
              <a:extLst>
                <a:ext uri="{FF2B5EF4-FFF2-40B4-BE49-F238E27FC236}">
                  <a16:creationId xmlns:a16="http://schemas.microsoft.com/office/drawing/2014/main" id="{EB3E928D-3BED-5B4B-AF70-4B5FA918AB06}"/>
                </a:ext>
              </a:extLst>
            </p:cNvPr>
            <p:cNvSpPr/>
            <p:nvPr/>
          </p:nvSpPr>
          <p:spPr>
            <a:xfrm>
              <a:off x="1066734" y="3910940"/>
              <a:ext cx="2331826" cy="508659"/>
            </a:xfrm>
            <a:prstGeom prst="rect">
              <a:avLst/>
            </a:prstGeom>
            <a:solidFill>
              <a:schemeClr val="accent1">
                <a:lumMod val="75000"/>
              </a:schemeClr>
            </a:solidFill>
            <a:ln w="25400" cap="flat" cmpd="sng" algn="ctr">
              <a:solidFill>
                <a:schemeClr val="accent1">
                  <a:lumMod val="75000"/>
                </a:schemeClr>
              </a:solidFill>
              <a:prstDash val="solid"/>
            </a:ln>
            <a:effectLst/>
          </p:spPr>
          <p:txBody>
            <a:bodyPr wrap="none" anchor="ctr">
              <a:normAutofit/>
            </a:bodyPr>
            <a:lstStyle/>
            <a:p>
              <a:pPr lvl="0" algn="ctr" fontAlgn="base">
                <a:spcBef>
                  <a:spcPct val="0"/>
                </a:spcBef>
                <a:spcAft>
                  <a:spcPct val="0"/>
                </a:spcAft>
              </a:pPr>
              <a:r>
                <a:rPr lang="zh-CN" altLang="en-US" sz="2800" b="1" kern="0" dirty="0">
                  <a:solidFill>
                    <a:srgbClr val="FFFFFF"/>
                  </a:solidFill>
                  <a:latin typeface="微软雅黑"/>
                  <a:ea typeface="微软雅黑"/>
                  <a:cs typeface="+mn-ea"/>
                  <a:sym typeface="+mn-lt"/>
                </a:rPr>
                <a:t>论点一</a:t>
              </a:r>
              <a:endParaRPr kumimoji="0" lang="zh-CN" altLang="en-US" sz="2800" b="1" i="0" u="none" strike="noStrike" kern="0" cap="none" spc="0" normalizeH="0" baseline="0" noProof="0" dirty="0">
                <a:ln>
                  <a:noFill/>
                </a:ln>
                <a:solidFill>
                  <a:srgbClr val="FFFFFF"/>
                </a:solidFill>
                <a:effectLst/>
                <a:uLnTx/>
                <a:uFillTx/>
                <a:latin typeface="微软雅黑"/>
                <a:ea typeface="微软雅黑"/>
                <a:cs typeface="+mn-ea"/>
                <a:sym typeface="+mn-lt"/>
              </a:endParaRPr>
            </a:p>
          </p:txBody>
        </p:sp>
        <p:sp>
          <p:nvSpPr>
            <p:cNvPr id="11" name="矩形 10">
              <a:extLst>
                <a:ext uri="{FF2B5EF4-FFF2-40B4-BE49-F238E27FC236}">
                  <a16:creationId xmlns:a16="http://schemas.microsoft.com/office/drawing/2014/main" id="{27071E92-75FD-3345-9C7B-EB15746AB657}"/>
                </a:ext>
              </a:extLst>
            </p:cNvPr>
            <p:cNvSpPr/>
            <p:nvPr/>
          </p:nvSpPr>
          <p:spPr>
            <a:xfrm>
              <a:off x="1066734" y="4419600"/>
              <a:ext cx="2331826" cy="1400810"/>
            </a:xfrm>
            <a:prstGeom prst="rect">
              <a:avLst/>
            </a:prstGeom>
            <a:noFill/>
            <a:ln w="25400" cap="flat" cmpd="sng" algn="ctr">
              <a:solidFill>
                <a:schemeClr val="accent1">
                  <a:lumMod val="75000"/>
                </a:schemeClr>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sz="1800" b="0" i="0" u="none" strike="noStrike" kern="0" cap="none" spc="0" normalizeH="0" baseline="0" noProof="0">
                <a:ln>
                  <a:noFill/>
                </a:ln>
                <a:solidFill>
                  <a:srgbClr val="FFFFFF"/>
                </a:solidFill>
                <a:effectLst/>
                <a:uLnTx/>
                <a:uFillTx/>
                <a:latin typeface="微软雅黑"/>
                <a:ea typeface="微软雅黑"/>
                <a:cs typeface="+mn-ea"/>
                <a:sym typeface="+mn-lt"/>
              </a:endParaRPr>
            </a:p>
          </p:txBody>
        </p:sp>
        <p:sp>
          <p:nvSpPr>
            <p:cNvPr id="12" name="任意多边形 11">
              <a:extLst>
                <a:ext uri="{FF2B5EF4-FFF2-40B4-BE49-F238E27FC236}">
                  <a16:creationId xmlns:a16="http://schemas.microsoft.com/office/drawing/2014/main" id="{D8133434-5654-D543-AE14-D803E6A32F20}"/>
                </a:ext>
              </a:extLst>
            </p:cNvPr>
            <p:cNvSpPr>
              <a:spLocks/>
            </p:cNvSpPr>
            <p:nvPr/>
          </p:nvSpPr>
          <p:spPr bwMode="auto">
            <a:xfrm>
              <a:off x="2693875" y="5630263"/>
              <a:ext cx="397608" cy="378256"/>
            </a:xfrm>
            <a:custGeom>
              <a:avLst/>
              <a:gdLst>
                <a:gd name="T0" fmla="*/ 0 w 452"/>
                <a:gd name="T1" fmla="*/ 0 h 430"/>
                <a:gd name="T2" fmla="*/ 452 w 452"/>
                <a:gd name="T3" fmla="*/ 0 h 430"/>
                <a:gd name="T4" fmla="*/ 452 w 452"/>
                <a:gd name="T5" fmla="*/ 430 h 430"/>
                <a:gd name="T6" fmla="*/ 0 w 452"/>
                <a:gd name="T7" fmla="*/ 430 h 430"/>
                <a:gd name="T8" fmla="*/ 0 w 452"/>
                <a:gd name="T9" fmla="*/ 0 h 430"/>
                <a:gd name="T10" fmla="*/ 0 w 452"/>
                <a:gd name="T11" fmla="*/ 0 h 430"/>
              </a:gdLst>
              <a:ahLst/>
              <a:cxnLst>
                <a:cxn ang="0">
                  <a:pos x="T0" y="T1"/>
                </a:cxn>
                <a:cxn ang="0">
                  <a:pos x="T2" y="T3"/>
                </a:cxn>
                <a:cxn ang="0">
                  <a:pos x="T4" y="T5"/>
                </a:cxn>
                <a:cxn ang="0">
                  <a:pos x="T6" y="T7"/>
                </a:cxn>
                <a:cxn ang="0">
                  <a:pos x="T8" y="T9"/>
                </a:cxn>
                <a:cxn ang="0">
                  <a:pos x="T10" y="T11"/>
                </a:cxn>
              </a:cxnLst>
              <a:rect l="0" t="0" r="r" b="b"/>
              <a:pathLst>
                <a:path w="452" h="430">
                  <a:moveTo>
                    <a:pt x="0" y="0"/>
                  </a:moveTo>
                  <a:lnTo>
                    <a:pt x="452" y="0"/>
                  </a:lnTo>
                  <a:lnTo>
                    <a:pt x="452" y="430"/>
                  </a:lnTo>
                  <a:lnTo>
                    <a:pt x="0" y="430"/>
                  </a:lnTo>
                  <a:lnTo>
                    <a:pt x="0" y="0"/>
                  </a:lnTo>
                  <a:lnTo>
                    <a:pt x="0" y="0"/>
                  </a:lnTo>
                  <a:close/>
                </a:path>
              </a:pathLst>
            </a:custGeom>
            <a:solidFill>
              <a:schemeClr val="accent1">
                <a:lumMod val="75000"/>
              </a:schemeClr>
            </a:solidFill>
            <a:ln>
              <a:noFill/>
            </a:ln>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sz="1800" b="0" i="0" u="none" strike="noStrike" kern="0" cap="none" spc="0" normalizeH="0" baseline="0" noProof="0">
                <a:ln>
                  <a:noFill/>
                </a:ln>
                <a:solidFill>
                  <a:srgbClr val="000000"/>
                </a:solidFill>
                <a:effectLst/>
                <a:uLnTx/>
                <a:uFillTx/>
                <a:latin typeface="微软雅黑"/>
                <a:ea typeface="微软雅黑"/>
                <a:cs typeface="+mn-ea"/>
                <a:sym typeface="+mn-lt"/>
              </a:endParaRPr>
            </a:p>
          </p:txBody>
        </p:sp>
        <p:sp>
          <p:nvSpPr>
            <p:cNvPr id="14" name="文本框 6">
              <a:extLst>
                <a:ext uri="{FF2B5EF4-FFF2-40B4-BE49-F238E27FC236}">
                  <a16:creationId xmlns:a16="http://schemas.microsoft.com/office/drawing/2014/main" id="{65C34D06-CEB8-A448-84D0-C813A5835B73}"/>
                </a:ext>
              </a:extLst>
            </p:cNvPr>
            <p:cNvSpPr txBox="1">
              <a:spLocks/>
            </p:cNvSpPr>
            <p:nvPr/>
          </p:nvSpPr>
          <p:spPr>
            <a:xfrm>
              <a:off x="1066734" y="3910939"/>
              <a:ext cx="2331826" cy="508660"/>
            </a:xfrm>
            <a:prstGeom prst="rect">
              <a:avLst/>
            </a:prstGeom>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sz="1800" b="0" i="0" u="none" strike="noStrike" kern="0" cap="none" spc="0" normalizeH="0" baseline="0" noProof="0">
                <a:ln>
                  <a:noFill/>
                </a:ln>
                <a:solidFill>
                  <a:srgbClr val="000000"/>
                </a:solidFill>
                <a:effectLst/>
                <a:uLnTx/>
                <a:uFillTx/>
                <a:latin typeface="微软雅黑"/>
                <a:ea typeface="微软雅黑"/>
                <a:cs typeface="+mn-ea"/>
                <a:sym typeface="+mn-lt"/>
              </a:endParaRPr>
            </a:p>
          </p:txBody>
        </p:sp>
        <p:sp>
          <p:nvSpPr>
            <p:cNvPr id="15" name="文本框 7">
              <a:extLst>
                <a:ext uri="{FF2B5EF4-FFF2-40B4-BE49-F238E27FC236}">
                  <a16:creationId xmlns:a16="http://schemas.microsoft.com/office/drawing/2014/main" id="{6CCD9DF7-2D2E-B947-8DA2-D0EFAFBACC94}"/>
                </a:ext>
              </a:extLst>
            </p:cNvPr>
            <p:cNvSpPr txBox="1">
              <a:spLocks/>
            </p:cNvSpPr>
            <p:nvPr/>
          </p:nvSpPr>
          <p:spPr>
            <a:xfrm>
              <a:off x="2693875" y="5630263"/>
              <a:ext cx="398376" cy="378256"/>
            </a:xfrm>
            <a:prstGeom prst="rect">
              <a:avLst/>
            </a:prstGeom>
          </p:spPr>
          <p:txBody>
            <a:bodyPr wrap="none" anchor="ctr">
              <a:norm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微软雅黑"/>
                  <a:ea typeface="微软雅黑"/>
                  <a:cs typeface="+mn-ea"/>
                  <a:sym typeface="+mn-lt"/>
                </a:rPr>
                <a:t>1</a:t>
              </a:r>
            </a:p>
          </p:txBody>
        </p:sp>
        <p:sp>
          <p:nvSpPr>
            <p:cNvPr id="16" name="矩形 15">
              <a:extLst>
                <a:ext uri="{FF2B5EF4-FFF2-40B4-BE49-F238E27FC236}">
                  <a16:creationId xmlns:a16="http://schemas.microsoft.com/office/drawing/2014/main" id="{D6C9557B-0B3E-8B48-8642-8DF9EA7E894D}"/>
                </a:ext>
              </a:extLst>
            </p:cNvPr>
            <p:cNvSpPr/>
            <p:nvPr/>
          </p:nvSpPr>
          <p:spPr>
            <a:xfrm>
              <a:off x="1066734" y="4551294"/>
              <a:ext cx="2331826" cy="1268188"/>
            </a:xfrm>
            <a:prstGeom prst="rect">
              <a:avLst/>
            </a:prstGeom>
            <a:ln>
              <a:noFill/>
            </a:ln>
          </p:spPr>
          <p:txBody>
            <a:bodyPr wrap="square">
              <a:normAutofit/>
            </a:bodyPr>
            <a:lstStyle/>
            <a:p>
              <a:pPr lvl="0" algn="just" fontAlgn="base">
                <a:lnSpc>
                  <a:spcPct val="120000"/>
                </a:lnSpc>
                <a:spcBef>
                  <a:spcPct val="0"/>
                </a:spcBef>
                <a:spcAft>
                  <a:spcPct val="0"/>
                </a:spcAft>
              </a:pPr>
              <a:r>
                <a:rPr lang="zh-CN" altLang="en-US" sz="2000" kern="0" dirty="0">
                  <a:solidFill>
                    <a:srgbClr val="000000"/>
                  </a:solidFill>
                  <a:latin typeface="微软雅黑"/>
                  <a:ea typeface="微软雅黑"/>
                  <a:cs typeface="+mn-ea"/>
                  <a:sym typeface="+mn-lt"/>
                </a:rPr>
                <a:t>     只要三种交互</a:t>
              </a:r>
              <a:r>
                <a:rPr lang="en-US" altLang="zh-CN" sz="2000" kern="0" dirty="0">
                  <a:solidFill>
                    <a:srgbClr val="000000"/>
                  </a:solidFill>
                  <a:latin typeface="微软雅黑"/>
                  <a:ea typeface="微软雅黑"/>
                  <a:cs typeface="+mn-ea"/>
                  <a:sym typeface="+mn-lt"/>
                </a:rPr>
                <a:t>( </a:t>
              </a:r>
              <a:r>
                <a:rPr lang="zh-CN" altLang="en-US" sz="2000" kern="0" dirty="0">
                  <a:solidFill>
                    <a:srgbClr val="000000"/>
                  </a:solidFill>
                  <a:latin typeface="微软雅黑"/>
                  <a:ea typeface="微软雅黑"/>
                  <a:cs typeface="+mn-ea"/>
                  <a:sym typeface="+mn-lt"/>
                </a:rPr>
                <a:t>学生－教师</a:t>
              </a:r>
              <a:r>
                <a:rPr lang="en-US" altLang="zh-CN" sz="2000" kern="0" dirty="0">
                  <a:solidFill>
                    <a:srgbClr val="000000"/>
                  </a:solidFill>
                  <a:latin typeface="微软雅黑"/>
                  <a:ea typeface="微软雅黑"/>
                  <a:cs typeface="+mn-ea"/>
                  <a:sym typeface="+mn-lt"/>
                </a:rPr>
                <a:t>;</a:t>
              </a:r>
              <a:r>
                <a:rPr lang="zh-CN" altLang="en-US" sz="2000" kern="0" dirty="0">
                  <a:solidFill>
                    <a:srgbClr val="000000"/>
                  </a:solidFill>
                  <a:latin typeface="微软雅黑"/>
                  <a:ea typeface="微软雅黑"/>
                  <a:cs typeface="+mn-ea"/>
                  <a:sym typeface="+mn-lt"/>
                </a:rPr>
                <a:t>学生－学生</a:t>
              </a:r>
              <a:r>
                <a:rPr lang="en-US" altLang="zh-CN" sz="2000" kern="0" dirty="0">
                  <a:solidFill>
                    <a:srgbClr val="000000"/>
                  </a:solidFill>
                  <a:latin typeface="微软雅黑"/>
                  <a:ea typeface="微软雅黑"/>
                  <a:cs typeface="+mn-ea"/>
                  <a:sym typeface="+mn-lt"/>
                </a:rPr>
                <a:t>; </a:t>
              </a:r>
              <a:r>
                <a:rPr lang="zh-CN" altLang="en-US" sz="2000" kern="0" dirty="0">
                  <a:solidFill>
                    <a:srgbClr val="000000"/>
                  </a:solidFill>
                  <a:latin typeface="微软雅黑"/>
                  <a:ea typeface="微软雅黑"/>
                  <a:cs typeface="+mn-ea"/>
                  <a:sym typeface="+mn-lt"/>
                </a:rPr>
                <a:t>学生－内容</a:t>
              </a:r>
              <a:r>
                <a:rPr lang="en-US" altLang="zh-CN" sz="2000" kern="0" dirty="0">
                  <a:solidFill>
                    <a:srgbClr val="000000"/>
                  </a:solidFill>
                  <a:latin typeface="微软雅黑"/>
                  <a:ea typeface="微软雅黑"/>
                  <a:cs typeface="+mn-ea"/>
                  <a:sym typeface="+mn-lt"/>
                </a:rPr>
                <a:t>) </a:t>
              </a:r>
              <a:r>
                <a:rPr lang="zh-CN" altLang="en-US" sz="2000" kern="0" dirty="0">
                  <a:solidFill>
                    <a:srgbClr val="000000"/>
                  </a:solidFill>
                  <a:latin typeface="微软雅黑"/>
                  <a:ea typeface="微软雅黑"/>
                  <a:cs typeface="+mn-ea"/>
                  <a:sym typeface="+mn-lt"/>
                </a:rPr>
                <a:t>中有一种处于较高水平，其他两种交互水平较低，甚至被消除，深入、有意义的正式学习也能得到支持，且不会降低教学体验。</a:t>
              </a:r>
            </a:p>
          </p:txBody>
        </p:sp>
      </p:grpSp>
      <p:grpSp>
        <p:nvGrpSpPr>
          <p:cNvPr id="17" name="组合 16">
            <a:extLst>
              <a:ext uri="{FF2B5EF4-FFF2-40B4-BE49-F238E27FC236}">
                <a16:creationId xmlns:a16="http://schemas.microsoft.com/office/drawing/2014/main" id="{91249B23-787E-134D-9071-7F7E05A8054C}"/>
              </a:ext>
            </a:extLst>
          </p:cNvPr>
          <p:cNvGrpSpPr/>
          <p:nvPr/>
        </p:nvGrpSpPr>
        <p:grpSpPr>
          <a:xfrm>
            <a:off x="6329267" y="1983703"/>
            <a:ext cx="4824391" cy="3455071"/>
            <a:chOff x="3634409" y="3910940"/>
            <a:chExt cx="2331826" cy="2098598"/>
          </a:xfrm>
        </p:grpSpPr>
        <p:sp>
          <p:nvSpPr>
            <p:cNvPr id="18" name="矩形 17">
              <a:extLst>
                <a:ext uri="{FF2B5EF4-FFF2-40B4-BE49-F238E27FC236}">
                  <a16:creationId xmlns:a16="http://schemas.microsoft.com/office/drawing/2014/main" id="{E2F8E88D-DA68-DD4D-B997-2D8318D2C0D7}"/>
                </a:ext>
              </a:extLst>
            </p:cNvPr>
            <p:cNvSpPr/>
            <p:nvPr/>
          </p:nvSpPr>
          <p:spPr>
            <a:xfrm>
              <a:off x="3634409" y="3910940"/>
              <a:ext cx="2331826" cy="508659"/>
            </a:xfrm>
            <a:prstGeom prst="rect">
              <a:avLst/>
            </a:prstGeom>
            <a:solidFill>
              <a:schemeClr val="accent5">
                <a:lumMod val="75000"/>
              </a:schemeClr>
            </a:solidFill>
            <a:ln w="25400" cap="flat" cmpd="sng" algn="ctr">
              <a:solidFill>
                <a:schemeClr val="accent5">
                  <a:lumMod val="75000"/>
                </a:schemeClr>
              </a:solidFill>
              <a:prstDash val="solid"/>
            </a:ln>
            <a:effectLst/>
          </p:spPr>
          <p:txBody>
            <a:bodyPr wrap="none" anchor="ctr">
              <a:normAutofit/>
            </a:bodyPr>
            <a:lstStyle/>
            <a:p>
              <a:pPr lvl="0" algn="ctr" fontAlgn="base">
                <a:spcBef>
                  <a:spcPct val="0"/>
                </a:spcBef>
                <a:spcAft>
                  <a:spcPct val="0"/>
                </a:spcAft>
              </a:pPr>
              <a:r>
                <a:rPr lang="zh-CN" altLang="en-US" sz="2400" b="1" kern="0" dirty="0">
                  <a:solidFill>
                    <a:srgbClr val="FFFFFF"/>
                  </a:solidFill>
                  <a:latin typeface="微软雅黑"/>
                  <a:ea typeface="微软雅黑"/>
                  <a:cs typeface="+mn-ea"/>
                  <a:sym typeface="+mn-lt"/>
                </a:rPr>
                <a:t>论点二</a:t>
              </a:r>
              <a:r>
                <a:rPr lang="en-US" altLang="zh-CN" sz="2400" b="1" kern="0" dirty="0">
                  <a:solidFill>
                    <a:srgbClr val="FFFFFF"/>
                  </a:solidFill>
                  <a:latin typeface="微软雅黑"/>
                  <a:ea typeface="微软雅黑"/>
                  <a:cs typeface="+mn-ea"/>
                  <a:sym typeface="+mn-lt"/>
                </a:rPr>
                <a:t> </a:t>
              </a:r>
              <a:endParaRPr kumimoji="0" lang="zh-CN" altLang="en-US" sz="2400" b="1" i="0" u="none" strike="noStrike" kern="0" cap="none" spc="0" normalizeH="0" baseline="0" noProof="0" dirty="0">
                <a:ln>
                  <a:noFill/>
                </a:ln>
                <a:solidFill>
                  <a:srgbClr val="FFFFFF"/>
                </a:solidFill>
                <a:effectLst/>
                <a:uLnTx/>
                <a:uFillTx/>
                <a:latin typeface="微软雅黑"/>
                <a:ea typeface="微软雅黑"/>
                <a:cs typeface="+mn-ea"/>
                <a:sym typeface="+mn-lt"/>
              </a:endParaRPr>
            </a:p>
          </p:txBody>
        </p:sp>
        <p:sp>
          <p:nvSpPr>
            <p:cNvPr id="19" name="矩形 18">
              <a:extLst>
                <a:ext uri="{FF2B5EF4-FFF2-40B4-BE49-F238E27FC236}">
                  <a16:creationId xmlns:a16="http://schemas.microsoft.com/office/drawing/2014/main" id="{33C5B60C-C944-C549-A8D7-F5EB76BB7118}"/>
                </a:ext>
              </a:extLst>
            </p:cNvPr>
            <p:cNvSpPr/>
            <p:nvPr/>
          </p:nvSpPr>
          <p:spPr>
            <a:xfrm>
              <a:off x="3634409" y="4419600"/>
              <a:ext cx="2331826" cy="1400810"/>
            </a:xfrm>
            <a:prstGeom prst="rect">
              <a:avLst/>
            </a:prstGeom>
            <a:noFill/>
            <a:ln w="25400" cap="flat" cmpd="sng" algn="ctr">
              <a:solidFill>
                <a:schemeClr val="accent5">
                  <a:lumMod val="75000"/>
                </a:schemeClr>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sz="1800" b="0" i="0" u="none" strike="noStrike" kern="0" cap="none" spc="0" normalizeH="0" baseline="0" noProof="0">
                <a:ln>
                  <a:noFill/>
                </a:ln>
                <a:solidFill>
                  <a:srgbClr val="FFFFFF"/>
                </a:solidFill>
                <a:effectLst/>
                <a:uLnTx/>
                <a:uFillTx/>
                <a:latin typeface="微软雅黑"/>
                <a:ea typeface="微软雅黑"/>
                <a:cs typeface="+mn-ea"/>
                <a:sym typeface="+mn-lt"/>
              </a:endParaRPr>
            </a:p>
          </p:txBody>
        </p:sp>
        <p:sp>
          <p:nvSpPr>
            <p:cNvPr id="20" name="任意多边形 19">
              <a:extLst>
                <a:ext uri="{FF2B5EF4-FFF2-40B4-BE49-F238E27FC236}">
                  <a16:creationId xmlns:a16="http://schemas.microsoft.com/office/drawing/2014/main" id="{992AD137-48F1-C04B-9326-48FF80D2B09B}"/>
                </a:ext>
              </a:extLst>
            </p:cNvPr>
            <p:cNvSpPr>
              <a:spLocks/>
            </p:cNvSpPr>
            <p:nvPr/>
          </p:nvSpPr>
          <p:spPr bwMode="auto">
            <a:xfrm>
              <a:off x="5269572" y="5631282"/>
              <a:ext cx="397608" cy="378256"/>
            </a:xfrm>
            <a:custGeom>
              <a:avLst/>
              <a:gdLst>
                <a:gd name="T0" fmla="*/ 0 w 452"/>
                <a:gd name="T1" fmla="*/ 0 h 430"/>
                <a:gd name="T2" fmla="*/ 452 w 452"/>
                <a:gd name="T3" fmla="*/ 0 h 430"/>
                <a:gd name="T4" fmla="*/ 452 w 452"/>
                <a:gd name="T5" fmla="*/ 430 h 430"/>
                <a:gd name="T6" fmla="*/ 0 w 452"/>
                <a:gd name="T7" fmla="*/ 430 h 430"/>
                <a:gd name="T8" fmla="*/ 0 w 452"/>
                <a:gd name="T9" fmla="*/ 0 h 430"/>
                <a:gd name="T10" fmla="*/ 0 w 452"/>
                <a:gd name="T11" fmla="*/ 0 h 430"/>
              </a:gdLst>
              <a:ahLst/>
              <a:cxnLst>
                <a:cxn ang="0">
                  <a:pos x="T0" y="T1"/>
                </a:cxn>
                <a:cxn ang="0">
                  <a:pos x="T2" y="T3"/>
                </a:cxn>
                <a:cxn ang="0">
                  <a:pos x="T4" y="T5"/>
                </a:cxn>
                <a:cxn ang="0">
                  <a:pos x="T6" y="T7"/>
                </a:cxn>
                <a:cxn ang="0">
                  <a:pos x="T8" y="T9"/>
                </a:cxn>
                <a:cxn ang="0">
                  <a:pos x="T10" y="T11"/>
                </a:cxn>
              </a:cxnLst>
              <a:rect l="0" t="0" r="r" b="b"/>
              <a:pathLst>
                <a:path w="452" h="430">
                  <a:moveTo>
                    <a:pt x="0" y="0"/>
                  </a:moveTo>
                  <a:lnTo>
                    <a:pt x="452" y="0"/>
                  </a:lnTo>
                  <a:lnTo>
                    <a:pt x="452" y="430"/>
                  </a:lnTo>
                  <a:lnTo>
                    <a:pt x="0" y="430"/>
                  </a:lnTo>
                  <a:lnTo>
                    <a:pt x="0" y="0"/>
                  </a:lnTo>
                  <a:lnTo>
                    <a:pt x="0" y="0"/>
                  </a:lnTo>
                  <a:close/>
                </a:path>
              </a:pathLst>
            </a:custGeom>
            <a:solidFill>
              <a:srgbClr val="272F42"/>
            </a:solidFill>
            <a:ln>
              <a:noFill/>
            </a:ln>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sz="1800" b="0" i="0" u="none" strike="noStrike" kern="0" cap="none" spc="0" normalizeH="0" baseline="0" noProof="0">
                <a:ln>
                  <a:noFill/>
                </a:ln>
                <a:solidFill>
                  <a:srgbClr val="000000"/>
                </a:solidFill>
                <a:effectLst/>
                <a:uLnTx/>
                <a:uFillTx/>
                <a:latin typeface="微软雅黑"/>
                <a:ea typeface="微软雅黑"/>
                <a:cs typeface="+mn-ea"/>
                <a:sym typeface="+mn-lt"/>
              </a:endParaRPr>
            </a:p>
          </p:txBody>
        </p:sp>
        <p:sp>
          <p:nvSpPr>
            <p:cNvPr id="21" name="文本框 13">
              <a:extLst>
                <a:ext uri="{FF2B5EF4-FFF2-40B4-BE49-F238E27FC236}">
                  <a16:creationId xmlns:a16="http://schemas.microsoft.com/office/drawing/2014/main" id="{67A53754-0B02-0F4A-8918-0C53C5D1F1DE}"/>
                </a:ext>
              </a:extLst>
            </p:cNvPr>
            <p:cNvSpPr txBox="1">
              <a:spLocks/>
            </p:cNvSpPr>
            <p:nvPr/>
          </p:nvSpPr>
          <p:spPr>
            <a:xfrm>
              <a:off x="3634409" y="3910940"/>
              <a:ext cx="2331826" cy="508660"/>
            </a:xfrm>
            <a:prstGeom prst="rect">
              <a:avLst/>
            </a:prstGeom>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sz="1800" b="0" i="0" u="none" strike="noStrike" kern="0" cap="none" spc="0" normalizeH="0" baseline="0" noProof="0">
                <a:ln>
                  <a:noFill/>
                </a:ln>
                <a:solidFill>
                  <a:srgbClr val="000000"/>
                </a:solidFill>
                <a:effectLst/>
                <a:uLnTx/>
                <a:uFillTx/>
                <a:latin typeface="微软雅黑"/>
                <a:ea typeface="微软雅黑"/>
                <a:cs typeface="+mn-ea"/>
                <a:sym typeface="+mn-lt"/>
              </a:endParaRPr>
            </a:p>
          </p:txBody>
        </p:sp>
        <p:sp>
          <p:nvSpPr>
            <p:cNvPr id="22" name="文本框 14">
              <a:extLst>
                <a:ext uri="{FF2B5EF4-FFF2-40B4-BE49-F238E27FC236}">
                  <a16:creationId xmlns:a16="http://schemas.microsoft.com/office/drawing/2014/main" id="{5FD54412-8AE9-D047-9632-AC120B24EA99}"/>
                </a:ext>
              </a:extLst>
            </p:cNvPr>
            <p:cNvSpPr txBox="1">
              <a:spLocks/>
            </p:cNvSpPr>
            <p:nvPr/>
          </p:nvSpPr>
          <p:spPr>
            <a:xfrm>
              <a:off x="5269572" y="5631282"/>
              <a:ext cx="398376" cy="378256"/>
            </a:xfrm>
            <a:prstGeom prst="rect">
              <a:avLst/>
            </a:prstGeom>
            <a:solidFill>
              <a:schemeClr val="accent5">
                <a:lumMod val="75000"/>
              </a:schemeClr>
            </a:solidFill>
          </p:spPr>
          <p:txBody>
            <a:bodyPr wrap="none" anchor="ctr">
              <a:norm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微软雅黑"/>
                  <a:ea typeface="微软雅黑"/>
                  <a:cs typeface="+mn-ea"/>
                  <a:sym typeface="+mn-lt"/>
                </a:rPr>
                <a:t>2</a:t>
              </a:r>
            </a:p>
          </p:txBody>
        </p:sp>
        <p:sp>
          <p:nvSpPr>
            <p:cNvPr id="23" name="矩形 22">
              <a:extLst>
                <a:ext uri="{FF2B5EF4-FFF2-40B4-BE49-F238E27FC236}">
                  <a16:creationId xmlns:a16="http://schemas.microsoft.com/office/drawing/2014/main" id="{FC7DD457-09B7-904D-BB16-0FD8EB977C46}"/>
                </a:ext>
              </a:extLst>
            </p:cNvPr>
            <p:cNvSpPr/>
            <p:nvPr/>
          </p:nvSpPr>
          <p:spPr>
            <a:xfrm>
              <a:off x="3634409" y="4572963"/>
              <a:ext cx="2331826" cy="950192"/>
            </a:xfrm>
            <a:prstGeom prst="rect">
              <a:avLst/>
            </a:prstGeom>
          </p:spPr>
          <p:txBody>
            <a:bodyPr wrap="square">
              <a:normAutofit/>
            </a:bodyPr>
            <a:lstStyle/>
            <a:p>
              <a:pPr algn="just">
                <a:lnSpc>
                  <a:spcPct val="120000"/>
                </a:lnSpc>
              </a:pPr>
              <a:r>
                <a:rPr lang="zh-CN" altLang="en-US" sz="2000" dirty="0"/>
                <a:t>       </a:t>
              </a:r>
              <a:r>
                <a:rPr lang="zh-CN" altLang="en-US" sz="2000" kern="0" dirty="0">
                  <a:solidFill>
                    <a:srgbClr val="000000"/>
                  </a:solidFill>
                  <a:latin typeface="微软雅黑"/>
                  <a:ea typeface="微软雅黑"/>
                  <a:cs typeface="+mn-ea"/>
                </a:rPr>
                <a:t>三种交互中超过一种以上的教学交互处于较高水平，有可能带来满意的教学体验，但这比低交互性的学习序列要花费更多的时间和经济成本。</a:t>
              </a:r>
            </a:p>
          </p:txBody>
        </p:sp>
      </p:grpSp>
    </p:spTree>
    <p:custDataLst>
      <p:tags r:id="rId1"/>
    </p:custDataLst>
    <p:extLst>
      <p:ext uri="{BB962C8B-B14F-4D97-AF65-F5344CB8AC3E}">
        <p14:creationId xmlns:p14="http://schemas.microsoft.com/office/powerpoint/2010/main" val="3923306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500"/>
                                        <p:tgtEl>
                                          <p:spTgt spid="7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anim calcmode="lin" valueType="num">
                                      <p:cBhvr>
                                        <p:cTn id="19" dur="1000" fill="hold"/>
                                        <p:tgtEl>
                                          <p:spTgt spid="17"/>
                                        </p:tgtEl>
                                        <p:attrNameLst>
                                          <p:attrName>ppt_x</p:attrName>
                                        </p:attrNameLst>
                                      </p:cBhvr>
                                      <p:tavLst>
                                        <p:tav tm="0">
                                          <p:val>
                                            <p:strVal val="#ppt_x"/>
                                          </p:val>
                                        </p:tav>
                                        <p:tav tm="100000">
                                          <p:val>
                                            <p:strVal val="#ppt_x"/>
                                          </p:val>
                                        </p:tav>
                                      </p:tavLst>
                                    </p:anim>
                                    <p:anim calcmode="lin" valueType="num">
                                      <p:cBhvr>
                                        <p:cTn id="2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0D5D19D-0789-4518-B5DC-D47ADF69D2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标题 4">
            <a:extLst>
              <a:ext uri="{FF2B5EF4-FFF2-40B4-BE49-F238E27FC236}">
                <a16:creationId xmlns:a16="http://schemas.microsoft.com/office/drawing/2014/main" id="{755858DC-9E48-894D-9C1F-B8AD4C90D749}"/>
              </a:ext>
            </a:extLst>
          </p:cNvPr>
          <p:cNvSpPr>
            <a:spLocks noGrp="1"/>
          </p:cNvSpPr>
          <p:nvPr>
            <p:ph type="title"/>
          </p:nvPr>
        </p:nvSpPr>
        <p:spPr>
          <a:xfrm>
            <a:off x="1113809" y="2633977"/>
            <a:ext cx="4304167" cy="2387600"/>
          </a:xfrm>
        </p:spPr>
        <p:txBody>
          <a:bodyPr vert="horz" lIns="91440" tIns="45720" rIns="91440" bIns="45720" rtlCol="0" anchor="t">
            <a:normAutofit fontScale="90000"/>
          </a:bodyPr>
          <a:lstStyle/>
          <a:p>
            <a:r>
              <a:rPr lang="zh-CN" altLang="en-US" sz="5400" dirty="0">
                <a:solidFill>
                  <a:srgbClr val="2159A5"/>
                </a:solidFill>
                <a:latin typeface="Microsoft YaHei" panose="020B0503020204020204" pitchFamily="34" charset="-122"/>
                <a:ea typeface="Microsoft YaHei" panose="020B0503020204020204" pitchFamily="34" charset="-122"/>
              </a:rPr>
              <a:t>安莱：在线学习交互层次</a:t>
            </a:r>
            <a:endParaRPr lang="en-US" altLang="zh-CN" sz="5400" dirty="0">
              <a:solidFill>
                <a:srgbClr val="2159A5"/>
              </a:solidFill>
              <a:latin typeface="Microsoft YaHei" panose="020B0503020204020204" pitchFamily="34" charset="-122"/>
              <a:ea typeface="Microsoft YaHei" panose="020B0503020204020204" pitchFamily="34" charset="-122"/>
            </a:endParaRPr>
          </a:p>
        </p:txBody>
      </p:sp>
      <p:grpSp>
        <p:nvGrpSpPr>
          <p:cNvPr id="12" name="Group 11">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54317"/>
            <a:ext cx="731521" cy="673460"/>
            <a:chOff x="3940602" y="308034"/>
            <a:chExt cx="2116791" cy="3428999"/>
          </a:xfrm>
          <a:solidFill>
            <a:schemeClr val="accent1">
              <a:lumMod val="60000"/>
              <a:lumOff val="40000"/>
            </a:schemeClr>
          </a:solidFill>
        </p:grpSpPr>
        <p:sp>
          <p:nvSpPr>
            <p:cNvPr id="13" name="Rectangle 12">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rgbClr val="215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a:extLst>
              <a:ext uri="{FF2B5EF4-FFF2-40B4-BE49-F238E27FC236}">
                <a16:creationId xmlns:a16="http://schemas.microsoft.com/office/drawing/2014/main" id="{75ABCDC5-4548-4847-A453-B5BA3001ED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71" r="3242" b="2"/>
          <a:stretch/>
        </p:blipFill>
        <p:spPr>
          <a:xfrm>
            <a:off x="5511021" y="522515"/>
            <a:ext cx="6164618" cy="5486400"/>
          </a:xfrm>
          <a:prstGeom prst="rect">
            <a:avLst/>
          </a:prstGeom>
          <a:noFill/>
          <a:extLs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Lst>
        </p:spPr>
      </p:pic>
    </p:spTree>
    <p:extLst>
      <p:ext uri="{BB962C8B-B14F-4D97-AF65-F5344CB8AC3E}">
        <p14:creationId xmlns:p14="http://schemas.microsoft.com/office/powerpoint/2010/main" val="48093840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10" name="直角三角形 9"/>
          <p:cNvSpPr/>
          <p:nvPr/>
        </p:nvSpPr>
        <p:spPr>
          <a:xfrm flipH="1" flipV="1">
            <a:off x="4949825" y="-35560"/>
            <a:ext cx="7269480" cy="3656330"/>
          </a:xfrm>
          <a:prstGeom prst="rtTriangle">
            <a:avLst/>
          </a:prstGeom>
          <a:solidFill>
            <a:srgbClr val="215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911" name="直角三角形 5"/>
          <p:cNvSpPr/>
          <p:nvPr/>
        </p:nvSpPr>
        <p:spPr>
          <a:xfrm>
            <a:off x="-13970" y="3239770"/>
            <a:ext cx="7269480" cy="3656330"/>
          </a:xfrm>
          <a:prstGeom prst="rtTriangle">
            <a:avLst/>
          </a:prstGeom>
          <a:solidFill>
            <a:srgbClr val="215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912" name="矩形 6"/>
          <p:cNvSpPr/>
          <p:nvPr/>
        </p:nvSpPr>
        <p:spPr>
          <a:xfrm>
            <a:off x="419735" y="444500"/>
            <a:ext cx="11287125" cy="596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TextBox 1"/>
          <p:cNvSpPr txBox="1"/>
          <p:nvPr/>
        </p:nvSpPr>
        <p:spPr>
          <a:xfrm>
            <a:off x="419735" y="961054"/>
            <a:ext cx="9451911" cy="1123384"/>
          </a:xfrm>
          <a:prstGeom prst="rect">
            <a:avLst/>
          </a:prstGeom>
          <a:noFill/>
        </p:spPr>
        <p:txBody>
          <a:bodyPr wrap="square" rtlCol="0">
            <a:spAutoFit/>
          </a:bodyPr>
          <a:lstStyle/>
          <a:p>
            <a:pPr lvl="0" algn="ctr"/>
            <a:r>
              <a:rPr lang="zh-CN" altLang="en-US" sz="4800" b="1" spc="200" noProof="1">
                <a:solidFill>
                  <a:srgbClr val="2159A5"/>
                </a:solidFill>
                <a:latin typeface="Microsoft YaHei" panose="020B0503020204020204" pitchFamily="34" charset="-122"/>
                <a:ea typeface="Microsoft YaHei" panose="020B0503020204020204" pitchFamily="34" charset="-122"/>
                <a:cs typeface="+mj-cs"/>
                <a:sym typeface="+mn-ea"/>
              </a:rPr>
              <a:t>本科教学良好实践的七项原则</a:t>
            </a:r>
          </a:p>
          <a:p>
            <a:endParaRPr lang="zh-CN" altLang="en-US" dirty="0"/>
          </a:p>
        </p:txBody>
      </p:sp>
      <p:pic>
        <p:nvPicPr>
          <p:cNvPr id="11" name="图形 5" descr="靶心">
            <a:extLst>
              <a:ext uri="{FF2B5EF4-FFF2-40B4-BE49-F238E27FC236}">
                <a16:creationId xmlns:a16="http://schemas.microsoft.com/office/drawing/2014/main" id="{8C7A128C-5C03-A046-B591-EE139500D6C9}"/>
              </a:ext>
            </a:extLst>
          </p:cNvPr>
          <p:cNvPicPr>
            <a:picLocks noChangeAspect="1"/>
          </p:cNvPicPr>
          <p:nvPr/>
        </p:nvPicPr>
        <p:blipFill>
          <a:blip r:embed="rId3">
            <a:duotone>
              <a:prstClr val="black"/>
              <a:schemeClr val="accent1">
                <a:tint val="45000"/>
                <a:satMod val="400000"/>
              </a:schemeClr>
            </a:duotone>
            <a:extLst>
              <a:ext uri="{96DAC541-7B7A-43D3-8B79-37D633B846F1}">
                <asvg:svgBlip xmlns:asvg="http://schemas.microsoft.com/office/drawing/2016/SVG/main" r:embed="rId4"/>
              </a:ext>
            </a:extLst>
          </a:blip>
          <a:stretch>
            <a:fillRect/>
          </a:stretch>
        </p:blipFill>
        <p:spPr>
          <a:xfrm>
            <a:off x="9704621" y="911797"/>
            <a:ext cx="914400" cy="914400"/>
          </a:xfrm>
          <a:prstGeom prst="rect">
            <a:avLst/>
          </a:prstGeom>
        </p:spPr>
      </p:pic>
      <p:sp>
        <p:nvSpPr>
          <p:cNvPr id="12" name="内容占位符 2">
            <a:extLst>
              <a:ext uri="{FF2B5EF4-FFF2-40B4-BE49-F238E27FC236}">
                <a16:creationId xmlns:a16="http://schemas.microsoft.com/office/drawing/2014/main" id="{DDB52718-9D57-9F48-AD06-4341CAC665C1}"/>
              </a:ext>
            </a:extLst>
          </p:cNvPr>
          <p:cNvSpPr>
            <a:spLocks noGrp="1"/>
          </p:cNvSpPr>
          <p:nvPr>
            <p:ph idx="1"/>
          </p:nvPr>
        </p:nvSpPr>
        <p:spPr>
          <a:xfrm>
            <a:off x="1103312" y="2052918"/>
            <a:ext cx="8946541" cy="1101099"/>
          </a:xfrm>
        </p:spPr>
        <p:txBody>
          <a:bodyPr>
            <a:normAutofit/>
          </a:bodyPr>
          <a:lstStyle/>
          <a:p>
            <a:r>
              <a:rPr kumimoji="1" lang="zh-CN" altLang="en-US" sz="2400" dirty="0"/>
              <a:t>美国高等教育协会，国家教育委员会和约翰逊基金会公布</a:t>
            </a:r>
            <a:endParaRPr kumimoji="1" lang="en-US" altLang="zh-CN" sz="2400" dirty="0"/>
          </a:p>
          <a:p>
            <a:endParaRPr kumimoji="1" lang="zh-CN" altLang="en-US" sz="2400" dirty="0"/>
          </a:p>
        </p:txBody>
      </p:sp>
      <p:graphicFrame>
        <p:nvGraphicFramePr>
          <p:cNvPr id="13" name="图示 12">
            <a:extLst>
              <a:ext uri="{FF2B5EF4-FFF2-40B4-BE49-F238E27FC236}">
                <a16:creationId xmlns:a16="http://schemas.microsoft.com/office/drawing/2014/main" id="{A0CF6637-638A-934F-A43C-2D668DCF38B0}"/>
              </a:ext>
            </a:extLst>
          </p:cNvPr>
          <p:cNvGraphicFramePr/>
          <p:nvPr/>
        </p:nvGraphicFramePr>
        <p:xfrm>
          <a:off x="1698199" y="2806257"/>
          <a:ext cx="8592114" cy="35990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1812009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2">
                                            <p:txEl>
                                              <p:pRg st="0" end="0"/>
                                            </p:txEl>
                                          </p:spTgt>
                                        </p:tgtEl>
                                        <p:attrNameLst>
                                          <p:attrName>style.visibility</p:attrName>
                                        </p:attrNameLst>
                                      </p:cBhvr>
                                      <p:to>
                                        <p:strVal val="visible"/>
                                      </p:to>
                                    </p:set>
                                    <p:anim calcmode="lin" valueType="num">
                                      <p:cBhvr additive="base">
                                        <p:cTn id="18"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Graphic spid="13"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10" name="直角三角形 9"/>
          <p:cNvSpPr/>
          <p:nvPr/>
        </p:nvSpPr>
        <p:spPr>
          <a:xfrm flipH="1" flipV="1">
            <a:off x="4949825" y="-35560"/>
            <a:ext cx="7269480" cy="3656330"/>
          </a:xfrm>
          <a:prstGeom prst="rtTriangle">
            <a:avLst/>
          </a:prstGeom>
          <a:solidFill>
            <a:srgbClr val="215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911" name="直角三角形 5"/>
          <p:cNvSpPr/>
          <p:nvPr/>
        </p:nvSpPr>
        <p:spPr>
          <a:xfrm>
            <a:off x="-13970" y="3239770"/>
            <a:ext cx="7269480" cy="3656330"/>
          </a:xfrm>
          <a:prstGeom prst="rtTriangle">
            <a:avLst/>
          </a:prstGeom>
          <a:solidFill>
            <a:srgbClr val="215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912" name="矩形 6"/>
          <p:cNvSpPr/>
          <p:nvPr/>
        </p:nvSpPr>
        <p:spPr>
          <a:xfrm>
            <a:off x="419735" y="444500"/>
            <a:ext cx="11287125" cy="596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6" name="组合 75"/>
          <p:cNvGrpSpPr/>
          <p:nvPr/>
        </p:nvGrpSpPr>
        <p:grpSpPr>
          <a:xfrm>
            <a:off x="0" y="363853"/>
            <a:ext cx="5839968" cy="925195"/>
            <a:chOff x="3383916" y="2080895"/>
            <a:chExt cx="6721091" cy="925195"/>
          </a:xfrm>
        </p:grpSpPr>
        <p:sp>
          <p:nvSpPr>
            <p:cNvPr id="77" name="矩形 6"/>
            <p:cNvSpPr/>
            <p:nvPr/>
          </p:nvSpPr>
          <p:spPr>
            <a:xfrm>
              <a:off x="3383916" y="2080895"/>
              <a:ext cx="4756680" cy="925195"/>
            </a:xfrm>
            <a:prstGeom prst="rect">
              <a:avLst/>
            </a:prstGeom>
            <a:solidFill>
              <a:srgbClr val="215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TextBox 1210"/>
            <p:cNvSpPr/>
            <p:nvPr/>
          </p:nvSpPr>
          <p:spPr>
            <a:xfrm>
              <a:off x="3532423" y="2221230"/>
              <a:ext cx="6572584" cy="646331"/>
            </a:xfrm>
            <a:prstGeom prst="rect">
              <a:avLst/>
            </a:prstGeom>
            <a:noFill/>
            <a:ln w="9525">
              <a:noFill/>
              <a:miter/>
            </a:ln>
          </p:spPr>
          <p:txBody>
            <a:bodyPr wrap="square">
              <a:spAutoFit/>
            </a:bodyPr>
            <a:lstStyle/>
            <a:p>
              <a:r>
                <a:rPr lang="zh-CN" altLang="en-US" sz="3600" b="1" dirty="0">
                  <a:solidFill>
                    <a:schemeClr val="bg1"/>
                  </a:solidFill>
                  <a:latin typeface="+mn-ea"/>
                  <a:sym typeface="+mn-ea"/>
                </a:rPr>
                <a:t>在线课程中的交互</a:t>
              </a:r>
            </a:p>
          </p:txBody>
        </p:sp>
      </p:grpSp>
      <p:grpSp>
        <p:nvGrpSpPr>
          <p:cNvPr id="15" name="组合 2"/>
          <p:cNvGrpSpPr/>
          <p:nvPr/>
        </p:nvGrpSpPr>
        <p:grpSpPr>
          <a:xfrm>
            <a:off x="843141" y="1786404"/>
            <a:ext cx="4028121" cy="4027206"/>
            <a:chOff x="1063124" y="1429779"/>
            <a:chExt cx="4513613" cy="4513613"/>
          </a:xfrm>
        </p:grpSpPr>
        <p:sp>
          <p:nvSpPr>
            <p:cNvPr id="16" name="Freeform 8"/>
            <p:cNvSpPr/>
            <p:nvPr/>
          </p:nvSpPr>
          <p:spPr>
            <a:xfrm>
              <a:off x="2067860" y="2434515"/>
              <a:ext cx="2504140" cy="2504140"/>
            </a:xfrm>
            <a:custGeom>
              <a:avLst/>
              <a:gdLst>
                <a:gd name="connsiteX0" fmla="*/ 0 w 2504140"/>
                <a:gd name="connsiteY0" fmla="*/ 1252070 h 2504140"/>
                <a:gd name="connsiteX1" fmla="*/ 1252070 w 2504140"/>
                <a:gd name="connsiteY1" fmla="*/ 0 h 2504140"/>
                <a:gd name="connsiteX2" fmla="*/ 2504140 w 2504140"/>
                <a:gd name="connsiteY2" fmla="*/ 1252070 h 2504140"/>
                <a:gd name="connsiteX3" fmla="*/ 1252070 w 2504140"/>
                <a:gd name="connsiteY3" fmla="*/ 2504140 h 2504140"/>
                <a:gd name="connsiteX4" fmla="*/ 0 w 2504140"/>
                <a:gd name="connsiteY4" fmla="*/ 1252070 h 2504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4140" h="2504140">
                  <a:moveTo>
                    <a:pt x="0" y="1252070"/>
                  </a:moveTo>
                  <a:cubicBezTo>
                    <a:pt x="0" y="560571"/>
                    <a:pt x="560571" y="0"/>
                    <a:pt x="1252070" y="0"/>
                  </a:cubicBezTo>
                  <a:cubicBezTo>
                    <a:pt x="1943569" y="0"/>
                    <a:pt x="2504140" y="560571"/>
                    <a:pt x="2504140" y="1252070"/>
                  </a:cubicBezTo>
                  <a:cubicBezTo>
                    <a:pt x="2504140" y="1943569"/>
                    <a:pt x="1943569" y="2504140"/>
                    <a:pt x="1252070" y="2504140"/>
                  </a:cubicBezTo>
                  <a:cubicBezTo>
                    <a:pt x="560571" y="2504140"/>
                    <a:pt x="0" y="1943569"/>
                    <a:pt x="0" y="1252070"/>
                  </a:cubicBezTo>
                  <a:close/>
                </a:path>
              </a:pathLst>
            </a:custGeom>
            <a:solidFill>
              <a:schemeClr val="accent1"/>
            </a:solidFill>
            <a:ln w="3175"/>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583611" tIns="583611" rIns="583611" bIns="583611" numCol="1" spcCol="1270" anchor="ctr" anchorCtr="0">
              <a:noAutofit/>
            </a:bodyPr>
            <a:lstStyle/>
            <a:p>
              <a:pPr algn="ctr" defTabSz="2488888">
                <a:lnSpc>
                  <a:spcPct val="90000"/>
                </a:lnSpc>
                <a:spcAft>
                  <a:spcPct val="35000"/>
                </a:spcAft>
              </a:pPr>
              <a:endParaRPr lang="en-US" sz="5465" dirty="0"/>
            </a:p>
          </p:txBody>
        </p:sp>
        <p:sp>
          <p:nvSpPr>
            <p:cNvPr id="19" name="Freeform 9"/>
            <p:cNvSpPr/>
            <p:nvPr/>
          </p:nvSpPr>
          <p:spPr>
            <a:xfrm>
              <a:off x="2693895" y="1429779"/>
              <a:ext cx="1252070" cy="1252070"/>
            </a:xfrm>
            <a:custGeom>
              <a:avLst/>
              <a:gdLst>
                <a:gd name="connsiteX0" fmla="*/ 0 w 1252070"/>
                <a:gd name="connsiteY0" fmla="*/ 626035 h 1252070"/>
                <a:gd name="connsiteX1" fmla="*/ 626035 w 1252070"/>
                <a:gd name="connsiteY1" fmla="*/ 0 h 1252070"/>
                <a:gd name="connsiteX2" fmla="*/ 1252070 w 1252070"/>
                <a:gd name="connsiteY2" fmla="*/ 626035 h 1252070"/>
                <a:gd name="connsiteX3" fmla="*/ 626035 w 1252070"/>
                <a:gd name="connsiteY3" fmla="*/ 1252070 h 1252070"/>
                <a:gd name="connsiteX4" fmla="*/ 0 w 1252070"/>
                <a:gd name="connsiteY4" fmla="*/ 626035 h 1252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2070" h="1252070">
                  <a:moveTo>
                    <a:pt x="0" y="626035"/>
                  </a:moveTo>
                  <a:cubicBezTo>
                    <a:pt x="0" y="280285"/>
                    <a:pt x="280285" y="0"/>
                    <a:pt x="626035" y="0"/>
                  </a:cubicBezTo>
                  <a:cubicBezTo>
                    <a:pt x="971785" y="0"/>
                    <a:pt x="1252070" y="280285"/>
                    <a:pt x="1252070" y="626035"/>
                  </a:cubicBezTo>
                  <a:cubicBezTo>
                    <a:pt x="1252070" y="971785"/>
                    <a:pt x="971785" y="1252070"/>
                    <a:pt x="626035" y="1252070"/>
                  </a:cubicBezTo>
                  <a:cubicBezTo>
                    <a:pt x="280285" y="1252070"/>
                    <a:pt x="0" y="971785"/>
                    <a:pt x="0" y="626035"/>
                  </a:cubicBezTo>
                  <a:close/>
                </a:path>
              </a:pathLst>
            </a:custGeom>
            <a:solidFill>
              <a:schemeClr val="accent1"/>
            </a:solidFill>
            <a:ln w="3175"/>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291805" tIns="291805" rIns="291805" bIns="291805" numCol="1" spcCol="1270" anchor="ctr" anchorCtr="0">
              <a:noAutofit/>
            </a:bodyPr>
            <a:lstStyle/>
            <a:p>
              <a:pPr algn="ctr" defTabSz="1244445">
                <a:lnSpc>
                  <a:spcPct val="90000"/>
                </a:lnSpc>
                <a:spcAft>
                  <a:spcPct val="35000"/>
                </a:spcAft>
              </a:pPr>
              <a:r>
                <a:rPr lang="zh-CN" altLang="en-US" sz="1599" dirty="0">
                  <a:solidFill>
                    <a:schemeClr val="bg1"/>
                  </a:solidFill>
                  <a:latin typeface="微软雅黑" panose="020B0503020204020204" pitchFamily="34" charset="-122"/>
                  <a:ea typeface="微软雅黑" panose="020B0503020204020204" pitchFamily="34" charset="-122"/>
                </a:rPr>
                <a:t>具有完整教学过程</a:t>
              </a:r>
              <a:endParaRPr lang="en-US" sz="1599" dirty="0">
                <a:solidFill>
                  <a:schemeClr val="bg1"/>
                </a:solidFill>
                <a:latin typeface="微软雅黑" panose="020B0503020204020204" pitchFamily="34" charset="-122"/>
                <a:ea typeface="微软雅黑" panose="020B0503020204020204" pitchFamily="34" charset="-122"/>
              </a:endParaRPr>
            </a:p>
          </p:txBody>
        </p:sp>
        <p:sp>
          <p:nvSpPr>
            <p:cNvPr id="20" name="Freeform 10"/>
            <p:cNvSpPr/>
            <p:nvPr/>
          </p:nvSpPr>
          <p:spPr>
            <a:xfrm>
              <a:off x="4324667" y="3060550"/>
              <a:ext cx="1252070" cy="1252070"/>
            </a:xfrm>
            <a:custGeom>
              <a:avLst/>
              <a:gdLst>
                <a:gd name="connsiteX0" fmla="*/ 0 w 1252070"/>
                <a:gd name="connsiteY0" fmla="*/ 626035 h 1252070"/>
                <a:gd name="connsiteX1" fmla="*/ 626035 w 1252070"/>
                <a:gd name="connsiteY1" fmla="*/ 0 h 1252070"/>
                <a:gd name="connsiteX2" fmla="*/ 1252070 w 1252070"/>
                <a:gd name="connsiteY2" fmla="*/ 626035 h 1252070"/>
                <a:gd name="connsiteX3" fmla="*/ 626035 w 1252070"/>
                <a:gd name="connsiteY3" fmla="*/ 1252070 h 1252070"/>
                <a:gd name="connsiteX4" fmla="*/ 0 w 1252070"/>
                <a:gd name="connsiteY4" fmla="*/ 626035 h 1252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2070" h="1252070">
                  <a:moveTo>
                    <a:pt x="0" y="626035"/>
                  </a:moveTo>
                  <a:cubicBezTo>
                    <a:pt x="0" y="280285"/>
                    <a:pt x="280285" y="0"/>
                    <a:pt x="626035" y="0"/>
                  </a:cubicBezTo>
                  <a:cubicBezTo>
                    <a:pt x="971785" y="0"/>
                    <a:pt x="1252070" y="280285"/>
                    <a:pt x="1252070" y="626035"/>
                  </a:cubicBezTo>
                  <a:cubicBezTo>
                    <a:pt x="1252070" y="971785"/>
                    <a:pt x="971785" y="1252070"/>
                    <a:pt x="626035" y="1252070"/>
                  </a:cubicBezTo>
                  <a:cubicBezTo>
                    <a:pt x="280285" y="1252070"/>
                    <a:pt x="0" y="971785"/>
                    <a:pt x="0" y="626035"/>
                  </a:cubicBezTo>
                  <a:close/>
                </a:path>
              </a:pathLst>
            </a:custGeom>
            <a:solidFill>
              <a:schemeClr val="accent2"/>
            </a:solidFill>
            <a:ln w="3175"/>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291805" tIns="291805" rIns="291805" bIns="291805" numCol="1" spcCol="1270" anchor="ctr" anchorCtr="0">
              <a:noAutofit/>
            </a:bodyPr>
            <a:lstStyle/>
            <a:p>
              <a:pPr algn="ctr" defTabSz="1244445">
                <a:lnSpc>
                  <a:spcPct val="90000"/>
                </a:lnSpc>
                <a:spcAft>
                  <a:spcPct val="35000"/>
                </a:spcAft>
              </a:pPr>
              <a:r>
                <a:rPr lang="zh-CN" altLang="en-US" sz="1466" dirty="0">
                  <a:solidFill>
                    <a:schemeClr val="bg1"/>
                  </a:solidFill>
                  <a:latin typeface="微软雅黑" panose="020B0503020204020204" pitchFamily="34" charset="-122"/>
                  <a:ea typeface="微软雅黑" panose="020B0503020204020204" pitchFamily="34" charset="-122"/>
                </a:rPr>
                <a:t>学习的灵活性和自主性</a:t>
              </a:r>
              <a:endParaRPr lang="en-US" altLang="zh-CN" sz="1466" dirty="0">
                <a:solidFill>
                  <a:schemeClr val="bg1"/>
                </a:solidFill>
                <a:latin typeface="微软雅黑" panose="020B0503020204020204" pitchFamily="34" charset="-122"/>
                <a:ea typeface="微软雅黑" panose="020B0503020204020204" pitchFamily="34" charset="-122"/>
              </a:endParaRPr>
            </a:p>
          </p:txBody>
        </p:sp>
        <p:sp>
          <p:nvSpPr>
            <p:cNvPr id="21" name="Freeform 11"/>
            <p:cNvSpPr/>
            <p:nvPr/>
          </p:nvSpPr>
          <p:spPr>
            <a:xfrm>
              <a:off x="2693895" y="4691322"/>
              <a:ext cx="1252070" cy="1252070"/>
            </a:xfrm>
            <a:custGeom>
              <a:avLst/>
              <a:gdLst>
                <a:gd name="connsiteX0" fmla="*/ 0 w 1252070"/>
                <a:gd name="connsiteY0" fmla="*/ 626035 h 1252070"/>
                <a:gd name="connsiteX1" fmla="*/ 626035 w 1252070"/>
                <a:gd name="connsiteY1" fmla="*/ 0 h 1252070"/>
                <a:gd name="connsiteX2" fmla="*/ 1252070 w 1252070"/>
                <a:gd name="connsiteY2" fmla="*/ 626035 h 1252070"/>
                <a:gd name="connsiteX3" fmla="*/ 626035 w 1252070"/>
                <a:gd name="connsiteY3" fmla="*/ 1252070 h 1252070"/>
                <a:gd name="connsiteX4" fmla="*/ 0 w 1252070"/>
                <a:gd name="connsiteY4" fmla="*/ 626035 h 1252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2070" h="1252070">
                  <a:moveTo>
                    <a:pt x="0" y="626035"/>
                  </a:moveTo>
                  <a:cubicBezTo>
                    <a:pt x="0" y="280285"/>
                    <a:pt x="280285" y="0"/>
                    <a:pt x="626035" y="0"/>
                  </a:cubicBezTo>
                  <a:cubicBezTo>
                    <a:pt x="971785" y="0"/>
                    <a:pt x="1252070" y="280285"/>
                    <a:pt x="1252070" y="626035"/>
                  </a:cubicBezTo>
                  <a:cubicBezTo>
                    <a:pt x="1252070" y="971785"/>
                    <a:pt x="971785" y="1252070"/>
                    <a:pt x="626035" y="1252070"/>
                  </a:cubicBezTo>
                  <a:cubicBezTo>
                    <a:pt x="280285" y="1252070"/>
                    <a:pt x="0" y="971785"/>
                    <a:pt x="0" y="626035"/>
                  </a:cubicBezTo>
                  <a:close/>
                </a:path>
              </a:pathLst>
            </a:custGeom>
            <a:solidFill>
              <a:schemeClr val="accent3"/>
            </a:solidFill>
            <a:ln w="3175"/>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291805" tIns="291805" rIns="291805" bIns="291805" numCol="1" spcCol="1270" anchor="ctr" anchorCtr="0">
              <a:noAutofit/>
            </a:bodyPr>
            <a:lstStyle/>
            <a:p>
              <a:pPr algn="ctr" defTabSz="1244445">
                <a:lnSpc>
                  <a:spcPct val="90000"/>
                </a:lnSpc>
                <a:spcAft>
                  <a:spcPct val="35000"/>
                </a:spcAft>
              </a:pPr>
              <a:r>
                <a:rPr lang="zh-CN" altLang="en-US" sz="1466" dirty="0">
                  <a:solidFill>
                    <a:schemeClr val="bg1"/>
                  </a:solidFill>
                  <a:latin typeface="微软雅黑" panose="020B0503020204020204" pitchFamily="34" charset="-122"/>
                  <a:ea typeface="微软雅黑" panose="020B0503020204020204" pitchFamily="34" charset="-122"/>
                </a:rPr>
                <a:t>教与学的分离及整合</a:t>
              </a:r>
              <a:endParaRPr lang="en-US" altLang="zh-CN" sz="1466" dirty="0">
                <a:solidFill>
                  <a:schemeClr val="bg1"/>
                </a:solidFill>
                <a:latin typeface="微软雅黑" panose="020B0503020204020204" pitchFamily="34" charset="-122"/>
                <a:ea typeface="微软雅黑" panose="020B0503020204020204" pitchFamily="34" charset="-122"/>
              </a:endParaRPr>
            </a:p>
          </p:txBody>
        </p:sp>
        <p:sp>
          <p:nvSpPr>
            <p:cNvPr id="22" name="Freeform 12"/>
            <p:cNvSpPr/>
            <p:nvPr/>
          </p:nvSpPr>
          <p:spPr>
            <a:xfrm>
              <a:off x="1063124" y="3060550"/>
              <a:ext cx="1252070" cy="1252070"/>
            </a:xfrm>
            <a:custGeom>
              <a:avLst/>
              <a:gdLst>
                <a:gd name="connsiteX0" fmla="*/ 0 w 1252070"/>
                <a:gd name="connsiteY0" fmla="*/ 626035 h 1252070"/>
                <a:gd name="connsiteX1" fmla="*/ 626035 w 1252070"/>
                <a:gd name="connsiteY1" fmla="*/ 0 h 1252070"/>
                <a:gd name="connsiteX2" fmla="*/ 1252070 w 1252070"/>
                <a:gd name="connsiteY2" fmla="*/ 626035 h 1252070"/>
                <a:gd name="connsiteX3" fmla="*/ 626035 w 1252070"/>
                <a:gd name="connsiteY3" fmla="*/ 1252070 h 1252070"/>
                <a:gd name="connsiteX4" fmla="*/ 0 w 1252070"/>
                <a:gd name="connsiteY4" fmla="*/ 626035 h 1252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2070" h="1252070">
                  <a:moveTo>
                    <a:pt x="0" y="626035"/>
                  </a:moveTo>
                  <a:cubicBezTo>
                    <a:pt x="0" y="280285"/>
                    <a:pt x="280285" y="0"/>
                    <a:pt x="626035" y="0"/>
                  </a:cubicBezTo>
                  <a:cubicBezTo>
                    <a:pt x="971785" y="0"/>
                    <a:pt x="1252070" y="280285"/>
                    <a:pt x="1252070" y="626035"/>
                  </a:cubicBezTo>
                  <a:cubicBezTo>
                    <a:pt x="1252070" y="971785"/>
                    <a:pt x="971785" y="1252070"/>
                    <a:pt x="626035" y="1252070"/>
                  </a:cubicBezTo>
                  <a:cubicBezTo>
                    <a:pt x="280285" y="1252070"/>
                    <a:pt x="0" y="971785"/>
                    <a:pt x="0" y="626035"/>
                  </a:cubicBezTo>
                  <a:close/>
                </a:path>
              </a:pathLst>
            </a:custGeom>
            <a:solidFill>
              <a:schemeClr val="accent4"/>
            </a:solidFill>
            <a:ln w="3175"/>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291805" tIns="291805" rIns="291805" bIns="291805" numCol="1" spcCol="1270" anchor="ctr" anchorCtr="0">
              <a:noAutofit/>
            </a:bodyPr>
            <a:lstStyle/>
            <a:p>
              <a:pPr algn="ctr" defTabSz="1244445">
                <a:lnSpc>
                  <a:spcPct val="90000"/>
                </a:lnSpc>
                <a:spcAft>
                  <a:spcPct val="35000"/>
                </a:spcAft>
              </a:pPr>
              <a:r>
                <a:rPr lang="zh-CN" altLang="en-US" sz="1466" dirty="0">
                  <a:solidFill>
                    <a:schemeClr val="bg1"/>
                  </a:solidFill>
                  <a:latin typeface="微软雅黑" panose="020B0503020204020204" pitchFamily="34" charset="-122"/>
                  <a:ea typeface="微软雅黑" panose="020B0503020204020204" pitchFamily="34" charset="-122"/>
                </a:rPr>
                <a:t>必要的学习交互</a:t>
              </a:r>
              <a:endParaRPr lang="en-US" altLang="zh-CN" sz="1466" dirty="0">
                <a:solidFill>
                  <a:schemeClr val="bg1"/>
                </a:solidFill>
                <a:latin typeface="微软雅黑" panose="020B0503020204020204" pitchFamily="34" charset="-122"/>
                <a:ea typeface="微软雅黑" panose="020B0503020204020204" pitchFamily="34" charset="-122"/>
              </a:endParaRPr>
            </a:p>
          </p:txBody>
        </p:sp>
        <p:sp>
          <p:nvSpPr>
            <p:cNvPr id="23" name="TextBox 78"/>
            <p:cNvSpPr txBox="1"/>
            <p:nvPr/>
          </p:nvSpPr>
          <p:spPr>
            <a:xfrm>
              <a:off x="2356331" y="3368626"/>
              <a:ext cx="1968336" cy="563274"/>
            </a:xfrm>
            <a:prstGeom prst="rect">
              <a:avLst/>
            </a:prstGeom>
            <a:noFill/>
            <a:ln w="3175">
              <a:noFill/>
            </a:ln>
          </p:spPr>
          <p:txBody>
            <a:bodyPr wrap="square" rtlCol="0">
              <a:spAutoFit/>
            </a:bodyPr>
            <a:lstStyle/>
            <a:p>
              <a:pPr algn="ctr"/>
              <a:r>
                <a:rPr lang="zh-CN" altLang="en-US" sz="2666" b="1" dirty="0">
                  <a:solidFill>
                    <a:schemeClr val="bg1"/>
                  </a:solidFill>
                  <a:latin typeface="微软雅黑" panose="020B0503020204020204" pitchFamily="34" charset="-122"/>
                  <a:ea typeface="微软雅黑" panose="020B0503020204020204" pitchFamily="34" charset="-122"/>
                  <a:cs typeface="Open Sans" panose="020B0606030504020204" pitchFamily="34" charset="0"/>
                </a:rPr>
                <a:t>在线课程</a:t>
              </a:r>
              <a:r>
                <a:rPr lang="en-US" sz="2666" b="1" dirty="0">
                  <a:solidFill>
                    <a:schemeClr val="bg1"/>
                  </a:solidFill>
                  <a:latin typeface="微软雅黑" panose="020B0503020204020204" pitchFamily="34" charset="-122"/>
                  <a:ea typeface="微软雅黑" panose="020B0503020204020204" pitchFamily="34" charset="-122"/>
                  <a:cs typeface="Open Sans" panose="020B0606030504020204" pitchFamily="34" charset="0"/>
                </a:rPr>
                <a:t> </a:t>
              </a:r>
            </a:p>
          </p:txBody>
        </p:sp>
      </p:grpSp>
      <p:sp>
        <p:nvSpPr>
          <p:cNvPr id="24" name="TextBox 54"/>
          <p:cNvSpPr txBox="1"/>
          <p:nvPr/>
        </p:nvSpPr>
        <p:spPr>
          <a:xfrm>
            <a:off x="5443584" y="1094760"/>
            <a:ext cx="553628" cy="706440"/>
          </a:xfrm>
          <a:prstGeom prst="rect">
            <a:avLst/>
          </a:prstGeom>
          <a:noFill/>
        </p:spPr>
        <p:txBody>
          <a:bodyPr wrap="square" lIns="49622" tIns="24811" rIns="49622" bIns="24811" rtlCol="0">
            <a:spAutoFit/>
          </a:bodyPr>
          <a:lstStyle/>
          <a:p>
            <a:r>
              <a:rPr lang="id-ID" sz="4265" dirty="0">
                <a:solidFill>
                  <a:schemeClr val="bg1">
                    <a:lumMod val="50000"/>
                  </a:schemeClr>
                </a:solidFill>
                <a:latin typeface="+mj-lt"/>
                <a:ea typeface="微软雅黑" panose="020B0503020204020204" pitchFamily="34" charset="-122"/>
              </a:rPr>
              <a:t>1</a:t>
            </a:r>
          </a:p>
        </p:txBody>
      </p:sp>
      <p:sp>
        <p:nvSpPr>
          <p:cNvPr id="25" name="Rectangle 19"/>
          <p:cNvSpPr/>
          <p:nvPr/>
        </p:nvSpPr>
        <p:spPr>
          <a:xfrm>
            <a:off x="6054109" y="757412"/>
            <a:ext cx="5263924" cy="1158102"/>
          </a:xfrm>
          <a:prstGeom prst="rect">
            <a:avLst/>
          </a:prstGeom>
        </p:spPr>
        <p:txBody>
          <a:bodyPr wrap="square" lIns="49622" tIns="24811" rIns="49622" bIns="24811">
            <a:spAutoFit/>
          </a:bodyPr>
          <a:lstStyle/>
          <a:p>
            <a:pPr>
              <a:lnSpc>
                <a:spcPct val="120000"/>
              </a:lnSpc>
            </a:pPr>
            <a:r>
              <a:rPr lang="zh-CN" altLang="en-US" sz="2000" dirty="0">
                <a:solidFill>
                  <a:srgbClr val="FF0000"/>
                </a:solidFill>
                <a:latin typeface="微软雅黑" panose="020B0503020204020204" pitchFamily="34" charset="-122"/>
                <a:ea typeface="微软雅黑" panose="020B0503020204020204" pitchFamily="34" charset="-122"/>
              </a:rPr>
              <a:t>具有完整教学过程</a:t>
            </a:r>
            <a:r>
              <a:rPr lang="zh-CN" altLang="en-US" sz="2000" dirty="0">
                <a:latin typeface="微软雅黑" panose="020B0503020204020204" pitchFamily="34" charset="-122"/>
                <a:ea typeface="微软雅黑" panose="020B0503020204020204" pitchFamily="34" charset="-122"/>
              </a:rPr>
              <a:t>：在线课程也是课程，有设计、有实施和有评价，开放在线课程即是开放整个课程的各个环节，从资源到教学过程。</a:t>
            </a:r>
            <a:endParaRPr lang="en-US" altLang="zh-CN" sz="2000" dirty="0">
              <a:latin typeface="微软雅黑" panose="020B0503020204020204" pitchFamily="34" charset="-122"/>
              <a:ea typeface="微软雅黑" panose="020B0503020204020204" pitchFamily="34" charset="-122"/>
            </a:endParaRPr>
          </a:p>
        </p:txBody>
      </p:sp>
      <p:sp>
        <p:nvSpPr>
          <p:cNvPr id="26" name="TextBox 56"/>
          <p:cNvSpPr txBox="1"/>
          <p:nvPr/>
        </p:nvSpPr>
        <p:spPr>
          <a:xfrm>
            <a:off x="5500477" y="2307945"/>
            <a:ext cx="553628" cy="706440"/>
          </a:xfrm>
          <a:prstGeom prst="rect">
            <a:avLst/>
          </a:prstGeom>
          <a:noFill/>
        </p:spPr>
        <p:txBody>
          <a:bodyPr wrap="square" lIns="49622" tIns="24811" rIns="49622" bIns="24811" rtlCol="0">
            <a:spAutoFit/>
          </a:bodyPr>
          <a:lstStyle/>
          <a:p>
            <a:r>
              <a:rPr lang="en-US" sz="4265" dirty="0">
                <a:solidFill>
                  <a:schemeClr val="bg1">
                    <a:lumMod val="50000"/>
                  </a:schemeClr>
                </a:solidFill>
                <a:latin typeface="+mj-lt"/>
                <a:ea typeface="微软雅黑" panose="020B0503020204020204" pitchFamily="34" charset="-122"/>
              </a:rPr>
              <a:t>2</a:t>
            </a:r>
            <a:endParaRPr lang="id-ID" sz="4265" dirty="0">
              <a:solidFill>
                <a:schemeClr val="bg1">
                  <a:lumMod val="50000"/>
                </a:schemeClr>
              </a:solidFill>
              <a:latin typeface="+mj-lt"/>
              <a:ea typeface="微软雅黑" panose="020B0503020204020204" pitchFamily="34" charset="-122"/>
            </a:endParaRPr>
          </a:p>
        </p:txBody>
      </p:sp>
      <p:sp>
        <p:nvSpPr>
          <p:cNvPr id="27" name="Rectangle 19"/>
          <p:cNvSpPr/>
          <p:nvPr/>
        </p:nvSpPr>
        <p:spPr>
          <a:xfrm>
            <a:off x="6054105" y="2119438"/>
            <a:ext cx="5263928" cy="1158102"/>
          </a:xfrm>
          <a:prstGeom prst="rect">
            <a:avLst/>
          </a:prstGeom>
        </p:spPr>
        <p:txBody>
          <a:bodyPr wrap="square" lIns="49622" tIns="24811" rIns="49622" bIns="24811">
            <a:spAutoFit/>
          </a:bodyPr>
          <a:lstStyle/>
          <a:p>
            <a:pPr>
              <a:lnSpc>
                <a:spcPct val="120000"/>
              </a:lnSpc>
            </a:pPr>
            <a:r>
              <a:rPr lang="zh-CN" altLang="en-US" sz="2000" dirty="0">
                <a:solidFill>
                  <a:srgbClr val="FF0000"/>
                </a:solidFill>
                <a:latin typeface="微软雅黑" panose="020B0503020204020204" pitchFamily="34" charset="-122"/>
                <a:ea typeface="微软雅黑" panose="020B0503020204020204" pitchFamily="34" charset="-122"/>
              </a:rPr>
              <a:t>学习的灵活性和自主性</a:t>
            </a:r>
            <a:r>
              <a:rPr lang="zh-CN" altLang="en-US" sz="2000" dirty="0">
                <a:latin typeface="微软雅黑" panose="020B0503020204020204" pitchFamily="34" charset="-122"/>
                <a:ea typeface="微软雅黑" panose="020B0503020204020204" pitchFamily="34" charset="-122"/>
              </a:rPr>
              <a:t>：学生独立自主地开展学习，自定学习步调、学习地点、学习时间和学习环境，因此灵活性也较大。</a:t>
            </a:r>
            <a:endParaRPr lang="en-US" altLang="zh-CN" sz="2000" dirty="0">
              <a:latin typeface="微软雅黑" panose="020B0503020204020204" pitchFamily="34" charset="-122"/>
              <a:ea typeface="微软雅黑" panose="020B0503020204020204" pitchFamily="34" charset="-122"/>
            </a:endParaRPr>
          </a:p>
        </p:txBody>
      </p:sp>
      <p:sp>
        <p:nvSpPr>
          <p:cNvPr id="28" name="TextBox 58"/>
          <p:cNvSpPr txBox="1"/>
          <p:nvPr/>
        </p:nvSpPr>
        <p:spPr>
          <a:xfrm>
            <a:off x="5443584" y="3950998"/>
            <a:ext cx="553628" cy="706440"/>
          </a:xfrm>
          <a:prstGeom prst="rect">
            <a:avLst/>
          </a:prstGeom>
          <a:noFill/>
        </p:spPr>
        <p:txBody>
          <a:bodyPr wrap="square" lIns="49622" tIns="24811" rIns="49622" bIns="24811" rtlCol="0">
            <a:spAutoFit/>
          </a:bodyPr>
          <a:lstStyle/>
          <a:p>
            <a:r>
              <a:rPr lang="en-US" sz="4265" dirty="0">
                <a:solidFill>
                  <a:schemeClr val="bg1">
                    <a:lumMod val="50000"/>
                  </a:schemeClr>
                </a:solidFill>
                <a:latin typeface="+mj-lt"/>
                <a:ea typeface="微软雅黑" panose="020B0503020204020204" pitchFamily="34" charset="-122"/>
              </a:rPr>
              <a:t>3</a:t>
            </a:r>
            <a:endParaRPr lang="id-ID" sz="4265" dirty="0">
              <a:solidFill>
                <a:schemeClr val="bg1">
                  <a:lumMod val="50000"/>
                </a:schemeClr>
              </a:solidFill>
              <a:latin typeface="+mj-lt"/>
              <a:ea typeface="微软雅黑" panose="020B0503020204020204" pitchFamily="34" charset="-122"/>
            </a:endParaRPr>
          </a:p>
        </p:txBody>
      </p:sp>
      <p:sp>
        <p:nvSpPr>
          <p:cNvPr id="29" name="Rectangle 19"/>
          <p:cNvSpPr/>
          <p:nvPr/>
        </p:nvSpPr>
        <p:spPr>
          <a:xfrm>
            <a:off x="6054105" y="3540501"/>
            <a:ext cx="5263928" cy="1527434"/>
          </a:xfrm>
          <a:prstGeom prst="rect">
            <a:avLst/>
          </a:prstGeom>
        </p:spPr>
        <p:txBody>
          <a:bodyPr wrap="square" lIns="49622" tIns="24811" rIns="49622" bIns="24811">
            <a:spAutoFit/>
          </a:bodyPr>
          <a:lstStyle/>
          <a:p>
            <a:pPr>
              <a:lnSpc>
                <a:spcPct val="120000"/>
              </a:lnSpc>
            </a:pPr>
            <a:r>
              <a:rPr lang="zh-CN" altLang="en-US" sz="2000" dirty="0">
                <a:solidFill>
                  <a:srgbClr val="FF0000"/>
                </a:solidFill>
                <a:latin typeface="微软雅黑" panose="020B0503020204020204" pitchFamily="34" charset="-122"/>
                <a:ea typeface="微软雅黑" panose="020B0503020204020204" pitchFamily="34" charset="-122"/>
              </a:rPr>
              <a:t>教与学的分离及整合</a:t>
            </a:r>
            <a:r>
              <a:rPr lang="zh-CN" altLang="en-US" sz="2000" dirty="0">
                <a:latin typeface="微软雅黑" panose="020B0503020204020204" pitchFamily="34" charset="-122"/>
                <a:ea typeface="微软雅黑" panose="020B0503020204020204" pitchFamily="34" charset="-122"/>
              </a:rPr>
              <a:t>：教师课程设计、教学材料组织、教学活动设计等在课程开设前已结束。课程开设后，主要是学生的学习活动和学习支持服务的活动。</a:t>
            </a:r>
            <a:endParaRPr lang="en-US" altLang="zh-CN" sz="2000" dirty="0">
              <a:latin typeface="微软雅黑" panose="020B0503020204020204" pitchFamily="34" charset="-122"/>
              <a:ea typeface="微软雅黑" panose="020B0503020204020204" pitchFamily="34" charset="-122"/>
            </a:endParaRPr>
          </a:p>
        </p:txBody>
      </p:sp>
      <p:cxnSp>
        <p:nvCxnSpPr>
          <p:cNvPr id="31" name="直接连接符 30"/>
          <p:cNvCxnSpPr/>
          <p:nvPr/>
        </p:nvCxnSpPr>
        <p:spPr>
          <a:xfrm>
            <a:off x="5577397" y="3429000"/>
            <a:ext cx="5600675" cy="0"/>
          </a:xfrm>
          <a:prstGeom prst="line">
            <a:avLst/>
          </a:prstGeom>
          <a:ln>
            <a:solidFill>
              <a:srgbClr val="659532"/>
            </a:solidFill>
          </a:ln>
        </p:spPr>
        <p:style>
          <a:lnRef idx="1">
            <a:schemeClr val="accent1"/>
          </a:lnRef>
          <a:fillRef idx="0">
            <a:schemeClr val="accent1"/>
          </a:fillRef>
          <a:effectRef idx="0">
            <a:schemeClr val="accent1"/>
          </a:effectRef>
          <a:fontRef idx="minor">
            <a:schemeClr val="tx1"/>
          </a:fontRef>
        </p:style>
      </p:cxnSp>
      <p:sp>
        <p:nvSpPr>
          <p:cNvPr id="32" name="TextBox 58"/>
          <p:cNvSpPr txBox="1"/>
          <p:nvPr/>
        </p:nvSpPr>
        <p:spPr>
          <a:xfrm>
            <a:off x="5443584" y="5424783"/>
            <a:ext cx="553628" cy="706440"/>
          </a:xfrm>
          <a:prstGeom prst="rect">
            <a:avLst/>
          </a:prstGeom>
          <a:noFill/>
        </p:spPr>
        <p:txBody>
          <a:bodyPr wrap="square" lIns="49622" tIns="24811" rIns="49622" bIns="24811" rtlCol="0">
            <a:spAutoFit/>
          </a:bodyPr>
          <a:lstStyle/>
          <a:p>
            <a:r>
              <a:rPr lang="en-US" sz="4265" dirty="0">
                <a:solidFill>
                  <a:schemeClr val="bg1">
                    <a:lumMod val="50000"/>
                  </a:schemeClr>
                </a:solidFill>
                <a:latin typeface="+mj-lt"/>
                <a:ea typeface="微软雅黑" panose="020B0503020204020204" pitchFamily="34" charset="-122"/>
              </a:rPr>
              <a:t>4</a:t>
            </a:r>
            <a:endParaRPr lang="id-ID" sz="4265" dirty="0">
              <a:solidFill>
                <a:schemeClr val="bg1">
                  <a:lumMod val="50000"/>
                </a:schemeClr>
              </a:solidFill>
              <a:latin typeface="+mj-lt"/>
              <a:ea typeface="微软雅黑" panose="020B0503020204020204" pitchFamily="34" charset="-122"/>
            </a:endParaRPr>
          </a:p>
        </p:txBody>
      </p:sp>
      <p:sp>
        <p:nvSpPr>
          <p:cNvPr id="33" name="Rectangle 19"/>
          <p:cNvSpPr/>
          <p:nvPr/>
        </p:nvSpPr>
        <p:spPr>
          <a:xfrm>
            <a:off x="6054109" y="5067935"/>
            <a:ext cx="5263924" cy="1435101"/>
          </a:xfrm>
          <a:prstGeom prst="rect">
            <a:avLst/>
          </a:prstGeom>
        </p:spPr>
        <p:txBody>
          <a:bodyPr wrap="square" lIns="49622" tIns="24811" rIns="49622" bIns="24811">
            <a:spAutoFit/>
          </a:bodyPr>
          <a:lstStyle/>
          <a:p>
            <a:pPr>
              <a:lnSpc>
                <a:spcPct val="150000"/>
              </a:lnSpc>
            </a:pPr>
            <a:r>
              <a:rPr lang="zh-CN" altLang="en-US" sz="2000" dirty="0">
                <a:solidFill>
                  <a:srgbClr val="FF0000"/>
                </a:solidFill>
                <a:latin typeface="微软雅黑" panose="020B0503020204020204" pitchFamily="34" charset="-122"/>
                <a:ea typeface="微软雅黑" panose="020B0503020204020204" pitchFamily="34" charset="-122"/>
              </a:rPr>
              <a:t>必要的学习交互与服务</a:t>
            </a:r>
            <a:r>
              <a:rPr lang="zh-CN" altLang="en-US" sz="2000" dirty="0">
                <a:latin typeface="微软雅黑" panose="020B0503020204020204" pitchFamily="34" charset="-122"/>
                <a:ea typeface="微软雅黑" panose="020B0503020204020204" pitchFamily="34" charset="-122"/>
              </a:rPr>
              <a:t>：在线课程的教学过程离不开教学互动和学习交互，在技术全方位的支持，通过教学活动实现交互和学习支持服务。 </a:t>
            </a:r>
            <a:endParaRPr lang="en-US" altLang="zh-CN" sz="2000" dirty="0">
              <a:latin typeface="微软雅黑" panose="020B0503020204020204" pitchFamily="34" charset="-122"/>
              <a:ea typeface="微软雅黑" panose="020B0503020204020204" pitchFamily="34" charset="-122"/>
            </a:endParaRPr>
          </a:p>
        </p:txBody>
      </p:sp>
      <p:cxnSp>
        <p:nvCxnSpPr>
          <p:cNvPr id="39" name="直接连接符 38"/>
          <p:cNvCxnSpPr/>
          <p:nvPr/>
        </p:nvCxnSpPr>
        <p:spPr>
          <a:xfrm>
            <a:off x="5577397" y="2038739"/>
            <a:ext cx="5600675" cy="0"/>
          </a:xfrm>
          <a:prstGeom prst="line">
            <a:avLst/>
          </a:prstGeom>
          <a:ln>
            <a:solidFill>
              <a:srgbClr val="659532"/>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5500477" y="5067935"/>
            <a:ext cx="5600675" cy="0"/>
          </a:xfrm>
          <a:prstGeom prst="line">
            <a:avLst/>
          </a:prstGeom>
          <a:ln>
            <a:solidFill>
              <a:srgbClr val="659532"/>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952080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anim calcmode="lin" valueType="num">
                                      <p:cBhvr additive="base">
                                        <p:cTn id="7" dur="500" fill="hold"/>
                                        <p:tgtEl>
                                          <p:spTgt spid="76"/>
                                        </p:tgtEl>
                                        <p:attrNameLst>
                                          <p:attrName>ppt_x</p:attrName>
                                        </p:attrNameLst>
                                      </p:cBhvr>
                                      <p:tavLst>
                                        <p:tav tm="0">
                                          <p:val>
                                            <p:strVal val="#ppt_x"/>
                                          </p:val>
                                        </p:tav>
                                        <p:tav tm="100000">
                                          <p:val>
                                            <p:strVal val="#ppt_x"/>
                                          </p:val>
                                        </p:tav>
                                      </p:tavLst>
                                    </p:anim>
                                    <p:anim calcmode="lin" valueType="num">
                                      <p:cBhvr additive="base">
                                        <p:cTn id="8"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arn(inVertical)">
                                      <p:cBhvr>
                                        <p:cTn id="20" dur="500"/>
                                        <p:tgtEl>
                                          <p:spTgt spid="2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barn(inVertical)">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additive="base">
                                        <p:cTn id="28" dur="500" fill="hold"/>
                                        <p:tgtEl>
                                          <p:spTgt spid="26"/>
                                        </p:tgtEl>
                                        <p:attrNameLst>
                                          <p:attrName>ppt_x</p:attrName>
                                        </p:attrNameLst>
                                      </p:cBhvr>
                                      <p:tavLst>
                                        <p:tav tm="0">
                                          <p:val>
                                            <p:strVal val="#ppt_x"/>
                                          </p:val>
                                        </p:tav>
                                        <p:tav tm="100000">
                                          <p:val>
                                            <p:strVal val="#ppt_x"/>
                                          </p:val>
                                        </p:tav>
                                      </p:tavLst>
                                    </p:anim>
                                    <p:anim calcmode="lin" valueType="num">
                                      <p:cBhvr additive="base">
                                        <p:cTn id="29" dur="500" fill="hold"/>
                                        <p:tgtEl>
                                          <p:spTgt spid="26"/>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39"/>
                                        </p:tgtEl>
                                        <p:attrNameLst>
                                          <p:attrName>style.visibility</p:attrName>
                                        </p:attrNameLst>
                                      </p:cBhvr>
                                      <p:to>
                                        <p:strVal val="visible"/>
                                      </p:to>
                                    </p:set>
                                    <p:anim calcmode="lin" valueType="num">
                                      <p:cBhvr additive="base">
                                        <p:cTn id="32" dur="500" fill="hold"/>
                                        <p:tgtEl>
                                          <p:spTgt spid="39"/>
                                        </p:tgtEl>
                                        <p:attrNameLst>
                                          <p:attrName>ppt_x</p:attrName>
                                        </p:attrNameLst>
                                      </p:cBhvr>
                                      <p:tavLst>
                                        <p:tav tm="0">
                                          <p:val>
                                            <p:strVal val="#ppt_x"/>
                                          </p:val>
                                        </p:tav>
                                        <p:tav tm="100000">
                                          <p:val>
                                            <p:strVal val="#ppt_x"/>
                                          </p:val>
                                        </p:tav>
                                      </p:tavLst>
                                    </p:anim>
                                    <p:anim calcmode="lin" valueType="num">
                                      <p:cBhvr additive="base">
                                        <p:cTn id="33" dur="500" fill="hold"/>
                                        <p:tgtEl>
                                          <p:spTgt spid="39"/>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27"/>
                                        </p:tgtEl>
                                        <p:attrNameLst>
                                          <p:attrName>style.visibility</p:attrName>
                                        </p:attrNameLst>
                                      </p:cBhvr>
                                      <p:to>
                                        <p:strVal val="visible"/>
                                      </p:to>
                                    </p:set>
                                    <p:anim calcmode="lin" valueType="num">
                                      <p:cBhvr additive="base">
                                        <p:cTn id="36" dur="500" fill="hold"/>
                                        <p:tgtEl>
                                          <p:spTgt spid="27"/>
                                        </p:tgtEl>
                                        <p:attrNameLst>
                                          <p:attrName>ppt_x</p:attrName>
                                        </p:attrNameLst>
                                      </p:cBhvr>
                                      <p:tavLst>
                                        <p:tav tm="0">
                                          <p:val>
                                            <p:strVal val="#ppt_x"/>
                                          </p:val>
                                        </p:tav>
                                        <p:tav tm="100000">
                                          <p:val>
                                            <p:strVal val="#ppt_x"/>
                                          </p:val>
                                        </p:tav>
                                      </p:tavLst>
                                    </p:anim>
                                    <p:anim calcmode="lin" valueType="num">
                                      <p:cBhvr additive="base">
                                        <p:cTn id="37"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anim calcmode="lin" valueType="num">
                                      <p:cBhvr additive="base">
                                        <p:cTn id="42" dur="500" fill="hold"/>
                                        <p:tgtEl>
                                          <p:spTgt spid="31"/>
                                        </p:tgtEl>
                                        <p:attrNameLst>
                                          <p:attrName>ppt_x</p:attrName>
                                        </p:attrNameLst>
                                      </p:cBhvr>
                                      <p:tavLst>
                                        <p:tav tm="0">
                                          <p:val>
                                            <p:strVal val="#ppt_x"/>
                                          </p:val>
                                        </p:tav>
                                        <p:tav tm="100000">
                                          <p:val>
                                            <p:strVal val="#ppt_x"/>
                                          </p:val>
                                        </p:tav>
                                      </p:tavLst>
                                    </p:anim>
                                    <p:anim calcmode="lin" valueType="num">
                                      <p:cBhvr additive="base">
                                        <p:cTn id="43" dur="500" fill="hold"/>
                                        <p:tgtEl>
                                          <p:spTgt spid="31"/>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 calcmode="lin" valueType="num">
                                      <p:cBhvr additive="base">
                                        <p:cTn id="46" dur="500" fill="hold"/>
                                        <p:tgtEl>
                                          <p:spTgt spid="28"/>
                                        </p:tgtEl>
                                        <p:attrNameLst>
                                          <p:attrName>ppt_x</p:attrName>
                                        </p:attrNameLst>
                                      </p:cBhvr>
                                      <p:tavLst>
                                        <p:tav tm="0">
                                          <p:val>
                                            <p:strVal val="#ppt_x"/>
                                          </p:val>
                                        </p:tav>
                                        <p:tav tm="100000">
                                          <p:val>
                                            <p:strVal val="#ppt_x"/>
                                          </p:val>
                                        </p:tav>
                                      </p:tavLst>
                                    </p:anim>
                                    <p:anim calcmode="lin" valueType="num">
                                      <p:cBhvr additive="base">
                                        <p:cTn id="47" dur="500" fill="hold"/>
                                        <p:tgtEl>
                                          <p:spTgt spid="28"/>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29"/>
                                        </p:tgtEl>
                                        <p:attrNameLst>
                                          <p:attrName>style.visibility</p:attrName>
                                        </p:attrNameLst>
                                      </p:cBhvr>
                                      <p:to>
                                        <p:strVal val="visible"/>
                                      </p:to>
                                    </p:set>
                                    <p:anim calcmode="lin" valueType="num">
                                      <p:cBhvr additive="base">
                                        <p:cTn id="50" dur="500" fill="hold"/>
                                        <p:tgtEl>
                                          <p:spTgt spid="29"/>
                                        </p:tgtEl>
                                        <p:attrNameLst>
                                          <p:attrName>ppt_x</p:attrName>
                                        </p:attrNameLst>
                                      </p:cBhvr>
                                      <p:tavLst>
                                        <p:tav tm="0">
                                          <p:val>
                                            <p:strVal val="#ppt_x"/>
                                          </p:val>
                                        </p:tav>
                                        <p:tav tm="100000">
                                          <p:val>
                                            <p:strVal val="#ppt_x"/>
                                          </p:val>
                                        </p:tav>
                                      </p:tavLst>
                                    </p:anim>
                                    <p:anim calcmode="lin" valueType="num">
                                      <p:cBhvr additive="base">
                                        <p:cTn id="51"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40"/>
                                        </p:tgtEl>
                                        <p:attrNameLst>
                                          <p:attrName>style.visibility</p:attrName>
                                        </p:attrNameLst>
                                      </p:cBhvr>
                                      <p:to>
                                        <p:strVal val="visible"/>
                                      </p:to>
                                    </p:set>
                                    <p:anim calcmode="lin" valueType="num">
                                      <p:cBhvr additive="base">
                                        <p:cTn id="56" dur="500" fill="hold"/>
                                        <p:tgtEl>
                                          <p:spTgt spid="40"/>
                                        </p:tgtEl>
                                        <p:attrNameLst>
                                          <p:attrName>ppt_x</p:attrName>
                                        </p:attrNameLst>
                                      </p:cBhvr>
                                      <p:tavLst>
                                        <p:tav tm="0">
                                          <p:val>
                                            <p:strVal val="#ppt_x"/>
                                          </p:val>
                                        </p:tav>
                                        <p:tav tm="100000">
                                          <p:val>
                                            <p:strVal val="#ppt_x"/>
                                          </p:val>
                                        </p:tav>
                                      </p:tavLst>
                                    </p:anim>
                                    <p:anim calcmode="lin" valueType="num">
                                      <p:cBhvr additive="base">
                                        <p:cTn id="57" dur="500" fill="hold"/>
                                        <p:tgtEl>
                                          <p:spTgt spid="40"/>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33"/>
                                        </p:tgtEl>
                                        <p:attrNameLst>
                                          <p:attrName>style.visibility</p:attrName>
                                        </p:attrNameLst>
                                      </p:cBhvr>
                                      <p:to>
                                        <p:strVal val="visible"/>
                                      </p:to>
                                    </p:set>
                                    <p:anim calcmode="lin" valueType="num">
                                      <p:cBhvr additive="base">
                                        <p:cTn id="60" dur="500" fill="hold"/>
                                        <p:tgtEl>
                                          <p:spTgt spid="33"/>
                                        </p:tgtEl>
                                        <p:attrNameLst>
                                          <p:attrName>ppt_x</p:attrName>
                                        </p:attrNameLst>
                                      </p:cBhvr>
                                      <p:tavLst>
                                        <p:tav tm="0">
                                          <p:val>
                                            <p:strVal val="#ppt_x"/>
                                          </p:val>
                                        </p:tav>
                                        <p:tav tm="100000">
                                          <p:val>
                                            <p:strVal val="#ppt_x"/>
                                          </p:val>
                                        </p:tav>
                                      </p:tavLst>
                                    </p:anim>
                                    <p:anim calcmode="lin" valueType="num">
                                      <p:cBhvr additive="base">
                                        <p:cTn id="61" dur="500" fill="hold"/>
                                        <p:tgtEl>
                                          <p:spTgt spid="33"/>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32"/>
                                        </p:tgtEl>
                                        <p:attrNameLst>
                                          <p:attrName>style.visibility</p:attrName>
                                        </p:attrNameLst>
                                      </p:cBhvr>
                                      <p:to>
                                        <p:strVal val="visible"/>
                                      </p:to>
                                    </p:set>
                                    <p:anim calcmode="lin" valueType="num">
                                      <p:cBhvr additive="base">
                                        <p:cTn id="64" dur="500" fill="hold"/>
                                        <p:tgtEl>
                                          <p:spTgt spid="32"/>
                                        </p:tgtEl>
                                        <p:attrNameLst>
                                          <p:attrName>ppt_x</p:attrName>
                                        </p:attrNameLst>
                                      </p:cBhvr>
                                      <p:tavLst>
                                        <p:tav tm="0">
                                          <p:val>
                                            <p:strVal val="#ppt_x"/>
                                          </p:val>
                                        </p:tav>
                                        <p:tav tm="100000">
                                          <p:val>
                                            <p:strVal val="#ppt_x"/>
                                          </p:val>
                                        </p:tav>
                                      </p:tavLst>
                                    </p:anim>
                                    <p:anim calcmode="lin" valueType="num">
                                      <p:cBhvr additive="base">
                                        <p:cTn id="65"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8" grpId="0"/>
      <p:bldP spid="29" grpId="0"/>
      <p:bldP spid="32" grpId="0"/>
      <p:bldP spid="3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68" name="直角三角形 9"/>
          <p:cNvSpPr/>
          <p:nvPr/>
        </p:nvSpPr>
        <p:spPr>
          <a:xfrm flipH="1" flipV="1">
            <a:off x="4949825" y="-35560"/>
            <a:ext cx="7269480" cy="3656330"/>
          </a:xfrm>
          <a:prstGeom prst="rtTriangle">
            <a:avLst/>
          </a:prstGeom>
          <a:solidFill>
            <a:srgbClr val="215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669" name="直角三角形 5"/>
          <p:cNvSpPr/>
          <p:nvPr/>
        </p:nvSpPr>
        <p:spPr>
          <a:xfrm>
            <a:off x="-13970" y="3239770"/>
            <a:ext cx="7269480" cy="3656330"/>
          </a:xfrm>
          <a:prstGeom prst="rtTriangle">
            <a:avLst/>
          </a:prstGeom>
          <a:solidFill>
            <a:srgbClr val="215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670" name="矩形 6"/>
          <p:cNvSpPr/>
          <p:nvPr/>
        </p:nvSpPr>
        <p:spPr>
          <a:xfrm>
            <a:off x="524059" y="444500"/>
            <a:ext cx="11287125" cy="5969000"/>
          </a:xfrm>
          <a:prstGeom prst="rect">
            <a:avLst/>
          </a:prstGeom>
          <a:solidFill>
            <a:schemeClr val="bg1"/>
          </a:solidFill>
          <a:ln>
            <a:solidFill>
              <a:srgbClr val="2159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671" name="文本框 47"/>
          <p:cNvSpPr txBox="1"/>
          <p:nvPr/>
        </p:nvSpPr>
        <p:spPr>
          <a:xfrm>
            <a:off x="1157914" y="774633"/>
            <a:ext cx="5633085" cy="1015663"/>
          </a:xfrm>
          <a:prstGeom prst="rect">
            <a:avLst/>
          </a:prstGeom>
          <a:noFill/>
        </p:spPr>
        <p:txBody>
          <a:bodyPr wrap="square" rtlCol="0">
            <a:spAutoFit/>
          </a:bodyPr>
          <a:lstStyle/>
          <a:p>
            <a:pPr algn="ctr"/>
            <a:r>
              <a:rPr lang="zh-CN" altLang="en-US" sz="6000" b="1" dirty="0">
                <a:solidFill>
                  <a:srgbClr val="2159A5"/>
                </a:solidFill>
                <a:latin typeface="+mj-ea"/>
                <a:ea typeface="+mj-ea"/>
              </a:rPr>
              <a:t>探讨内容</a:t>
            </a:r>
          </a:p>
        </p:txBody>
      </p:sp>
      <p:sp>
        <p:nvSpPr>
          <p:cNvPr id="1048672" name="文本框 48"/>
          <p:cNvSpPr txBox="1"/>
          <p:nvPr/>
        </p:nvSpPr>
        <p:spPr>
          <a:xfrm>
            <a:off x="2372353" y="1758615"/>
            <a:ext cx="3592286" cy="338554"/>
          </a:xfrm>
          <a:prstGeom prst="rect">
            <a:avLst/>
          </a:prstGeom>
          <a:noFill/>
        </p:spPr>
        <p:txBody>
          <a:bodyPr wrap="square" rtlCol="0">
            <a:spAutoFit/>
          </a:bodyPr>
          <a:lstStyle/>
          <a:p>
            <a:pPr algn="dist"/>
            <a:r>
              <a:rPr lang="en-US" altLang="zh-CN" sz="1600" dirty="0">
                <a:solidFill>
                  <a:srgbClr val="2159A5"/>
                </a:solidFill>
              </a:rPr>
              <a:t>Discussion content</a:t>
            </a:r>
          </a:p>
        </p:txBody>
      </p:sp>
      <p:grpSp>
        <p:nvGrpSpPr>
          <p:cNvPr id="2" name="组合 1"/>
          <p:cNvGrpSpPr/>
          <p:nvPr/>
        </p:nvGrpSpPr>
        <p:grpSpPr>
          <a:xfrm>
            <a:off x="1382439" y="4748928"/>
            <a:ext cx="5846692" cy="830997"/>
            <a:chOff x="1598295" y="3027045"/>
            <a:chExt cx="4680413" cy="830997"/>
          </a:xfrm>
        </p:grpSpPr>
        <p:sp>
          <p:nvSpPr>
            <p:cNvPr id="1048673" name="文本框 51"/>
            <p:cNvSpPr txBox="1"/>
            <p:nvPr/>
          </p:nvSpPr>
          <p:spPr>
            <a:xfrm>
              <a:off x="2471420" y="3129661"/>
              <a:ext cx="3807288" cy="584775"/>
            </a:xfrm>
            <a:prstGeom prst="rect">
              <a:avLst/>
            </a:prstGeom>
            <a:noFill/>
          </p:spPr>
          <p:txBody>
            <a:bodyPr wrap="square" rtlCol="0">
              <a:spAutoFit/>
            </a:bodyPr>
            <a:lstStyle/>
            <a:p>
              <a:r>
                <a:rPr lang="zh-CN" altLang="en-US" sz="3200" b="1" dirty="0">
                  <a:solidFill>
                    <a:srgbClr val="2159A5"/>
                  </a:solidFill>
                  <a:latin typeface="微软雅黑" panose="020B0503020204020204" charset="-122"/>
                  <a:ea typeface="微软雅黑" panose="020B0503020204020204" charset="-122"/>
                </a:rPr>
                <a:t>交互理论与学习支持服务</a:t>
              </a:r>
            </a:p>
          </p:txBody>
        </p:sp>
        <p:sp>
          <p:nvSpPr>
            <p:cNvPr id="1048678" name="文本框 56"/>
            <p:cNvSpPr txBox="1"/>
            <p:nvPr/>
          </p:nvSpPr>
          <p:spPr>
            <a:xfrm>
              <a:off x="1598295" y="3027045"/>
              <a:ext cx="873125" cy="830997"/>
            </a:xfrm>
            <a:prstGeom prst="rect">
              <a:avLst/>
            </a:prstGeom>
            <a:noFill/>
          </p:spPr>
          <p:txBody>
            <a:bodyPr wrap="square" rtlCol="0">
              <a:spAutoFit/>
            </a:bodyPr>
            <a:lstStyle/>
            <a:p>
              <a:pPr algn="l"/>
              <a:r>
                <a:rPr lang="en-US" altLang="zh-CN" sz="4800" b="1" dirty="0">
                  <a:solidFill>
                    <a:srgbClr val="2159A5"/>
                  </a:solidFill>
                  <a:latin typeface="微软雅黑" panose="020B0503020204020204" charset="-122"/>
                  <a:ea typeface="微软雅黑" panose="020B0503020204020204" charset="-122"/>
                </a:rPr>
                <a:t>03</a:t>
              </a:r>
            </a:p>
          </p:txBody>
        </p:sp>
      </p:grpSp>
      <p:grpSp>
        <p:nvGrpSpPr>
          <p:cNvPr id="13" name="组合 12">
            <a:extLst>
              <a:ext uri="{FF2B5EF4-FFF2-40B4-BE49-F238E27FC236}">
                <a16:creationId xmlns:a16="http://schemas.microsoft.com/office/drawing/2014/main" id="{87BBA76B-8FBF-4C88-A468-5B94BA1AECD1}"/>
              </a:ext>
            </a:extLst>
          </p:cNvPr>
          <p:cNvGrpSpPr/>
          <p:nvPr/>
        </p:nvGrpSpPr>
        <p:grpSpPr>
          <a:xfrm>
            <a:off x="1382439" y="2510217"/>
            <a:ext cx="9659829" cy="789237"/>
            <a:chOff x="1841812" y="3022559"/>
            <a:chExt cx="3419678" cy="830997"/>
          </a:xfrm>
        </p:grpSpPr>
        <p:sp>
          <p:nvSpPr>
            <p:cNvPr id="14" name="文本框 51">
              <a:extLst>
                <a:ext uri="{FF2B5EF4-FFF2-40B4-BE49-F238E27FC236}">
                  <a16:creationId xmlns:a16="http://schemas.microsoft.com/office/drawing/2014/main" id="{9977B867-6D20-479F-BD56-1C142283504F}"/>
                </a:ext>
              </a:extLst>
            </p:cNvPr>
            <p:cNvSpPr txBox="1"/>
            <p:nvPr/>
          </p:nvSpPr>
          <p:spPr>
            <a:xfrm>
              <a:off x="2242985" y="3102155"/>
              <a:ext cx="3018505" cy="615717"/>
            </a:xfrm>
            <a:prstGeom prst="rect">
              <a:avLst/>
            </a:prstGeom>
            <a:noFill/>
          </p:spPr>
          <p:txBody>
            <a:bodyPr wrap="square" rtlCol="0">
              <a:spAutoFit/>
            </a:bodyPr>
            <a:lstStyle/>
            <a:p>
              <a:r>
                <a:rPr lang="zh-CN" altLang="en-US" sz="3200" b="1" dirty="0">
                  <a:solidFill>
                    <a:srgbClr val="2159A5"/>
                  </a:solidFill>
                  <a:latin typeface="微软雅黑" panose="020B0503020204020204" charset="-122"/>
                  <a:ea typeface="微软雅黑" panose="020B0503020204020204" charset="-122"/>
                </a:rPr>
                <a:t>在线教学中交互活动的实施</a:t>
              </a:r>
            </a:p>
          </p:txBody>
        </p:sp>
        <p:sp>
          <p:nvSpPr>
            <p:cNvPr id="15" name="文本框 56">
              <a:extLst>
                <a:ext uri="{FF2B5EF4-FFF2-40B4-BE49-F238E27FC236}">
                  <a16:creationId xmlns:a16="http://schemas.microsoft.com/office/drawing/2014/main" id="{84BAEE8B-DBB2-40F1-8FC2-57706A8A06DA}"/>
                </a:ext>
              </a:extLst>
            </p:cNvPr>
            <p:cNvSpPr txBox="1"/>
            <p:nvPr/>
          </p:nvSpPr>
          <p:spPr>
            <a:xfrm>
              <a:off x="1841812" y="3022559"/>
              <a:ext cx="572310" cy="830997"/>
            </a:xfrm>
            <a:prstGeom prst="rect">
              <a:avLst/>
            </a:prstGeom>
            <a:noFill/>
          </p:spPr>
          <p:txBody>
            <a:bodyPr wrap="square" rtlCol="0">
              <a:spAutoFit/>
            </a:bodyPr>
            <a:lstStyle/>
            <a:p>
              <a:pPr algn="l"/>
              <a:r>
                <a:rPr lang="en-US" altLang="zh-CN" sz="4800" b="1" dirty="0">
                  <a:solidFill>
                    <a:srgbClr val="2159A5"/>
                  </a:solidFill>
                  <a:latin typeface="微软雅黑" panose="020B0503020204020204" charset="-122"/>
                  <a:ea typeface="微软雅黑" panose="020B0503020204020204" charset="-122"/>
                </a:rPr>
                <a:t>01</a:t>
              </a:r>
            </a:p>
          </p:txBody>
        </p:sp>
      </p:grpSp>
      <p:grpSp>
        <p:nvGrpSpPr>
          <p:cNvPr id="19" name="组合 18">
            <a:extLst>
              <a:ext uri="{FF2B5EF4-FFF2-40B4-BE49-F238E27FC236}">
                <a16:creationId xmlns:a16="http://schemas.microsoft.com/office/drawing/2014/main" id="{2C457C1D-48B8-434B-8390-F34C36862C8B}"/>
              </a:ext>
            </a:extLst>
          </p:cNvPr>
          <p:cNvGrpSpPr/>
          <p:nvPr/>
        </p:nvGrpSpPr>
        <p:grpSpPr>
          <a:xfrm>
            <a:off x="1382439" y="3601761"/>
            <a:ext cx="5846692" cy="830997"/>
            <a:chOff x="1598295" y="3027045"/>
            <a:chExt cx="4680413" cy="830997"/>
          </a:xfrm>
        </p:grpSpPr>
        <p:sp>
          <p:nvSpPr>
            <p:cNvPr id="20" name="文本框 51">
              <a:extLst>
                <a:ext uri="{FF2B5EF4-FFF2-40B4-BE49-F238E27FC236}">
                  <a16:creationId xmlns:a16="http://schemas.microsoft.com/office/drawing/2014/main" id="{B313F75A-A898-44C6-B4F7-E1F8A283B18A}"/>
                </a:ext>
              </a:extLst>
            </p:cNvPr>
            <p:cNvSpPr txBox="1"/>
            <p:nvPr/>
          </p:nvSpPr>
          <p:spPr>
            <a:xfrm>
              <a:off x="2471420" y="3129661"/>
              <a:ext cx="3807288" cy="584775"/>
            </a:xfrm>
            <a:prstGeom prst="rect">
              <a:avLst/>
            </a:prstGeom>
            <a:noFill/>
          </p:spPr>
          <p:txBody>
            <a:bodyPr wrap="square" rtlCol="0">
              <a:spAutoFit/>
            </a:bodyPr>
            <a:lstStyle/>
            <a:p>
              <a:r>
                <a:rPr lang="zh-CN" altLang="en-US" sz="3200" b="1" dirty="0">
                  <a:solidFill>
                    <a:srgbClr val="2159A5"/>
                  </a:solidFill>
                  <a:latin typeface="微软雅黑" panose="020B0503020204020204" charset="-122"/>
                  <a:ea typeface="微软雅黑" panose="020B0503020204020204" charset="-122"/>
                </a:rPr>
                <a:t>促进深层次学习的策略</a:t>
              </a:r>
            </a:p>
          </p:txBody>
        </p:sp>
        <p:sp>
          <p:nvSpPr>
            <p:cNvPr id="21" name="文本框 56">
              <a:extLst>
                <a:ext uri="{FF2B5EF4-FFF2-40B4-BE49-F238E27FC236}">
                  <a16:creationId xmlns:a16="http://schemas.microsoft.com/office/drawing/2014/main" id="{F7E8CB6E-EBD9-4A06-9FAA-B6B388391CF9}"/>
                </a:ext>
              </a:extLst>
            </p:cNvPr>
            <p:cNvSpPr txBox="1"/>
            <p:nvPr/>
          </p:nvSpPr>
          <p:spPr>
            <a:xfrm>
              <a:off x="1598295" y="3027045"/>
              <a:ext cx="873125" cy="830997"/>
            </a:xfrm>
            <a:prstGeom prst="rect">
              <a:avLst/>
            </a:prstGeom>
            <a:noFill/>
          </p:spPr>
          <p:txBody>
            <a:bodyPr wrap="square" rtlCol="0">
              <a:spAutoFit/>
            </a:bodyPr>
            <a:lstStyle/>
            <a:p>
              <a:pPr algn="l"/>
              <a:r>
                <a:rPr lang="en-US" altLang="zh-CN" sz="4800" b="1" dirty="0">
                  <a:solidFill>
                    <a:srgbClr val="2159A5"/>
                  </a:solidFill>
                  <a:latin typeface="微软雅黑" panose="020B0503020204020204" charset="-122"/>
                  <a:ea typeface="微软雅黑" panose="020B0503020204020204" charset="-122"/>
                </a:rPr>
                <a:t>02</a:t>
              </a: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48671"/>
                                        </p:tgtEl>
                                        <p:attrNameLst>
                                          <p:attrName>style.visibility</p:attrName>
                                        </p:attrNameLst>
                                      </p:cBhvr>
                                      <p:to>
                                        <p:strVal val="visible"/>
                                      </p:to>
                                    </p:set>
                                    <p:animEffect transition="in" filter="fade">
                                      <p:cBhvr>
                                        <p:cTn id="7" dur="1000"/>
                                        <p:tgtEl>
                                          <p:spTgt spid="1048671"/>
                                        </p:tgtEl>
                                      </p:cBhvr>
                                    </p:animEffect>
                                    <p:anim calcmode="lin" valueType="num">
                                      <p:cBhvr>
                                        <p:cTn id="8" dur="1000" fill="hold"/>
                                        <p:tgtEl>
                                          <p:spTgt spid="1048671"/>
                                        </p:tgtEl>
                                        <p:attrNameLst>
                                          <p:attrName>ppt_x</p:attrName>
                                        </p:attrNameLst>
                                      </p:cBhvr>
                                      <p:tavLst>
                                        <p:tav tm="0">
                                          <p:val>
                                            <p:strVal val="#ppt_x"/>
                                          </p:val>
                                        </p:tav>
                                        <p:tav tm="100000">
                                          <p:val>
                                            <p:strVal val="#ppt_x"/>
                                          </p:val>
                                        </p:tav>
                                      </p:tavLst>
                                    </p:anim>
                                    <p:anim calcmode="lin" valueType="num">
                                      <p:cBhvr>
                                        <p:cTn id="9" dur="1000" fill="hold"/>
                                        <p:tgtEl>
                                          <p:spTgt spid="104867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48672"/>
                                        </p:tgtEl>
                                        <p:attrNameLst>
                                          <p:attrName>style.visibility</p:attrName>
                                        </p:attrNameLst>
                                      </p:cBhvr>
                                      <p:to>
                                        <p:strVal val="visible"/>
                                      </p:to>
                                    </p:set>
                                    <p:animEffect transition="in" filter="fade">
                                      <p:cBhvr>
                                        <p:cTn id="12" dur="1000"/>
                                        <p:tgtEl>
                                          <p:spTgt spid="1048672"/>
                                        </p:tgtEl>
                                      </p:cBhvr>
                                    </p:animEffect>
                                    <p:anim calcmode="lin" valueType="num">
                                      <p:cBhvr>
                                        <p:cTn id="13" dur="1000" fill="hold"/>
                                        <p:tgtEl>
                                          <p:spTgt spid="1048672"/>
                                        </p:tgtEl>
                                        <p:attrNameLst>
                                          <p:attrName>ppt_x</p:attrName>
                                        </p:attrNameLst>
                                      </p:cBhvr>
                                      <p:tavLst>
                                        <p:tav tm="0">
                                          <p:val>
                                            <p:strVal val="#ppt_x"/>
                                          </p:val>
                                        </p:tav>
                                        <p:tav tm="100000">
                                          <p:val>
                                            <p:strVal val="#ppt_x"/>
                                          </p:val>
                                        </p:tav>
                                      </p:tavLst>
                                    </p:anim>
                                    <p:anim calcmode="lin" valueType="num">
                                      <p:cBhvr>
                                        <p:cTn id="14" dur="1000" fill="hold"/>
                                        <p:tgtEl>
                                          <p:spTgt spid="104867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down)">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down)">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71" grpId="0"/>
      <p:bldP spid="104867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10" name="直角三角形 9"/>
          <p:cNvSpPr/>
          <p:nvPr/>
        </p:nvSpPr>
        <p:spPr>
          <a:xfrm flipH="1" flipV="1">
            <a:off x="4949825" y="-35560"/>
            <a:ext cx="7269480" cy="3656330"/>
          </a:xfrm>
          <a:prstGeom prst="rtTriangle">
            <a:avLst/>
          </a:prstGeom>
          <a:solidFill>
            <a:srgbClr val="215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911" name="直角三角形 5"/>
          <p:cNvSpPr/>
          <p:nvPr/>
        </p:nvSpPr>
        <p:spPr>
          <a:xfrm>
            <a:off x="-13970" y="3239770"/>
            <a:ext cx="7269480" cy="3656330"/>
          </a:xfrm>
          <a:prstGeom prst="rtTriangle">
            <a:avLst/>
          </a:prstGeom>
          <a:solidFill>
            <a:srgbClr val="215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912" name="矩形 6"/>
          <p:cNvSpPr/>
          <p:nvPr/>
        </p:nvSpPr>
        <p:spPr>
          <a:xfrm>
            <a:off x="419735" y="444500"/>
            <a:ext cx="11287125" cy="596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lvl="0" indent="-228600">
              <a:spcBef>
                <a:spcPts val="1000"/>
              </a:spcBef>
              <a:buFont typeface="Arial" panose="020B0604020202020204" pitchFamily="34" charset="0"/>
              <a:buChar char="•"/>
            </a:pPr>
            <a:endParaRPr kumimoji="1" lang="zh-CN" altLang="en-US" sz="3200" dirty="0">
              <a:solidFill>
                <a:prstClr val="black"/>
              </a:solidFill>
              <a:latin typeface="微软雅黑" panose="020B0503020204020204" pitchFamily="34" charset="-122"/>
              <a:ea typeface="微软雅黑" panose="020B0503020204020204" pitchFamily="34" charset="-122"/>
            </a:endParaRPr>
          </a:p>
        </p:txBody>
      </p:sp>
      <p:grpSp>
        <p:nvGrpSpPr>
          <p:cNvPr id="76" name="组合 75"/>
          <p:cNvGrpSpPr/>
          <p:nvPr/>
        </p:nvGrpSpPr>
        <p:grpSpPr>
          <a:xfrm>
            <a:off x="0" y="363853"/>
            <a:ext cx="5839968" cy="925195"/>
            <a:chOff x="3383916" y="2080895"/>
            <a:chExt cx="6721091" cy="925195"/>
          </a:xfrm>
        </p:grpSpPr>
        <p:sp>
          <p:nvSpPr>
            <p:cNvPr id="77" name="矩形 6"/>
            <p:cNvSpPr/>
            <p:nvPr/>
          </p:nvSpPr>
          <p:spPr>
            <a:xfrm>
              <a:off x="3383916" y="2080895"/>
              <a:ext cx="5795012" cy="925195"/>
            </a:xfrm>
            <a:prstGeom prst="rect">
              <a:avLst/>
            </a:prstGeom>
            <a:solidFill>
              <a:srgbClr val="215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TextBox 1210"/>
            <p:cNvSpPr/>
            <p:nvPr/>
          </p:nvSpPr>
          <p:spPr>
            <a:xfrm>
              <a:off x="3532423" y="2221230"/>
              <a:ext cx="6572584" cy="646331"/>
            </a:xfrm>
            <a:prstGeom prst="rect">
              <a:avLst/>
            </a:prstGeom>
            <a:noFill/>
            <a:ln w="9525">
              <a:noFill/>
              <a:miter/>
            </a:ln>
          </p:spPr>
          <p:txBody>
            <a:bodyPr wrap="square">
              <a:spAutoFit/>
            </a:bodyPr>
            <a:lstStyle/>
            <a:p>
              <a:r>
                <a:rPr lang="zh-CN" altLang="en-US" sz="3600" b="1" dirty="0">
                  <a:solidFill>
                    <a:schemeClr val="bg1"/>
                  </a:solidFill>
                  <a:latin typeface="+mn-ea"/>
                  <a:sym typeface="+mn-ea"/>
                </a:rPr>
                <a:t>学习支持服务</a:t>
              </a:r>
              <a:endParaRPr lang="en-US" altLang="zh-CN" sz="3600" b="1" noProof="0" dirty="0">
                <a:ln>
                  <a:noFill/>
                </a:ln>
                <a:solidFill>
                  <a:schemeClr val="bg1"/>
                </a:solidFill>
                <a:uLnTx/>
                <a:uFillTx/>
                <a:latin typeface="+mn-ea"/>
                <a:sym typeface="+mn-ea"/>
              </a:endParaRPr>
            </a:p>
          </p:txBody>
        </p:sp>
      </p:grpSp>
      <p:sp>
        <p:nvSpPr>
          <p:cNvPr id="2" name="TextBox 1"/>
          <p:cNvSpPr txBox="1"/>
          <p:nvPr/>
        </p:nvSpPr>
        <p:spPr>
          <a:xfrm>
            <a:off x="1534135" y="1660847"/>
            <a:ext cx="9587953" cy="4524315"/>
          </a:xfrm>
          <a:prstGeom prst="rect">
            <a:avLst/>
          </a:prstGeom>
          <a:noFill/>
        </p:spPr>
        <p:txBody>
          <a:bodyPr wrap="square" rtlCol="0">
            <a:spAutoFit/>
          </a:bodyPr>
          <a:lstStyle/>
          <a:p>
            <a:pPr marL="228600" lvl="0" indent="619200">
              <a:lnSpc>
                <a:spcPct val="150000"/>
              </a:lnSpc>
              <a:spcBef>
                <a:spcPts val="1000"/>
              </a:spcBef>
              <a:buFont typeface="Arial" panose="020B0604020202020204" pitchFamily="34" charset="0"/>
              <a:buChar char="•"/>
            </a:pPr>
            <a:r>
              <a:rPr lang="zh-CN" altLang="en-US" sz="3200" dirty="0">
                <a:solidFill>
                  <a:prstClr val="black"/>
                </a:solidFill>
                <a:latin typeface="微软雅黑" panose="020B0503020204020204" pitchFamily="34" charset="-122"/>
                <a:ea typeface="微软雅黑" panose="020B0503020204020204" pitchFamily="34" charset="-122"/>
              </a:rPr>
              <a:t>学生学习支持服务是远程教学院校及其代表教师等为远程学生提供的以师生或学生之间的</a:t>
            </a:r>
            <a:r>
              <a:rPr lang="zh-CN" altLang="en-US" sz="3200" dirty="0">
                <a:solidFill>
                  <a:srgbClr val="C00000"/>
                </a:solidFill>
                <a:latin typeface="微软雅黑" panose="020B0503020204020204" pitchFamily="34" charset="-122"/>
                <a:ea typeface="微软雅黑" panose="020B0503020204020204" pitchFamily="34" charset="-122"/>
              </a:rPr>
              <a:t>人际面授</a:t>
            </a:r>
            <a:r>
              <a:rPr lang="zh-CN" altLang="en-US" sz="3200" dirty="0">
                <a:solidFill>
                  <a:prstClr val="black"/>
                </a:solidFill>
                <a:latin typeface="微软雅黑" panose="020B0503020204020204" pitchFamily="34" charset="-122"/>
                <a:ea typeface="微软雅黑" panose="020B0503020204020204" pitchFamily="34" charset="-122"/>
              </a:rPr>
              <a:t>和基于技术媒体双向通信交流为主的各种信息、资源、人员和设施等支助服务的总和，其目的在于指导、帮助和促进学生的自主学习，提高远程学习的质量和效果。（丁兴富，</a:t>
            </a:r>
            <a:r>
              <a:rPr lang="en-US" altLang="zh-CN" sz="3200" dirty="0">
                <a:solidFill>
                  <a:prstClr val="black"/>
                </a:solidFill>
                <a:latin typeface="微软雅黑" panose="020B0503020204020204" pitchFamily="34" charset="-122"/>
                <a:ea typeface="微软雅黑" panose="020B0503020204020204" pitchFamily="34" charset="-122"/>
              </a:rPr>
              <a:t>2001</a:t>
            </a:r>
            <a:r>
              <a:rPr lang="zh-CN" altLang="en-US" sz="3200" dirty="0">
                <a:solidFill>
                  <a:prstClr val="black"/>
                </a:solidFill>
                <a:latin typeface="微软雅黑" panose="020B0503020204020204" pitchFamily="34" charset="-122"/>
                <a:ea typeface="微软雅黑" panose="020B0503020204020204" pitchFamily="34" charset="-122"/>
              </a:rPr>
              <a:t>）</a:t>
            </a:r>
          </a:p>
        </p:txBody>
      </p:sp>
    </p:spTree>
    <p:custDataLst>
      <p:tags r:id="rId1"/>
    </p:custDataLst>
    <p:extLst>
      <p:ext uri="{BB962C8B-B14F-4D97-AF65-F5344CB8AC3E}">
        <p14:creationId xmlns:p14="http://schemas.microsoft.com/office/powerpoint/2010/main" val="1934312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anim calcmode="lin" valueType="num">
                                      <p:cBhvr additive="base">
                                        <p:cTn id="7" dur="500" fill="hold"/>
                                        <p:tgtEl>
                                          <p:spTgt spid="76"/>
                                        </p:tgtEl>
                                        <p:attrNameLst>
                                          <p:attrName>ppt_x</p:attrName>
                                        </p:attrNameLst>
                                      </p:cBhvr>
                                      <p:tavLst>
                                        <p:tav tm="0">
                                          <p:val>
                                            <p:strVal val="#ppt_x"/>
                                          </p:val>
                                        </p:tav>
                                        <p:tav tm="100000">
                                          <p:val>
                                            <p:strVal val="#ppt_x"/>
                                          </p:val>
                                        </p:tav>
                                      </p:tavLst>
                                    </p:anim>
                                    <p:anim calcmode="lin" valueType="num">
                                      <p:cBhvr additive="base">
                                        <p:cTn id="8"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5"/>
          <p:cNvSpPr/>
          <p:nvPr/>
        </p:nvSpPr>
        <p:spPr>
          <a:xfrm>
            <a:off x="-15875" y="358140"/>
            <a:ext cx="317500" cy="840105"/>
          </a:xfrm>
          <a:prstGeom prst="rect">
            <a:avLst/>
          </a:prstGeom>
          <a:solidFill>
            <a:srgbClr val="215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文本框 6"/>
          <p:cNvSpPr txBox="1"/>
          <p:nvPr/>
        </p:nvSpPr>
        <p:spPr>
          <a:xfrm>
            <a:off x="588009" y="405765"/>
            <a:ext cx="4989196" cy="584775"/>
          </a:xfrm>
          <a:prstGeom prst="rect">
            <a:avLst/>
          </a:prstGeom>
          <a:noFill/>
        </p:spPr>
        <p:txBody>
          <a:bodyPr wrap="square" rtlCol="0">
            <a:spAutoFit/>
          </a:bodyPr>
          <a:lstStyle/>
          <a:p>
            <a:r>
              <a:rPr lang="zh-CN" altLang="en-US" sz="3200" b="1" dirty="0">
                <a:solidFill>
                  <a:srgbClr val="2159A5"/>
                </a:solidFill>
                <a:latin typeface="微软雅黑" panose="020B0503020204020204" charset="-122"/>
                <a:ea typeface="微软雅黑" panose="020B0503020204020204" charset="-122"/>
              </a:rPr>
              <a:t>学习支持服务的类型</a:t>
            </a:r>
          </a:p>
        </p:txBody>
      </p:sp>
      <p:sp>
        <p:nvSpPr>
          <p:cNvPr id="36" name="文本框 7"/>
          <p:cNvSpPr txBox="1"/>
          <p:nvPr/>
        </p:nvSpPr>
        <p:spPr>
          <a:xfrm>
            <a:off x="727788" y="879773"/>
            <a:ext cx="3638939"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dist" fontAlgn="auto">
              <a:lnSpc>
                <a:spcPct val="200000"/>
              </a:lnSpc>
            </a:pPr>
            <a:r>
              <a:rPr lang="en-US" altLang="zh-CN" sz="1000" dirty="0">
                <a:solidFill>
                  <a:srgbClr val="333333"/>
                </a:solidFill>
              </a:rPr>
              <a:t>Types of learning support services</a:t>
            </a:r>
            <a:endParaRPr lang="en-US" altLang="zh-CN" sz="1000" kern="0" noProof="0" dirty="0">
              <a:ln>
                <a:noFill/>
              </a:ln>
              <a:solidFill>
                <a:srgbClr val="2159A5"/>
              </a:solidFill>
              <a:uLnTx/>
              <a:uFillTx/>
              <a:latin typeface="+mn-ea"/>
              <a:sym typeface="Arial" panose="020B0604020202020204" pitchFamily="34" charset="0"/>
            </a:endParaRPr>
          </a:p>
        </p:txBody>
      </p:sp>
      <p:sp>
        <p:nvSpPr>
          <p:cNvPr id="23" name="内容占位符 2"/>
          <p:cNvSpPr>
            <a:spLocks noGrp="1"/>
          </p:cNvSpPr>
          <p:nvPr>
            <p:ph idx="1"/>
          </p:nvPr>
        </p:nvSpPr>
        <p:spPr>
          <a:xfrm>
            <a:off x="838200" y="1825625"/>
            <a:ext cx="10515600" cy="4351338"/>
          </a:xfrm>
        </p:spPr>
        <p:txBody>
          <a:bodyPr>
            <a:normAutofit/>
          </a:bodyPr>
          <a:lstStyle/>
          <a:p>
            <a:pPr>
              <a:lnSpc>
                <a:spcPct val="150000"/>
              </a:lnSpc>
              <a:spcAft>
                <a:spcPts val="600"/>
              </a:spcAft>
              <a:buFont typeface="Wingdings" panose="05000000000000000000" pitchFamily="2" charset="2"/>
              <a:buChar char="u"/>
            </a:pPr>
            <a:r>
              <a:rPr lang="zh-CN" altLang="en-US" sz="2400" dirty="0"/>
              <a:t>  学习支持服务是对学生全过程的支持与服务，分为</a:t>
            </a:r>
            <a:r>
              <a:rPr lang="zh-CN" altLang="en-US" sz="2400" dirty="0">
                <a:solidFill>
                  <a:srgbClr val="FF0000"/>
                </a:solidFill>
              </a:rPr>
              <a:t>学术性的支持服务</a:t>
            </a:r>
            <a:r>
              <a:rPr lang="zh-CN" altLang="en-US" sz="2400" dirty="0"/>
              <a:t>和</a:t>
            </a:r>
            <a:r>
              <a:rPr lang="zh-CN" altLang="en-US" sz="2400" dirty="0">
                <a:solidFill>
                  <a:srgbClr val="FF0000"/>
                </a:solidFill>
              </a:rPr>
              <a:t>非学术性的支持服务</a:t>
            </a:r>
            <a:r>
              <a:rPr lang="zh-CN" altLang="en-US" sz="2400" dirty="0"/>
              <a:t>，在固定时段或不固定时段为学生提供的支持服务，使他们能够解决问题、克服苦难、完成学习任务。</a:t>
            </a:r>
          </a:p>
        </p:txBody>
      </p:sp>
      <p:pic>
        <p:nvPicPr>
          <p:cNvPr id="24" name="图片 23">
            <a:extLst>
              <a:ext uri="{FF2B5EF4-FFF2-40B4-BE49-F238E27FC236}">
                <a16:creationId xmlns:a16="http://schemas.microsoft.com/office/drawing/2014/main" id="{B2B2AAD1-650D-4E40-9BB0-29ED7865D908}"/>
              </a:ext>
            </a:extLst>
          </p:cNvPr>
          <p:cNvPicPr>
            <a:picLocks noChangeAspect="1"/>
          </p:cNvPicPr>
          <p:nvPr/>
        </p:nvPicPr>
        <p:blipFill>
          <a:blip r:embed="rId3"/>
          <a:stretch>
            <a:fillRect/>
          </a:stretch>
        </p:blipFill>
        <p:spPr>
          <a:xfrm>
            <a:off x="6998084" y="4001294"/>
            <a:ext cx="4355716" cy="2175669"/>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500" fill="hold"/>
                                        <p:tgtEl>
                                          <p:spTgt spid="36"/>
                                        </p:tgtEl>
                                        <p:attrNameLst>
                                          <p:attrName>ppt_x</p:attrName>
                                        </p:attrNameLst>
                                      </p:cBhvr>
                                      <p:tavLst>
                                        <p:tav tm="0">
                                          <p:val>
                                            <p:strVal val="#ppt_x"/>
                                          </p:val>
                                        </p:tav>
                                        <p:tav tm="100000">
                                          <p:val>
                                            <p:strVal val="#ppt_x"/>
                                          </p:val>
                                        </p:tav>
                                      </p:tavLst>
                                    </p:anim>
                                    <p:anim calcmode="lin" valueType="num">
                                      <p:cBhvr additive="base">
                                        <p:cTn id="12" dur="500" fill="hold"/>
                                        <p:tgtEl>
                                          <p:spTgt spid="3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500" fill="hold"/>
                                        <p:tgtEl>
                                          <p:spTgt spid="35"/>
                                        </p:tgtEl>
                                        <p:attrNameLst>
                                          <p:attrName>ppt_x</p:attrName>
                                        </p:attrNameLst>
                                      </p:cBhvr>
                                      <p:tavLst>
                                        <p:tav tm="0">
                                          <p:val>
                                            <p:strVal val="#ppt_x"/>
                                          </p:val>
                                        </p:tav>
                                        <p:tav tm="100000">
                                          <p:val>
                                            <p:strVal val="#ppt_x"/>
                                          </p:val>
                                        </p:tav>
                                      </p:tavLst>
                                    </p:anim>
                                    <p:anim calcmode="lin" valueType="num">
                                      <p:cBhvr additive="base">
                                        <p:cTn id="16"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3">
                                            <p:txEl>
                                              <p:pRg st="0" end="0"/>
                                            </p:txEl>
                                          </p:spTgt>
                                        </p:tgtEl>
                                        <p:attrNameLst>
                                          <p:attrName>style.visibility</p:attrName>
                                        </p:attrNameLst>
                                      </p:cBhvr>
                                      <p:to>
                                        <p:strVal val="visible"/>
                                      </p:to>
                                    </p:set>
                                    <p:anim calcmode="lin" valueType="num">
                                      <p:cBhvr additive="base">
                                        <p:cTn id="21"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36" grpId="0"/>
      <p:bldP spid="2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5"/>
          <p:cNvSpPr/>
          <p:nvPr/>
        </p:nvSpPr>
        <p:spPr>
          <a:xfrm>
            <a:off x="-15875" y="358140"/>
            <a:ext cx="317500" cy="840105"/>
          </a:xfrm>
          <a:prstGeom prst="rect">
            <a:avLst/>
          </a:prstGeom>
          <a:solidFill>
            <a:srgbClr val="215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5" name="文本框 6"/>
          <p:cNvSpPr txBox="1"/>
          <p:nvPr/>
        </p:nvSpPr>
        <p:spPr>
          <a:xfrm>
            <a:off x="588009" y="405765"/>
            <a:ext cx="4989196" cy="584775"/>
          </a:xfrm>
          <a:prstGeom prst="rect">
            <a:avLst/>
          </a:prstGeom>
          <a:noFill/>
        </p:spPr>
        <p:txBody>
          <a:bodyPr wrap="square" rtlCol="0">
            <a:spAutoFit/>
          </a:bodyPr>
          <a:lstStyle/>
          <a:p>
            <a:r>
              <a:rPr lang="zh-CN" altLang="en-US" sz="3200" b="1" dirty="0">
                <a:solidFill>
                  <a:srgbClr val="2159A5"/>
                </a:solidFill>
                <a:latin typeface="微软雅黑" panose="020B0503020204020204" charset="-122"/>
              </a:rPr>
              <a:t>学习支持服务的类型</a:t>
            </a:r>
          </a:p>
        </p:txBody>
      </p:sp>
      <p:sp>
        <p:nvSpPr>
          <p:cNvPr id="36" name="文本框 7"/>
          <p:cNvSpPr txBox="1"/>
          <p:nvPr/>
        </p:nvSpPr>
        <p:spPr>
          <a:xfrm>
            <a:off x="727788" y="879773"/>
            <a:ext cx="3638939"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lnSpc>
                <a:spcPct val="200000"/>
              </a:lnSpc>
            </a:pPr>
            <a:r>
              <a:rPr lang="en-US" altLang="zh-CN" sz="1000" dirty="0">
                <a:solidFill>
                  <a:srgbClr val="333333"/>
                </a:solidFill>
              </a:rPr>
              <a:t>Types of learning support services</a:t>
            </a:r>
            <a:endParaRPr lang="en-US" altLang="zh-CN" sz="1000" kern="0" dirty="0">
              <a:solidFill>
                <a:srgbClr val="2159A5"/>
              </a:solidFill>
              <a:latin typeface="微软雅黑"/>
              <a:sym typeface="Arial" panose="020B0604020202020204" pitchFamily="34" charset="0"/>
            </a:endParaRPr>
          </a:p>
        </p:txBody>
      </p:sp>
      <p:graphicFrame>
        <p:nvGraphicFramePr>
          <p:cNvPr id="9" name="内容占位符 2">
            <a:extLst>
              <a:ext uri="{FF2B5EF4-FFF2-40B4-BE49-F238E27FC236}">
                <a16:creationId xmlns:a16="http://schemas.microsoft.com/office/drawing/2014/main" id="{2D51A2AE-941F-594E-A3B3-0614E37BA77C}"/>
              </a:ext>
            </a:extLst>
          </p:cNvPr>
          <p:cNvGraphicFramePr>
            <a:graphicFrameLocks noGrp="1"/>
          </p:cNvGraphicFramePr>
          <p:nvPr>
            <p:ph idx="1"/>
          </p:nvPr>
        </p:nvGraphicFramePr>
        <p:xfrm>
          <a:off x="727788" y="1509662"/>
          <a:ext cx="11127783" cy="51299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21917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500" fill="hold"/>
                                        <p:tgtEl>
                                          <p:spTgt spid="36"/>
                                        </p:tgtEl>
                                        <p:attrNameLst>
                                          <p:attrName>ppt_x</p:attrName>
                                        </p:attrNameLst>
                                      </p:cBhvr>
                                      <p:tavLst>
                                        <p:tav tm="0">
                                          <p:val>
                                            <p:strVal val="#ppt_x"/>
                                          </p:val>
                                        </p:tav>
                                        <p:tav tm="100000">
                                          <p:val>
                                            <p:strVal val="#ppt_x"/>
                                          </p:val>
                                        </p:tav>
                                      </p:tavLst>
                                    </p:anim>
                                    <p:anim calcmode="lin" valueType="num">
                                      <p:cBhvr additive="base">
                                        <p:cTn id="12" dur="500" fill="hold"/>
                                        <p:tgtEl>
                                          <p:spTgt spid="3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500" fill="hold"/>
                                        <p:tgtEl>
                                          <p:spTgt spid="35"/>
                                        </p:tgtEl>
                                        <p:attrNameLst>
                                          <p:attrName>ppt_x</p:attrName>
                                        </p:attrNameLst>
                                      </p:cBhvr>
                                      <p:tavLst>
                                        <p:tav tm="0">
                                          <p:val>
                                            <p:strVal val="#ppt_x"/>
                                          </p:val>
                                        </p:tav>
                                        <p:tav tm="100000">
                                          <p:val>
                                            <p:strVal val="#ppt_x"/>
                                          </p:val>
                                        </p:tav>
                                      </p:tavLst>
                                    </p:anim>
                                    <p:anim calcmode="lin" valueType="num">
                                      <p:cBhvr additive="base">
                                        <p:cTn id="16"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36" grpId="0"/>
      <p:bldGraphic spid="9"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10" name="直角三角形 9"/>
          <p:cNvSpPr/>
          <p:nvPr/>
        </p:nvSpPr>
        <p:spPr>
          <a:xfrm flipH="1" flipV="1">
            <a:off x="4949825" y="-35560"/>
            <a:ext cx="7269480" cy="3656330"/>
          </a:xfrm>
          <a:prstGeom prst="rtTriangle">
            <a:avLst/>
          </a:prstGeom>
          <a:solidFill>
            <a:srgbClr val="215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911" name="直角三角形 5"/>
          <p:cNvSpPr/>
          <p:nvPr/>
        </p:nvSpPr>
        <p:spPr>
          <a:xfrm>
            <a:off x="-13970" y="3239770"/>
            <a:ext cx="7269480" cy="3656330"/>
          </a:xfrm>
          <a:prstGeom prst="rtTriangle">
            <a:avLst/>
          </a:prstGeom>
          <a:solidFill>
            <a:srgbClr val="215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912" name="矩形 6"/>
          <p:cNvSpPr/>
          <p:nvPr/>
        </p:nvSpPr>
        <p:spPr>
          <a:xfrm>
            <a:off x="419735" y="444500"/>
            <a:ext cx="11287125" cy="596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TextBox 1"/>
          <p:cNvSpPr txBox="1"/>
          <p:nvPr/>
        </p:nvSpPr>
        <p:spPr>
          <a:xfrm>
            <a:off x="419735" y="961054"/>
            <a:ext cx="11287125" cy="707886"/>
          </a:xfrm>
          <a:prstGeom prst="rect">
            <a:avLst/>
          </a:prstGeom>
          <a:noFill/>
        </p:spPr>
        <p:txBody>
          <a:bodyPr wrap="square" rtlCol="0">
            <a:spAutoFit/>
          </a:bodyPr>
          <a:lstStyle/>
          <a:p>
            <a:pPr lvl="0" algn="ctr"/>
            <a:r>
              <a:rPr lang="zh-CN" altLang="en-US" sz="4000" b="1" spc="200" noProof="1">
                <a:solidFill>
                  <a:srgbClr val="2159A5"/>
                </a:solidFill>
                <a:latin typeface="Microsoft YaHei" panose="020B0503020204020204" pitchFamily="34" charset="-122"/>
                <a:ea typeface="Microsoft YaHei" panose="020B0503020204020204" pitchFamily="34" charset="-122"/>
                <a:cs typeface="+mj-cs"/>
                <a:sym typeface="+mn-ea"/>
              </a:rPr>
              <a:t>学习支持服务的目标：提升在线学习的存在感</a:t>
            </a:r>
            <a:endParaRPr lang="zh-CN" altLang="en-US" sz="1400" dirty="0"/>
          </a:p>
        </p:txBody>
      </p:sp>
      <p:graphicFrame>
        <p:nvGraphicFramePr>
          <p:cNvPr id="10" name="内容占位符 3">
            <a:extLst>
              <a:ext uri="{FF2B5EF4-FFF2-40B4-BE49-F238E27FC236}">
                <a16:creationId xmlns:a16="http://schemas.microsoft.com/office/drawing/2014/main" id="{219F727B-8F6D-8E47-BA7F-98FCDBCFC00C}"/>
              </a:ext>
            </a:extLst>
          </p:cNvPr>
          <p:cNvGraphicFramePr>
            <a:graphicFrameLocks noGrp="1"/>
          </p:cNvGraphicFramePr>
          <p:nvPr>
            <p:ph idx="1"/>
          </p:nvPr>
        </p:nvGraphicFramePr>
        <p:xfrm>
          <a:off x="662472" y="1872887"/>
          <a:ext cx="10730951" cy="43755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3564290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10" name="直角三角形 9"/>
          <p:cNvSpPr/>
          <p:nvPr/>
        </p:nvSpPr>
        <p:spPr>
          <a:xfrm flipH="1" flipV="1">
            <a:off x="4949825" y="-35560"/>
            <a:ext cx="7269480" cy="3656330"/>
          </a:xfrm>
          <a:prstGeom prst="rtTriangle">
            <a:avLst/>
          </a:prstGeom>
          <a:solidFill>
            <a:srgbClr val="215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911" name="直角三角形 5"/>
          <p:cNvSpPr/>
          <p:nvPr/>
        </p:nvSpPr>
        <p:spPr>
          <a:xfrm>
            <a:off x="-13970" y="3239770"/>
            <a:ext cx="7269480" cy="3656330"/>
          </a:xfrm>
          <a:prstGeom prst="rtTriangle">
            <a:avLst/>
          </a:prstGeom>
          <a:solidFill>
            <a:srgbClr val="215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912" name="矩形 6"/>
          <p:cNvSpPr/>
          <p:nvPr/>
        </p:nvSpPr>
        <p:spPr>
          <a:xfrm>
            <a:off x="419734" y="444500"/>
            <a:ext cx="11287125" cy="596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6" name="组合 75"/>
          <p:cNvGrpSpPr/>
          <p:nvPr/>
        </p:nvGrpSpPr>
        <p:grpSpPr>
          <a:xfrm>
            <a:off x="-13970" y="205202"/>
            <a:ext cx="4450844" cy="925195"/>
            <a:chOff x="3383916" y="2080895"/>
            <a:chExt cx="5122379" cy="925195"/>
          </a:xfrm>
        </p:grpSpPr>
        <p:sp>
          <p:nvSpPr>
            <p:cNvPr id="77" name="矩形 6"/>
            <p:cNvSpPr/>
            <p:nvPr/>
          </p:nvSpPr>
          <p:spPr>
            <a:xfrm>
              <a:off x="3383916" y="2080895"/>
              <a:ext cx="5122379" cy="925195"/>
            </a:xfrm>
            <a:prstGeom prst="rect">
              <a:avLst/>
            </a:prstGeom>
            <a:solidFill>
              <a:srgbClr val="215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TextBox 1210"/>
            <p:cNvSpPr/>
            <p:nvPr/>
          </p:nvSpPr>
          <p:spPr>
            <a:xfrm>
              <a:off x="3532422" y="2221230"/>
              <a:ext cx="4973873" cy="646331"/>
            </a:xfrm>
            <a:prstGeom prst="rect">
              <a:avLst/>
            </a:prstGeom>
            <a:noFill/>
            <a:ln w="9525">
              <a:noFill/>
              <a:miter/>
            </a:ln>
          </p:spPr>
          <p:txBody>
            <a:bodyPr wrap="square">
              <a:spAutoFit/>
            </a:bodyPr>
            <a:lstStyle/>
            <a:p>
              <a:r>
                <a:rPr lang="zh-CN" altLang="en-US" sz="3600" b="1" dirty="0">
                  <a:solidFill>
                    <a:schemeClr val="bg1"/>
                  </a:solidFill>
                  <a:latin typeface="+mn-ea"/>
                  <a:sym typeface="+mn-ea"/>
                </a:rPr>
                <a:t>学习支持服务的实施</a:t>
              </a:r>
              <a:endParaRPr lang="en-US" altLang="zh-CN" sz="3600" b="1" dirty="0">
                <a:solidFill>
                  <a:schemeClr val="bg1"/>
                </a:solidFill>
                <a:latin typeface="+mn-ea"/>
                <a:sym typeface="+mn-ea"/>
              </a:endParaRPr>
            </a:p>
          </p:txBody>
        </p:sp>
      </p:grpSp>
      <p:sp>
        <p:nvSpPr>
          <p:cNvPr id="9" name="Rectangle 1"/>
          <p:cNvSpPr>
            <a:spLocks noGrp="1" noChangeArrowheads="1"/>
          </p:cNvSpPr>
          <p:nvPr>
            <p:ph idx="1"/>
          </p:nvPr>
        </p:nvSpPr>
        <p:spPr bwMode="auto">
          <a:xfrm>
            <a:off x="544167" y="1594952"/>
            <a:ext cx="11038257" cy="4518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457200" algn="l" defTabSz="914400" rtl="0" eaLnBrk="0" fontAlgn="base" latinLnBrk="0" hangingPunct="0">
              <a:lnSpc>
                <a:spcPct val="120000"/>
              </a:lnSpc>
              <a:spcBef>
                <a:spcPts val="600"/>
              </a:spcBef>
              <a:spcAft>
                <a:spcPts val="600"/>
              </a:spcAft>
              <a:buClrTx/>
              <a:buSzTx/>
              <a:buFontTx/>
              <a:buNone/>
              <a:tabLst/>
            </a:pPr>
            <a:r>
              <a:rPr kumimoji="0" lang="zh-CN" altLang="en-US" sz="180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rPr>
              <a:t>方式一：</a:t>
            </a:r>
            <a:r>
              <a:rPr kumimoji="0" lang="zh-CN" altLang="zh-CN" sz="180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rPr>
              <a:t>根据提供的服务内容或方法的不同、提供支持的方式、解决问题类型</a:t>
            </a:r>
            <a:r>
              <a:rPr kumimoji="0" lang="zh-CN" altLang="en-US" sz="180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rPr>
              <a:t>会</a:t>
            </a:r>
            <a:r>
              <a:rPr kumimoji="0" lang="zh-CN" altLang="zh-CN" sz="180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rPr>
              <a:t>不同。</a:t>
            </a:r>
            <a:endParaRPr kumimoji="0" lang="zh-CN" altLang="zh-CN" sz="80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endParaRPr>
          </a:p>
          <a:p>
            <a:pPr marL="0" marR="0" lvl="0" indent="457200" algn="l" defTabSz="914400" rtl="0" eaLnBrk="0" fontAlgn="base" latinLnBrk="0" hangingPunct="0">
              <a:lnSpc>
                <a:spcPct val="120000"/>
              </a:lnSpc>
              <a:spcBef>
                <a:spcPts val="600"/>
              </a:spcBef>
              <a:spcAft>
                <a:spcPts val="600"/>
              </a:spcAft>
              <a:buClrTx/>
              <a:buSzTx/>
              <a:buFontTx/>
              <a:buNone/>
              <a:tabLst/>
            </a:pPr>
            <a:r>
              <a:rPr kumimoji="0" lang="zh-CN" altLang="zh-CN"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rPr>
              <a:t> </a:t>
            </a:r>
            <a:r>
              <a:rPr kumimoji="0" lang="zh-CN" altLang="zh-CN" sz="180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rPr>
              <a:t>根据学生支持服务主要解决的问题类型的不同，学生支持服务可以</a:t>
            </a:r>
            <a:r>
              <a:rPr kumimoji="0" lang="zh-CN" altLang="en-US" sz="180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rPr>
              <a:t>在这三个方面实施</a:t>
            </a:r>
            <a:r>
              <a:rPr kumimoji="0" lang="zh-CN" altLang="zh-CN"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rPr>
              <a:t>：</a:t>
            </a:r>
            <a:endParaRPr kumimoji="0" lang="zh-CN" altLang="zh-CN" sz="70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endParaRPr>
          </a:p>
          <a:p>
            <a:pPr marL="0" marR="0" lvl="0" indent="457200" algn="l" defTabSz="914400" rtl="0" eaLnBrk="0" fontAlgn="base" latinLnBrk="0" hangingPunct="0">
              <a:lnSpc>
                <a:spcPct val="120000"/>
              </a:lnSpc>
              <a:spcBef>
                <a:spcPts val="600"/>
              </a:spcBef>
              <a:spcAft>
                <a:spcPts val="600"/>
              </a:spcAft>
              <a:buClrTx/>
              <a:buSzTx/>
              <a:buFontTx/>
              <a:buNone/>
              <a:tabLst/>
            </a:pPr>
            <a:r>
              <a:rPr lang="zh-CN" altLang="zh-CN" sz="1800" dirty="0">
                <a:solidFill>
                  <a:schemeClr val="tx1"/>
                </a:solidFill>
                <a:latin typeface="Microsoft YaHei" panose="020B0503020204020204" pitchFamily="34" charset="-122"/>
                <a:ea typeface="Microsoft YaHei" panose="020B0503020204020204" pitchFamily="34" charset="-122"/>
              </a:rPr>
              <a:t>(1) </a:t>
            </a:r>
            <a:r>
              <a:rPr lang="zh-CN" altLang="en-US" sz="1800" dirty="0">
                <a:solidFill>
                  <a:schemeClr val="tx1"/>
                </a:solidFill>
                <a:latin typeface="Microsoft YaHei" panose="020B0503020204020204" pitchFamily="34" charset="-122"/>
                <a:ea typeface="Microsoft YaHei" panose="020B0503020204020204" pitchFamily="34" charset="-122"/>
              </a:rPr>
              <a:t>非学术性</a:t>
            </a:r>
            <a:r>
              <a:rPr lang="zh-CN" altLang="zh-CN" sz="1800" dirty="0">
                <a:solidFill>
                  <a:schemeClr val="tx1"/>
                </a:solidFill>
                <a:latin typeface="Microsoft YaHei" panose="020B0503020204020204" pitchFamily="34" charset="-122"/>
                <a:ea typeface="Microsoft YaHei" panose="020B0503020204020204" pitchFamily="34" charset="-122"/>
              </a:rPr>
              <a:t>的支持</a:t>
            </a:r>
            <a:r>
              <a:rPr lang="zh-CN" altLang="en-US" sz="1800" dirty="0">
                <a:solidFill>
                  <a:schemeClr val="tx1"/>
                </a:solidFill>
                <a:latin typeface="Microsoft YaHei" panose="020B0503020204020204" pitchFamily="34" charset="-122"/>
                <a:ea typeface="Microsoft YaHei" panose="020B0503020204020204" pitchFamily="34" charset="-122"/>
              </a:rPr>
              <a:t>服务</a:t>
            </a:r>
            <a:br>
              <a:rPr lang="zh-CN" altLang="zh-CN" sz="1800" dirty="0">
                <a:solidFill>
                  <a:schemeClr val="tx1"/>
                </a:solidFill>
                <a:latin typeface="Microsoft YaHei" panose="020B0503020204020204" pitchFamily="34" charset="-122"/>
                <a:ea typeface="Microsoft YaHei" panose="020B0503020204020204" pitchFamily="34" charset="-122"/>
              </a:rPr>
            </a:br>
            <a:r>
              <a:rPr lang="en-US" altLang="zh-CN" sz="1800" dirty="0">
                <a:solidFill>
                  <a:schemeClr val="tx1"/>
                </a:solidFill>
                <a:latin typeface="Microsoft YaHei" panose="020B0503020204020204" pitchFamily="34" charset="-122"/>
                <a:ea typeface="Microsoft YaHei" panose="020B0503020204020204" pitchFamily="34" charset="-122"/>
              </a:rPr>
              <a:t>        </a:t>
            </a:r>
            <a:r>
              <a:rPr lang="zh-CN" altLang="zh-CN" sz="1800" dirty="0">
                <a:solidFill>
                  <a:schemeClr val="tx1"/>
                </a:solidFill>
                <a:latin typeface="Microsoft YaHei" panose="020B0503020204020204" pitchFamily="34" charset="-122"/>
                <a:ea typeface="Microsoft YaHei" panose="020B0503020204020204" pitchFamily="34" charset="-122"/>
              </a:rPr>
              <a:t>包括那些帮助学生进行求学咨询、学前评估、图书馆服务等管理方面的活动和服务。</a:t>
            </a:r>
          </a:p>
          <a:p>
            <a:pPr marL="0" marR="0" lvl="0" indent="457200" algn="l" defTabSz="914400" rtl="0" eaLnBrk="0" fontAlgn="base" latinLnBrk="0" hangingPunct="0">
              <a:lnSpc>
                <a:spcPct val="120000"/>
              </a:lnSpc>
              <a:spcBef>
                <a:spcPts val="600"/>
              </a:spcBef>
              <a:spcAft>
                <a:spcPts val="600"/>
              </a:spcAft>
              <a:buClrTx/>
              <a:buSzTx/>
              <a:buFontTx/>
              <a:buNone/>
              <a:tabLst/>
            </a:pPr>
            <a:r>
              <a:rPr lang="zh-CN" altLang="zh-CN" sz="1800" dirty="0">
                <a:solidFill>
                  <a:schemeClr val="tx1"/>
                </a:solidFill>
                <a:latin typeface="Microsoft YaHei" panose="020B0503020204020204" pitchFamily="34" charset="-122"/>
                <a:ea typeface="Microsoft YaHei" panose="020B0503020204020204" pitchFamily="34" charset="-122"/>
              </a:rPr>
              <a:t>(2) 学术性质的支持</a:t>
            </a:r>
            <a:r>
              <a:rPr lang="zh-CN" altLang="en-US" sz="1800" dirty="0">
                <a:solidFill>
                  <a:schemeClr val="tx1"/>
                </a:solidFill>
                <a:latin typeface="Microsoft YaHei" panose="020B0503020204020204" pitchFamily="34" charset="-122"/>
                <a:ea typeface="Microsoft YaHei" panose="020B0503020204020204" pitchFamily="34" charset="-122"/>
              </a:rPr>
              <a:t>服务</a:t>
            </a:r>
            <a:br>
              <a:rPr lang="zh-CN" altLang="zh-CN" sz="1800" dirty="0">
                <a:solidFill>
                  <a:schemeClr val="tx1"/>
                </a:solidFill>
                <a:latin typeface="Microsoft YaHei" panose="020B0503020204020204" pitchFamily="34" charset="-122"/>
                <a:ea typeface="Microsoft YaHei" panose="020B0503020204020204" pitchFamily="34" charset="-122"/>
              </a:rPr>
            </a:br>
            <a:r>
              <a:rPr lang="en-US" altLang="zh-CN" sz="1800" dirty="0">
                <a:solidFill>
                  <a:schemeClr val="tx1"/>
                </a:solidFill>
                <a:latin typeface="Microsoft YaHei" panose="020B0503020204020204" pitchFamily="34" charset="-122"/>
                <a:ea typeface="Microsoft YaHei" panose="020B0503020204020204" pitchFamily="34" charset="-122"/>
              </a:rPr>
              <a:t>       </a:t>
            </a:r>
            <a:r>
              <a:rPr lang="zh-CN" altLang="zh-CN" sz="1800" dirty="0">
                <a:solidFill>
                  <a:schemeClr val="tx1"/>
                </a:solidFill>
                <a:latin typeface="Microsoft YaHei" panose="020B0503020204020204" pitchFamily="34" charset="-122"/>
                <a:ea typeface="Microsoft YaHei" panose="020B0503020204020204" pitchFamily="34" charset="-122"/>
              </a:rPr>
              <a:t>包括定义课程、解释概念、提供反馈(正式或非正式的)、提供教学实践、培养学生的学习技能、通过课程跟踪学生的进步、扩展课程学习、分享学习的乐趣等与学生专业学习有关的支持。</a:t>
            </a:r>
          </a:p>
          <a:p>
            <a:pPr marL="0" marR="0" lvl="0" indent="457200" algn="l" defTabSz="914400" rtl="0" eaLnBrk="0" fontAlgn="base" latinLnBrk="0" hangingPunct="0">
              <a:lnSpc>
                <a:spcPct val="120000"/>
              </a:lnSpc>
              <a:spcBef>
                <a:spcPts val="600"/>
              </a:spcBef>
              <a:spcAft>
                <a:spcPts val="600"/>
              </a:spcAft>
              <a:buClrTx/>
              <a:buSzTx/>
              <a:buFontTx/>
              <a:buNone/>
              <a:tabLst/>
            </a:pPr>
            <a:r>
              <a:rPr lang="zh-CN" altLang="zh-CN" sz="1800" dirty="0">
                <a:solidFill>
                  <a:schemeClr val="tx1"/>
                </a:solidFill>
                <a:latin typeface="Microsoft YaHei" panose="020B0503020204020204" pitchFamily="34" charset="-122"/>
                <a:ea typeface="Microsoft YaHei" panose="020B0503020204020204" pitchFamily="34" charset="-122"/>
              </a:rPr>
              <a:t>(3) 情感方面的支持</a:t>
            </a:r>
            <a:r>
              <a:rPr lang="zh-CN" altLang="en-US" sz="1800" dirty="0">
                <a:solidFill>
                  <a:schemeClr val="tx1"/>
                </a:solidFill>
                <a:latin typeface="Microsoft YaHei" panose="020B0503020204020204" pitchFamily="34" charset="-122"/>
                <a:ea typeface="Microsoft YaHei" panose="020B0503020204020204" pitchFamily="34" charset="-122"/>
              </a:rPr>
              <a:t>服务</a:t>
            </a:r>
            <a:endParaRPr lang="zh-CN" altLang="zh-CN" sz="1800" dirty="0">
              <a:solidFill>
                <a:schemeClr val="tx1"/>
              </a:solidFill>
              <a:latin typeface="Microsoft YaHei" panose="020B0503020204020204" pitchFamily="34" charset="-122"/>
              <a:ea typeface="Microsoft YaHei" panose="020B0503020204020204" pitchFamily="34" charset="-122"/>
            </a:endParaRPr>
          </a:p>
          <a:p>
            <a:pPr marL="0" marR="0" lvl="0" indent="457200" algn="l" defTabSz="914400" rtl="0" eaLnBrk="0" fontAlgn="base" latinLnBrk="0" hangingPunct="0">
              <a:lnSpc>
                <a:spcPct val="120000"/>
              </a:lnSpc>
              <a:spcBef>
                <a:spcPts val="600"/>
              </a:spcBef>
              <a:spcAft>
                <a:spcPts val="600"/>
              </a:spcAft>
              <a:buClrTx/>
              <a:buSzTx/>
              <a:buFontTx/>
              <a:buNone/>
              <a:tabLst/>
            </a:pPr>
            <a:r>
              <a:rPr lang="en-US" altLang="zh-CN" sz="1800" dirty="0">
                <a:solidFill>
                  <a:schemeClr val="tx1"/>
                </a:solidFill>
                <a:latin typeface="Microsoft YaHei" panose="020B0503020204020204" pitchFamily="34" charset="-122"/>
                <a:ea typeface="Microsoft YaHei" panose="020B0503020204020204" pitchFamily="34" charset="-122"/>
              </a:rPr>
              <a:t>        </a:t>
            </a:r>
            <a:r>
              <a:rPr lang="zh-CN" altLang="zh-CN" sz="1800" dirty="0">
                <a:solidFill>
                  <a:schemeClr val="tx1"/>
                </a:solidFill>
                <a:latin typeface="Microsoft YaHei" panose="020B0503020204020204" pitchFamily="34" charset="-122"/>
                <a:ea typeface="Microsoft YaHei" panose="020B0503020204020204" pitchFamily="34" charset="-122"/>
              </a:rPr>
              <a:t>这类支持是专门针对远程学习缺乏交流而提供的。包括提供学生夏令营、帮助学生组织学习小组、创设学习社区、提供心理咨询等。对学生情感方面的支持，帮助学习者解决各种心理和情感方面的问题，缓解精神压力、消除孤独感、增强自信从而促进学习。</a:t>
            </a:r>
          </a:p>
        </p:txBody>
      </p:sp>
    </p:spTree>
    <p:custDataLst>
      <p:tags r:id="rId1"/>
    </p:custDataLst>
    <p:extLst>
      <p:ext uri="{BB962C8B-B14F-4D97-AF65-F5344CB8AC3E}">
        <p14:creationId xmlns:p14="http://schemas.microsoft.com/office/powerpoint/2010/main" val="1499629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anim calcmode="lin" valueType="num">
                                      <p:cBhvr additive="base">
                                        <p:cTn id="7" dur="500" fill="hold"/>
                                        <p:tgtEl>
                                          <p:spTgt spid="76"/>
                                        </p:tgtEl>
                                        <p:attrNameLst>
                                          <p:attrName>ppt_x</p:attrName>
                                        </p:attrNameLst>
                                      </p:cBhvr>
                                      <p:tavLst>
                                        <p:tav tm="0">
                                          <p:val>
                                            <p:strVal val="#ppt_x"/>
                                          </p:val>
                                        </p:tav>
                                        <p:tav tm="100000">
                                          <p:val>
                                            <p:strVal val="#ppt_x"/>
                                          </p:val>
                                        </p:tav>
                                      </p:tavLst>
                                    </p:anim>
                                    <p:anim calcmode="lin" valueType="num">
                                      <p:cBhvr additive="base">
                                        <p:cTn id="8"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 calcmode="lin" valueType="num">
                                      <p:cBhvr additive="base">
                                        <p:cTn id="1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anim calcmode="lin" valueType="num">
                                      <p:cBhvr additive="base">
                                        <p:cTn id="23"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9">
                                            <p:txEl>
                                              <p:pRg st="3" end="3"/>
                                            </p:txEl>
                                          </p:spTgt>
                                        </p:tgtEl>
                                        <p:attrNameLst>
                                          <p:attrName>style.visibility</p:attrName>
                                        </p:attrNameLst>
                                      </p:cBhvr>
                                      <p:to>
                                        <p:strVal val="visible"/>
                                      </p:to>
                                    </p:set>
                                    <p:anim calcmode="lin" valueType="num">
                                      <p:cBhvr additive="base">
                                        <p:cTn id="29"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9">
                                            <p:txEl>
                                              <p:pRg st="4" end="4"/>
                                            </p:txEl>
                                          </p:spTgt>
                                        </p:tgtEl>
                                        <p:attrNameLst>
                                          <p:attrName>style.visibility</p:attrName>
                                        </p:attrNameLst>
                                      </p:cBhvr>
                                      <p:to>
                                        <p:strVal val="visible"/>
                                      </p:to>
                                    </p:set>
                                    <p:anim calcmode="lin" valueType="num">
                                      <p:cBhvr additive="base">
                                        <p:cTn id="35"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9">
                                            <p:txEl>
                                              <p:pRg st="4" end="4"/>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9">
                                            <p:txEl>
                                              <p:pRg st="5" end="5"/>
                                            </p:txEl>
                                          </p:spTgt>
                                        </p:tgtEl>
                                        <p:attrNameLst>
                                          <p:attrName>style.visibility</p:attrName>
                                        </p:attrNameLst>
                                      </p:cBhvr>
                                      <p:to>
                                        <p:strVal val="visible"/>
                                      </p:to>
                                    </p:set>
                                    <p:anim calcmode="lin" valueType="num">
                                      <p:cBhvr additive="base">
                                        <p:cTn id="39"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10" name="直角三角形 9"/>
          <p:cNvSpPr/>
          <p:nvPr/>
        </p:nvSpPr>
        <p:spPr>
          <a:xfrm flipH="1" flipV="1">
            <a:off x="4949825" y="-35560"/>
            <a:ext cx="7269480" cy="3656330"/>
          </a:xfrm>
          <a:prstGeom prst="rtTriangle">
            <a:avLst/>
          </a:prstGeom>
          <a:solidFill>
            <a:srgbClr val="215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911" name="直角三角形 5"/>
          <p:cNvSpPr/>
          <p:nvPr/>
        </p:nvSpPr>
        <p:spPr>
          <a:xfrm>
            <a:off x="-13970" y="3239770"/>
            <a:ext cx="7269480" cy="3656330"/>
          </a:xfrm>
          <a:prstGeom prst="rtTriangle">
            <a:avLst/>
          </a:prstGeom>
          <a:solidFill>
            <a:srgbClr val="215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912" name="矩形 6"/>
          <p:cNvSpPr/>
          <p:nvPr/>
        </p:nvSpPr>
        <p:spPr>
          <a:xfrm>
            <a:off x="419734" y="444500"/>
            <a:ext cx="11287125" cy="596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6" name="组合 75"/>
          <p:cNvGrpSpPr/>
          <p:nvPr/>
        </p:nvGrpSpPr>
        <p:grpSpPr>
          <a:xfrm>
            <a:off x="-13970" y="205202"/>
            <a:ext cx="4450844" cy="925195"/>
            <a:chOff x="3383916" y="2080895"/>
            <a:chExt cx="5122379" cy="925195"/>
          </a:xfrm>
        </p:grpSpPr>
        <p:sp>
          <p:nvSpPr>
            <p:cNvPr id="77" name="矩形 6"/>
            <p:cNvSpPr/>
            <p:nvPr/>
          </p:nvSpPr>
          <p:spPr>
            <a:xfrm>
              <a:off x="3383916" y="2080895"/>
              <a:ext cx="5122379" cy="925195"/>
            </a:xfrm>
            <a:prstGeom prst="rect">
              <a:avLst/>
            </a:prstGeom>
            <a:solidFill>
              <a:srgbClr val="215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TextBox 1210"/>
            <p:cNvSpPr/>
            <p:nvPr/>
          </p:nvSpPr>
          <p:spPr>
            <a:xfrm>
              <a:off x="3532422" y="2221230"/>
              <a:ext cx="4973873" cy="646331"/>
            </a:xfrm>
            <a:prstGeom prst="rect">
              <a:avLst/>
            </a:prstGeom>
            <a:noFill/>
            <a:ln w="9525">
              <a:noFill/>
              <a:miter/>
            </a:ln>
          </p:spPr>
          <p:txBody>
            <a:bodyPr wrap="square">
              <a:spAutoFit/>
            </a:bodyPr>
            <a:lstStyle/>
            <a:p>
              <a:r>
                <a:rPr lang="zh-CN" altLang="en-US" sz="3600" b="1" dirty="0">
                  <a:solidFill>
                    <a:schemeClr val="bg1"/>
                  </a:solidFill>
                  <a:latin typeface="+mn-ea"/>
                  <a:sym typeface="+mn-ea"/>
                </a:rPr>
                <a:t>学习支持服务的实施</a:t>
              </a:r>
              <a:endParaRPr lang="en-US" altLang="zh-CN" sz="3600" b="1" dirty="0">
                <a:solidFill>
                  <a:schemeClr val="bg1"/>
                </a:solidFill>
                <a:latin typeface="+mn-ea"/>
                <a:sym typeface="+mn-ea"/>
              </a:endParaRPr>
            </a:p>
          </p:txBody>
        </p:sp>
      </p:grpSp>
      <p:sp>
        <p:nvSpPr>
          <p:cNvPr id="11" name="Rectangle 1"/>
          <p:cNvSpPr txBox="1">
            <a:spLocks noChangeArrowheads="1"/>
          </p:cNvSpPr>
          <p:nvPr/>
        </p:nvSpPr>
        <p:spPr bwMode="auto">
          <a:xfrm>
            <a:off x="1096963" y="1826560"/>
            <a:ext cx="10128279" cy="4062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b="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b="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b="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457200" algn="l" defTabSz="914400" rtl="0" eaLnBrk="0" fontAlgn="base" latinLnBrk="0" hangingPunct="0">
              <a:lnSpc>
                <a:spcPct val="120000"/>
              </a:lnSpc>
              <a:spcBef>
                <a:spcPts val="600"/>
              </a:spcBef>
              <a:spcAft>
                <a:spcPts val="600"/>
              </a:spcAft>
              <a:buClrTx/>
              <a:buSzTx/>
              <a:buFontTx/>
              <a:buNone/>
              <a:tabLst/>
              <a:defRPr/>
            </a:pPr>
            <a:r>
              <a:rPr lang="zh-CN" altLang="en-US" sz="2000" spc="150" dirty="0">
                <a:latin typeface="Microsoft YaHei" panose="020B0503020204020204" pitchFamily="34" charset="-122"/>
                <a:ea typeface="Microsoft YaHei" panose="020B0503020204020204" pitchFamily="34" charset="-122"/>
                <a:sym typeface="+mn-ea"/>
              </a:rPr>
              <a:t>第二类</a:t>
            </a:r>
            <a:r>
              <a:rPr lang="zh-CN" altLang="zh-CN" sz="2000" spc="150" dirty="0">
                <a:latin typeface="Microsoft YaHei" panose="020B0503020204020204" pitchFamily="34" charset="-122"/>
                <a:ea typeface="Microsoft YaHei" panose="020B0503020204020204" pitchFamily="34" charset="-122"/>
                <a:sym typeface="+mn-ea"/>
              </a:rPr>
              <a:t>方式：一类是补救性学生支持活动，其中包括非学术性支持活动和学术性支持活动；另一类是发展性学生支持活动，主要指培养学生学习技能的活动。</a:t>
            </a:r>
            <a:endParaRPr lang="en-US" altLang="zh-CN" sz="2000" spc="150" dirty="0">
              <a:latin typeface="Microsoft YaHei" panose="020B0503020204020204" pitchFamily="34" charset="-122"/>
              <a:ea typeface="Microsoft YaHei" panose="020B0503020204020204" pitchFamily="34" charset="-122"/>
              <a:sym typeface="+mn-ea"/>
            </a:endParaRPr>
          </a:p>
          <a:p>
            <a:pPr marL="0" marR="0" lvl="0" indent="457200" algn="l" defTabSz="914400" rtl="0" eaLnBrk="0" fontAlgn="base" latinLnBrk="0" hangingPunct="0">
              <a:lnSpc>
                <a:spcPct val="120000"/>
              </a:lnSpc>
              <a:spcBef>
                <a:spcPts val="600"/>
              </a:spcBef>
              <a:spcAft>
                <a:spcPts val="600"/>
              </a:spcAft>
              <a:buClrTx/>
              <a:buSzTx/>
              <a:buFontTx/>
              <a:buNone/>
              <a:tabLst/>
              <a:defRPr/>
            </a:pPr>
            <a:r>
              <a:rPr lang="en-US" altLang="zh-CN" sz="2000" spc="150" dirty="0">
                <a:latin typeface="Microsoft YaHei" panose="020B0503020204020204" pitchFamily="34" charset="-122"/>
                <a:ea typeface="Microsoft YaHei" panose="020B0503020204020204" pitchFamily="34" charset="-122"/>
                <a:sym typeface="+mn-ea"/>
              </a:rPr>
              <a:t>       </a:t>
            </a:r>
            <a:r>
              <a:rPr lang="zh-CN" altLang="zh-CN" sz="2000" spc="150" dirty="0">
                <a:latin typeface="Microsoft YaHei" panose="020B0503020204020204" pitchFamily="34" charset="-122"/>
                <a:ea typeface="Microsoft YaHei" panose="020B0503020204020204" pitchFamily="34" charset="-122"/>
                <a:sym typeface="+mn-ea"/>
              </a:rPr>
              <a:t>补救性学生支持在我国远程教育实践中已经得到了普遍的重视，但发展性学生支持的重要作用尚未得到认识，发展性学生支持活动在实践中还很少见。（陈丽 龚静，2005）</a:t>
            </a:r>
            <a:br>
              <a:rPr lang="zh-CN" altLang="zh-CN" sz="2000" spc="150" dirty="0">
                <a:latin typeface="Microsoft YaHei" panose="020B0503020204020204" pitchFamily="34" charset="-122"/>
                <a:ea typeface="Microsoft YaHei" panose="020B0503020204020204" pitchFamily="34" charset="-122"/>
                <a:sym typeface="+mn-ea"/>
              </a:rPr>
            </a:br>
            <a:r>
              <a:rPr lang="en-US" altLang="zh-CN" sz="2000" spc="150" dirty="0">
                <a:latin typeface="Microsoft YaHei" panose="020B0503020204020204" pitchFamily="34" charset="-122"/>
                <a:ea typeface="Microsoft YaHei" panose="020B0503020204020204" pitchFamily="34" charset="-122"/>
                <a:sym typeface="+mn-ea"/>
              </a:rPr>
              <a:t>       </a:t>
            </a:r>
          </a:p>
          <a:p>
            <a:pPr marL="0" marR="0" lvl="0" indent="457200" algn="l" defTabSz="914400" rtl="0" eaLnBrk="0" fontAlgn="base" latinLnBrk="0" hangingPunct="0">
              <a:lnSpc>
                <a:spcPct val="120000"/>
              </a:lnSpc>
              <a:spcBef>
                <a:spcPts val="600"/>
              </a:spcBef>
              <a:spcAft>
                <a:spcPts val="600"/>
              </a:spcAft>
              <a:buClrTx/>
              <a:buSzTx/>
              <a:buFontTx/>
              <a:buNone/>
              <a:tabLst/>
              <a:defRPr/>
            </a:pPr>
            <a:r>
              <a:rPr lang="zh-CN" altLang="en-US" sz="2000" spc="150" dirty="0">
                <a:latin typeface="Microsoft YaHei" panose="020B0503020204020204" pitchFamily="34" charset="-122"/>
                <a:ea typeface="Microsoft YaHei" panose="020B0503020204020204" pitchFamily="34" charset="-122"/>
                <a:sym typeface="+mn-ea"/>
              </a:rPr>
              <a:t>       </a:t>
            </a:r>
            <a:r>
              <a:rPr lang="zh-CN" altLang="zh-CN" sz="2000" spc="150" dirty="0">
                <a:latin typeface="Microsoft YaHei" panose="020B0503020204020204" pitchFamily="34" charset="-122"/>
                <a:ea typeface="Microsoft YaHei" panose="020B0503020204020204" pitchFamily="34" charset="-122"/>
                <a:sym typeface="+mn-ea"/>
              </a:rPr>
              <a:t>通过定义</a:t>
            </a:r>
            <a:r>
              <a:rPr lang="zh-CN" altLang="en-US" sz="2000" spc="150" dirty="0">
                <a:latin typeface="Microsoft YaHei" panose="020B0503020204020204" pitchFamily="34" charset="-122"/>
                <a:ea typeface="Microsoft YaHei" panose="020B0503020204020204" pitchFamily="34" charset="-122"/>
                <a:sym typeface="+mn-ea"/>
              </a:rPr>
              <a:t>可以</a:t>
            </a:r>
            <a:r>
              <a:rPr lang="zh-CN" altLang="zh-CN" sz="2000" spc="150" dirty="0">
                <a:latin typeface="Microsoft YaHei" panose="020B0503020204020204" pitchFamily="34" charset="-122"/>
                <a:ea typeface="Microsoft YaHei" panose="020B0503020204020204" pitchFamily="34" charset="-122"/>
                <a:sym typeface="+mn-ea"/>
              </a:rPr>
              <a:t>发现根据解决问题类型不同而划分的学生支持是交叉在补救性学生支持与发展性学生支持之间的，例如：学术性质的支持中培养学生学习技能属于发展性学生支持，而同属于学术性质支持的扩展课程学习就属于补救性学习支持。 </a:t>
            </a:r>
          </a:p>
        </p:txBody>
      </p:sp>
    </p:spTree>
    <p:custDataLst>
      <p:tags r:id="rId1"/>
    </p:custDataLst>
    <p:extLst>
      <p:ext uri="{BB962C8B-B14F-4D97-AF65-F5344CB8AC3E}">
        <p14:creationId xmlns:p14="http://schemas.microsoft.com/office/powerpoint/2010/main" val="1092894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anim calcmode="lin" valueType="num">
                                      <p:cBhvr additive="base">
                                        <p:cTn id="7" dur="500" fill="hold"/>
                                        <p:tgtEl>
                                          <p:spTgt spid="76"/>
                                        </p:tgtEl>
                                        <p:attrNameLst>
                                          <p:attrName>ppt_x</p:attrName>
                                        </p:attrNameLst>
                                      </p:cBhvr>
                                      <p:tavLst>
                                        <p:tav tm="0">
                                          <p:val>
                                            <p:strVal val="#ppt_x"/>
                                          </p:val>
                                        </p:tav>
                                        <p:tav tm="100000">
                                          <p:val>
                                            <p:strVal val="#ppt_x"/>
                                          </p:val>
                                        </p:tav>
                                      </p:tavLst>
                                    </p:anim>
                                    <p:anim calcmode="lin" valueType="num">
                                      <p:cBhvr additive="base">
                                        <p:cTn id="8"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 calcmode="lin" valueType="num">
                                      <p:cBhvr additive="base">
                                        <p:cTn id="13"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 calcmode="lin" valueType="num">
                                      <p:cBhvr additive="base">
                                        <p:cTn id="17"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1">
                                            <p:txEl>
                                              <p:pRg st="2" end="2"/>
                                            </p:txEl>
                                          </p:spTgt>
                                        </p:tgtEl>
                                        <p:attrNameLst>
                                          <p:attrName>style.visibility</p:attrName>
                                        </p:attrNameLst>
                                      </p:cBhvr>
                                      <p:to>
                                        <p:strVal val="visible"/>
                                      </p:to>
                                    </p:set>
                                    <p:animEffect transition="in" filter="fade">
                                      <p:cBhvr>
                                        <p:cTn id="23" dur="1000"/>
                                        <p:tgtEl>
                                          <p:spTgt spid="11">
                                            <p:txEl>
                                              <p:pRg st="2" end="2"/>
                                            </p:txEl>
                                          </p:spTgt>
                                        </p:tgtEl>
                                      </p:cBhvr>
                                    </p:animEffect>
                                    <p:anim calcmode="lin" valueType="num">
                                      <p:cBhvr>
                                        <p:cTn id="24"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498" name="直角三角形 9"/>
          <p:cNvSpPr/>
          <p:nvPr/>
        </p:nvSpPr>
        <p:spPr>
          <a:xfrm flipH="1" flipV="1">
            <a:off x="4949825" y="-35560"/>
            <a:ext cx="7269480" cy="3656330"/>
          </a:xfrm>
          <a:prstGeom prst="rtTriangle">
            <a:avLst/>
          </a:prstGeom>
          <a:solidFill>
            <a:srgbClr val="215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9499" name="直角三角形 5"/>
          <p:cNvSpPr/>
          <p:nvPr/>
        </p:nvSpPr>
        <p:spPr>
          <a:xfrm>
            <a:off x="-13970" y="3239770"/>
            <a:ext cx="7269480" cy="3656330"/>
          </a:xfrm>
          <a:prstGeom prst="rtTriangle">
            <a:avLst/>
          </a:prstGeom>
          <a:solidFill>
            <a:srgbClr val="215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9500" name="矩形 6"/>
          <p:cNvSpPr/>
          <p:nvPr/>
        </p:nvSpPr>
        <p:spPr>
          <a:xfrm>
            <a:off x="419735" y="444500"/>
            <a:ext cx="11287125" cy="5969000"/>
          </a:xfrm>
          <a:prstGeom prst="rect">
            <a:avLst/>
          </a:prstGeom>
          <a:solidFill>
            <a:schemeClr val="bg1"/>
          </a:solidFill>
          <a:ln>
            <a:solidFill>
              <a:srgbClr val="2159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9567" name="文本框 50"/>
          <p:cNvSpPr txBox="1"/>
          <p:nvPr/>
        </p:nvSpPr>
        <p:spPr>
          <a:xfrm>
            <a:off x="3966224" y="3962180"/>
            <a:ext cx="4142741" cy="306705"/>
          </a:xfrm>
          <a:prstGeom prst="rect">
            <a:avLst/>
          </a:prstGeom>
          <a:noFill/>
        </p:spPr>
        <p:txBody>
          <a:bodyPr wrap="square" rtlCol="0" anchor="t">
            <a:spAutoFit/>
          </a:bodyPr>
          <a:lstStyle/>
          <a:p>
            <a:pPr algn="dist"/>
            <a:r>
              <a:rPr lang="en-US" altLang="zh-CN" sz="1400" cap="all" dirty="0">
                <a:solidFill>
                  <a:srgbClr val="2159A5"/>
                </a:solidFill>
                <a:latin typeface="+mn-ea"/>
              </a:rPr>
              <a:t>THANKS</a:t>
            </a:r>
          </a:p>
        </p:txBody>
      </p:sp>
      <p:sp>
        <p:nvSpPr>
          <p:cNvPr id="76" name="文本框 51"/>
          <p:cNvSpPr txBox="1"/>
          <p:nvPr/>
        </p:nvSpPr>
        <p:spPr>
          <a:xfrm>
            <a:off x="3265497" y="1590818"/>
            <a:ext cx="5982607" cy="2215991"/>
          </a:xfrm>
          <a:prstGeom prst="rect">
            <a:avLst/>
          </a:prstGeom>
          <a:solidFill>
            <a:schemeClr val="bg1"/>
          </a:solidFill>
        </p:spPr>
        <p:txBody>
          <a:bodyPr wrap="square" rtlCol="0">
            <a:spAutoFit/>
          </a:bodyPr>
          <a:lstStyle/>
          <a:p>
            <a:pPr algn="ctr"/>
            <a:r>
              <a:rPr lang="zh-CN" altLang="en-US" sz="13800" b="1" spc="4000" dirty="0">
                <a:solidFill>
                  <a:srgbClr val="2159A5"/>
                </a:solidFill>
                <a:latin typeface="微软雅黑" panose="020B0503020204020204" charset="-122"/>
                <a:ea typeface="微软雅黑" panose="020B0503020204020204" charset="-122"/>
              </a:rPr>
              <a:t>谢谢</a:t>
            </a:r>
          </a:p>
        </p:txBody>
      </p:sp>
      <p:pic>
        <p:nvPicPr>
          <p:cNvPr id="8" name="图片 7">
            <a:extLst>
              <a:ext uri="{FF2B5EF4-FFF2-40B4-BE49-F238E27FC236}">
                <a16:creationId xmlns:a16="http://schemas.microsoft.com/office/drawing/2014/main" id="{D6AE4F98-1072-6B41-9EC7-FBBA7C352AD4}"/>
              </a:ext>
            </a:extLst>
          </p:cNvPr>
          <p:cNvPicPr>
            <a:picLocks noChangeAspect="1"/>
          </p:cNvPicPr>
          <p:nvPr/>
        </p:nvPicPr>
        <p:blipFill>
          <a:blip r:embed="rId3"/>
          <a:stretch>
            <a:fillRect/>
          </a:stretch>
        </p:blipFill>
        <p:spPr>
          <a:xfrm>
            <a:off x="5262980" y="4501278"/>
            <a:ext cx="1865608" cy="1856041"/>
          </a:xfrm>
          <a:prstGeom prst="rect">
            <a:avLst/>
          </a:prstGeom>
        </p:spPr>
      </p:pic>
    </p:spTree>
    <p:custDataLst>
      <p:tags r:id="rId1"/>
    </p:custDataLst>
    <p:extLst>
      <p:ext uri="{BB962C8B-B14F-4D97-AF65-F5344CB8AC3E}">
        <p14:creationId xmlns:p14="http://schemas.microsoft.com/office/powerpoint/2010/main" val="398235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wipe(down)">
                                      <p:cBhvr>
                                        <p:cTn id="7" dur="580">
                                          <p:stCondLst>
                                            <p:cond delay="0"/>
                                          </p:stCondLst>
                                        </p:cTn>
                                        <p:tgtEl>
                                          <p:spTgt spid="76"/>
                                        </p:tgtEl>
                                      </p:cBhvr>
                                    </p:animEffect>
                                    <p:anim calcmode="lin" valueType="num">
                                      <p:cBhvr>
                                        <p:cTn id="8" dur="1822" tmFilter="0,0; 0.14,0.36; 0.43,0.73; 0.71,0.91; 1.0,1.0">
                                          <p:stCondLst>
                                            <p:cond delay="0"/>
                                          </p:stCondLst>
                                        </p:cTn>
                                        <p:tgtEl>
                                          <p:spTgt spid="7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6"/>
                                        </p:tgtEl>
                                        <p:attrNameLst>
                                          <p:attrName>ppt_y</p:attrName>
                                        </p:attrNameLst>
                                      </p:cBhvr>
                                      <p:tavLst>
                                        <p:tav tm="0" fmla="#ppt_y-sin(pi*$)/81">
                                          <p:val>
                                            <p:fltVal val="0"/>
                                          </p:val>
                                        </p:tav>
                                        <p:tav tm="100000">
                                          <p:val>
                                            <p:fltVal val="1"/>
                                          </p:val>
                                        </p:tav>
                                      </p:tavLst>
                                    </p:anim>
                                    <p:animScale>
                                      <p:cBhvr>
                                        <p:cTn id="13" dur="26">
                                          <p:stCondLst>
                                            <p:cond delay="650"/>
                                          </p:stCondLst>
                                        </p:cTn>
                                        <p:tgtEl>
                                          <p:spTgt spid="76"/>
                                        </p:tgtEl>
                                      </p:cBhvr>
                                      <p:to x="100000" y="60000"/>
                                    </p:animScale>
                                    <p:animScale>
                                      <p:cBhvr>
                                        <p:cTn id="14" dur="166" decel="50000">
                                          <p:stCondLst>
                                            <p:cond delay="676"/>
                                          </p:stCondLst>
                                        </p:cTn>
                                        <p:tgtEl>
                                          <p:spTgt spid="76"/>
                                        </p:tgtEl>
                                      </p:cBhvr>
                                      <p:to x="100000" y="100000"/>
                                    </p:animScale>
                                    <p:animScale>
                                      <p:cBhvr>
                                        <p:cTn id="15" dur="26">
                                          <p:stCondLst>
                                            <p:cond delay="1312"/>
                                          </p:stCondLst>
                                        </p:cTn>
                                        <p:tgtEl>
                                          <p:spTgt spid="76"/>
                                        </p:tgtEl>
                                      </p:cBhvr>
                                      <p:to x="100000" y="80000"/>
                                    </p:animScale>
                                    <p:animScale>
                                      <p:cBhvr>
                                        <p:cTn id="16" dur="166" decel="50000">
                                          <p:stCondLst>
                                            <p:cond delay="1338"/>
                                          </p:stCondLst>
                                        </p:cTn>
                                        <p:tgtEl>
                                          <p:spTgt spid="76"/>
                                        </p:tgtEl>
                                      </p:cBhvr>
                                      <p:to x="100000" y="100000"/>
                                    </p:animScale>
                                    <p:animScale>
                                      <p:cBhvr>
                                        <p:cTn id="17" dur="26">
                                          <p:stCondLst>
                                            <p:cond delay="1642"/>
                                          </p:stCondLst>
                                        </p:cTn>
                                        <p:tgtEl>
                                          <p:spTgt spid="76"/>
                                        </p:tgtEl>
                                      </p:cBhvr>
                                      <p:to x="100000" y="90000"/>
                                    </p:animScale>
                                    <p:animScale>
                                      <p:cBhvr>
                                        <p:cTn id="18" dur="166" decel="50000">
                                          <p:stCondLst>
                                            <p:cond delay="1668"/>
                                          </p:stCondLst>
                                        </p:cTn>
                                        <p:tgtEl>
                                          <p:spTgt spid="76"/>
                                        </p:tgtEl>
                                      </p:cBhvr>
                                      <p:to x="100000" y="100000"/>
                                    </p:animScale>
                                    <p:animScale>
                                      <p:cBhvr>
                                        <p:cTn id="19" dur="26">
                                          <p:stCondLst>
                                            <p:cond delay="1808"/>
                                          </p:stCondLst>
                                        </p:cTn>
                                        <p:tgtEl>
                                          <p:spTgt spid="76"/>
                                        </p:tgtEl>
                                      </p:cBhvr>
                                      <p:to x="100000" y="95000"/>
                                    </p:animScale>
                                    <p:animScale>
                                      <p:cBhvr>
                                        <p:cTn id="20" dur="166" decel="50000">
                                          <p:stCondLst>
                                            <p:cond delay="1834"/>
                                          </p:stCondLst>
                                        </p:cTn>
                                        <p:tgtEl>
                                          <p:spTgt spid="76"/>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049567"/>
                                        </p:tgtEl>
                                        <p:attrNameLst>
                                          <p:attrName>style.visibility</p:attrName>
                                        </p:attrNameLst>
                                      </p:cBhvr>
                                      <p:to>
                                        <p:strVal val="visible"/>
                                      </p:to>
                                    </p:set>
                                    <p:animEffect transition="in" filter="wipe(down)">
                                      <p:cBhvr>
                                        <p:cTn id="23" dur="580">
                                          <p:stCondLst>
                                            <p:cond delay="0"/>
                                          </p:stCondLst>
                                        </p:cTn>
                                        <p:tgtEl>
                                          <p:spTgt spid="1049567"/>
                                        </p:tgtEl>
                                      </p:cBhvr>
                                    </p:animEffect>
                                    <p:anim calcmode="lin" valueType="num">
                                      <p:cBhvr>
                                        <p:cTn id="24" dur="1822" tmFilter="0,0; 0.14,0.36; 0.43,0.73; 0.71,0.91; 1.0,1.0">
                                          <p:stCondLst>
                                            <p:cond delay="0"/>
                                          </p:stCondLst>
                                        </p:cTn>
                                        <p:tgtEl>
                                          <p:spTgt spid="104956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04956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04956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04956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049567"/>
                                        </p:tgtEl>
                                        <p:attrNameLst>
                                          <p:attrName>ppt_y</p:attrName>
                                        </p:attrNameLst>
                                      </p:cBhvr>
                                      <p:tavLst>
                                        <p:tav tm="0" fmla="#ppt_y-sin(pi*$)/81">
                                          <p:val>
                                            <p:fltVal val="0"/>
                                          </p:val>
                                        </p:tav>
                                        <p:tav tm="100000">
                                          <p:val>
                                            <p:fltVal val="1"/>
                                          </p:val>
                                        </p:tav>
                                      </p:tavLst>
                                    </p:anim>
                                    <p:animScale>
                                      <p:cBhvr>
                                        <p:cTn id="29" dur="26">
                                          <p:stCondLst>
                                            <p:cond delay="650"/>
                                          </p:stCondLst>
                                        </p:cTn>
                                        <p:tgtEl>
                                          <p:spTgt spid="1049567"/>
                                        </p:tgtEl>
                                      </p:cBhvr>
                                      <p:to x="100000" y="60000"/>
                                    </p:animScale>
                                    <p:animScale>
                                      <p:cBhvr>
                                        <p:cTn id="30" dur="166" decel="50000">
                                          <p:stCondLst>
                                            <p:cond delay="676"/>
                                          </p:stCondLst>
                                        </p:cTn>
                                        <p:tgtEl>
                                          <p:spTgt spid="1049567"/>
                                        </p:tgtEl>
                                      </p:cBhvr>
                                      <p:to x="100000" y="100000"/>
                                    </p:animScale>
                                    <p:animScale>
                                      <p:cBhvr>
                                        <p:cTn id="31" dur="26">
                                          <p:stCondLst>
                                            <p:cond delay="1312"/>
                                          </p:stCondLst>
                                        </p:cTn>
                                        <p:tgtEl>
                                          <p:spTgt spid="1049567"/>
                                        </p:tgtEl>
                                      </p:cBhvr>
                                      <p:to x="100000" y="80000"/>
                                    </p:animScale>
                                    <p:animScale>
                                      <p:cBhvr>
                                        <p:cTn id="32" dur="166" decel="50000">
                                          <p:stCondLst>
                                            <p:cond delay="1338"/>
                                          </p:stCondLst>
                                        </p:cTn>
                                        <p:tgtEl>
                                          <p:spTgt spid="1049567"/>
                                        </p:tgtEl>
                                      </p:cBhvr>
                                      <p:to x="100000" y="100000"/>
                                    </p:animScale>
                                    <p:animScale>
                                      <p:cBhvr>
                                        <p:cTn id="33" dur="26">
                                          <p:stCondLst>
                                            <p:cond delay="1642"/>
                                          </p:stCondLst>
                                        </p:cTn>
                                        <p:tgtEl>
                                          <p:spTgt spid="1049567"/>
                                        </p:tgtEl>
                                      </p:cBhvr>
                                      <p:to x="100000" y="90000"/>
                                    </p:animScale>
                                    <p:animScale>
                                      <p:cBhvr>
                                        <p:cTn id="34" dur="166" decel="50000">
                                          <p:stCondLst>
                                            <p:cond delay="1668"/>
                                          </p:stCondLst>
                                        </p:cTn>
                                        <p:tgtEl>
                                          <p:spTgt spid="1049567"/>
                                        </p:tgtEl>
                                      </p:cBhvr>
                                      <p:to x="100000" y="100000"/>
                                    </p:animScale>
                                    <p:animScale>
                                      <p:cBhvr>
                                        <p:cTn id="35" dur="26">
                                          <p:stCondLst>
                                            <p:cond delay="1808"/>
                                          </p:stCondLst>
                                        </p:cTn>
                                        <p:tgtEl>
                                          <p:spTgt spid="1049567"/>
                                        </p:tgtEl>
                                      </p:cBhvr>
                                      <p:to x="100000" y="95000"/>
                                    </p:animScale>
                                    <p:animScale>
                                      <p:cBhvr>
                                        <p:cTn id="36" dur="166" decel="50000">
                                          <p:stCondLst>
                                            <p:cond delay="1834"/>
                                          </p:stCondLst>
                                        </p:cTn>
                                        <p:tgtEl>
                                          <p:spTgt spid="104956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anim calcmode="lin" valueType="num">
                                      <p:cBhvr>
                                        <p:cTn id="42" dur="1000" fill="hold"/>
                                        <p:tgtEl>
                                          <p:spTgt spid="8"/>
                                        </p:tgtEl>
                                        <p:attrNameLst>
                                          <p:attrName>ppt_x</p:attrName>
                                        </p:attrNameLst>
                                      </p:cBhvr>
                                      <p:tavLst>
                                        <p:tav tm="0">
                                          <p:val>
                                            <p:strVal val="#ppt_x"/>
                                          </p:val>
                                        </p:tav>
                                        <p:tav tm="100000">
                                          <p:val>
                                            <p:strVal val="#ppt_x"/>
                                          </p:val>
                                        </p:tav>
                                      </p:tavLst>
                                    </p:anim>
                                    <p:anim calcmode="lin" valueType="num">
                                      <p:cBhvr>
                                        <p:cTn id="4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567" grpId="0"/>
      <p:bldP spid="7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7" name="直角三角形 9"/>
          <p:cNvSpPr/>
          <p:nvPr/>
        </p:nvSpPr>
        <p:spPr>
          <a:xfrm flipH="1" flipV="1">
            <a:off x="4949825" y="-35560"/>
            <a:ext cx="7269480" cy="3656330"/>
          </a:xfrm>
          <a:prstGeom prst="rtTriangle">
            <a:avLst/>
          </a:prstGeom>
          <a:solidFill>
            <a:srgbClr val="215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588" name="直角三角形 5"/>
          <p:cNvSpPr/>
          <p:nvPr/>
        </p:nvSpPr>
        <p:spPr>
          <a:xfrm>
            <a:off x="-13970" y="3239770"/>
            <a:ext cx="7269480" cy="3656330"/>
          </a:xfrm>
          <a:prstGeom prst="rtTriangle">
            <a:avLst/>
          </a:prstGeom>
          <a:solidFill>
            <a:srgbClr val="215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589" name="矩形 6"/>
          <p:cNvSpPr/>
          <p:nvPr/>
        </p:nvSpPr>
        <p:spPr>
          <a:xfrm>
            <a:off x="452437" y="444500"/>
            <a:ext cx="11287125" cy="5969000"/>
          </a:xfrm>
          <a:prstGeom prst="rect">
            <a:avLst/>
          </a:prstGeom>
          <a:solidFill>
            <a:schemeClr val="bg1"/>
          </a:solidFill>
          <a:ln>
            <a:solidFill>
              <a:srgbClr val="2159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a:extLst>
              <a:ext uri="{FF2B5EF4-FFF2-40B4-BE49-F238E27FC236}">
                <a16:creationId xmlns:a16="http://schemas.microsoft.com/office/drawing/2014/main" id="{22946A8E-CB9C-41E2-AA3D-B4603CBAFB0A}"/>
              </a:ext>
            </a:extLst>
          </p:cNvPr>
          <p:cNvSpPr txBox="1"/>
          <p:nvPr/>
        </p:nvSpPr>
        <p:spPr>
          <a:xfrm>
            <a:off x="2189746" y="1632476"/>
            <a:ext cx="7812505" cy="707886"/>
          </a:xfrm>
          <a:prstGeom prst="rect">
            <a:avLst/>
          </a:prstGeom>
          <a:noFill/>
        </p:spPr>
        <p:txBody>
          <a:bodyPr wrap="square" rtlCol="0">
            <a:spAutoFit/>
          </a:bodyPr>
          <a:lstStyle/>
          <a:p>
            <a:pPr algn="ctr"/>
            <a:r>
              <a:rPr lang="zh-CN" altLang="en-US" sz="4000" b="1" spc="200" noProof="1">
                <a:solidFill>
                  <a:srgbClr val="2159A5"/>
                </a:solidFill>
                <a:latin typeface="Microsoft YaHei" panose="020B0503020204020204" pitchFamily="34" charset="-122"/>
                <a:ea typeface="Microsoft YaHei" panose="020B0503020204020204" pitchFamily="34" charset="-122"/>
                <a:cs typeface="+mj-cs"/>
                <a:sym typeface="+mn-ea"/>
              </a:rPr>
              <a:t>在线教学中交互活动的实施</a:t>
            </a:r>
          </a:p>
        </p:txBody>
      </p:sp>
      <p:sp>
        <p:nvSpPr>
          <p:cNvPr id="3" name="矩形 2">
            <a:extLst>
              <a:ext uri="{FF2B5EF4-FFF2-40B4-BE49-F238E27FC236}">
                <a16:creationId xmlns:a16="http://schemas.microsoft.com/office/drawing/2014/main" id="{4AB5E540-B2D3-4685-B7F7-2BB9A0858412}"/>
              </a:ext>
            </a:extLst>
          </p:cNvPr>
          <p:cNvSpPr/>
          <p:nvPr/>
        </p:nvSpPr>
        <p:spPr>
          <a:xfrm>
            <a:off x="2731879" y="2822962"/>
            <a:ext cx="2519917" cy="2785730"/>
          </a:xfrm>
          <a:prstGeom prst="rect">
            <a:avLst/>
          </a:prstGeom>
          <a:solidFill>
            <a:srgbClr val="2159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a:extLst>
              <a:ext uri="{FF2B5EF4-FFF2-40B4-BE49-F238E27FC236}">
                <a16:creationId xmlns:a16="http://schemas.microsoft.com/office/drawing/2014/main" id="{5937C248-22BF-4378-8A0B-8F72009E9899}"/>
              </a:ext>
            </a:extLst>
          </p:cNvPr>
          <p:cNvSpPr txBox="1"/>
          <p:nvPr/>
        </p:nvSpPr>
        <p:spPr>
          <a:xfrm>
            <a:off x="2816468" y="3770600"/>
            <a:ext cx="2357354" cy="1384995"/>
          </a:xfrm>
          <a:prstGeom prst="rect">
            <a:avLst/>
          </a:prstGeom>
          <a:noFill/>
        </p:spPr>
        <p:txBody>
          <a:bodyPr wrap="square" rtlCol="0">
            <a:spAutoFit/>
          </a:bodyPr>
          <a:lstStyle/>
          <a:p>
            <a:pPr algn="ctr"/>
            <a:r>
              <a:rPr lang="zh-CN" altLang="en-US" sz="2800" dirty="0">
                <a:solidFill>
                  <a:srgbClr val="FFFFFF"/>
                </a:solidFill>
              </a:rPr>
              <a:t>通过异步在线学习活动进行交互</a:t>
            </a:r>
          </a:p>
        </p:txBody>
      </p:sp>
      <p:sp>
        <p:nvSpPr>
          <p:cNvPr id="14" name="矩形 13">
            <a:extLst>
              <a:ext uri="{FF2B5EF4-FFF2-40B4-BE49-F238E27FC236}">
                <a16:creationId xmlns:a16="http://schemas.microsoft.com/office/drawing/2014/main" id="{E6BE3F78-8CDB-4FA7-9AA9-FEBCD06404BB}"/>
              </a:ext>
            </a:extLst>
          </p:cNvPr>
          <p:cNvSpPr/>
          <p:nvPr/>
        </p:nvSpPr>
        <p:spPr>
          <a:xfrm>
            <a:off x="6884196" y="2822962"/>
            <a:ext cx="2519917" cy="2785730"/>
          </a:xfrm>
          <a:prstGeom prst="rect">
            <a:avLst/>
          </a:prstGeom>
          <a:solidFill>
            <a:srgbClr val="2159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文本框 10">
            <a:extLst>
              <a:ext uri="{FF2B5EF4-FFF2-40B4-BE49-F238E27FC236}">
                <a16:creationId xmlns:a16="http://schemas.microsoft.com/office/drawing/2014/main" id="{9ACB21E1-4CE3-4B21-8D4B-2678C5D88F5F}"/>
              </a:ext>
            </a:extLst>
          </p:cNvPr>
          <p:cNvSpPr txBox="1"/>
          <p:nvPr/>
        </p:nvSpPr>
        <p:spPr>
          <a:xfrm>
            <a:off x="6996639" y="3770600"/>
            <a:ext cx="2357354" cy="954107"/>
          </a:xfrm>
          <a:prstGeom prst="rect">
            <a:avLst/>
          </a:prstGeom>
          <a:noFill/>
        </p:spPr>
        <p:txBody>
          <a:bodyPr wrap="square" rtlCol="0">
            <a:spAutoFit/>
          </a:bodyPr>
          <a:lstStyle/>
          <a:p>
            <a:pPr algn="ctr"/>
            <a:r>
              <a:rPr lang="zh-CN" altLang="en-US" sz="2800" dirty="0">
                <a:solidFill>
                  <a:srgbClr val="FFFFFF"/>
                </a:solidFill>
              </a:rPr>
              <a:t>在同步教学中组织互动</a:t>
            </a:r>
          </a:p>
        </p:txBody>
      </p:sp>
    </p:spTree>
    <p:custDataLst>
      <p:tags r:id="rId1"/>
    </p:custDataLst>
    <p:extLst>
      <p:ext uri="{BB962C8B-B14F-4D97-AF65-F5344CB8AC3E}">
        <p14:creationId xmlns:p14="http://schemas.microsoft.com/office/powerpoint/2010/main" val="33857823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0D5D19D-0789-4518-B5DC-D47ADF69D2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标题 4">
            <a:extLst>
              <a:ext uri="{FF2B5EF4-FFF2-40B4-BE49-F238E27FC236}">
                <a16:creationId xmlns:a16="http://schemas.microsoft.com/office/drawing/2014/main" id="{755858DC-9E48-894D-9C1F-B8AD4C90D749}"/>
              </a:ext>
            </a:extLst>
          </p:cNvPr>
          <p:cNvSpPr>
            <a:spLocks noGrp="1"/>
          </p:cNvSpPr>
          <p:nvPr>
            <p:ph type="title"/>
          </p:nvPr>
        </p:nvSpPr>
        <p:spPr>
          <a:xfrm>
            <a:off x="365760" y="619619"/>
            <a:ext cx="5812166" cy="996316"/>
          </a:xfrm>
        </p:spPr>
        <p:txBody>
          <a:bodyPr vert="horz" lIns="91440" tIns="45720" rIns="91440" bIns="45720" rtlCol="0" anchor="t">
            <a:normAutofit/>
          </a:bodyPr>
          <a:lstStyle/>
          <a:p>
            <a:r>
              <a:rPr lang="zh-CN" altLang="en-US" sz="3200" dirty="0">
                <a:solidFill>
                  <a:srgbClr val="2159A5"/>
                </a:solidFill>
                <a:latin typeface="Microsoft YaHei" panose="020B0503020204020204" pitchFamily="34" charset="-122"/>
                <a:ea typeface="Microsoft YaHei" panose="020B0503020204020204" pitchFamily="34" charset="-122"/>
              </a:rPr>
              <a:t>同步直播教学中互动的设计</a:t>
            </a:r>
            <a:endParaRPr lang="en-US" altLang="zh-CN" sz="3200" dirty="0">
              <a:solidFill>
                <a:srgbClr val="2159A5"/>
              </a:solidFill>
              <a:latin typeface="Microsoft YaHei" panose="020B0503020204020204" pitchFamily="34" charset="-122"/>
              <a:ea typeface="Microsoft YaHei" panose="020B0503020204020204" pitchFamily="34" charset="-122"/>
            </a:endParaRPr>
          </a:p>
        </p:txBody>
      </p:sp>
      <p:grpSp>
        <p:nvGrpSpPr>
          <p:cNvPr id="12" name="Group 11">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54317"/>
            <a:ext cx="731521" cy="673460"/>
            <a:chOff x="3940602" y="308034"/>
            <a:chExt cx="2116791" cy="3428999"/>
          </a:xfrm>
          <a:solidFill>
            <a:schemeClr val="accent1">
              <a:lumMod val="60000"/>
              <a:lumOff val="40000"/>
            </a:schemeClr>
          </a:solidFill>
        </p:grpSpPr>
        <p:sp>
          <p:nvSpPr>
            <p:cNvPr id="13" name="Rectangle 12">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rgbClr val="215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文本框 1">
            <a:extLst>
              <a:ext uri="{FF2B5EF4-FFF2-40B4-BE49-F238E27FC236}">
                <a16:creationId xmlns:a16="http://schemas.microsoft.com/office/drawing/2014/main" id="{0DD4D0F9-5119-4694-B60D-D2C5E6CCEBAB}"/>
              </a:ext>
            </a:extLst>
          </p:cNvPr>
          <p:cNvSpPr txBox="1"/>
          <p:nvPr/>
        </p:nvSpPr>
        <p:spPr>
          <a:xfrm>
            <a:off x="730347" y="1910969"/>
            <a:ext cx="4655011" cy="707886"/>
          </a:xfrm>
          <a:prstGeom prst="rect">
            <a:avLst/>
          </a:prstGeom>
          <a:noFill/>
        </p:spPr>
        <p:txBody>
          <a:bodyPr wrap="square" rtlCol="0">
            <a:spAutoFit/>
          </a:bodyPr>
          <a:lstStyle/>
          <a:p>
            <a:pPr marL="285750" indent="-285750">
              <a:buFont typeface="Wingdings" panose="05000000000000000000" pitchFamily="2" charset="2"/>
              <a:buChar char="l"/>
            </a:pPr>
            <a:r>
              <a:rPr lang="zh-CN" altLang="en-US" sz="2000" dirty="0"/>
              <a:t>直播教学中的互动主要是师生和生生间的交互</a:t>
            </a:r>
          </a:p>
        </p:txBody>
      </p:sp>
      <p:sp>
        <p:nvSpPr>
          <p:cNvPr id="16" name="文本框 15">
            <a:extLst>
              <a:ext uri="{FF2B5EF4-FFF2-40B4-BE49-F238E27FC236}">
                <a16:creationId xmlns:a16="http://schemas.microsoft.com/office/drawing/2014/main" id="{ABA8E14E-3E94-44F7-A828-00E467C55393}"/>
              </a:ext>
            </a:extLst>
          </p:cNvPr>
          <p:cNvSpPr txBox="1"/>
          <p:nvPr/>
        </p:nvSpPr>
        <p:spPr>
          <a:xfrm>
            <a:off x="730347" y="2671595"/>
            <a:ext cx="4655011" cy="707886"/>
          </a:xfrm>
          <a:prstGeom prst="rect">
            <a:avLst/>
          </a:prstGeom>
          <a:noFill/>
        </p:spPr>
        <p:txBody>
          <a:bodyPr wrap="square" rtlCol="0">
            <a:spAutoFit/>
          </a:bodyPr>
          <a:lstStyle/>
          <a:p>
            <a:pPr marL="285750" indent="-285750">
              <a:buFont typeface="Wingdings" panose="05000000000000000000" pitchFamily="2" charset="2"/>
              <a:buChar char="l"/>
            </a:pPr>
            <a:r>
              <a:rPr lang="zh-CN" altLang="en-US" sz="2000" b="1" dirty="0"/>
              <a:t>主要用于重点、难点和关键点的讲解、分析、讨论</a:t>
            </a:r>
          </a:p>
        </p:txBody>
      </p:sp>
      <p:sp>
        <p:nvSpPr>
          <p:cNvPr id="18" name="文本框 17">
            <a:extLst>
              <a:ext uri="{FF2B5EF4-FFF2-40B4-BE49-F238E27FC236}">
                <a16:creationId xmlns:a16="http://schemas.microsoft.com/office/drawing/2014/main" id="{352A8CE6-F0C6-41B4-9ED5-0D3A3EFF02A2}"/>
              </a:ext>
            </a:extLst>
          </p:cNvPr>
          <p:cNvSpPr txBox="1"/>
          <p:nvPr/>
        </p:nvSpPr>
        <p:spPr>
          <a:xfrm>
            <a:off x="730347" y="3432221"/>
            <a:ext cx="4655011" cy="1323439"/>
          </a:xfrm>
          <a:prstGeom prst="rect">
            <a:avLst/>
          </a:prstGeom>
          <a:noFill/>
        </p:spPr>
        <p:txBody>
          <a:bodyPr wrap="square" rtlCol="0">
            <a:spAutoFit/>
          </a:bodyPr>
          <a:lstStyle/>
          <a:p>
            <a:pPr marL="285750" indent="-285750">
              <a:buFont typeface="Wingdings" panose="05000000000000000000" pitchFamily="2" charset="2"/>
              <a:buChar char="l"/>
            </a:pPr>
            <a:r>
              <a:rPr lang="zh-CN" altLang="en-US" sz="2000" dirty="0"/>
              <a:t>固定时间的直播教学，让师生在地理上分离的情况下实时同步教学，建立现场参与感，实现类似课堂教学的及时交互。</a:t>
            </a:r>
          </a:p>
        </p:txBody>
      </p:sp>
      <p:sp>
        <p:nvSpPr>
          <p:cNvPr id="20" name="文本框 19">
            <a:extLst>
              <a:ext uri="{FF2B5EF4-FFF2-40B4-BE49-F238E27FC236}">
                <a16:creationId xmlns:a16="http://schemas.microsoft.com/office/drawing/2014/main" id="{2177BA52-23A1-44C4-9C0F-E6724DB5384B}"/>
              </a:ext>
            </a:extLst>
          </p:cNvPr>
          <p:cNvSpPr txBox="1"/>
          <p:nvPr/>
        </p:nvSpPr>
        <p:spPr>
          <a:xfrm>
            <a:off x="730347" y="4808401"/>
            <a:ext cx="4655011" cy="707886"/>
          </a:xfrm>
          <a:prstGeom prst="rect">
            <a:avLst/>
          </a:prstGeom>
          <a:noFill/>
        </p:spPr>
        <p:txBody>
          <a:bodyPr wrap="square" rtlCol="0">
            <a:spAutoFit/>
          </a:bodyPr>
          <a:lstStyle/>
          <a:p>
            <a:pPr marL="285750" indent="-285750">
              <a:buFont typeface="Wingdings" panose="05000000000000000000" pitchFamily="2" charset="2"/>
              <a:buChar char="l"/>
            </a:pPr>
            <a:r>
              <a:rPr lang="zh-CN" altLang="en-US" sz="2000" dirty="0"/>
              <a:t>互动方式：问答，投票，分享观点，书写，语音发言，共享屏幕等。</a:t>
            </a:r>
          </a:p>
        </p:txBody>
      </p:sp>
      <p:pic>
        <p:nvPicPr>
          <p:cNvPr id="4" name="图片 3">
            <a:extLst>
              <a:ext uri="{FF2B5EF4-FFF2-40B4-BE49-F238E27FC236}">
                <a16:creationId xmlns:a16="http://schemas.microsoft.com/office/drawing/2014/main" id="{6B110576-E2AD-4BBC-AD6F-40FE63D3EA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77643" y="619619"/>
            <a:ext cx="4428195" cy="252620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7" name="图片 6">
            <a:extLst>
              <a:ext uri="{FF2B5EF4-FFF2-40B4-BE49-F238E27FC236}">
                <a16:creationId xmlns:a16="http://schemas.microsoft.com/office/drawing/2014/main" id="{AB31E427-4DBF-4186-8BAB-464A61B832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11" b="23411"/>
          <a:stretch/>
        </p:blipFill>
        <p:spPr>
          <a:xfrm>
            <a:off x="5639099" y="3354532"/>
            <a:ext cx="2113790" cy="335147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8" name="图片 7">
            <a:extLst>
              <a:ext uri="{FF2B5EF4-FFF2-40B4-BE49-F238E27FC236}">
                <a16:creationId xmlns:a16="http://schemas.microsoft.com/office/drawing/2014/main" id="{039AAA6F-485D-4CFC-925B-2D936029CB3B}"/>
              </a:ext>
            </a:extLst>
          </p:cNvPr>
          <p:cNvPicPr>
            <a:picLocks noChangeAspect="1"/>
          </p:cNvPicPr>
          <p:nvPr/>
        </p:nvPicPr>
        <p:blipFill rotWithShape="1">
          <a:blip r:embed="rId4"/>
          <a:srcRect t="13799" b="45994"/>
          <a:stretch/>
        </p:blipFill>
        <p:spPr>
          <a:xfrm>
            <a:off x="7925894" y="3386557"/>
            <a:ext cx="3769282" cy="328360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370331251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5"/>
          <p:cNvSpPr/>
          <p:nvPr/>
        </p:nvSpPr>
        <p:spPr>
          <a:xfrm>
            <a:off x="-15875" y="358140"/>
            <a:ext cx="317500" cy="840105"/>
          </a:xfrm>
          <a:prstGeom prst="rect">
            <a:avLst/>
          </a:prstGeom>
          <a:solidFill>
            <a:srgbClr val="215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文本框 6"/>
          <p:cNvSpPr txBox="1"/>
          <p:nvPr/>
        </p:nvSpPr>
        <p:spPr>
          <a:xfrm>
            <a:off x="588009" y="405765"/>
            <a:ext cx="6737824" cy="584775"/>
          </a:xfrm>
          <a:prstGeom prst="rect">
            <a:avLst/>
          </a:prstGeom>
          <a:noFill/>
        </p:spPr>
        <p:txBody>
          <a:bodyPr wrap="square" rtlCol="0">
            <a:spAutoFit/>
          </a:bodyPr>
          <a:lstStyle/>
          <a:p>
            <a:r>
              <a:rPr lang="zh-CN" altLang="en-US" sz="3200" b="1" dirty="0">
                <a:solidFill>
                  <a:srgbClr val="2159A5"/>
                </a:solidFill>
                <a:latin typeface="微软雅黑" panose="020B0503020204020204" charset="-122"/>
                <a:ea typeface="微软雅黑" panose="020B0503020204020204" charset="-122"/>
              </a:rPr>
              <a:t>直播教学互动实施应该注意的问题</a:t>
            </a:r>
          </a:p>
        </p:txBody>
      </p:sp>
      <p:sp>
        <p:nvSpPr>
          <p:cNvPr id="4" name="文本框 3">
            <a:extLst>
              <a:ext uri="{FF2B5EF4-FFF2-40B4-BE49-F238E27FC236}">
                <a16:creationId xmlns:a16="http://schemas.microsoft.com/office/drawing/2014/main" id="{839B483B-F1FA-47F3-B84F-B22589352466}"/>
              </a:ext>
            </a:extLst>
          </p:cNvPr>
          <p:cNvSpPr txBox="1"/>
          <p:nvPr/>
        </p:nvSpPr>
        <p:spPr>
          <a:xfrm>
            <a:off x="194918" y="1297170"/>
            <a:ext cx="6815470" cy="961289"/>
          </a:xfrm>
          <a:prstGeom prst="rect">
            <a:avLst/>
          </a:prstGeom>
          <a:noFill/>
        </p:spPr>
        <p:txBody>
          <a:bodyPr wrap="square" rtlCol="0">
            <a:spAutoFit/>
          </a:bodyPr>
          <a:lstStyle/>
          <a:p>
            <a:pPr marL="285750" indent="-285750">
              <a:lnSpc>
                <a:spcPct val="150000"/>
              </a:lnSpc>
              <a:buFont typeface="Wingdings" panose="05000000000000000000" pitchFamily="2" charset="2"/>
              <a:buChar char="l"/>
            </a:pPr>
            <a:r>
              <a:rPr lang="zh-CN" altLang="en-US" sz="2000" dirty="0">
                <a:solidFill>
                  <a:srgbClr val="2159A5"/>
                </a:solidFill>
                <a:latin typeface="+mn-ea"/>
              </a:rPr>
              <a:t>复杂性</a:t>
            </a:r>
            <a:r>
              <a:rPr lang="zh-CN" altLang="en-US" sz="2000" dirty="0">
                <a:latin typeface="+mn-ea"/>
              </a:rPr>
              <a:t>：要：直播教学中的互动不能过于复杂</a:t>
            </a:r>
            <a:endParaRPr lang="en-US" altLang="zh-CN" sz="2000" dirty="0">
              <a:latin typeface="+mn-ea"/>
            </a:endParaRPr>
          </a:p>
          <a:p>
            <a:pPr>
              <a:lnSpc>
                <a:spcPct val="150000"/>
              </a:lnSpc>
            </a:pPr>
            <a:r>
              <a:rPr lang="zh-CN" altLang="en-US" sz="2000" dirty="0">
                <a:latin typeface="+mn-ea"/>
              </a:rPr>
              <a:t>                 不要：占用太长时间，或难以组织。</a:t>
            </a:r>
            <a:endParaRPr lang="en-US" altLang="zh-CN" sz="2000" dirty="0">
              <a:latin typeface="+mn-ea"/>
            </a:endParaRPr>
          </a:p>
        </p:txBody>
      </p:sp>
      <p:sp>
        <p:nvSpPr>
          <p:cNvPr id="10" name="文本框 9">
            <a:extLst>
              <a:ext uri="{FF2B5EF4-FFF2-40B4-BE49-F238E27FC236}">
                <a16:creationId xmlns:a16="http://schemas.microsoft.com/office/drawing/2014/main" id="{3BCEE3C8-C192-473E-AB79-589D516444BA}"/>
              </a:ext>
            </a:extLst>
          </p:cNvPr>
          <p:cNvSpPr txBox="1"/>
          <p:nvPr/>
        </p:nvSpPr>
        <p:spPr>
          <a:xfrm>
            <a:off x="194918" y="2275046"/>
            <a:ext cx="6110178" cy="1884618"/>
          </a:xfrm>
          <a:prstGeom prst="rect">
            <a:avLst/>
          </a:prstGeom>
          <a:noFill/>
        </p:spPr>
        <p:txBody>
          <a:bodyPr wrap="square" rtlCol="0">
            <a:spAutoFit/>
          </a:bodyPr>
          <a:lstStyle/>
          <a:p>
            <a:pPr marL="285750" indent="-285750">
              <a:lnSpc>
                <a:spcPct val="150000"/>
              </a:lnSpc>
              <a:buFont typeface="Wingdings" panose="05000000000000000000" pitchFamily="2" charset="2"/>
              <a:buChar char="l"/>
            </a:pPr>
            <a:r>
              <a:rPr lang="zh-CN" altLang="en-US" sz="2000" dirty="0">
                <a:solidFill>
                  <a:srgbClr val="2159A5"/>
                </a:solidFill>
                <a:latin typeface="+mn-ea"/>
              </a:rPr>
              <a:t>熟悉度</a:t>
            </a:r>
            <a:r>
              <a:rPr lang="zh-CN" altLang="en-US" sz="2000" dirty="0">
                <a:latin typeface="+mn-ea"/>
              </a:rPr>
              <a:t>：互动活动的具体方式是学生在常规课堂教学中熟悉或使用过的，减少适应的时间。如采用与课堂教学类似的提问、共同写出答案（现场练习）、投票（类似举手示意）等方式</a:t>
            </a:r>
            <a:endParaRPr lang="en-US" altLang="zh-CN" sz="2000" dirty="0">
              <a:latin typeface="+mn-ea"/>
            </a:endParaRPr>
          </a:p>
        </p:txBody>
      </p:sp>
      <p:sp>
        <p:nvSpPr>
          <p:cNvPr id="11" name="文本框 10">
            <a:extLst>
              <a:ext uri="{FF2B5EF4-FFF2-40B4-BE49-F238E27FC236}">
                <a16:creationId xmlns:a16="http://schemas.microsoft.com/office/drawing/2014/main" id="{A32C5CE2-D040-44F0-8801-154212F45B9F}"/>
              </a:ext>
            </a:extLst>
          </p:cNvPr>
          <p:cNvSpPr txBox="1"/>
          <p:nvPr/>
        </p:nvSpPr>
        <p:spPr>
          <a:xfrm>
            <a:off x="194918" y="5615792"/>
            <a:ext cx="5390707" cy="499624"/>
          </a:xfrm>
          <a:prstGeom prst="rect">
            <a:avLst/>
          </a:prstGeom>
          <a:noFill/>
        </p:spPr>
        <p:txBody>
          <a:bodyPr wrap="square" rtlCol="0">
            <a:spAutoFit/>
          </a:bodyPr>
          <a:lstStyle/>
          <a:p>
            <a:pPr marL="285750" indent="-285750">
              <a:lnSpc>
                <a:spcPct val="150000"/>
              </a:lnSpc>
              <a:buFont typeface="Wingdings" panose="05000000000000000000" pitchFamily="2" charset="2"/>
              <a:buChar char="l"/>
            </a:pPr>
            <a:r>
              <a:rPr lang="zh-CN" altLang="en-US" sz="2000" dirty="0">
                <a:solidFill>
                  <a:srgbClr val="2159A5"/>
                </a:solidFill>
                <a:latin typeface="+mn-ea"/>
              </a:rPr>
              <a:t>广泛性</a:t>
            </a:r>
            <a:r>
              <a:rPr lang="zh-CN" altLang="en-US" sz="2000" dirty="0">
                <a:latin typeface="+mn-ea"/>
              </a:rPr>
              <a:t>：尽量组织所有学生都参与的交互</a:t>
            </a:r>
            <a:endParaRPr lang="en-US" altLang="zh-CN" sz="2000" dirty="0">
              <a:latin typeface="+mn-ea"/>
            </a:endParaRPr>
          </a:p>
        </p:txBody>
      </p:sp>
      <p:sp>
        <p:nvSpPr>
          <p:cNvPr id="12" name="文本框 11">
            <a:extLst>
              <a:ext uri="{FF2B5EF4-FFF2-40B4-BE49-F238E27FC236}">
                <a16:creationId xmlns:a16="http://schemas.microsoft.com/office/drawing/2014/main" id="{2104C6D1-8C69-4CAE-AF70-AEB3D56C6973}"/>
              </a:ext>
            </a:extLst>
          </p:cNvPr>
          <p:cNvSpPr txBox="1"/>
          <p:nvPr/>
        </p:nvSpPr>
        <p:spPr>
          <a:xfrm>
            <a:off x="194918" y="4176251"/>
            <a:ext cx="6290929" cy="1422954"/>
          </a:xfrm>
          <a:prstGeom prst="rect">
            <a:avLst/>
          </a:prstGeom>
          <a:noFill/>
        </p:spPr>
        <p:txBody>
          <a:bodyPr wrap="square" rtlCol="0">
            <a:spAutoFit/>
          </a:bodyPr>
          <a:lstStyle/>
          <a:p>
            <a:pPr marL="285750" indent="-285750">
              <a:lnSpc>
                <a:spcPct val="150000"/>
              </a:lnSpc>
              <a:buFont typeface="Wingdings" panose="05000000000000000000" pitchFamily="2" charset="2"/>
              <a:buChar char="l"/>
            </a:pPr>
            <a:r>
              <a:rPr lang="zh-CN" altLang="en-US" sz="2000" dirty="0">
                <a:solidFill>
                  <a:srgbClr val="2159A5"/>
                </a:solidFill>
                <a:latin typeface="+mn-ea"/>
              </a:rPr>
              <a:t>反馈性</a:t>
            </a:r>
            <a:r>
              <a:rPr lang="zh-CN" altLang="en-US" sz="2000" dirty="0">
                <a:latin typeface="+mn-ea"/>
              </a:rPr>
              <a:t>：教师及时回应或反馈互动过程中学生的问题或及时分析学生的交互情况，让学生体会到参与教学的乐趣而不打击或羞辱。</a:t>
            </a:r>
            <a:endParaRPr lang="en-US" altLang="zh-CN" sz="2000" dirty="0">
              <a:latin typeface="+mn-ea"/>
            </a:endParaRPr>
          </a:p>
        </p:txBody>
      </p:sp>
      <p:sp>
        <p:nvSpPr>
          <p:cNvPr id="13" name="文本框 12">
            <a:extLst>
              <a:ext uri="{FF2B5EF4-FFF2-40B4-BE49-F238E27FC236}">
                <a16:creationId xmlns:a16="http://schemas.microsoft.com/office/drawing/2014/main" id="{006EDF1B-3BDB-456F-9525-CD9B8CB77C97}"/>
              </a:ext>
            </a:extLst>
          </p:cNvPr>
          <p:cNvSpPr txBox="1"/>
          <p:nvPr/>
        </p:nvSpPr>
        <p:spPr>
          <a:xfrm>
            <a:off x="194918" y="6132002"/>
            <a:ext cx="5390707" cy="499624"/>
          </a:xfrm>
          <a:prstGeom prst="rect">
            <a:avLst/>
          </a:prstGeom>
          <a:noFill/>
        </p:spPr>
        <p:txBody>
          <a:bodyPr wrap="square" rtlCol="0">
            <a:spAutoFit/>
          </a:bodyPr>
          <a:lstStyle/>
          <a:p>
            <a:pPr marL="285750" indent="-285750">
              <a:lnSpc>
                <a:spcPct val="150000"/>
              </a:lnSpc>
              <a:buFont typeface="Wingdings" panose="05000000000000000000" pitchFamily="2" charset="2"/>
              <a:buChar char="l"/>
            </a:pPr>
            <a:r>
              <a:rPr lang="zh-CN" altLang="en-US" sz="2000" dirty="0">
                <a:solidFill>
                  <a:srgbClr val="2159A5"/>
                </a:solidFill>
                <a:latin typeface="+mn-ea"/>
              </a:rPr>
              <a:t>主体性</a:t>
            </a:r>
            <a:r>
              <a:rPr lang="zh-CN" altLang="en-US" sz="2000" dirty="0">
                <a:latin typeface="+mn-ea"/>
              </a:rPr>
              <a:t>：给学生机会发起或引导交互</a:t>
            </a:r>
            <a:endParaRPr lang="en-US" altLang="zh-CN" sz="2000" dirty="0">
              <a:latin typeface="+mn-ea"/>
            </a:endParaRPr>
          </a:p>
        </p:txBody>
      </p:sp>
      <p:pic>
        <p:nvPicPr>
          <p:cNvPr id="15" name="图片 14">
            <a:extLst>
              <a:ext uri="{FF2B5EF4-FFF2-40B4-BE49-F238E27FC236}">
                <a16:creationId xmlns:a16="http://schemas.microsoft.com/office/drawing/2014/main" id="{3B7D632F-F463-4C63-A7DF-9133E654DB70}"/>
              </a:ext>
            </a:extLst>
          </p:cNvPr>
          <p:cNvPicPr>
            <a:picLocks noChangeAspect="1"/>
          </p:cNvPicPr>
          <p:nvPr/>
        </p:nvPicPr>
        <p:blipFill>
          <a:blip r:embed="rId3"/>
          <a:stretch>
            <a:fillRect/>
          </a:stretch>
        </p:blipFill>
        <p:spPr>
          <a:xfrm>
            <a:off x="6785206" y="1297170"/>
            <a:ext cx="4671249" cy="230258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grpSp>
        <p:nvGrpSpPr>
          <p:cNvPr id="25" name="Group 125523">
            <a:extLst>
              <a:ext uri="{FF2B5EF4-FFF2-40B4-BE49-F238E27FC236}">
                <a16:creationId xmlns:a16="http://schemas.microsoft.com/office/drawing/2014/main" id="{75A4EF6B-675F-4E81-B430-626428C05C30}"/>
              </a:ext>
            </a:extLst>
          </p:cNvPr>
          <p:cNvGrpSpPr/>
          <p:nvPr/>
        </p:nvGrpSpPr>
        <p:grpSpPr>
          <a:xfrm>
            <a:off x="7325834" y="3716722"/>
            <a:ext cx="3598474" cy="2914904"/>
            <a:chOff x="-3398" y="-3377"/>
            <a:chExt cx="3910585" cy="3167772"/>
          </a:xfrm>
        </p:grpSpPr>
        <p:pic>
          <p:nvPicPr>
            <p:cNvPr id="26" name="Picture 139076">
              <a:extLst>
                <a:ext uri="{FF2B5EF4-FFF2-40B4-BE49-F238E27FC236}">
                  <a16:creationId xmlns:a16="http://schemas.microsoft.com/office/drawing/2014/main" id="{EC5FA149-EFFB-4AED-A72C-7771F5D3176F}"/>
                </a:ext>
              </a:extLst>
            </p:cNvPr>
            <p:cNvPicPr/>
            <p:nvPr/>
          </p:nvPicPr>
          <p:blipFill>
            <a:blip r:embed="rId4"/>
            <a:stretch>
              <a:fillRect/>
            </a:stretch>
          </p:blipFill>
          <p:spPr>
            <a:xfrm>
              <a:off x="-3398" y="-3377"/>
              <a:ext cx="3910585" cy="316687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7" name="Shape 11149">
              <a:extLst>
                <a:ext uri="{FF2B5EF4-FFF2-40B4-BE49-F238E27FC236}">
                  <a16:creationId xmlns:a16="http://schemas.microsoft.com/office/drawing/2014/main" id="{BF193687-6A54-4FBA-AAC4-85BC4A6EDCAE}"/>
                </a:ext>
              </a:extLst>
            </p:cNvPr>
            <p:cNvSpPr/>
            <p:nvPr/>
          </p:nvSpPr>
          <p:spPr>
            <a:xfrm>
              <a:off x="0" y="0"/>
              <a:ext cx="3906698" cy="3164395"/>
            </a:xfrm>
            <a:custGeom>
              <a:avLst/>
              <a:gdLst/>
              <a:ahLst/>
              <a:cxnLst/>
              <a:rect l="0" t="0" r="0" b="0"/>
              <a:pathLst>
                <a:path w="3906698" h="3164395">
                  <a:moveTo>
                    <a:pt x="0" y="3164395"/>
                  </a:moveTo>
                  <a:lnTo>
                    <a:pt x="3906698" y="3164395"/>
                  </a:lnTo>
                  <a:lnTo>
                    <a:pt x="3906698" y="0"/>
                  </a:lnTo>
                  <a:lnTo>
                    <a:pt x="0" y="0"/>
                  </a:lnTo>
                  <a:close/>
                </a:path>
              </a:pathLst>
            </a:custGeom>
            <a:ln w="3594" cap="flat">
              <a:miter lim="100000"/>
            </a:ln>
          </p:spPr>
          <p:style>
            <a:lnRef idx="1">
              <a:srgbClr val="ACACAC"/>
            </a:lnRef>
            <a:fillRef idx="0">
              <a:srgbClr val="000000">
                <a:alpha val="0"/>
              </a:srgbClr>
            </a:fillRef>
            <a:effectRef idx="0">
              <a:scrgbClr r="0" g="0" b="0"/>
            </a:effectRef>
            <a:fontRef idx="none"/>
          </p:style>
          <p:txBody>
            <a:bodyPr/>
            <a:lstStyle/>
            <a:p>
              <a:endParaRPr lang="zh-CN" altLang="en-US"/>
            </a:p>
          </p:txBody>
        </p:sp>
      </p:grpSp>
    </p:spTree>
    <p:custDataLst>
      <p:tags r:id="rId1"/>
    </p:custDataLst>
    <p:extLst>
      <p:ext uri="{BB962C8B-B14F-4D97-AF65-F5344CB8AC3E}">
        <p14:creationId xmlns:p14="http://schemas.microsoft.com/office/powerpoint/2010/main" val="2873706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fill="hold"/>
                                        <p:tgtEl>
                                          <p:spTgt spid="35"/>
                                        </p:tgtEl>
                                        <p:attrNameLst>
                                          <p:attrName>ppt_x</p:attrName>
                                        </p:attrNameLst>
                                      </p:cBhvr>
                                      <p:tavLst>
                                        <p:tav tm="0">
                                          <p:val>
                                            <p:strVal val="#ppt_x"/>
                                          </p:val>
                                        </p:tav>
                                        <p:tav tm="100000">
                                          <p:val>
                                            <p:strVal val="#ppt_x"/>
                                          </p:val>
                                        </p:tav>
                                      </p:tavLst>
                                    </p:anim>
                                    <p:anim calcmode="lin" valueType="num">
                                      <p:cBhvr additive="base">
                                        <p:cTn id="12"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7" name="直角三角形 9"/>
          <p:cNvSpPr/>
          <p:nvPr/>
        </p:nvSpPr>
        <p:spPr>
          <a:xfrm flipH="1" flipV="1">
            <a:off x="4949825" y="-35560"/>
            <a:ext cx="7269480" cy="3656330"/>
          </a:xfrm>
          <a:prstGeom prst="rtTriangle">
            <a:avLst/>
          </a:prstGeom>
          <a:solidFill>
            <a:srgbClr val="215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588" name="直角三角形 5"/>
          <p:cNvSpPr/>
          <p:nvPr/>
        </p:nvSpPr>
        <p:spPr>
          <a:xfrm>
            <a:off x="-13970" y="3239770"/>
            <a:ext cx="7269480" cy="3656330"/>
          </a:xfrm>
          <a:prstGeom prst="rtTriangle">
            <a:avLst/>
          </a:prstGeom>
          <a:solidFill>
            <a:srgbClr val="215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589" name="矩形 6"/>
          <p:cNvSpPr/>
          <p:nvPr/>
        </p:nvSpPr>
        <p:spPr>
          <a:xfrm>
            <a:off x="476267" y="444500"/>
            <a:ext cx="11287125" cy="5969000"/>
          </a:xfrm>
          <a:prstGeom prst="rect">
            <a:avLst/>
          </a:prstGeom>
          <a:solidFill>
            <a:schemeClr val="bg1"/>
          </a:solidFill>
          <a:ln>
            <a:solidFill>
              <a:srgbClr val="2159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0" name="文本框 9">
            <a:extLst>
              <a:ext uri="{FF2B5EF4-FFF2-40B4-BE49-F238E27FC236}">
                <a16:creationId xmlns:a16="http://schemas.microsoft.com/office/drawing/2014/main" id="{5937C248-22BF-4378-8A0B-8F72009E9899}"/>
              </a:ext>
            </a:extLst>
          </p:cNvPr>
          <p:cNvSpPr txBox="1"/>
          <p:nvPr/>
        </p:nvSpPr>
        <p:spPr>
          <a:xfrm>
            <a:off x="1736372" y="3770600"/>
            <a:ext cx="2357354" cy="1384995"/>
          </a:xfrm>
          <a:prstGeom prst="rect">
            <a:avLst/>
          </a:prstGeom>
          <a:noFill/>
        </p:spPr>
        <p:txBody>
          <a:bodyPr wrap="square" rtlCol="0">
            <a:spAutoFit/>
          </a:bodyPr>
          <a:lstStyle/>
          <a:p>
            <a:pPr algn="ctr"/>
            <a:r>
              <a:rPr lang="zh-CN" altLang="en-US" sz="2800" dirty="0">
                <a:solidFill>
                  <a:srgbClr val="FFFFFF"/>
                </a:solidFill>
              </a:rPr>
              <a:t>通过异步在线学习活动进行交互</a:t>
            </a:r>
          </a:p>
        </p:txBody>
      </p:sp>
      <p:sp>
        <p:nvSpPr>
          <p:cNvPr id="11" name="文本框 10">
            <a:extLst>
              <a:ext uri="{FF2B5EF4-FFF2-40B4-BE49-F238E27FC236}">
                <a16:creationId xmlns:a16="http://schemas.microsoft.com/office/drawing/2014/main" id="{9ACB21E1-4CE3-4B21-8D4B-2678C5D88F5F}"/>
              </a:ext>
            </a:extLst>
          </p:cNvPr>
          <p:cNvSpPr txBox="1"/>
          <p:nvPr/>
        </p:nvSpPr>
        <p:spPr>
          <a:xfrm>
            <a:off x="5057377" y="3770600"/>
            <a:ext cx="2357354" cy="954107"/>
          </a:xfrm>
          <a:prstGeom prst="rect">
            <a:avLst/>
          </a:prstGeom>
          <a:noFill/>
        </p:spPr>
        <p:txBody>
          <a:bodyPr wrap="square" rtlCol="0">
            <a:spAutoFit/>
          </a:bodyPr>
          <a:lstStyle/>
          <a:p>
            <a:pPr algn="ctr"/>
            <a:r>
              <a:rPr lang="zh-CN" altLang="en-US" sz="2800" dirty="0">
                <a:solidFill>
                  <a:srgbClr val="FFFFFF"/>
                </a:solidFill>
              </a:rPr>
              <a:t>在同步教学中组织互动</a:t>
            </a:r>
          </a:p>
        </p:txBody>
      </p:sp>
      <p:sp>
        <p:nvSpPr>
          <p:cNvPr id="12" name="文本框 11">
            <a:extLst>
              <a:ext uri="{FF2B5EF4-FFF2-40B4-BE49-F238E27FC236}">
                <a16:creationId xmlns:a16="http://schemas.microsoft.com/office/drawing/2014/main" id="{36A7CFA5-D014-4457-829E-F5EFF7B11E75}"/>
              </a:ext>
            </a:extLst>
          </p:cNvPr>
          <p:cNvSpPr txBox="1"/>
          <p:nvPr/>
        </p:nvSpPr>
        <p:spPr>
          <a:xfrm>
            <a:off x="8375845" y="3770600"/>
            <a:ext cx="2357354" cy="954107"/>
          </a:xfrm>
          <a:prstGeom prst="rect">
            <a:avLst/>
          </a:prstGeom>
          <a:noFill/>
        </p:spPr>
        <p:txBody>
          <a:bodyPr wrap="square" rtlCol="0">
            <a:spAutoFit/>
          </a:bodyPr>
          <a:lstStyle/>
          <a:p>
            <a:pPr algn="ctr"/>
            <a:r>
              <a:rPr lang="zh-CN" altLang="en-US" sz="2800" dirty="0">
                <a:solidFill>
                  <a:srgbClr val="FFFFFF"/>
                </a:solidFill>
              </a:rPr>
              <a:t>学习材料中交互的设计</a:t>
            </a:r>
          </a:p>
        </p:txBody>
      </p:sp>
      <p:sp>
        <p:nvSpPr>
          <p:cNvPr id="13" name="文本框 12">
            <a:extLst>
              <a:ext uri="{FF2B5EF4-FFF2-40B4-BE49-F238E27FC236}">
                <a16:creationId xmlns:a16="http://schemas.microsoft.com/office/drawing/2014/main" id="{87E04A05-59E2-4A6B-B9F4-B0B8FF185AC2}"/>
              </a:ext>
            </a:extLst>
          </p:cNvPr>
          <p:cNvSpPr txBox="1"/>
          <p:nvPr/>
        </p:nvSpPr>
        <p:spPr>
          <a:xfrm>
            <a:off x="507518" y="1899697"/>
            <a:ext cx="6260098" cy="4095160"/>
          </a:xfrm>
          <a:prstGeom prst="rect">
            <a:avLst/>
          </a:prstGeom>
          <a:noFill/>
        </p:spPr>
        <p:txBody>
          <a:bodyPr wrap="square" rtlCol="0">
            <a:spAutoFit/>
          </a:bodyPr>
          <a:lstStyle/>
          <a:p>
            <a:pPr marL="342900" indent="-342900">
              <a:lnSpc>
                <a:spcPct val="150000"/>
              </a:lnSpc>
              <a:buFont typeface="Wingdings" panose="05000000000000000000" pitchFamily="2" charset="2"/>
              <a:buChar char="l"/>
            </a:pPr>
            <a:r>
              <a:rPr lang="zh-CN" altLang="en-US" sz="2200" b="1" dirty="0">
                <a:latin typeface="+mn-ea"/>
              </a:rPr>
              <a:t>在线课程中的学习活动用于帮助学生开展独立自主的学习和通过小组学习进行协作知识建构，巩固直播教学和自主学习，</a:t>
            </a:r>
            <a:r>
              <a:rPr lang="zh-CN" altLang="en-US" sz="2200" dirty="0">
                <a:latin typeface="+mn-ea"/>
              </a:rPr>
              <a:t>主要用异步的形式开展，也可能是学生线下完成。</a:t>
            </a:r>
            <a:endParaRPr lang="en-US" altLang="zh-CN" sz="2200" dirty="0">
              <a:latin typeface="+mn-ea"/>
            </a:endParaRPr>
          </a:p>
          <a:p>
            <a:pPr marL="342900" indent="-342900" algn="just">
              <a:lnSpc>
                <a:spcPct val="150000"/>
              </a:lnSpc>
              <a:buFont typeface="Wingdings" panose="05000000000000000000" pitchFamily="2" charset="2"/>
              <a:buChar char="l"/>
            </a:pPr>
            <a:r>
              <a:rPr lang="zh-CN" altLang="en-US" sz="2200" dirty="0">
                <a:latin typeface="+mn-ea"/>
              </a:rPr>
              <a:t>右图所示的活动是要求学生梳理我国远程教育发展的现状，这是学生独立进行的学习活动，撰写过程是线下进行的，为促进学生独立自主的学习而设置。</a:t>
            </a:r>
            <a:endParaRPr lang="en-US" altLang="zh-CN" sz="2200" dirty="0">
              <a:latin typeface="+mn-ea"/>
            </a:endParaRPr>
          </a:p>
        </p:txBody>
      </p:sp>
      <p:sp>
        <p:nvSpPr>
          <p:cNvPr id="16" name="文本框 6">
            <a:extLst>
              <a:ext uri="{FF2B5EF4-FFF2-40B4-BE49-F238E27FC236}">
                <a16:creationId xmlns:a16="http://schemas.microsoft.com/office/drawing/2014/main" id="{E42D45BA-8FF7-44DB-BE5D-BF93E7376169}"/>
              </a:ext>
            </a:extLst>
          </p:cNvPr>
          <p:cNvSpPr txBox="1"/>
          <p:nvPr/>
        </p:nvSpPr>
        <p:spPr>
          <a:xfrm>
            <a:off x="2727088" y="994519"/>
            <a:ext cx="6737824" cy="584775"/>
          </a:xfrm>
          <a:prstGeom prst="rect">
            <a:avLst/>
          </a:prstGeom>
          <a:noFill/>
        </p:spPr>
        <p:txBody>
          <a:bodyPr wrap="square" rtlCol="0">
            <a:spAutoFit/>
          </a:bodyPr>
          <a:lstStyle/>
          <a:p>
            <a:pPr algn="ctr"/>
            <a:r>
              <a:rPr lang="zh-CN" altLang="en-US" sz="3200" b="1" dirty="0">
                <a:solidFill>
                  <a:srgbClr val="2159A5"/>
                </a:solidFill>
                <a:latin typeface="微软雅黑" panose="020B0503020204020204" charset="-122"/>
                <a:ea typeface="微软雅黑" panose="020B0503020204020204" charset="-122"/>
              </a:rPr>
              <a:t>在线学习活动中互动的设计</a:t>
            </a:r>
          </a:p>
        </p:txBody>
      </p:sp>
      <p:pic>
        <p:nvPicPr>
          <p:cNvPr id="5" name="图片 4">
            <a:extLst>
              <a:ext uri="{FF2B5EF4-FFF2-40B4-BE49-F238E27FC236}">
                <a16:creationId xmlns:a16="http://schemas.microsoft.com/office/drawing/2014/main" id="{13FCA930-2F4B-45BC-A606-BDC0D560A38E}"/>
              </a:ext>
            </a:extLst>
          </p:cNvPr>
          <p:cNvPicPr>
            <a:picLocks noChangeAspect="1"/>
          </p:cNvPicPr>
          <p:nvPr/>
        </p:nvPicPr>
        <p:blipFill>
          <a:blip r:embed="rId4"/>
          <a:stretch>
            <a:fillRect/>
          </a:stretch>
        </p:blipFill>
        <p:spPr>
          <a:xfrm>
            <a:off x="7470073" y="4146127"/>
            <a:ext cx="3472170" cy="2074919"/>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9" name="Picture 13117">
            <a:extLst>
              <a:ext uri="{FF2B5EF4-FFF2-40B4-BE49-F238E27FC236}">
                <a16:creationId xmlns:a16="http://schemas.microsoft.com/office/drawing/2014/main" id="{184CBF67-BD0F-47ED-AC10-93AF6C1FAD61}"/>
              </a:ext>
            </a:extLst>
          </p:cNvPr>
          <p:cNvPicPr/>
          <p:nvPr/>
        </p:nvPicPr>
        <p:blipFill>
          <a:blip r:embed="rId5"/>
          <a:stretch>
            <a:fillRect/>
          </a:stretch>
        </p:blipFill>
        <p:spPr>
          <a:xfrm>
            <a:off x="6798867" y="2131135"/>
            <a:ext cx="4793317" cy="1822539"/>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custDataLst>
      <p:tags r:id="rId1"/>
    </p:custDataLst>
    <p:extLst>
      <p:ext uri="{BB962C8B-B14F-4D97-AF65-F5344CB8AC3E}">
        <p14:creationId xmlns:p14="http://schemas.microsoft.com/office/powerpoint/2010/main" val="3523198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7" name="直角三角形 9"/>
          <p:cNvSpPr/>
          <p:nvPr/>
        </p:nvSpPr>
        <p:spPr>
          <a:xfrm flipH="1" flipV="1">
            <a:off x="4949825" y="-35560"/>
            <a:ext cx="7269480" cy="3656330"/>
          </a:xfrm>
          <a:prstGeom prst="rtTriangle">
            <a:avLst/>
          </a:prstGeom>
          <a:solidFill>
            <a:srgbClr val="215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588" name="直角三角形 5"/>
          <p:cNvSpPr/>
          <p:nvPr/>
        </p:nvSpPr>
        <p:spPr>
          <a:xfrm>
            <a:off x="-13970" y="3239770"/>
            <a:ext cx="7269480" cy="3656330"/>
          </a:xfrm>
          <a:prstGeom prst="rtTriangle">
            <a:avLst/>
          </a:prstGeom>
          <a:solidFill>
            <a:srgbClr val="215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589" name="矩形 6"/>
          <p:cNvSpPr/>
          <p:nvPr/>
        </p:nvSpPr>
        <p:spPr>
          <a:xfrm>
            <a:off x="452437" y="444500"/>
            <a:ext cx="11287125" cy="5969000"/>
          </a:xfrm>
          <a:prstGeom prst="rect">
            <a:avLst/>
          </a:prstGeom>
          <a:solidFill>
            <a:schemeClr val="bg1"/>
          </a:solidFill>
          <a:ln>
            <a:solidFill>
              <a:srgbClr val="2159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6" name="文本框 6">
            <a:extLst>
              <a:ext uri="{FF2B5EF4-FFF2-40B4-BE49-F238E27FC236}">
                <a16:creationId xmlns:a16="http://schemas.microsoft.com/office/drawing/2014/main" id="{E42D45BA-8FF7-44DB-BE5D-BF93E7376169}"/>
              </a:ext>
            </a:extLst>
          </p:cNvPr>
          <p:cNvSpPr txBox="1"/>
          <p:nvPr/>
        </p:nvSpPr>
        <p:spPr>
          <a:xfrm>
            <a:off x="3244127" y="853522"/>
            <a:ext cx="6737824" cy="707886"/>
          </a:xfrm>
          <a:prstGeom prst="rect">
            <a:avLst/>
          </a:prstGeom>
          <a:noFill/>
        </p:spPr>
        <p:txBody>
          <a:bodyPr wrap="square" rtlCol="0">
            <a:spAutoFit/>
          </a:bodyPr>
          <a:lstStyle/>
          <a:p>
            <a:pPr algn="ctr"/>
            <a:r>
              <a:rPr lang="zh-CN" altLang="en-US" sz="4000" b="1" dirty="0">
                <a:solidFill>
                  <a:srgbClr val="2159A5"/>
                </a:solidFill>
                <a:latin typeface="微软雅黑" panose="020B0503020204020204" charset="-122"/>
                <a:ea typeface="微软雅黑" panose="020B0503020204020204" charset="-122"/>
              </a:rPr>
              <a:t>促进深层次学习的策略</a:t>
            </a:r>
          </a:p>
        </p:txBody>
      </p:sp>
      <p:sp>
        <p:nvSpPr>
          <p:cNvPr id="2" name="矩形: 圆角 1">
            <a:extLst>
              <a:ext uri="{FF2B5EF4-FFF2-40B4-BE49-F238E27FC236}">
                <a16:creationId xmlns:a16="http://schemas.microsoft.com/office/drawing/2014/main" id="{A220C9DA-79CD-4F8C-B694-587646EE6383}"/>
              </a:ext>
            </a:extLst>
          </p:cNvPr>
          <p:cNvSpPr/>
          <p:nvPr/>
        </p:nvSpPr>
        <p:spPr>
          <a:xfrm>
            <a:off x="1477925" y="1960600"/>
            <a:ext cx="2286000" cy="9037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促进情感深层次参与的策略</a:t>
            </a:r>
          </a:p>
        </p:txBody>
      </p:sp>
      <p:sp>
        <p:nvSpPr>
          <p:cNvPr id="14" name="矩形: 圆角 13">
            <a:extLst>
              <a:ext uri="{FF2B5EF4-FFF2-40B4-BE49-F238E27FC236}">
                <a16:creationId xmlns:a16="http://schemas.microsoft.com/office/drawing/2014/main" id="{FF9E72EF-9C15-4EC4-B2D6-3CA983C43078}"/>
              </a:ext>
            </a:extLst>
          </p:cNvPr>
          <p:cNvSpPr/>
          <p:nvPr/>
        </p:nvSpPr>
        <p:spPr>
          <a:xfrm>
            <a:off x="4458588" y="1960600"/>
            <a:ext cx="2286000" cy="9037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促进行为深层次参与的策略</a:t>
            </a:r>
          </a:p>
        </p:txBody>
      </p:sp>
      <p:sp>
        <p:nvSpPr>
          <p:cNvPr id="15" name="矩形: 圆角 14">
            <a:extLst>
              <a:ext uri="{FF2B5EF4-FFF2-40B4-BE49-F238E27FC236}">
                <a16:creationId xmlns:a16="http://schemas.microsoft.com/office/drawing/2014/main" id="{5D30B703-87F6-4E03-A54C-FC7F0DB30BAC}"/>
              </a:ext>
            </a:extLst>
          </p:cNvPr>
          <p:cNvSpPr/>
          <p:nvPr/>
        </p:nvSpPr>
        <p:spPr>
          <a:xfrm>
            <a:off x="7573925" y="1960600"/>
            <a:ext cx="2286000" cy="9037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促进认知深层次参与的策略</a:t>
            </a:r>
          </a:p>
        </p:txBody>
      </p:sp>
      <p:sp>
        <p:nvSpPr>
          <p:cNvPr id="17" name="矩形: 圆角 16">
            <a:extLst>
              <a:ext uri="{FF2B5EF4-FFF2-40B4-BE49-F238E27FC236}">
                <a16:creationId xmlns:a16="http://schemas.microsoft.com/office/drawing/2014/main" id="{403C0D59-EFB3-4973-B7B1-82588C647D81}"/>
              </a:ext>
            </a:extLst>
          </p:cNvPr>
          <p:cNvSpPr/>
          <p:nvPr/>
        </p:nvSpPr>
        <p:spPr>
          <a:xfrm>
            <a:off x="1885551" y="3039539"/>
            <a:ext cx="1758756" cy="73106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zh-CN" altLang="en-US" sz="2400" dirty="0"/>
              <a:t>激励策略</a:t>
            </a:r>
          </a:p>
        </p:txBody>
      </p:sp>
      <p:sp>
        <p:nvSpPr>
          <p:cNvPr id="18" name="矩形: 圆角 17">
            <a:extLst>
              <a:ext uri="{FF2B5EF4-FFF2-40B4-BE49-F238E27FC236}">
                <a16:creationId xmlns:a16="http://schemas.microsoft.com/office/drawing/2014/main" id="{0F08BAFB-3F91-432E-8656-98A3416B9BE3}"/>
              </a:ext>
            </a:extLst>
          </p:cNvPr>
          <p:cNvSpPr/>
          <p:nvPr/>
        </p:nvSpPr>
        <p:spPr>
          <a:xfrm>
            <a:off x="1885551" y="4075766"/>
            <a:ext cx="1758756" cy="73106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zh-CN" altLang="en-US" sz="2400" dirty="0"/>
              <a:t>投入策略</a:t>
            </a:r>
          </a:p>
        </p:txBody>
      </p:sp>
      <p:sp>
        <p:nvSpPr>
          <p:cNvPr id="19" name="矩形: 圆角 18">
            <a:extLst>
              <a:ext uri="{FF2B5EF4-FFF2-40B4-BE49-F238E27FC236}">
                <a16:creationId xmlns:a16="http://schemas.microsoft.com/office/drawing/2014/main" id="{1C491E81-A14F-437D-9DBB-B834F82EFA98}"/>
              </a:ext>
            </a:extLst>
          </p:cNvPr>
          <p:cNvSpPr/>
          <p:nvPr/>
        </p:nvSpPr>
        <p:spPr>
          <a:xfrm>
            <a:off x="1885551" y="5111993"/>
            <a:ext cx="1758756" cy="73106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zh-CN" altLang="en-US" sz="2400" dirty="0"/>
              <a:t>联系策略</a:t>
            </a:r>
          </a:p>
        </p:txBody>
      </p:sp>
      <p:sp>
        <p:nvSpPr>
          <p:cNvPr id="20" name="矩形: 圆角 19">
            <a:extLst>
              <a:ext uri="{FF2B5EF4-FFF2-40B4-BE49-F238E27FC236}">
                <a16:creationId xmlns:a16="http://schemas.microsoft.com/office/drawing/2014/main" id="{A8B210D7-8531-43BA-97AA-4B854228B188}"/>
              </a:ext>
            </a:extLst>
          </p:cNvPr>
          <p:cNvSpPr/>
          <p:nvPr/>
        </p:nvSpPr>
        <p:spPr>
          <a:xfrm>
            <a:off x="4854283" y="3039539"/>
            <a:ext cx="1758756" cy="73106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zh-CN" altLang="en-US" sz="2400" dirty="0"/>
              <a:t>反馈策略</a:t>
            </a:r>
          </a:p>
        </p:txBody>
      </p:sp>
      <p:sp>
        <p:nvSpPr>
          <p:cNvPr id="21" name="矩形: 圆角 20">
            <a:extLst>
              <a:ext uri="{FF2B5EF4-FFF2-40B4-BE49-F238E27FC236}">
                <a16:creationId xmlns:a16="http://schemas.microsoft.com/office/drawing/2014/main" id="{D1CFCA3F-EBD9-45CC-AF74-D9CD5E68AEE8}"/>
              </a:ext>
            </a:extLst>
          </p:cNvPr>
          <p:cNvSpPr/>
          <p:nvPr/>
        </p:nvSpPr>
        <p:spPr>
          <a:xfrm>
            <a:off x="4854283" y="4100829"/>
            <a:ext cx="1758756" cy="73106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zh-CN" altLang="en-US" sz="2400" dirty="0"/>
              <a:t>交互策略</a:t>
            </a:r>
          </a:p>
        </p:txBody>
      </p:sp>
      <p:sp>
        <p:nvSpPr>
          <p:cNvPr id="22" name="矩形: 圆角 21">
            <a:extLst>
              <a:ext uri="{FF2B5EF4-FFF2-40B4-BE49-F238E27FC236}">
                <a16:creationId xmlns:a16="http://schemas.microsoft.com/office/drawing/2014/main" id="{F05C9B2E-AC60-4FED-BAB7-49958FD8E25A}"/>
              </a:ext>
            </a:extLst>
          </p:cNvPr>
          <p:cNvSpPr/>
          <p:nvPr/>
        </p:nvSpPr>
        <p:spPr>
          <a:xfrm>
            <a:off x="8020239" y="3055312"/>
            <a:ext cx="1758756" cy="73106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zh-CN" altLang="en-US" sz="2400" dirty="0"/>
              <a:t>问题策略</a:t>
            </a:r>
          </a:p>
        </p:txBody>
      </p:sp>
      <p:sp>
        <p:nvSpPr>
          <p:cNvPr id="23" name="矩形: 圆角 22">
            <a:extLst>
              <a:ext uri="{FF2B5EF4-FFF2-40B4-BE49-F238E27FC236}">
                <a16:creationId xmlns:a16="http://schemas.microsoft.com/office/drawing/2014/main" id="{73467D9A-25A0-4E8D-A9C3-0499E4282322}"/>
              </a:ext>
            </a:extLst>
          </p:cNvPr>
          <p:cNvSpPr/>
          <p:nvPr/>
        </p:nvSpPr>
        <p:spPr>
          <a:xfrm>
            <a:off x="8020239" y="5111993"/>
            <a:ext cx="1758756" cy="73106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zh-CN" altLang="en-US" sz="2400" dirty="0"/>
              <a:t>拓展策略</a:t>
            </a:r>
          </a:p>
        </p:txBody>
      </p:sp>
      <p:sp>
        <p:nvSpPr>
          <p:cNvPr id="24" name="矩形: 圆角 23">
            <a:extLst>
              <a:ext uri="{FF2B5EF4-FFF2-40B4-BE49-F238E27FC236}">
                <a16:creationId xmlns:a16="http://schemas.microsoft.com/office/drawing/2014/main" id="{96F4A860-03D5-44C7-9A0B-1E610C2EFEB1}"/>
              </a:ext>
            </a:extLst>
          </p:cNvPr>
          <p:cNvSpPr/>
          <p:nvPr/>
        </p:nvSpPr>
        <p:spPr>
          <a:xfrm>
            <a:off x="8020239" y="4083653"/>
            <a:ext cx="1758756" cy="73106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zh-CN" altLang="en-US" sz="2400" dirty="0"/>
              <a:t>重组策略</a:t>
            </a:r>
          </a:p>
        </p:txBody>
      </p:sp>
      <p:cxnSp>
        <p:nvCxnSpPr>
          <p:cNvPr id="5" name="直接连接符 4">
            <a:extLst>
              <a:ext uri="{FF2B5EF4-FFF2-40B4-BE49-F238E27FC236}">
                <a16:creationId xmlns:a16="http://schemas.microsoft.com/office/drawing/2014/main" id="{DED57A25-E70A-4A62-A781-D08D25E6CBE8}"/>
              </a:ext>
            </a:extLst>
          </p:cNvPr>
          <p:cNvCxnSpPr/>
          <p:nvPr/>
        </p:nvCxnSpPr>
        <p:spPr>
          <a:xfrm>
            <a:off x="1673076" y="2869806"/>
            <a:ext cx="0" cy="2628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126C54DD-BB4A-4763-ABB1-C2F95C546C53}"/>
              </a:ext>
            </a:extLst>
          </p:cNvPr>
          <p:cNvCxnSpPr>
            <a:cxnSpLocks/>
          </p:cNvCxnSpPr>
          <p:nvPr/>
        </p:nvCxnSpPr>
        <p:spPr>
          <a:xfrm flipH="1">
            <a:off x="1663354" y="3405070"/>
            <a:ext cx="2160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7DF0A018-1222-41AF-A269-04F85136AAA9}"/>
              </a:ext>
            </a:extLst>
          </p:cNvPr>
          <p:cNvCxnSpPr>
            <a:cxnSpLocks/>
          </p:cNvCxnSpPr>
          <p:nvPr/>
        </p:nvCxnSpPr>
        <p:spPr>
          <a:xfrm flipH="1">
            <a:off x="1671600" y="4441296"/>
            <a:ext cx="2160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12CA3F1E-C9BC-4579-B5CD-D411330DAED7}"/>
              </a:ext>
            </a:extLst>
          </p:cNvPr>
          <p:cNvCxnSpPr>
            <a:cxnSpLocks/>
          </p:cNvCxnSpPr>
          <p:nvPr/>
        </p:nvCxnSpPr>
        <p:spPr>
          <a:xfrm flipH="1">
            <a:off x="1661065" y="5497806"/>
            <a:ext cx="2160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直接连接符 30">
            <a:extLst>
              <a:ext uri="{FF2B5EF4-FFF2-40B4-BE49-F238E27FC236}">
                <a16:creationId xmlns:a16="http://schemas.microsoft.com/office/drawing/2014/main" id="{66031ED2-974E-42AF-A1B5-0C7F3EF012DA}"/>
              </a:ext>
            </a:extLst>
          </p:cNvPr>
          <p:cNvCxnSpPr>
            <a:cxnSpLocks/>
          </p:cNvCxnSpPr>
          <p:nvPr/>
        </p:nvCxnSpPr>
        <p:spPr>
          <a:xfrm>
            <a:off x="4630726" y="2864368"/>
            <a:ext cx="8246" cy="165182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2" name="直接连接符 31">
            <a:extLst>
              <a:ext uri="{FF2B5EF4-FFF2-40B4-BE49-F238E27FC236}">
                <a16:creationId xmlns:a16="http://schemas.microsoft.com/office/drawing/2014/main" id="{B6CE37FB-1D35-4168-AA1E-EB22312B3378}"/>
              </a:ext>
            </a:extLst>
          </p:cNvPr>
          <p:cNvCxnSpPr>
            <a:cxnSpLocks/>
          </p:cNvCxnSpPr>
          <p:nvPr/>
        </p:nvCxnSpPr>
        <p:spPr>
          <a:xfrm flipH="1">
            <a:off x="4630726" y="3403770"/>
            <a:ext cx="2160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AA7ABE5E-A9A7-4999-91D3-840B9F8EE775}"/>
              </a:ext>
            </a:extLst>
          </p:cNvPr>
          <p:cNvCxnSpPr>
            <a:cxnSpLocks/>
          </p:cNvCxnSpPr>
          <p:nvPr/>
        </p:nvCxnSpPr>
        <p:spPr>
          <a:xfrm flipH="1">
            <a:off x="4649605" y="4505563"/>
            <a:ext cx="2160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D15E8C6E-2899-448D-886E-ED8D21C6C2AD}"/>
              </a:ext>
            </a:extLst>
          </p:cNvPr>
          <p:cNvCxnSpPr/>
          <p:nvPr/>
        </p:nvCxnSpPr>
        <p:spPr>
          <a:xfrm>
            <a:off x="7808310" y="2882506"/>
            <a:ext cx="0" cy="2628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D44E7C43-C857-4053-88AB-0C927A8639C9}"/>
              </a:ext>
            </a:extLst>
          </p:cNvPr>
          <p:cNvCxnSpPr>
            <a:cxnSpLocks/>
          </p:cNvCxnSpPr>
          <p:nvPr/>
        </p:nvCxnSpPr>
        <p:spPr>
          <a:xfrm flipH="1">
            <a:off x="7805676" y="3405070"/>
            <a:ext cx="2160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5C20FB9A-5799-4C84-878B-EAC5AEB2B620}"/>
              </a:ext>
            </a:extLst>
          </p:cNvPr>
          <p:cNvCxnSpPr>
            <a:cxnSpLocks/>
          </p:cNvCxnSpPr>
          <p:nvPr/>
        </p:nvCxnSpPr>
        <p:spPr>
          <a:xfrm flipH="1">
            <a:off x="7806834" y="4441296"/>
            <a:ext cx="2160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8" name="直接连接符 37">
            <a:extLst>
              <a:ext uri="{FF2B5EF4-FFF2-40B4-BE49-F238E27FC236}">
                <a16:creationId xmlns:a16="http://schemas.microsoft.com/office/drawing/2014/main" id="{471CA23F-3AE2-41EC-AF0F-CAADE084A63A}"/>
              </a:ext>
            </a:extLst>
          </p:cNvPr>
          <p:cNvCxnSpPr>
            <a:cxnSpLocks/>
          </p:cNvCxnSpPr>
          <p:nvPr/>
        </p:nvCxnSpPr>
        <p:spPr>
          <a:xfrm flipH="1">
            <a:off x="7810475" y="5497806"/>
            <a:ext cx="216000" cy="0"/>
          </a:xfrm>
          <a:prstGeom prst="line">
            <a:avLst/>
          </a:prstGeom>
          <a:ln w="19050"/>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850057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5"/>
          <p:cNvSpPr/>
          <p:nvPr/>
        </p:nvSpPr>
        <p:spPr>
          <a:xfrm>
            <a:off x="-15875" y="358140"/>
            <a:ext cx="317500" cy="840105"/>
          </a:xfrm>
          <a:prstGeom prst="rect">
            <a:avLst/>
          </a:prstGeom>
          <a:solidFill>
            <a:srgbClr val="215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2" name="表格 1">
            <a:extLst>
              <a:ext uri="{FF2B5EF4-FFF2-40B4-BE49-F238E27FC236}">
                <a16:creationId xmlns:a16="http://schemas.microsoft.com/office/drawing/2014/main" id="{CEAAE59D-286D-4C59-9C28-CA0A67209FC5}"/>
              </a:ext>
            </a:extLst>
          </p:cNvPr>
          <p:cNvGraphicFramePr>
            <a:graphicFrameLocks noGrp="1"/>
          </p:cNvGraphicFramePr>
          <p:nvPr>
            <p:extLst>
              <p:ext uri="{D42A27DB-BD31-4B8C-83A1-F6EECF244321}">
                <p14:modId xmlns:p14="http://schemas.microsoft.com/office/powerpoint/2010/main" val="3109756375"/>
              </p:ext>
            </p:extLst>
          </p:nvPr>
        </p:nvGraphicFramePr>
        <p:xfrm>
          <a:off x="726558" y="1198245"/>
          <a:ext cx="10738885" cy="5375586"/>
        </p:xfrm>
        <a:graphic>
          <a:graphicData uri="http://schemas.openxmlformats.org/drawingml/2006/table">
            <a:tbl>
              <a:tblPr firstRow="1" firstCol="1" bandRow="1">
                <a:tableStyleId>{5C22544A-7EE6-4342-B048-85BDC9FD1C3A}</a:tableStyleId>
              </a:tblPr>
              <a:tblGrid>
                <a:gridCol w="1383734">
                  <a:extLst>
                    <a:ext uri="{9D8B030D-6E8A-4147-A177-3AD203B41FA5}">
                      <a16:colId xmlns:a16="http://schemas.microsoft.com/office/drawing/2014/main" val="1508138986"/>
                    </a:ext>
                  </a:extLst>
                </a:gridCol>
                <a:gridCol w="1402446">
                  <a:extLst>
                    <a:ext uri="{9D8B030D-6E8A-4147-A177-3AD203B41FA5}">
                      <a16:colId xmlns:a16="http://schemas.microsoft.com/office/drawing/2014/main" val="4042582995"/>
                    </a:ext>
                  </a:extLst>
                </a:gridCol>
                <a:gridCol w="1715935">
                  <a:extLst>
                    <a:ext uri="{9D8B030D-6E8A-4147-A177-3AD203B41FA5}">
                      <a16:colId xmlns:a16="http://schemas.microsoft.com/office/drawing/2014/main" val="1352519050"/>
                    </a:ext>
                  </a:extLst>
                </a:gridCol>
                <a:gridCol w="1558643">
                  <a:extLst>
                    <a:ext uri="{9D8B030D-6E8A-4147-A177-3AD203B41FA5}">
                      <a16:colId xmlns:a16="http://schemas.microsoft.com/office/drawing/2014/main" val="1080630232"/>
                    </a:ext>
                  </a:extLst>
                </a:gridCol>
                <a:gridCol w="1559742">
                  <a:extLst>
                    <a:ext uri="{9D8B030D-6E8A-4147-A177-3AD203B41FA5}">
                      <a16:colId xmlns:a16="http://schemas.microsoft.com/office/drawing/2014/main" val="929313000"/>
                    </a:ext>
                  </a:extLst>
                </a:gridCol>
                <a:gridCol w="1558643">
                  <a:extLst>
                    <a:ext uri="{9D8B030D-6E8A-4147-A177-3AD203B41FA5}">
                      <a16:colId xmlns:a16="http://schemas.microsoft.com/office/drawing/2014/main" val="3927348288"/>
                    </a:ext>
                  </a:extLst>
                </a:gridCol>
                <a:gridCol w="1559742">
                  <a:extLst>
                    <a:ext uri="{9D8B030D-6E8A-4147-A177-3AD203B41FA5}">
                      <a16:colId xmlns:a16="http://schemas.microsoft.com/office/drawing/2014/main" val="2279095235"/>
                    </a:ext>
                  </a:extLst>
                </a:gridCol>
              </a:tblGrid>
              <a:tr h="451505">
                <a:tc>
                  <a:txBody>
                    <a:bodyPr/>
                    <a:lstStyle/>
                    <a:p>
                      <a:pPr indent="266700" algn="l">
                        <a:lnSpc>
                          <a:spcPct val="150000"/>
                        </a:lnSpc>
                      </a:pPr>
                      <a:r>
                        <a:rPr lang="zh-CN" sz="2800" kern="0" dirty="0">
                          <a:effectLst/>
                        </a:rPr>
                        <a:t>策略</a:t>
                      </a:r>
                      <a:endParaRPr lang="zh-CN" sz="2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7363" marR="57363" marT="0" marB="0"/>
                </a:tc>
                <a:tc gridSpan="6">
                  <a:txBody>
                    <a:bodyPr/>
                    <a:lstStyle/>
                    <a:p>
                      <a:pPr indent="266700" algn="ctr">
                        <a:lnSpc>
                          <a:spcPct val="150000"/>
                        </a:lnSpc>
                      </a:pPr>
                      <a:r>
                        <a:rPr lang="zh-CN" sz="2800" kern="0" dirty="0">
                          <a:effectLst/>
                        </a:rPr>
                        <a:t>活动名称</a:t>
                      </a:r>
                      <a:endParaRPr lang="zh-CN" sz="2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7363" marR="57363" marT="0" marB="0"/>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4031011039"/>
                  </a:ext>
                </a:extLst>
              </a:tr>
              <a:tr h="600344">
                <a:tc>
                  <a:txBody>
                    <a:bodyPr/>
                    <a:lstStyle/>
                    <a:p>
                      <a:pPr indent="266700" algn="l">
                        <a:lnSpc>
                          <a:spcPct val="115000"/>
                        </a:lnSpc>
                      </a:pPr>
                      <a:r>
                        <a:rPr lang="zh-CN" sz="1800" kern="0" dirty="0">
                          <a:effectLst/>
                        </a:rPr>
                        <a:t>激励策略</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7363" marR="57363" marT="0" marB="0" anchor="ctr"/>
                </a:tc>
                <a:tc>
                  <a:txBody>
                    <a:bodyPr/>
                    <a:lstStyle/>
                    <a:p>
                      <a:pPr indent="266700" algn="just">
                        <a:lnSpc>
                          <a:spcPct val="150000"/>
                        </a:lnSpc>
                      </a:pPr>
                      <a:r>
                        <a:rPr lang="zh-CN" sz="1800" kern="0" dirty="0">
                          <a:effectLst/>
                        </a:rPr>
                        <a:t>嗨体验</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7363" marR="57363" marT="0" marB="0" anchor="ctr"/>
                </a:tc>
                <a:tc>
                  <a:txBody>
                    <a:bodyPr/>
                    <a:lstStyle/>
                    <a:p>
                      <a:pPr indent="266700" algn="just">
                        <a:lnSpc>
                          <a:spcPct val="150000"/>
                        </a:lnSpc>
                      </a:pPr>
                      <a:r>
                        <a:rPr lang="zh-CN" sz="1800" kern="0" dirty="0">
                          <a:effectLst/>
                        </a:rPr>
                        <a:t>畅所欲言</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7363" marR="57363" marT="0" marB="0" anchor="ctr"/>
                </a:tc>
                <a:tc>
                  <a:txBody>
                    <a:bodyPr/>
                    <a:lstStyle/>
                    <a:p>
                      <a:pPr indent="266700" algn="just">
                        <a:lnSpc>
                          <a:spcPct val="150000"/>
                        </a:lnSpc>
                      </a:pPr>
                      <a:r>
                        <a:rPr lang="zh-CN" sz="1800" kern="0">
                          <a:effectLst/>
                        </a:rPr>
                        <a:t>大胆说</a:t>
                      </a:r>
                      <a:endParaRPr lang="zh-CN" sz="1800" kern="100">
                        <a:effectLst/>
                        <a:latin typeface="等线" panose="02010600030101010101" pitchFamily="2" charset="-122"/>
                        <a:ea typeface="等线" panose="02010600030101010101" pitchFamily="2" charset="-122"/>
                        <a:cs typeface="Times New Roman" panose="02020603050405020304" pitchFamily="18" charset="0"/>
                      </a:endParaRPr>
                    </a:p>
                  </a:txBody>
                  <a:tcPr marL="57363" marR="57363" marT="0" marB="0" anchor="ctr"/>
                </a:tc>
                <a:tc>
                  <a:txBody>
                    <a:bodyPr/>
                    <a:lstStyle/>
                    <a:p>
                      <a:pPr indent="266700" algn="just">
                        <a:lnSpc>
                          <a:spcPct val="150000"/>
                        </a:lnSpc>
                      </a:pPr>
                      <a:r>
                        <a:rPr lang="zh-CN" sz="1800" kern="0">
                          <a:effectLst/>
                        </a:rPr>
                        <a:t>我要上热搜</a:t>
                      </a:r>
                      <a:endParaRPr lang="zh-CN" sz="1800" kern="100">
                        <a:effectLst/>
                        <a:latin typeface="等线" panose="02010600030101010101" pitchFamily="2" charset="-122"/>
                        <a:ea typeface="等线" panose="02010600030101010101" pitchFamily="2" charset="-122"/>
                        <a:cs typeface="Times New Roman" panose="02020603050405020304" pitchFamily="18" charset="0"/>
                      </a:endParaRPr>
                    </a:p>
                  </a:txBody>
                  <a:tcPr marL="57363" marR="57363" marT="0" marB="0" anchor="ctr"/>
                </a:tc>
                <a:tc>
                  <a:txBody>
                    <a:bodyPr/>
                    <a:lstStyle/>
                    <a:p>
                      <a:pPr indent="266700" algn="just">
                        <a:lnSpc>
                          <a:spcPct val="150000"/>
                        </a:lnSpc>
                      </a:pPr>
                      <a:r>
                        <a:rPr lang="zh-CN" sz="1800" kern="0">
                          <a:effectLst/>
                        </a:rPr>
                        <a:t>谁是抢答王</a:t>
                      </a:r>
                      <a:endParaRPr lang="zh-CN" sz="1800" kern="100">
                        <a:effectLst/>
                        <a:latin typeface="等线" panose="02010600030101010101" pitchFamily="2" charset="-122"/>
                        <a:ea typeface="等线" panose="02010600030101010101" pitchFamily="2" charset="-122"/>
                        <a:cs typeface="Times New Roman" panose="02020603050405020304" pitchFamily="18" charset="0"/>
                      </a:endParaRPr>
                    </a:p>
                  </a:txBody>
                  <a:tcPr marL="57363" marR="57363" marT="0" marB="0" anchor="ctr"/>
                </a:tc>
                <a:tc>
                  <a:txBody>
                    <a:bodyPr/>
                    <a:lstStyle/>
                    <a:p>
                      <a:pPr indent="266700" algn="just">
                        <a:lnSpc>
                          <a:spcPct val="150000"/>
                        </a:lnSpc>
                      </a:pPr>
                      <a:r>
                        <a:rPr lang="zh-CN" sz="1800" kern="0">
                          <a:effectLst/>
                        </a:rPr>
                        <a:t>每周之星</a:t>
                      </a:r>
                      <a:endParaRPr lang="zh-CN" sz="1800" kern="100">
                        <a:effectLst/>
                        <a:latin typeface="等线" panose="02010600030101010101" pitchFamily="2" charset="-122"/>
                        <a:ea typeface="等线" panose="02010600030101010101" pitchFamily="2" charset="-122"/>
                        <a:cs typeface="Times New Roman" panose="02020603050405020304" pitchFamily="18" charset="0"/>
                      </a:endParaRPr>
                    </a:p>
                  </a:txBody>
                  <a:tcPr marL="57363" marR="57363" marT="0" marB="0" anchor="ctr"/>
                </a:tc>
                <a:extLst>
                  <a:ext uri="{0D108BD9-81ED-4DB2-BD59-A6C34878D82A}">
                    <a16:rowId xmlns:a16="http://schemas.microsoft.com/office/drawing/2014/main" val="2387998270"/>
                  </a:ext>
                </a:extLst>
              </a:tr>
              <a:tr h="600344">
                <a:tc>
                  <a:txBody>
                    <a:bodyPr/>
                    <a:lstStyle/>
                    <a:p>
                      <a:pPr indent="266700" algn="l">
                        <a:lnSpc>
                          <a:spcPct val="115000"/>
                        </a:lnSpc>
                      </a:pPr>
                      <a:r>
                        <a:rPr lang="zh-CN" sz="1800" kern="0" dirty="0">
                          <a:effectLst/>
                        </a:rPr>
                        <a:t>参与策略</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7363" marR="57363" marT="0" marB="0" anchor="ctr"/>
                </a:tc>
                <a:tc>
                  <a:txBody>
                    <a:bodyPr/>
                    <a:lstStyle/>
                    <a:p>
                      <a:pPr indent="266700" algn="just">
                        <a:lnSpc>
                          <a:spcPct val="150000"/>
                        </a:lnSpc>
                      </a:pPr>
                      <a:r>
                        <a:rPr lang="zh-CN" sz="1800" kern="0" dirty="0">
                          <a:effectLst/>
                        </a:rPr>
                        <a:t>好物安利</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7363" marR="57363" marT="0" marB="0" anchor="ctr"/>
                </a:tc>
                <a:tc>
                  <a:txBody>
                    <a:bodyPr/>
                    <a:lstStyle/>
                    <a:p>
                      <a:pPr indent="266700" algn="just">
                        <a:lnSpc>
                          <a:spcPct val="150000"/>
                        </a:lnSpc>
                      </a:pPr>
                      <a:r>
                        <a:rPr lang="zh-CN" sz="1800" kern="0">
                          <a:effectLst/>
                        </a:rPr>
                        <a:t>网上冲浪</a:t>
                      </a:r>
                      <a:endParaRPr lang="zh-CN" sz="1800" kern="100">
                        <a:effectLst/>
                        <a:latin typeface="等线" panose="02010600030101010101" pitchFamily="2" charset="-122"/>
                        <a:ea typeface="等线" panose="02010600030101010101" pitchFamily="2" charset="-122"/>
                        <a:cs typeface="Times New Roman" panose="02020603050405020304" pitchFamily="18" charset="0"/>
                      </a:endParaRPr>
                    </a:p>
                  </a:txBody>
                  <a:tcPr marL="57363" marR="57363" marT="0" marB="0" anchor="ctr"/>
                </a:tc>
                <a:tc>
                  <a:txBody>
                    <a:bodyPr/>
                    <a:lstStyle/>
                    <a:p>
                      <a:pPr indent="266700" algn="just">
                        <a:lnSpc>
                          <a:spcPct val="150000"/>
                        </a:lnSpc>
                      </a:pPr>
                      <a:r>
                        <a:rPr lang="zh-CN" sz="1800" kern="0">
                          <a:effectLst/>
                        </a:rPr>
                        <a:t>我型我秀</a:t>
                      </a:r>
                      <a:endParaRPr lang="zh-CN" sz="1800" kern="100">
                        <a:effectLst/>
                        <a:latin typeface="等线" panose="02010600030101010101" pitchFamily="2" charset="-122"/>
                        <a:ea typeface="等线" panose="02010600030101010101" pitchFamily="2" charset="-122"/>
                        <a:cs typeface="Times New Roman" panose="02020603050405020304" pitchFamily="18" charset="0"/>
                      </a:endParaRPr>
                    </a:p>
                  </a:txBody>
                  <a:tcPr marL="57363" marR="57363" marT="0" marB="0" anchor="ctr"/>
                </a:tc>
                <a:tc>
                  <a:txBody>
                    <a:bodyPr/>
                    <a:lstStyle/>
                    <a:p>
                      <a:pPr indent="266700" algn="just">
                        <a:lnSpc>
                          <a:spcPct val="150000"/>
                        </a:lnSpc>
                      </a:pPr>
                      <a:r>
                        <a:rPr lang="zh-CN" sz="1800" kern="0">
                          <a:effectLst/>
                        </a:rPr>
                        <a:t>圆桌会议</a:t>
                      </a:r>
                      <a:endParaRPr lang="zh-CN" sz="1800" kern="100">
                        <a:effectLst/>
                        <a:latin typeface="等线" panose="02010600030101010101" pitchFamily="2" charset="-122"/>
                        <a:ea typeface="等线" panose="02010600030101010101" pitchFamily="2" charset="-122"/>
                        <a:cs typeface="Times New Roman" panose="02020603050405020304" pitchFamily="18" charset="0"/>
                      </a:endParaRPr>
                    </a:p>
                  </a:txBody>
                  <a:tcPr marL="57363" marR="57363" marT="0" marB="0" anchor="ctr"/>
                </a:tc>
                <a:tc>
                  <a:txBody>
                    <a:bodyPr/>
                    <a:lstStyle/>
                    <a:p>
                      <a:pPr indent="266700" algn="just">
                        <a:lnSpc>
                          <a:spcPct val="150000"/>
                        </a:lnSpc>
                      </a:pPr>
                      <a:r>
                        <a:rPr lang="zh-CN" sz="1800" kern="0">
                          <a:effectLst/>
                        </a:rPr>
                        <a:t>轮班助理</a:t>
                      </a:r>
                      <a:endParaRPr lang="zh-CN" sz="1800" kern="100">
                        <a:effectLst/>
                        <a:latin typeface="等线" panose="02010600030101010101" pitchFamily="2" charset="-122"/>
                        <a:ea typeface="等线" panose="02010600030101010101" pitchFamily="2" charset="-122"/>
                        <a:cs typeface="Times New Roman" panose="02020603050405020304" pitchFamily="18" charset="0"/>
                      </a:endParaRPr>
                    </a:p>
                  </a:txBody>
                  <a:tcPr marL="57363" marR="57363" marT="0" marB="0" anchor="ctr"/>
                </a:tc>
                <a:tc>
                  <a:txBody>
                    <a:bodyPr/>
                    <a:lstStyle/>
                    <a:p>
                      <a:pPr indent="266700" algn="just">
                        <a:lnSpc>
                          <a:spcPct val="150000"/>
                        </a:lnSpc>
                      </a:pPr>
                      <a:r>
                        <a:rPr lang="zh-CN" sz="1800" kern="0">
                          <a:effectLst/>
                        </a:rPr>
                        <a:t>思维蓝图</a:t>
                      </a:r>
                      <a:endParaRPr lang="zh-CN" sz="1800" kern="100">
                        <a:effectLst/>
                        <a:latin typeface="等线" panose="02010600030101010101" pitchFamily="2" charset="-122"/>
                        <a:ea typeface="等线" panose="02010600030101010101" pitchFamily="2" charset="-122"/>
                        <a:cs typeface="Times New Roman" panose="02020603050405020304" pitchFamily="18" charset="0"/>
                      </a:endParaRPr>
                    </a:p>
                  </a:txBody>
                  <a:tcPr marL="57363" marR="57363" marT="0" marB="0" anchor="ctr"/>
                </a:tc>
                <a:extLst>
                  <a:ext uri="{0D108BD9-81ED-4DB2-BD59-A6C34878D82A}">
                    <a16:rowId xmlns:a16="http://schemas.microsoft.com/office/drawing/2014/main" val="1046162402"/>
                  </a:ext>
                </a:extLst>
              </a:tr>
              <a:tr h="600344">
                <a:tc>
                  <a:txBody>
                    <a:bodyPr/>
                    <a:lstStyle/>
                    <a:p>
                      <a:pPr indent="266700" algn="l">
                        <a:lnSpc>
                          <a:spcPct val="115000"/>
                        </a:lnSpc>
                      </a:pPr>
                      <a:r>
                        <a:rPr lang="zh-CN" sz="1800" kern="0" dirty="0">
                          <a:effectLst/>
                        </a:rPr>
                        <a:t>联系策略</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7363" marR="57363" marT="0" marB="0" anchor="ctr"/>
                </a:tc>
                <a:tc>
                  <a:txBody>
                    <a:bodyPr/>
                    <a:lstStyle/>
                    <a:p>
                      <a:pPr indent="266700" algn="just">
                        <a:lnSpc>
                          <a:spcPct val="150000"/>
                        </a:lnSpc>
                      </a:pPr>
                      <a:r>
                        <a:rPr lang="zh-CN" sz="1800" kern="0">
                          <a:effectLst/>
                        </a:rPr>
                        <a:t>技术达人</a:t>
                      </a:r>
                      <a:endParaRPr lang="zh-CN" sz="1800" kern="100">
                        <a:effectLst/>
                        <a:latin typeface="等线" panose="02010600030101010101" pitchFamily="2" charset="-122"/>
                        <a:ea typeface="等线" panose="02010600030101010101" pitchFamily="2" charset="-122"/>
                        <a:cs typeface="Times New Roman" panose="02020603050405020304" pitchFamily="18" charset="0"/>
                      </a:endParaRPr>
                    </a:p>
                  </a:txBody>
                  <a:tcPr marL="57363" marR="57363" marT="0" marB="0" anchor="ctr"/>
                </a:tc>
                <a:tc>
                  <a:txBody>
                    <a:bodyPr/>
                    <a:lstStyle/>
                    <a:p>
                      <a:pPr indent="266700" algn="just">
                        <a:lnSpc>
                          <a:spcPct val="150000"/>
                        </a:lnSpc>
                      </a:pPr>
                      <a:r>
                        <a:rPr lang="zh-CN" sz="1800" kern="0">
                          <a:effectLst/>
                        </a:rPr>
                        <a:t>新闻时评</a:t>
                      </a:r>
                      <a:endParaRPr lang="zh-CN" sz="1800" kern="100">
                        <a:effectLst/>
                        <a:latin typeface="等线" panose="02010600030101010101" pitchFamily="2" charset="-122"/>
                        <a:ea typeface="等线" panose="02010600030101010101" pitchFamily="2" charset="-122"/>
                        <a:cs typeface="Times New Roman" panose="02020603050405020304" pitchFamily="18" charset="0"/>
                      </a:endParaRPr>
                    </a:p>
                  </a:txBody>
                  <a:tcPr marL="57363" marR="57363" marT="0" marB="0" anchor="ctr"/>
                </a:tc>
                <a:tc>
                  <a:txBody>
                    <a:bodyPr/>
                    <a:lstStyle/>
                    <a:p>
                      <a:pPr indent="266700" algn="just">
                        <a:lnSpc>
                          <a:spcPct val="150000"/>
                        </a:lnSpc>
                      </a:pPr>
                      <a:r>
                        <a:rPr lang="zh-CN" sz="1800" kern="0">
                          <a:effectLst/>
                        </a:rPr>
                        <a:t>我的故事</a:t>
                      </a:r>
                      <a:endParaRPr lang="zh-CN" sz="1800" kern="100">
                        <a:effectLst/>
                        <a:latin typeface="等线" panose="02010600030101010101" pitchFamily="2" charset="-122"/>
                        <a:ea typeface="等线" panose="02010600030101010101" pitchFamily="2" charset="-122"/>
                        <a:cs typeface="Times New Roman" panose="02020603050405020304" pitchFamily="18" charset="0"/>
                      </a:endParaRPr>
                    </a:p>
                  </a:txBody>
                  <a:tcPr marL="57363" marR="57363" marT="0" marB="0" anchor="ctr"/>
                </a:tc>
                <a:tc>
                  <a:txBody>
                    <a:bodyPr/>
                    <a:lstStyle/>
                    <a:p>
                      <a:pPr indent="266700" algn="just">
                        <a:lnSpc>
                          <a:spcPct val="150000"/>
                        </a:lnSpc>
                      </a:pPr>
                      <a:r>
                        <a:rPr lang="zh-CN" sz="1800" kern="0">
                          <a:effectLst/>
                        </a:rPr>
                        <a:t>情境关联</a:t>
                      </a:r>
                      <a:endParaRPr lang="zh-CN" sz="1800" kern="100">
                        <a:effectLst/>
                        <a:latin typeface="等线" panose="02010600030101010101" pitchFamily="2" charset="-122"/>
                        <a:ea typeface="等线" panose="02010600030101010101" pitchFamily="2" charset="-122"/>
                        <a:cs typeface="Times New Roman" panose="02020603050405020304" pitchFamily="18" charset="0"/>
                      </a:endParaRPr>
                    </a:p>
                  </a:txBody>
                  <a:tcPr marL="57363" marR="57363" marT="0" marB="0" anchor="ctr"/>
                </a:tc>
                <a:tc>
                  <a:txBody>
                    <a:bodyPr/>
                    <a:lstStyle/>
                    <a:p>
                      <a:pPr indent="266700" algn="just">
                        <a:lnSpc>
                          <a:spcPct val="150000"/>
                        </a:lnSpc>
                      </a:pPr>
                      <a:r>
                        <a:rPr lang="zh-CN" sz="1800" kern="0">
                          <a:effectLst/>
                        </a:rPr>
                        <a:t>他山之石</a:t>
                      </a:r>
                      <a:endParaRPr lang="zh-CN" sz="1800" kern="100">
                        <a:effectLst/>
                        <a:latin typeface="等线" panose="02010600030101010101" pitchFamily="2" charset="-122"/>
                        <a:ea typeface="等线" panose="02010600030101010101" pitchFamily="2" charset="-122"/>
                        <a:cs typeface="Times New Roman" panose="02020603050405020304" pitchFamily="18" charset="0"/>
                      </a:endParaRPr>
                    </a:p>
                  </a:txBody>
                  <a:tcPr marL="57363" marR="57363" marT="0" marB="0" anchor="ctr"/>
                </a:tc>
                <a:tc>
                  <a:txBody>
                    <a:bodyPr/>
                    <a:lstStyle/>
                    <a:p>
                      <a:pPr indent="266700" algn="just">
                        <a:lnSpc>
                          <a:spcPct val="150000"/>
                        </a:lnSpc>
                      </a:pPr>
                      <a:r>
                        <a:rPr lang="zh-CN" sz="1800" kern="0">
                          <a:effectLst/>
                        </a:rPr>
                        <a:t>在线探究</a:t>
                      </a:r>
                      <a:endParaRPr lang="zh-CN" sz="1800" kern="100">
                        <a:effectLst/>
                        <a:latin typeface="等线" panose="02010600030101010101" pitchFamily="2" charset="-122"/>
                        <a:ea typeface="等线" panose="02010600030101010101" pitchFamily="2" charset="-122"/>
                        <a:cs typeface="Times New Roman" panose="02020603050405020304" pitchFamily="18" charset="0"/>
                      </a:endParaRPr>
                    </a:p>
                  </a:txBody>
                  <a:tcPr marL="57363" marR="57363" marT="0" marB="0" anchor="ctr"/>
                </a:tc>
                <a:extLst>
                  <a:ext uri="{0D108BD9-81ED-4DB2-BD59-A6C34878D82A}">
                    <a16:rowId xmlns:a16="http://schemas.microsoft.com/office/drawing/2014/main" val="27003941"/>
                  </a:ext>
                </a:extLst>
              </a:tr>
              <a:tr h="600344">
                <a:tc>
                  <a:txBody>
                    <a:bodyPr/>
                    <a:lstStyle/>
                    <a:p>
                      <a:pPr indent="266700" algn="l">
                        <a:lnSpc>
                          <a:spcPct val="115000"/>
                        </a:lnSpc>
                      </a:pPr>
                      <a:r>
                        <a:rPr lang="zh-CN" sz="1800" kern="0" dirty="0">
                          <a:effectLst/>
                        </a:rPr>
                        <a:t>问题策略</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7363" marR="57363" marT="0" marB="0" anchor="ctr"/>
                </a:tc>
                <a:tc>
                  <a:txBody>
                    <a:bodyPr/>
                    <a:lstStyle/>
                    <a:p>
                      <a:pPr indent="266700" algn="just">
                        <a:lnSpc>
                          <a:spcPct val="150000"/>
                        </a:lnSpc>
                      </a:pPr>
                      <a:r>
                        <a:rPr lang="zh-CN" sz="1800" kern="0">
                          <a:effectLst/>
                        </a:rPr>
                        <a:t>提出问题</a:t>
                      </a:r>
                      <a:endParaRPr lang="zh-CN" sz="1800" kern="100">
                        <a:effectLst/>
                        <a:latin typeface="等线" panose="02010600030101010101" pitchFamily="2" charset="-122"/>
                        <a:ea typeface="等线" panose="02010600030101010101" pitchFamily="2" charset="-122"/>
                        <a:cs typeface="Times New Roman" panose="02020603050405020304" pitchFamily="18" charset="0"/>
                      </a:endParaRPr>
                    </a:p>
                  </a:txBody>
                  <a:tcPr marL="57363" marR="57363" marT="0" marB="0" anchor="ctr"/>
                </a:tc>
                <a:tc>
                  <a:txBody>
                    <a:bodyPr/>
                    <a:lstStyle/>
                    <a:p>
                      <a:pPr indent="266700" algn="just">
                        <a:lnSpc>
                          <a:spcPct val="150000"/>
                        </a:lnSpc>
                      </a:pPr>
                      <a:r>
                        <a:rPr lang="zh-CN" sz="1800" kern="0">
                          <a:effectLst/>
                        </a:rPr>
                        <a:t>分析问题</a:t>
                      </a:r>
                      <a:endParaRPr lang="zh-CN" sz="1800" kern="100">
                        <a:effectLst/>
                        <a:latin typeface="等线" panose="02010600030101010101" pitchFamily="2" charset="-122"/>
                        <a:ea typeface="等线" panose="02010600030101010101" pitchFamily="2" charset="-122"/>
                        <a:cs typeface="Times New Roman" panose="02020603050405020304" pitchFamily="18" charset="0"/>
                      </a:endParaRPr>
                    </a:p>
                  </a:txBody>
                  <a:tcPr marL="57363" marR="57363" marT="0" marB="0" anchor="ctr"/>
                </a:tc>
                <a:tc>
                  <a:txBody>
                    <a:bodyPr/>
                    <a:lstStyle/>
                    <a:p>
                      <a:pPr indent="266700" algn="just">
                        <a:lnSpc>
                          <a:spcPct val="150000"/>
                        </a:lnSpc>
                      </a:pPr>
                      <a:r>
                        <a:rPr lang="zh-CN" sz="1800" kern="0">
                          <a:effectLst/>
                        </a:rPr>
                        <a:t>寻找解法</a:t>
                      </a:r>
                      <a:endParaRPr lang="zh-CN" sz="1800" kern="100">
                        <a:effectLst/>
                        <a:latin typeface="等线" panose="02010600030101010101" pitchFamily="2" charset="-122"/>
                        <a:ea typeface="等线" panose="02010600030101010101" pitchFamily="2" charset="-122"/>
                        <a:cs typeface="Times New Roman" panose="02020603050405020304" pitchFamily="18" charset="0"/>
                      </a:endParaRPr>
                    </a:p>
                  </a:txBody>
                  <a:tcPr marL="57363" marR="57363" marT="0" marB="0" anchor="ctr"/>
                </a:tc>
                <a:tc>
                  <a:txBody>
                    <a:bodyPr/>
                    <a:lstStyle/>
                    <a:p>
                      <a:pPr indent="266700" algn="just">
                        <a:lnSpc>
                          <a:spcPct val="150000"/>
                        </a:lnSpc>
                      </a:pPr>
                      <a:r>
                        <a:rPr lang="zh-CN" sz="1800" kern="0">
                          <a:effectLst/>
                        </a:rPr>
                        <a:t>确定方案</a:t>
                      </a:r>
                      <a:endParaRPr lang="zh-CN" sz="1800" kern="100">
                        <a:effectLst/>
                        <a:latin typeface="等线" panose="02010600030101010101" pitchFamily="2" charset="-122"/>
                        <a:ea typeface="等线" panose="02010600030101010101" pitchFamily="2" charset="-122"/>
                        <a:cs typeface="Times New Roman" panose="02020603050405020304" pitchFamily="18" charset="0"/>
                      </a:endParaRPr>
                    </a:p>
                  </a:txBody>
                  <a:tcPr marL="57363" marR="57363" marT="0" marB="0" anchor="ctr"/>
                </a:tc>
                <a:tc>
                  <a:txBody>
                    <a:bodyPr/>
                    <a:lstStyle/>
                    <a:p>
                      <a:pPr indent="266700" algn="just">
                        <a:lnSpc>
                          <a:spcPct val="150000"/>
                        </a:lnSpc>
                      </a:pPr>
                      <a:r>
                        <a:rPr lang="zh-CN" sz="1800" kern="0">
                          <a:effectLst/>
                        </a:rPr>
                        <a:t>反思过程</a:t>
                      </a:r>
                      <a:endParaRPr lang="zh-CN" sz="1800" kern="100">
                        <a:effectLst/>
                        <a:latin typeface="等线" panose="02010600030101010101" pitchFamily="2" charset="-122"/>
                        <a:ea typeface="等线" panose="02010600030101010101" pitchFamily="2" charset="-122"/>
                        <a:cs typeface="Times New Roman" panose="02020603050405020304" pitchFamily="18" charset="0"/>
                      </a:endParaRPr>
                    </a:p>
                  </a:txBody>
                  <a:tcPr marL="57363" marR="57363" marT="0" marB="0" anchor="ctr"/>
                </a:tc>
                <a:tc>
                  <a:txBody>
                    <a:bodyPr/>
                    <a:lstStyle/>
                    <a:p>
                      <a:pPr indent="266700" algn="just">
                        <a:lnSpc>
                          <a:spcPct val="150000"/>
                        </a:lnSpc>
                      </a:pPr>
                      <a:r>
                        <a:rPr lang="zh-CN" sz="1800" kern="0">
                          <a:effectLst/>
                        </a:rPr>
                        <a:t>问题解决</a:t>
                      </a:r>
                      <a:endParaRPr lang="zh-CN" sz="1800" kern="100">
                        <a:effectLst/>
                        <a:latin typeface="等线" panose="02010600030101010101" pitchFamily="2" charset="-122"/>
                        <a:ea typeface="等线" panose="02010600030101010101" pitchFamily="2" charset="-122"/>
                        <a:cs typeface="Times New Roman" panose="02020603050405020304" pitchFamily="18" charset="0"/>
                      </a:endParaRPr>
                    </a:p>
                  </a:txBody>
                  <a:tcPr marL="57363" marR="57363" marT="0" marB="0" anchor="ctr"/>
                </a:tc>
                <a:extLst>
                  <a:ext uri="{0D108BD9-81ED-4DB2-BD59-A6C34878D82A}">
                    <a16:rowId xmlns:a16="http://schemas.microsoft.com/office/drawing/2014/main" val="2021856846"/>
                  </a:ext>
                </a:extLst>
              </a:tr>
              <a:tr h="600344">
                <a:tc>
                  <a:txBody>
                    <a:bodyPr/>
                    <a:lstStyle/>
                    <a:p>
                      <a:pPr indent="266700" algn="l">
                        <a:lnSpc>
                          <a:spcPct val="115000"/>
                        </a:lnSpc>
                      </a:pPr>
                      <a:r>
                        <a:rPr lang="zh-CN" sz="1800" kern="0" dirty="0">
                          <a:effectLst/>
                        </a:rPr>
                        <a:t>交互策略</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7363" marR="57363" marT="0" marB="0" anchor="ctr"/>
                </a:tc>
                <a:tc>
                  <a:txBody>
                    <a:bodyPr/>
                    <a:lstStyle/>
                    <a:p>
                      <a:pPr indent="266700" algn="just">
                        <a:lnSpc>
                          <a:spcPct val="150000"/>
                        </a:lnSpc>
                      </a:pPr>
                      <a:r>
                        <a:rPr lang="zh-CN" sz="1800" kern="0">
                          <a:effectLst/>
                        </a:rPr>
                        <a:t>边玩边学</a:t>
                      </a:r>
                      <a:endParaRPr lang="zh-CN" sz="1800" kern="100">
                        <a:effectLst/>
                        <a:latin typeface="等线" panose="02010600030101010101" pitchFamily="2" charset="-122"/>
                        <a:ea typeface="等线" panose="02010600030101010101" pitchFamily="2" charset="-122"/>
                        <a:cs typeface="Times New Roman" panose="02020603050405020304" pitchFamily="18" charset="0"/>
                      </a:endParaRPr>
                    </a:p>
                  </a:txBody>
                  <a:tcPr marL="57363" marR="57363" marT="0" marB="0" anchor="ctr"/>
                </a:tc>
                <a:tc>
                  <a:txBody>
                    <a:bodyPr/>
                    <a:lstStyle/>
                    <a:p>
                      <a:pPr indent="266700" algn="just">
                        <a:lnSpc>
                          <a:spcPct val="150000"/>
                        </a:lnSpc>
                      </a:pPr>
                      <a:r>
                        <a:rPr lang="zh-CN" sz="1800" kern="0">
                          <a:effectLst/>
                        </a:rPr>
                        <a:t>共同书写</a:t>
                      </a:r>
                      <a:endParaRPr lang="zh-CN" sz="1800" kern="100">
                        <a:effectLst/>
                        <a:latin typeface="等线" panose="02010600030101010101" pitchFamily="2" charset="-122"/>
                        <a:ea typeface="等线" panose="02010600030101010101" pitchFamily="2" charset="-122"/>
                        <a:cs typeface="Times New Roman" panose="02020603050405020304" pitchFamily="18" charset="0"/>
                      </a:endParaRPr>
                    </a:p>
                  </a:txBody>
                  <a:tcPr marL="57363" marR="57363" marT="0" marB="0" anchor="ctr"/>
                </a:tc>
                <a:tc>
                  <a:txBody>
                    <a:bodyPr/>
                    <a:lstStyle/>
                    <a:p>
                      <a:pPr indent="266700" algn="just">
                        <a:lnSpc>
                          <a:spcPct val="150000"/>
                        </a:lnSpc>
                      </a:pPr>
                      <a:r>
                        <a:rPr lang="zh-CN" sz="1800" kern="0">
                          <a:effectLst/>
                        </a:rPr>
                        <a:t>问题串烧</a:t>
                      </a:r>
                      <a:endParaRPr lang="zh-CN" sz="1800" kern="100">
                        <a:effectLst/>
                        <a:latin typeface="等线" panose="02010600030101010101" pitchFamily="2" charset="-122"/>
                        <a:ea typeface="等线" panose="02010600030101010101" pitchFamily="2" charset="-122"/>
                        <a:cs typeface="Times New Roman" panose="02020603050405020304" pitchFamily="18" charset="0"/>
                      </a:endParaRPr>
                    </a:p>
                  </a:txBody>
                  <a:tcPr marL="57363" marR="57363" marT="0" marB="0" anchor="ctr"/>
                </a:tc>
                <a:tc>
                  <a:txBody>
                    <a:bodyPr/>
                    <a:lstStyle/>
                    <a:p>
                      <a:pPr indent="266700" algn="just">
                        <a:lnSpc>
                          <a:spcPct val="150000"/>
                        </a:lnSpc>
                      </a:pPr>
                      <a:r>
                        <a:rPr lang="zh-CN" sz="1800" kern="0">
                          <a:effectLst/>
                        </a:rPr>
                        <a:t>主题辩论</a:t>
                      </a:r>
                      <a:endParaRPr lang="zh-CN" sz="1800" kern="100">
                        <a:effectLst/>
                        <a:latin typeface="等线" panose="02010600030101010101" pitchFamily="2" charset="-122"/>
                        <a:ea typeface="等线" panose="02010600030101010101" pitchFamily="2" charset="-122"/>
                        <a:cs typeface="Times New Roman" panose="02020603050405020304" pitchFamily="18" charset="0"/>
                      </a:endParaRPr>
                    </a:p>
                  </a:txBody>
                  <a:tcPr marL="57363" marR="57363" marT="0" marB="0" anchor="ctr"/>
                </a:tc>
                <a:tc>
                  <a:txBody>
                    <a:bodyPr/>
                    <a:lstStyle/>
                    <a:p>
                      <a:pPr indent="266700" algn="just">
                        <a:lnSpc>
                          <a:spcPct val="150000"/>
                        </a:lnSpc>
                      </a:pPr>
                      <a:r>
                        <a:rPr lang="zh-CN" sz="1800" kern="0">
                          <a:effectLst/>
                        </a:rPr>
                        <a:t>我思我见</a:t>
                      </a:r>
                      <a:endParaRPr lang="zh-CN" sz="1800" kern="100">
                        <a:effectLst/>
                        <a:latin typeface="等线" panose="02010600030101010101" pitchFamily="2" charset="-122"/>
                        <a:ea typeface="等线" panose="02010600030101010101" pitchFamily="2" charset="-122"/>
                        <a:cs typeface="Times New Roman" panose="02020603050405020304" pitchFamily="18" charset="0"/>
                      </a:endParaRPr>
                    </a:p>
                  </a:txBody>
                  <a:tcPr marL="57363" marR="57363" marT="0" marB="0" anchor="ctr"/>
                </a:tc>
                <a:tc>
                  <a:txBody>
                    <a:bodyPr/>
                    <a:lstStyle/>
                    <a:p>
                      <a:pPr indent="266700" algn="just">
                        <a:lnSpc>
                          <a:spcPct val="150000"/>
                        </a:lnSpc>
                      </a:pPr>
                      <a:r>
                        <a:rPr lang="zh-CN" sz="1800" kern="0">
                          <a:effectLst/>
                        </a:rPr>
                        <a:t>观点上墙</a:t>
                      </a:r>
                      <a:endParaRPr lang="zh-CN" sz="1800" kern="100">
                        <a:effectLst/>
                        <a:latin typeface="等线" panose="02010600030101010101" pitchFamily="2" charset="-122"/>
                        <a:ea typeface="等线" panose="02010600030101010101" pitchFamily="2" charset="-122"/>
                        <a:cs typeface="Times New Roman" panose="02020603050405020304" pitchFamily="18" charset="0"/>
                      </a:endParaRPr>
                    </a:p>
                  </a:txBody>
                  <a:tcPr marL="57363" marR="57363" marT="0" marB="0" anchor="ctr"/>
                </a:tc>
                <a:extLst>
                  <a:ext uri="{0D108BD9-81ED-4DB2-BD59-A6C34878D82A}">
                    <a16:rowId xmlns:a16="http://schemas.microsoft.com/office/drawing/2014/main" val="668885188"/>
                  </a:ext>
                </a:extLst>
              </a:tr>
              <a:tr h="600344">
                <a:tc>
                  <a:txBody>
                    <a:bodyPr/>
                    <a:lstStyle/>
                    <a:p>
                      <a:pPr indent="266700" algn="l">
                        <a:lnSpc>
                          <a:spcPct val="115000"/>
                        </a:lnSpc>
                      </a:pPr>
                      <a:r>
                        <a:rPr lang="zh-CN" sz="1800" kern="0" dirty="0">
                          <a:effectLst/>
                        </a:rPr>
                        <a:t>反馈策略</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7363" marR="57363" marT="0" marB="0" anchor="ctr"/>
                </a:tc>
                <a:tc>
                  <a:txBody>
                    <a:bodyPr/>
                    <a:lstStyle/>
                    <a:p>
                      <a:pPr indent="266700" algn="just">
                        <a:lnSpc>
                          <a:spcPct val="150000"/>
                        </a:lnSpc>
                      </a:pPr>
                      <a:r>
                        <a:rPr lang="zh-CN" sz="1800" kern="0">
                          <a:effectLst/>
                        </a:rPr>
                        <a:t>有求必应</a:t>
                      </a:r>
                      <a:endParaRPr lang="zh-CN" sz="1800" kern="100">
                        <a:effectLst/>
                        <a:latin typeface="等线" panose="02010600030101010101" pitchFamily="2" charset="-122"/>
                        <a:ea typeface="等线" panose="02010600030101010101" pitchFamily="2" charset="-122"/>
                        <a:cs typeface="Times New Roman" panose="02020603050405020304" pitchFamily="18" charset="0"/>
                      </a:endParaRPr>
                    </a:p>
                  </a:txBody>
                  <a:tcPr marL="57363" marR="57363" marT="0" marB="0" anchor="ctr"/>
                </a:tc>
                <a:tc>
                  <a:txBody>
                    <a:bodyPr/>
                    <a:lstStyle/>
                    <a:p>
                      <a:pPr indent="266700" algn="just">
                        <a:lnSpc>
                          <a:spcPct val="150000"/>
                        </a:lnSpc>
                      </a:pPr>
                      <a:r>
                        <a:rPr lang="zh-CN" sz="1800" kern="0">
                          <a:effectLst/>
                        </a:rPr>
                        <a:t>逐级提问</a:t>
                      </a:r>
                      <a:endParaRPr lang="zh-CN" sz="1800" kern="100">
                        <a:effectLst/>
                        <a:latin typeface="等线" panose="02010600030101010101" pitchFamily="2" charset="-122"/>
                        <a:ea typeface="等线" panose="02010600030101010101" pitchFamily="2" charset="-122"/>
                        <a:cs typeface="Times New Roman" panose="02020603050405020304" pitchFamily="18" charset="0"/>
                      </a:endParaRPr>
                    </a:p>
                  </a:txBody>
                  <a:tcPr marL="57363" marR="57363" marT="0" marB="0" anchor="ctr"/>
                </a:tc>
                <a:tc>
                  <a:txBody>
                    <a:bodyPr/>
                    <a:lstStyle/>
                    <a:p>
                      <a:pPr indent="266700" algn="just">
                        <a:lnSpc>
                          <a:spcPct val="150000"/>
                        </a:lnSpc>
                      </a:pPr>
                      <a:r>
                        <a:rPr lang="zh-CN" sz="1800" kern="0">
                          <a:effectLst/>
                        </a:rPr>
                        <a:t>评星定级</a:t>
                      </a:r>
                      <a:endParaRPr lang="zh-CN" sz="1800" kern="100">
                        <a:effectLst/>
                        <a:latin typeface="等线" panose="02010600030101010101" pitchFamily="2" charset="-122"/>
                        <a:ea typeface="等线" panose="02010600030101010101" pitchFamily="2" charset="-122"/>
                        <a:cs typeface="Times New Roman" panose="02020603050405020304" pitchFamily="18" charset="0"/>
                      </a:endParaRPr>
                    </a:p>
                  </a:txBody>
                  <a:tcPr marL="57363" marR="57363" marT="0" marB="0" anchor="ctr"/>
                </a:tc>
                <a:tc>
                  <a:txBody>
                    <a:bodyPr/>
                    <a:lstStyle/>
                    <a:p>
                      <a:pPr indent="266700" algn="just">
                        <a:lnSpc>
                          <a:spcPct val="150000"/>
                        </a:lnSpc>
                      </a:pPr>
                      <a:r>
                        <a:rPr lang="zh-CN" sz="1800" kern="0">
                          <a:effectLst/>
                        </a:rPr>
                        <a:t>实时投票</a:t>
                      </a:r>
                      <a:endParaRPr lang="zh-CN" sz="1800" kern="100">
                        <a:effectLst/>
                        <a:latin typeface="等线" panose="02010600030101010101" pitchFamily="2" charset="-122"/>
                        <a:ea typeface="等线" panose="02010600030101010101" pitchFamily="2" charset="-122"/>
                        <a:cs typeface="Times New Roman" panose="02020603050405020304" pitchFamily="18" charset="0"/>
                      </a:endParaRPr>
                    </a:p>
                  </a:txBody>
                  <a:tcPr marL="57363" marR="57363" marT="0" marB="0" anchor="ctr"/>
                </a:tc>
                <a:tc>
                  <a:txBody>
                    <a:bodyPr/>
                    <a:lstStyle/>
                    <a:p>
                      <a:pPr indent="266700" algn="just">
                        <a:lnSpc>
                          <a:spcPct val="150000"/>
                        </a:lnSpc>
                      </a:pPr>
                      <a:r>
                        <a:rPr lang="zh-CN" sz="1800" kern="0">
                          <a:effectLst/>
                        </a:rPr>
                        <a:t>轻松一科</a:t>
                      </a:r>
                      <a:endParaRPr lang="zh-CN" sz="1800" kern="100">
                        <a:effectLst/>
                        <a:latin typeface="等线" panose="02010600030101010101" pitchFamily="2" charset="-122"/>
                        <a:ea typeface="等线" panose="02010600030101010101" pitchFamily="2" charset="-122"/>
                        <a:cs typeface="Times New Roman" panose="02020603050405020304" pitchFamily="18" charset="0"/>
                      </a:endParaRPr>
                    </a:p>
                  </a:txBody>
                  <a:tcPr marL="57363" marR="57363" marT="0" marB="0" anchor="ctr"/>
                </a:tc>
                <a:tc>
                  <a:txBody>
                    <a:bodyPr/>
                    <a:lstStyle/>
                    <a:p>
                      <a:pPr indent="266700" algn="just">
                        <a:lnSpc>
                          <a:spcPct val="150000"/>
                        </a:lnSpc>
                      </a:pPr>
                      <a:r>
                        <a:rPr lang="zh-CN" sz="1800" kern="0">
                          <a:effectLst/>
                        </a:rPr>
                        <a:t>互评互议</a:t>
                      </a:r>
                      <a:endParaRPr lang="zh-CN" sz="1800" kern="100">
                        <a:effectLst/>
                        <a:latin typeface="等线" panose="02010600030101010101" pitchFamily="2" charset="-122"/>
                        <a:ea typeface="等线" panose="02010600030101010101" pitchFamily="2" charset="-122"/>
                        <a:cs typeface="Times New Roman" panose="02020603050405020304" pitchFamily="18" charset="0"/>
                      </a:endParaRPr>
                    </a:p>
                  </a:txBody>
                  <a:tcPr marL="57363" marR="57363" marT="0" marB="0" anchor="ctr"/>
                </a:tc>
                <a:extLst>
                  <a:ext uri="{0D108BD9-81ED-4DB2-BD59-A6C34878D82A}">
                    <a16:rowId xmlns:a16="http://schemas.microsoft.com/office/drawing/2014/main" val="3474377692"/>
                  </a:ext>
                </a:extLst>
              </a:tr>
              <a:tr h="600344">
                <a:tc>
                  <a:txBody>
                    <a:bodyPr/>
                    <a:lstStyle/>
                    <a:p>
                      <a:pPr indent="266700" algn="l">
                        <a:lnSpc>
                          <a:spcPct val="115000"/>
                        </a:lnSpc>
                      </a:pPr>
                      <a:r>
                        <a:rPr lang="zh-CN" sz="1800" kern="0" dirty="0">
                          <a:effectLst/>
                        </a:rPr>
                        <a:t>重组策略</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7363" marR="57363" marT="0" marB="0" anchor="ctr"/>
                </a:tc>
                <a:tc>
                  <a:txBody>
                    <a:bodyPr/>
                    <a:lstStyle/>
                    <a:p>
                      <a:pPr indent="266700" algn="just">
                        <a:lnSpc>
                          <a:spcPct val="150000"/>
                        </a:lnSpc>
                      </a:pPr>
                      <a:r>
                        <a:rPr lang="zh-CN" sz="1800" kern="0">
                          <a:effectLst/>
                        </a:rPr>
                        <a:t>头脑风暴</a:t>
                      </a:r>
                      <a:endParaRPr lang="zh-CN" sz="1800" kern="100">
                        <a:effectLst/>
                        <a:latin typeface="等线" panose="02010600030101010101" pitchFamily="2" charset="-122"/>
                        <a:ea typeface="等线" panose="02010600030101010101" pitchFamily="2" charset="-122"/>
                        <a:cs typeface="Times New Roman" panose="02020603050405020304" pitchFamily="18" charset="0"/>
                      </a:endParaRPr>
                    </a:p>
                  </a:txBody>
                  <a:tcPr marL="57363" marR="57363" marT="0" marB="0" anchor="ctr"/>
                </a:tc>
                <a:tc>
                  <a:txBody>
                    <a:bodyPr/>
                    <a:lstStyle/>
                    <a:p>
                      <a:pPr indent="266700" algn="just">
                        <a:lnSpc>
                          <a:spcPct val="150000"/>
                        </a:lnSpc>
                      </a:pPr>
                      <a:r>
                        <a:rPr lang="zh-CN" sz="1800" kern="0">
                          <a:effectLst/>
                        </a:rPr>
                        <a:t>案例分析</a:t>
                      </a:r>
                      <a:endParaRPr lang="zh-CN" sz="1800" kern="100">
                        <a:effectLst/>
                        <a:latin typeface="等线" panose="02010600030101010101" pitchFamily="2" charset="-122"/>
                        <a:ea typeface="等线" panose="02010600030101010101" pitchFamily="2" charset="-122"/>
                        <a:cs typeface="Times New Roman" panose="02020603050405020304" pitchFamily="18" charset="0"/>
                      </a:endParaRPr>
                    </a:p>
                  </a:txBody>
                  <a:tcPr marL="57363" marR="57363" marT="0" marB="0" anchor="ctr"/>
                </a:tc>
                <a:tc>
                  <a:txBody>
                    <a:bodyPr/>
                    <a:lstStyle/>
                    <a:p>
                      <a:pPr indent="266700" algn="just">
                        <a:lnSpc>
                          <a:spcPct val="150000"/>
                        </a:lnSpc>
                      </a:pPr>
                      <a:r>
                        <a:rPr lang="zh-CN" sz="1800" kern="0">
                          <a:effectLst/>
                        </a:rPr>
                        <a:t>齐心协力</a:t>
                      </a:r>
                      <a:endParaRPr lang="zh-CN" sz="1800" kern="100">
                        <a:effectLst/>
                        <a:latin typeface="等线" panose="02010600030101010101" pitchFamily="2" charset="-122"/>
                        <a:ea typeface="等线" panose="02010600030101010101" pitchFamily="2" charset="-122"/>
                        <a:cs typeface="Times New Roman" panose="02020603050405020304" pitchFamily="18" charset="0"/>
                      </a:endParaRPr>
                    </a:p>
                  </a:txBody>
                  <a:tcPr marL="57363" marR="57363" marT="0" marB="0" anchor="ctr"/>
                </a:tc>
                <a:tc>
                  <a:txBody>
                    <a:bodyPr/>
                    <a:lstStyle/>
                    <a:p>
                      <a:pPr indent="266700" algn="just">
                        <a:lnSpc>
                          <a:spcPct val="150000"/>
                        </a:lnSpc>
                      </a:pPr>
                      <a:r>
                        <a:rPr lang="zh-CN" sz="1800" kern="0">
                          <a:effectLst/>
                        </a:rPr>
                        <a:t>最靓文字云</a:t>
                      </a:r>
                      <a:endParaRPr lang="zh-CN" sz="1800" kern="100">
                        <a:effectLst/>
                        <a:latin typeface="等线" panose="02010600030101010101" pitchFamily="2" charset="-122"/>
                        <a:ea typeface="等线" panose="02010600030101010101" pitchFamily="2" charset="-122"/>
                        <a:cs typeface="Times New Roman" panose="02020603050405020304" pitchFamily="18" charset="0"/>
                      </a:endParaRPr>
                    </a:p>
                  </a:txBody>
                  <a:tcPr marL="57363" marR="57363" marT="0" marB="0" anchor="ctr"/>
                </a:tc>
                <a:tc>
                  <a:txBody>
                    <a:bodyPr/>
                    <a:lstStyle/>
                    <a:p>
                      <a:pPr indent="266700" algn="just">
                        <a:lnSpc>
                          <a:spcPct val="150000"/>
                        </a:lnSpc>
                      </a:pPr>
                      <a:r>
                        <a:rPr lang="zh-CN" sz="1800" kern="0">
                          <a:effectLst/>
                        </a:rPr>
                        <a:t>观点荟萃</a:t>
                      </a:r>
                      <a:endParaRPr lang="zh-CN" sz="1800" kern="100">
                        <a:effectLst/>
                        <a:latin typeface="等线" panose="02010600030101010101" pitchFamily="2" charset="-122"/>
                        <a:ea typeface="等线" panose="02010600030101010101" pitchFamily="2" charset="-122"/>
                        <a:cs typeface="Times New Roman" panose="02020603050405020304" pitchFamily="18" charset="0"/>
                      </a:endParaRPr>
                    </a:p>
                  </a:txBody>
                  <a:tcPr marL="57363" marR="57363" marT="0" marB="0" anchor="ctr"/>
                </a:tc>
                <a:tc>
                  <a:txBody>
                    <a:bodyPr/>
                    <a:lstStyle/>
                    <a:p>
                      <a:pPr indent="266700" algn="just">
                        <a:lnSpc>
                          <a:spcPct val="150000"/>
                        </a:lnSpc>
                      </a:pPr>
                      <a:r>
                        <a:rPr lang="zh-CN" sz="1800" kern="0">
                          <a:effectLst/>
                        </a:rPr>
                        <a:t>课后五分钟</a:t>
                      </a:r>
                      <a:endParaRPr lang="zh-CN" sz="1800" kern="100">
                        <a:effectLst/>
                        <a:latin typeface="等线" panose="02010600030101010101" pitchFamily="2" charset="-122"/>
                        <a:ea typeface="等线" panose="02010600030101010101" pitchFamily="2" charset="-122"/>
                        <a:cs typeface="Times New Roman" panose="02020603050405020304" pitchFamily="18" charset="0"/>
                      </a:endParaRPr>
                    </a:p>
                  </a:txBody>
                  <a:tcPr marL="57363" marR="57363" marT="0" marB="0" anchor="ctr"/>
                </a:tc>
                <a:extLst>
                  <a:ext uri="{0D108BD9-81ED-4DB2-BD59-A6C34878D82A}">
                    <a16:rowId xmlns:a16="http://schemas.microsoft.com/office/drawing/2014/main" val="2048965948"/>
                  </a:ext>
                </a:extLst>
              </a:tr>
              <a:tr h="600344">
                <a:tc>
                  <a:txBody>
                    <a:bodyPr/>
                    <a:lstStyle/>
                    <a:p>
                      <a:pPr indent="266700" algn="l">
                        <a:lnSpc>
                          <a:spcPct val="115000"/>
                        </a:lnSpc>
                      </a:pPr>
                      <a:r>
                        <a:rPr lang="zh-CN" sz="1800" kern="0" dirty="0">
                          <a:effectLst/>
                        </a:rPr>
                        <a:t>拓展策略</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7363" marR="57363" marT="0" marB="0" anchor="ctr"/>
                </a:tc>
                <a:tc>
                  <a:txBody>
                    <a:bodyPr/>
                    <a:lstStyle/>
                    <a:p>
                      <a:pPr indent="266700" algn="just">
                        <a:lnSpc>
                          <a:spcPct val="150000"/>
                        </a:lnSpc>
                      </a:pPr>
                      <a:r>
                        <a:rPr lang="zh-CN" sz="1800" kern="0" dirty="0">
                          <a:effectLst/>
                        </a:rPr>
                        <a:t>实时探索</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7363" marR="57363" marT="0" marB="0" anchor="ctr"/>
                </a:tc>
                <a:tc>
                  <a:txBody>
                    <a:bodyPr/>
                    <a:lstStyle/>
                    <a:p>
                      <a:pPr indent="266700" algn="just">
                        <a:lnSpc>
                          <a:spcPct val="150000"/>
                        </a:lnSpc>
                      </a:pPr>
                      <a:r>
                        <a:rPr lang="zh-CN" sz="1800" kern="0">
                          <a:effectLst/>
                        </a:rPr>
                        <a:t>同上一节课</a:t>
                      </a:r>
                      <a:endParaRPr lang="zh-CN" sz="1800" kern="100">
                        <a:effectLst/>
                        <a:latin typeface="等线" panose="02010600030101010101" pitchFamily="2" charset="-122"/>
                        <a:ea typeface="等线" panose="02010600030101010101" pitchFamily="2" charset="-122"/>
                        <a:cs typeface="Times New Roman" panose="02020603050405020304" pitchFamily="18" charset="0"/>
                      </a:endParaRPr>
                    </a:p>
                  </a:txBody>
                  <a:tcPr marL="57363" marR="57363" marT="0" marB="0" anchor="ctr"/>
                </a:tc>
                <a:tc>
                  <a:txBody>
                    <a:bodyPr/>
                    <a:lstStyle/>
                    <a:p>
                      <a:pPr indent="266700" algn="just">
                        <a:lnSpc>
                          <a:spcPct val="150000"/>
                        </a:lnSpc>
                      </a:pPr>
                      <a:r>
                        <a:rPr lang="zh-CN" sz="1800" kern="0">
                          <a:effectLst/>
                        </a:rPr>
                        <a:t>身临其境</a:t>
                      </a:r>
                      <a:endParaRPr lang="zh-CN" sz="1800" kern="100">
                        <a:effectLst/>
                        <a:latin typeface="等线" panose="02010600030101010101" pitchFamily="2" charset="-122"/>
                        <a:ea typeface="等线" panose="02010600030101010101" pitchFamily="2" charset="-122"/>
                        <a:cs typeface="Times New Roman" panose="02020603050405020304" pitchFamily="18" charset="0"/>
                      </a:endParaRPr>
                    </a:p>
                  </a:txBody>
                  <a:tcPr marL="57363" marR="57363" marT="0" marB="0" anchor="ctr"/>
                </a:tc>
                <a:tc>
                  <a:txBody>
                    <a:bodyPr/>
                    <a:lstStyle/>
                    <a:p>
                      <a:pPr indent="266700" algn="just">
                        <a:lnSpc>
                          <a:spcPct val="150000"/>
                        </a:lnSpc>
                      </a:pPr>
                      <a:r>
                        <a:rPr lang="zh-CN" sz="1800" kern="0">
                          <a:effectLst/>
                        </a:rPr>
                        <a:t>思维无极限</a:t>
                      </a:r>
                      <a:endParaRPr lang="zh-CN" sz="1800" kern="100">
                        <a:effectLst/>
                        <a:latin typeface="等线" panose="02010600030101010101" pitchFamily="2" charset="-122"/>
                        <a:ea typeface="等线" panose="02010600030101010101" pitchFamily="2" charset="-122"/>
                        <a:cs typeface="Times New Roman" panose="02020603050405020304" pitchFamily="18" charset="0"/>
                      </a:endParaRPr>
                    </a:p>
                  </a:txBody>
                  <a:tcPr marL="57363" marR="57363" marT="0" marB="0" anchor="ctr"/>
                </a:tc>
                <a:tc>
                  <a:txBody>
                    <a:bodyPr/>
                    <a:lstStyle/>
                    <a:p>
                      <a:pPr indent="266700" algn="just">
                        <a:lnSpc>
                          <a:spcPct val="150000"/>
                        </a:lnSpc>
                      </a:pPr>
                      <a:r>
                        <a:rPr lang="zh-CN" sz="1800" kern="0">
                          <a:effectLst/>
                        </a:rPr>
                        <a:t>百变大咖秀</a:t>
                      </a:r>
                      <a:endParaRPr lang="zh-CN" sz="1800" kern="100">
                        <a:effectLst/>
                        <a:latin typeface="等线" panose="02010600030101010101" pitchFamily="2" charset="-122"/>
                        <a:ea typeface="等线" panose="02010600030101010101" pitchFamily="2" charset="-122"/>
                        <a:cs typeface="Times New Roman" panose="02020603050405020304" pitchFamily="18" charset="0"/>
                      </a:endParaRPr>
                    </a:p>
                  </a:txBody>
                  <a:tcPr marL="57363" marR="57363" marT="0" marB="0" anchor="ctr"/>
                </a:tc>
                <a:tc>
                  <a:txBody>
                    <a:bodyPr/>
                    <a:lstStyle/>
                    <a:p>
                      <a:pPr indent="266700" algn="just">
                        <a:lnSpc>
                          <a:spcPct val="150000"/>
                        </a:lnSpc>
                      </a:pPr>
                      <a:r>
                        <a:rPr lang="zh-CN" sz="1800" kern="0" dirty="0">
                          <a:effectLst/>
                        </a:rPr>
                        <a:t>知识竞赛</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7363" marR="57363" marT="0" marB="0" anchor="ctr"/>
                </a:tc>
                <a:extLst>
                  <a:ext uri="{0D108BD9-81ED-4DB2-BD59-A6C34878D82A}">
                    <a16:rowId xmlns:a16="http://schemas.microsoft.com/office/drawing/2014/main" val="3025473960"/>
                  </a:ext>
                </a:extLst>
              </a:tr>
            </a:tbl>
          </a:graphicData>
        </a:graphic>
      </p:graphicFrame>
      <p:sp>
        <p:nvSpPr>
          <p:cNvPr id="14" name="文本框 13">
            <a:extLst>
              <a:ext uri="{FF2B5EF4-FFF2-40B4-BE49-F238E27FC236}">
                <a16:creationId xmlns:a16="http://schemas.microsoft.com/office/drawing/2014/main" id="{B7628E12-8B49-463A-97FF-46434E6AA739}"/>
              </a:ext>
            </a:extLst>
          </p:cNvPr>
          <p:cNvSpPr txBox="1"/>
          <p:nvPr/>
        </p:nvSpPr>
        <p:spPr>
          <a:xfrm>
            <a:off x="1582479" y="390039"/>
            <a:ext cx="9027042" cy="523220"/>
          </a:xfrm>
          <a:prstGeom prst="rect">
            <a:avLst/>
          </a:prstGeom>
          <a:noFill/>
        </p:spPr>
        <p:txBody>
          <a:bodyPr wrap="square">
            <a:spAutoFit/>
          </a:bodyPr>
          <a:lstStyle/>
          <a:p>
            <a:pPr indent="228600" algn="ctr"/>
            <a:r>
              <a:rPr lang="zh-CN" altLang="zh-CN" sz="2800" b="1" dirty="0">
                <a:solidFill>
                  <a:srgbClr val="2159A5"/>
                </a:solidFill>
                <a:latin typeface="微软雅黑" panose="020B0503020204020204" charset="-122"/>
                <a:ea typeface="微软雅黑" panose="020B0503020204020204" charset="-122"/>
              </a:rPr>
              <a:t>促进深层次学习的在线学习活动分类</a:t>
            </a:r>
          </a:p>
        </p:txBody>
      </p:sp>
    </p:spTree>
    <p:custDataLst>
      <p:tags r:id="rId1"/>
    </p:custDataLst>
    <p:extLst>
      <p:ext uri="{BB962C8B-B14F-4D97-AF65-F5344CB8AC3E}">
        <p14:creationId xmlns:p14="http://schemas.microsoft.com/office/powerpoint/2010/main" val="26556294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12" name="矩形 6"/>
          <p:cNvSpPr/>
          <p:nvPr/>
        </p:nvSpPr>
        <p:spPr>
          <a:xfrm>
            <a:off x="354212" y="444499"/>
            <a:ext cx="11483576" cy="62433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元素描述活动名称在线学习活动的名称，可以让学习者快速知道参与的活动组织形式该学习活动的参与方式是什么样的，以小组还是个人</a:t>
            </a:r>
            <a:r>
              <a:rPr lang="en-US" altLang="zh-CN" dirty="0"/>
              <a:t>?</a:t>
            </a:r>
            <a:r>
              <a:rPr lang="zh-CN" altLang="en-US" dirty="0"/>
              <a:t>是自主还是协作</a:t>
            </a:r>
            <a:r>
              <a:rPr lang="en-US" altLang="zh-CN" dirty="0"/>
              <a:t>?</a:t>
            </a:r>
            <a:r>
              <a:rPr lang="zh-CN" altLang="en-US" dirty="0"/>
              <a:t>活动描述在线学习活动的详细描述，要将活动的具体步骤详尽的表述出来，让学习者阅读完之后知道活动要怎样参与进来等提升技能该在线学习活动可以提升学习者哪些深度学习的特征等学习成果活动结束后，学习者需要给与的一些成果性的东西。学习工具学习者参与该活动的方式是什么</a:t>
            </a:r>
            <a:r>
              <a:rPr lang="en-US" altLang="zh-CN" dirty="0"/>
              <a:t>?</a:t>
            </a:r>
            <a:r>
              <a:rPr lang="zh-CN" altLang="en-US" dirty="0"/>
              <a:t>论坛</a:t>
            </a:r>
            <a:r>
              <a:rPr lang="en-US" altLang="zh-CN" dirty="0"/>
              <a:t>?</a:t>
            </a:r>
            <a:r>
              <a:rPr lang="zh-CN" altLang="en-US" dirty="0"/>
              <a:t>观看视频</a:t>
            </a:r>
            <a:r>
              <a:rPr lang="en-US" altLang="zh-CN" dirty="0"/>
              <a:t>?</a:t>
            </a:r>
            <a:r>
              <a:rPr lang="zh-CN" altLang="en-US" dirty="0"/>
              <a:t>评价方式活动结束后要怎样评价学习者的学习成效，采用什么评价标准</a:t>
            </a:r>
            <a:r>
              <a:rPr lang="en-US" altLang="zh-CN" dirty="0"/>
              <a:t>?</a:t>
            </a:r>
            <a:r>
              <a:rPr lang="zh-CN" altLang="en-US" dirty="0"/>
              <a:t>持续时间该在线学习活动要持续的时间是多久</a:t>
            </a:r>
            <a:r>
              <a:rPr lang="en-US" altLang="zh-CN" dirty="0"/>
              <a:t>?</a:t>
            </a:r>
            <a:r>
              <a:rPr lang="zh-CN" altLang="en-US" dirty="0"/>
              <a:t>难易程度该活动的实施可行性有多大</a:t>
            </a:r>
            <a:r>
              <a:rPr lang="en-US" altLang="zh-CN" dirty="0"/>
              <a:t>?</a:t>
            </a:r>
            <a:r>
              <a:rPr lang="zh-CN" altLang="en-US" dirty="0"/>
              <a:t>难易程度是怎样的</a:t>
            </a:r>
            <a:r>
              <a:rPr lang="en-US" altLang="zh-CN" dirty="0"/>
              <a:t>?(</a:t>
            </a:r>
            <a:r>
              <a:rPr lang="zh-CN" altLang="en-US" dirty="0"/>
              <a:t>非常容易较容易一般较难比较难</a:t>
            </a:r>
          </a:p>
        </p:txBody>
      </p:sp>
      <p:sp>
        <p:nvSpPr>
          <p:cNvPr id="5" name="文本框 4">
            <a:extLst>
              <a:ext uri="{FF2B5EF4-FFF2-40B4-BE49-F238E27FC236}">
                <a16:creationId xmlns:a16="http://schemas.microsoft.com/office/drawing/2014/main" id="{9B48B825-25D8-4F8E-9619-07766B4A251F}"/>
              </a:ext>
            </a:extLst>
          </p:cNvPr>
          <p:cNvSpPr txBox="1"/>
          <p:nvPr/>
        </p:nvSpPr>
        <p:spPr>
          <a:xfrm>
            <a:off x="3932274" y="365230"/>
            <a:ext cx="6360042" cy="461665"/>
          </a:xfrm>
          <a:prstGeom prst="rect">
            <a:avLst/>
          </a:prstGeom>
          <a:noFill/>
        </p:spPr>
        <p:txBody>
          <a:bodyPr wrap="square" rtlCol="0">
            <a:spAutoFit/>
          </a:bodyPr>
          <a:lstStyle/>
          <a:p>
            <a:r>
              <a:rPr lang="zh-CN" altLang="en-US" sz="2400" b="1" dirty="0">
                <a:solidFill>
                  <a:srgbClr val="2159A5"/>
                </a:solidFill>
                <a:latin typeface="微软雅黑" panose="020B0503020204020204" charset="-122"/>
                <a:ea typeface="微软雅黑" panose="020B0503020204020204" charset="-122"/>
              </a:rPr>
              <a:t>促进深度学习的在线学习活动构成要素</a:t>
            </a:r>
          </a:p>
        </p:txBody>
      </p:sp>
      <p:graphicFrame>
        <p:nvGraphicFramePr>
          <p:cNvPr id="6" name="表格 5">
            <a:extLst>
              <a:ext uri="{FF2B5EF4-FFF2-40B4-BE49-F238E27FC236}">
                <a16:creationId xmlns:a16="http://schemas.microsoft.com/office/drawing/2014/main" id="{98B6EB0F-600E-4C1E-9EED-251FA5F69A88}"/>
              </a:ext>
            </a:extLst>
          </p:cNvPr>
          <p:cNvGraphicFramePr>
            <a:graphicFrameLocks noGrp="1"/>
          </p:cNvGraphicFramePr>
          <p:nvPr>
            <p:extLst>
              <p:ext uri="{D42A27DB-BD31-4B8C-83A1-F6EECF244321}">
                <p14:modId xmlns:p14="http://schemas.microsoft.com/office/powerpoint/2010/main" val="3681289814"/>
              </p:ext>
            </p:extLst>
          </p:nvPr>
        </p:nvGraphicFramePr>
        <p:xfrm>
          <a:off x="701749" y="869424"/>
          <a:ext cx="10866474" cy="5777840"/>
        </p:xfrm>
        <a:graphic>
          <a:graphicData uri="http://schemas.openxmlformats.org/drawingml/2006/table">
            <a:tbl>
              <a:tblPr firstRow="1" firstCol="1" bandRow="1">
                <a:tableStyleId>{5C22544A-7EE6-4342-B048-85BDC9FD1C3A}</a:tableStyleId>
              </a:tblPr>
              <a:tblGrid>
                <a:gridCol w="1709680">
                  <a:extLst>
                    <a:ext uri="{9D8B030D-6E8A-4147-A177-3AD203B41FA5}">
                      <a16:colId xmlns:a16="http://schemas.microsoft.com/office/drawing/2014/main" val="923372"/>
                    </a:ext>
                  </a:extLst>
                </a:gridCol>
                <a:gridCol w="9156794">
                  <a:extLst>
                    <a:ext uri="{9D8B030D-6E8A-4147-A177-3AD203B41FA5}">
                      <a16:colId xmlns:a16="http://schemas.microsoft.com/office/drawing/2014/main" val="1130214320"/>
                    </a:ext>
                  </a:extLst>
                </a:gridCol>
              </a:tblGrid>
              <a:tr h="372501">
                <a:tc>
                  <a:txBody>
                    <a:bodyPr/>
                    <a:lstStyle/>
                    <a:p>
                      <a:pPr marR="55880" algn="ctr">
                        <a:lnSpc>
                          <a:spcPct val="107000"/>
                        </a:lnSpc>
                        <a:spcAft>
                          <a:spcPts val="800"/>
                        </a:spcAft>
                      </a:pPr>
                      <a:r>
                        <a:rPr lang="zh-CN" sz="1600" kern="100" dirty="0">
                          <a:effectLst/>
                          <a:latin typeface="+mn-ea"/>
                          <a:ea typeface="+mn-ea"/>
                        </a:rPr>
                        <a:t>要素</a:t>
                      </a:r>
                      <a:endParaRPr lang="zh-CN" sz="1600" kern="100" dirty="0">
                        <a:solidFill>
                          <a:srgbClr val="000000"/>
                        </a:solidFill>
                        <a:effectLst/>
                        <a:latin typeface="+mn-ea"/>
                        <a:ea typeface="+mn-ea"/>
                      </a:endParaRPr>
                    </a:p>
                  </a:txBody>
                  <a:tcPr marL="44889" marR="3741" marT="50500" marB="0"/>
                </a:tc>
                <a:tc>
                  <a:txBody>
                    <a:bodyPr/>
                    <a:lstStyle/>
                    <a:p>
                      <a:pPr marR="55880" algn="ctr">
                        <a:lnSpc>
                          <a:spcPct val="107000"/>
                        </a:lnSpc>
                        <a:spcAft>
                          <a:spcPts val="800"/>
                        </a:spcAft>
                      </a:pPr>
                      <a:r>
                        <a:rPr lang="zh-CN" sz="1600" kern="100" dirty="0">
                          <a:effectLst/>
                          <a:latin typeface="+mn-ea"/>
                          <a:ea typeface="+mn-ea"/>
                        </a:rPr>
                        <a:t>描述</a:t>
                      </a:r>
                      <a:endParaRPr lang="zh-CN" sz="1600" kern="100" dirty="0">
                        <a:solidFill>
                          <a:srgbClr val="000000"/>
                        </a:solidFill>
                        <a:effectLst/>
                        <a:latin typeface="+mn-ea"/>
                        <a:ea typeface="+mn-ea"/>
                      </a:endParaRPr>
                    </a:p>
                  </a:txBody>
                  <a:tcPr marL="44889" marR="3741" marT="50500" marB="0"/>
                </a:tc>
                <a:extLst>
                  <a:ext uri="{0D108BD9-81ED-4DB2-BD59-A6C34878D82A}">
                    <a16:rowId xmlns:a16="http://schemas.microsoft.com/office/drawing/2014/main" val="1169104257"/>
                  </a:ext>
                </a:extLst>
              </a:tr>
              <a:tr h="372043">
                <a:tc>
                  <a:txBody>
                    <a:bodyPr/>
                    <a:lstStyle/>
                    <a:p>
                      <a:pPr marR="55880" algn="ctr">
                        <a:lnSpc>
                          <a:spcPct val="107000"/>
                        </a:lnSpc>
                        <a:spcAft>
                          <a:spcPts val="800"/>
                        </a:spcAft>
                      </a:pPr>
                      <a:r>
                        <a:rPr lang="zh-CN" sz="1600" kern="100" dirty="0">
                          <a:effectLst/>
                          <a:latin typeface="+mn-ea"/>
                          <a:ea typeface="+mn-ea"/>
                        </a:rPr>
                        <a:t>活动名称</a:t>
                      </a:r>
                      <a:endParaRPr lang="zh-CN" sz="1600" kern="100" dirty="0">
                        <a:solidFill>
                          <a:srgbClr val="000000"/>
                        </a:solidFill>
                        <a:effectLst/>
                        <a:latin typeface="+mn-ea"/>
                        <a:ea typeface="+mn-ea"/>
                      </a:endParaRPr>
                    </a:p>
                  </a:txBody>
                  <a:tcPr marL="44889" marR="3741" marT="50500" marB="0" anchor="ctr"/>
                </a:tc>
                <a:tc>
                  <a:txBody>
                    <a:bodyPr/>
                    <a:lstStyle/>
                    <a:p>
                      <a:pPr>
                        <a:lnSpc>
                          <a:spcPct val="107000"/>
                        </a:lnSpc>
                        <a:spcAft>
                          <a:spcPts val="800"/>
                        </a:spcAft>
                      </a:pPr>
                      <a:r>
                        <a:rPr lang="zh-CN" sz="1600" kern="100" dirty="0">
                          <a:effectLst/>
                          <a:latin typeface="+mn-ea"/>
                          <a:ea typeface="+mn-ea"/>
                        </a:rPr>
                        <a:t>在线学习活动的名称是什么，新颖有趣的名称可以让学生对活动快速产生兴趣</a:t>
                      </a:r>
                      <a:endParaRPr lang="zh-CN" sz="1600" kern="100" dirty="0">
                        <a:solidFill>
                          <a:srgbClr val="000000"/>
                        </a:solidFill>
                        <a:effectLst/>
                        <a:latin typeface="+mn-ea"/>
                        <a:ea typeface="+mn-ea"/>
                      </a:endParaRPr>
                    </a:p>
                  </a:txBody>
                  <a:tcPr marL="44889" marR="3741" marT="50500" marB="0"/>
                </a:tc>
                <a:extLst>
                  <a:ext uri="{0D108BD9-81ED-4DB2-BD59-A6C34878D82A}">
                    <a16:rowId xmlns:a16="http://schemas.microsoft.com/office/drawing/2014/main" val="3559907829"/>
                  </a:ext>
                </a:extLst>
              </a:tr>
              <a:tr h="527021">
                <a:tc>
                  <a:txBody>
                    <a:bodyPr/>
                    <a:lstStyle/>
                    <a:p>
                      <a:pPr marR="55880" algn="ctr">
                        <a:lnSpc>
                          <a:spcPct val="107000"/>
                        </a:lnSpc>
                        <a:spcAft>
                          <a:spcPts val="800"/>
                        </a:spcAft>
                      </a:pPr>
                      <a:r>
                        <a:rPr lang="zh-CN" sz="1600" kern="100">
                          <a:effectLst/>
                          <a:latin typeface="+mn-ea"/>
                          <a:ea typeface="+mn-ea"/>
                        </a:rPr>
                        <a:t>组织形式</a:t>
                      </a:r>
                      <a:endParaRPr lang="zh-CN" sz="1600" kern="100">
                        <a:solidFill>
                          <a:srgbClr val="000000"/>
                        </a:solidFill>
                        <a:effectLst/>
                        <a:latin typeface="+mn-ea"/>
                        <a:ea typeface="+mn-ea"/>
                      </a:endParaRPr>
                    </a:p>
                  </a:txBody>
                  <a:tcPr marL="44889" marR="3741" marT="50500" marB="0" anchor="ctr"/>
                </a:tc>
                <a:tc>
                  <a:txBody>
                    <a:bodyPr/>
                    <a:lstStyle/>
                    <a:p>
                      <a:pPr>
                        <a:lnSpc>
                          <a:spcPct val="107000"/>
                        </a:lnSpc>
                        <a:spcAft>
                          <a:spcPts val="800"/>
                        </a:spcAft>
                      </a:pPr>
                      <a:r>
                        <a:rPr lang="zh-CN" sz="1600" kern="100" dirty="0">
                          <a:effectLst/>
                          <a:latin typeface="+mn-ea"/>
                          <a:ea typeface="+mn-ea"/>
                        </a:rPr>
                        <a:t>按照学生在学习活动中的参与方式不同，分为学生独立完成和小组合作两类，有些活动采用两种形式</a:t>
                      </a:r>
                      <a:endParaRPr lang="zh-CN" sz="1600" kern="100" dirty="0">
                        <a:solidFill>
                          <a:srgbClr val="000000"/>
                        </a:solidFill>
                        <a:effectLst/>
                        <a:latin typeface="+mn-ea"/>
                        <a:ea typeface="+mn-ea"/>
                      </a:endParaRPr>
                    </a:p>
                  </a:txBody>
                  <a:tcPr marL="44889" marR="3741" marT="50500" marB="0"/>
                </a:tc>
                <a:extLst>
                  <a:ext uri="{0D108BD9-81ED-4DB2-BD59-A6C34878D82A}">
                    <a16:rowId xmlns:a16="http://schemas.microsoft.com/office/drawing/2014/main" val="3886718933"/>
                  </a:ext>
                </a:extLst>
              </a:tr>
              <a:tr h="527021">
                <a:tc>
                  <a:txBody>
                    <a:bodyPr/>
                    <a:lstStyle/>
                    <a:p>
                      <a:pPr marR="55880" algn="ctr">
                        <a:lnSpc>
                          <a:spcPct val="107000"/>
                        </a:lnSpc>
                        <a:spcAft>
                          <a:spcPts val="800"/>
                        </a:spcAft>
                      </a:pPr>
                      <a:r>
                        <a:rPr lang="zh-CN" sz="1600" kern="100">
                          <a:effectLst/>
                          <a:latin typeface="+mn-ea"/>
                          <a:ea typeface="+mn-ea"/>
                        </a:rPr>
                        <a:t>活动描述</a:t>
                      </a:r>
                      <a:endParaRPr lang="zh-CN" sz="1600" kern="100">
                        <a:solidFill>
                          <a:srgbClr val="000000"/>
                        </a:solidFill>
                        <a:effectLst/>
                        <a:latin typeface="+mn-ea"/>
                        <a:ea typeface="+mn-ea"/>
                      </a:endParaRPr>
                    </a:p>
                  </a:txBody>
                  <a:tcPr marL="44889" marR="3741" marT="50500" marB="0" anchor="ctr"/>
                </a:tc>
                <a:tc>
                  <a:txBody>
                    <a:bodyPr/>
                    <a:lstStyle/>
                    <a:p>
                      <a:pPr>
                        <a:lnSpc>
                          <a:spcPct val="107000"/>
                        </a:lnSpc>
                        <a:spcAft>
                          <a:spcPts val="800"/>
                        </a:spcAft>
                      </a:pPr>
                      <a:r>
                        <a:rPr lang="zh-CN" sz="1600" kern="100" dirty="0">
                          <a:effectLst/>
                          <a:latin typeface="+mn-ea"/>
                          <a:ea typeface="+mn-ea"/>
                        </a:rPr>
                        <a:t>此部分是活动设计的主体部分，主要包括活动开展的意义、案例来源、活动设计和实施流程、活动注意事项等内容</a:t>
                      </a:r>
                      <a:endParaRPr lang="zh-CN" sz="1600" kern="100" dirty="0">
                        <a:solidFill>
                          <a:srgbClr val="000000"/>
                        </a:solidFill>
                        <a:effectLst/>
                        <a:latin typeface="+mn-ea"/>
                        <a:ea typeface="+mn-ea"/>
                      </a:endParaRPr>
                    </a:p>
                  </a:txBody>
                  <a:tcPr marL="44889" marR="3741" marT="50500" marB="0"/>
                </a:tc>
                <a:extLst>
                  <a:ext uri="{0D108BD9-81ED-4DB2-BD59-A6C34878D82A}">
                    <a16:rowId xmlns:a16="http://schemas.microsoft.com/office/drawing/2014/main" val="3608377297"/>
                  </a:ext>
                </a:extLst>
              </a:tr>
              <a:tr h="538768">
                <a:tc>
                  <a:txBody>
                    <a:bodyPr/>
                    <a:lstStyle/>
                    <a:p>
                      <a:pPr marR="55880" algn="ctr">
                        <a:lnSpc>
                          <a:spcPct val="107000"/>
                        </a:lnSpc>
                        <a:spcAft>
                          <a:spcPts val="800"/>
                        </a:spcAft>
                      </a:pPr>
                      <a:r>
                        <a:rPr lang="zh-CN" sz="1600" kern="100">
                          <a:effectLst/>
                          <a:latin typeface="+mn-ea"/>
                          <a:ea typeface="+mn-ea"/>
                        </a:rPr>
                        <a:t>提升技能</a:t>
                      </a:r>
                      <a:endParaRPr lang="zh-CN" sz="1600" kern="100">
                        <a:solidFill>
                          <a:srgbClr val="000000"/>
                        </a:solidFill>
                        <a:effectLst/>
                        <a:latin typeface="+mn-ea"/>
                        <a:ea typeface="+mn-ea"/>
                      </a:endParaRPr>
                    </a:p>
                  </a:txBody>
                  <a:tcPr marL="44889" marR="3741" marT="50500" marB="0" anchor="ctr"/>
                </a:tc>
                <a:tc>
                  <a:txBody>
                    <a:bodyPr/>
                    <a:lstStyle/>
                    <a:p>
                      <a:pPr>
                        <a:lnSpc>
                          <a:spcPct val="107000"/>
                        </a:lnSpc>
                        <a:spcAft>
                          <a:spcPts val="800"/>
                        </a:spcAft>
                      </a:pPr>
                      <a:r>
                        <a:rPr lang="zh-CN" sz="1600" kern="100" dirty="0">
                          <a:effectLst/>
                          <a:latin typeface="+mn-ea"/>
                          <a:ea typeface="+mn-ea"/>
                        </a:rPr>
                        <a:t>学生通过参与活动可以提升的能力，包含高阶思维、批判性思维、问题解决、知识的迁移运用等体现深度学习特征的能力，还包括信息检索、沟通交流及协作等一般能力</a:t>
                      </a:r>
                      <a:endParaRPr lang="zh-CN" sz="1600" kern="100" dirty="0">
                        <a:solidFill>
                          <a:srgbClr val="000000"/>
                        </a:solidFill>
                        <a:effectLst/>
                        <a:latin typeface="+mn-ea"/>
                        <a:ea typeface="+mn-ea"/>
                      </a:endParaRPr>
                    </a:p>
                  </a:txBody>
                  <a:tcPr marL="44889" marR="3741" marT="50500" marB="0"/>
                </a:tc>
                <a:extLst>
                  <a:ext uri="{0D108BD9-81ED-4DB2-BD59-A6C34878D82A}">
                    <a16:rowId xmlns:a16="http://schemas.microsoft.com/office/drawing/2014/main" val="1847393598"/>
                  </a:ext>
                </a:extLst>
              </a:tr>
              <a:tr h="538768">
                <a:tc>
                  <a:txBody>
                    <a:bodyPr/>
                    <a:lstStyle/>
                    <a:p>
                      <a:pPr marR="55880" algn="ctr">
                        <a:lnSpc>
                          <a:spcPct val="107000"/>
                        </a:lnSpc>
                        <a:spcAft>
                          <a:spcPts val="800"/>
                        </a:spcAft>
                      </a:pPr>
                      <a:r>
                        <a:rPr lang="zh-CN" sz="1600" kern="100">
                          <a:effectLst/>
                          <a:latin typeface="+mn-ea"/>
                          <a:ea typeface="+mn-ea"/>
                        </a:rPr>
                        <a:t>学习成果</a:t>
                      </a:r>
                      <a:endParaRPr lang="zh-CN" sz="1600" kern="100">
                        <a:solidFill>
                          <a:srgbClr val="000000"/>
                        </a:solidFill>
                        <a:effectLst/>
                        <a:latin typeface="+mn-ea"/>
                        <a:ea typeface="+mn-ea"/>
                      </a:endParaRPr>
                    </a:p>
                  </a:txBody>
                  <a:tcPr marL="44889" marR="3741" marT="50500" marB="0" anchor="ctr"/>
                </a:tc>
                <a:tc>
                  <a:txBody>
                    <a:bodyPr/>
                    <a:lstStyle/>
                    <a:p>
                      <a:pPr>
                        <a:lnSpc>
                          <a:spcPct val="107000"/>
                        </a:lnSpc>
                        <a:spcAft>
                          <a:spcPts val="800"/>
                        </a:spcAft>
                      </a:pPr>
                      <a:r>
                        <a:rPr lang="zh-CN" sz="1600" kern="100" dirty="0">
                          <a:effectLst/>
                          <a:latin typeface="+mn-ea"/>
                          <a:ea typeface="+mn-ea"/>
                        </a:rPr>
                        <a:t>为学生参与活动后形成的一些可视化的可评价学生学习情况的资料，如形成的作品、发表的观点等形成性成果；学生活动中的参与情况等过程性的成果</a:t>
                      </a:r>
                      <a:endParaRPr lang="zh-CN" sz="1600" kern="100" dirty="0">
                        <a:solidFill>
                          <a:srgbClr val="000000"/>
                        </a:solidFill>
                        <a:effectLst/>
                        <a:latin typeface="+mn-ea"/>
                        <a:ea typeface="+mn-ea"/>
                      </a:endParaRPr>
                    </a:p>
                  </a:txBody>
                  <a:tcPr marL="44889" marR="3741" marT="50500" marB="0"/>
                </a:tc>
                <a:extLst>
                  <a:ext uri="{0D108BD9-81ED-4DB2-BD59-A6C34878D82A}">
                    <a16:rowId xmlns:a16="http://schemas.microsoft.com/office/drawing/2014/main" val="1027435291"/>
                  </a:ext>
                </a:extLst>
              </a:tr>
              <a:tr h="538768">
                <a:tc>
                  <a:txBody>
                    <a:bodyPr/>
                    <a:lstStyle/>
                    <a:p>
                      <a:pPr marR="55880" algn="ctr">
                        <a:lnSpc>
                          <a:spcPct val="107000"/>
                        </a:lnSpc>
                        <a:spcAft>
                          <a:spcPts val="800"/>
                        </a:spcAft>
                      </a:pPr>
                      <a:r>
                        <a:rPr lang="zh-CN" sz="1600" kern="100">
                          <a:effectLst/>
                          <a:latin typeface="+mn-ea"/>
                          <a:ea typeface="+mn-ea"/>
                        </a:rPr>
                        <a:t>学习工具</a:t>
                      </a:r>
                      <a:endParaRPr lang="zh-CN" sz="1600" kern="100">
                        <a:solidFill>
                          <a:srgbClr val="000000"/>
                        </a:solidFill>
                        <a:effectLst/>
                        <a:latin typeface="+mn-ea"/>
                        <a:ea typeface="+mn-ea"/>
                      </a:endParaRPr>
                    </a:p>
                  </a:txBody>
                  <a:tcPr marL="44889" marR="3741" marT="50500" marB="0" anchor="ctr"/>
                </a:tc>
                <a:tc>
                  <a:txBody>
                    <a:bodyPr/>
                    <a:lstStyle/>
                    <a:p>
                      <a:pPr>
                        <a:lnSpc>
                          <a:spcPct val="107000"/>
                        </a:lnSpc>
                        <a:spcAft>
                          <a:spcPts val="800"/>
                        </a:spcAft>
                      </a:pPr>
                      <a:r>
                        <a:rPr lang="zh-CN" sz="1600" kern="100" dirty="0">
                          <a:effectLst/>
                          <a:latin typeface="+mn-ea"/>
                          <a:ea typeface="+mn-ea"/>
                        </a:rPr>
                        <a:t>开展在线学习活动需要借助的技术工具，如在线学习平台及其各类功能、直播教学平台及其各类功能、支持学生进行在线协作活动开展的软件等</a:t>
                      </a:r>
                      <a:endParaRPr lang="zh-CN" sz="1600" kern="100" dirty="0">
                        <a:solidFill>
                          <a:srgbClr val="000000"/>
                        </a:solidFill>
                        <a:effectLst/>
                        <a:latin typeface="+mn-ea"/>
                        <a:ea typeface="+mn-ea"/>
                      </a:endParaRPr>
                    </a:p>
                  </a:txBody>
                  <a:tcPr marL="44889" marR="3741" marT="50500" marB="0"/>
                </a:tc>
                <a:extLst>
                  <a:ext uri="{0D108BD9-81ED-4DB2-BD59-A6C34878D82A}">
                    <a16:rowId xmlns:a16="http://schemas.microsoft.com/office/drawing/2014/main" val="2118770920"/>
                  </a:ext>
                </a:extLst>
              </a:tr>
              <a:tr h="628886">
                <a:tc>
                  <a:txBody>
                    <a:bodyPr/>
                    <a:lstStyle/>
                    <a:p>
                      <a:pPr marR="55880" algn="ctr">
                        <a:lnSpc>
                          <a:spcPct val="107000"/>
                        </a:lnSpc>
                        <a:spcAft>
                          <a:spcPts val="800"/>
                        </a:spcAft>
                      </a:pPr>
                      <a:r>
                        <a:rPr lang="zh-CN" sz="1600" kern="100">
                          <a:effectLst/>
                          <a:latin typeface="+mn-ea"/>
                          <a:ea typeface="+mn-ea"/>
                        </a:rPr>
                        <a:t>评价方式</a:t>
                      </a:r>
                      <a:endParaRPr lang="zh-CN" sz="1600" kern="100">
                        <a:solidFill>
                          <a:srgbClr val="000000"/>
                        </a:solidFill>
                        <a:effectLst/>
                        <a:latin typeface="+mn-ea"/>
                        <a:ea typeface="+mn-ea"/>
                      </a:endParaRPr>
                    </a:p>
                  </a:txBody>
                  <a:tcPr marL="44889" marR="3741" marT="50500" marB="0" anchor="ctr"/>
                </a:tc>
                <a:tc>
                  <a:txBody>
                    <a:bodyPr/>
                    <a:lstStyle/>
                    <a:p>
                      <a:pPr>
                        <a:lnSpc>
                          <a:spcPct val="107000"/>
                        </a:lnSpc>
                        <a:spcAft>
                          <a:spcPts val="800"/>
                        </a:spcAft>
                      </a:pPr>
                      <a:r>
                        <a:rPr lang="zh-CN" sz="1600" kern="100" dirty="0">
                          <a:effectLst/>
                          <a:latin typeface="+mn-ea"/>
                          <a:ea typeface="+mn-ea"/>
                        </a:rPr>
                        <a:t>按照评价主体不同可以分为学生互评、教师评价、学生自评三类，每类活动根据具体的需要选择其中一种或多种进行组合</a:t>
                      </a:r>
                      <a:endParaRPr lang="zh-CN" sz="1600" kern="100" dirty="0">
                        <a:solidFill>
                          <a:srgbClr val="000000"/>
                        </a:solidFill>
                        <a:effectLst/>
                        <a:latin typeface="+mn-ea"/>
                        <a:ea typeface="+mn-ea"/>
                      </a:endParaRPr>
                    </a:p>
                  </a:txBody>
                  <a:tcPr marL="44889" marR="3741" marT="50500" marB="0"/>
                </a:tc>
                <a:extLst>
                  <a:ext uri="{0D108BD9-81ED-4DB2-BD59-A6C34878D82A}">
                    <a16:rowId xmlns:a16="http://schemas.microsoft.com/office/drawing/2014/main" val="3634092016"/>
                  </a:ext>
                </a:extLst>
              </a:tr>
              <a:tr h="771387">
                <a:tc>
                  <a:txBody>
                    <a:bodyPr/>
                    <a:lstStyle/>
                    <a:p>
                      <a:pPr marR="55880" algn="ctr">
                        <a:lnSpc>
                          <a:spcPct val="107000"/>
                        </a:lnSpc>
                        <a:spcAft>
                          <a:spcPts val="800"/>
                        </a:spcAft>
                      </a:pPr>
                      <a:r>
                        <a:rPr lang="zh-CN" sz="1600" kern="100">
                          <a:effectLst/>
                          <a:latin typeface="+mn-ea"/>
                          <a:ea typeface="+mn-ea"/>
                        </a:rPr>
                        <a:t>持续时间</a:t>
                      </a:r>
                      <a:endParaRPr lang="zh-CN" sz="1600" kern="100">
                        <a:solidFill>
                          <a:srgbClr val="000000"/>
                        </a:solidFill>
                        <a:effectLst/>
                        <a:latin typeface="+mn-ea"/>
                        <a:ea typeface="+mn-ea"/>
                      </a:endParaRPr>
                    </a:p>
                  </a:txBody>
                  <a:tcPr marL="44889" marR="3741" marT="50500" marB="0" anchor="ctr"/>
                </a:tc>
                <a:tc>
                  <a:txBody>
                    <a:bodyPr/>
                    <a:lstStyle/>
                    <a:p>
                      <a:pPr>
                        <a:lnSpc>
                          <a:spcPct val="107000"/>
                        </a:lnSpc>
                        <a:spcAft>
                          <a:spcPts val="800"/>
                        </a:spcAft>
                      </a:pPr>
                      <a:r>
                        <a:rPr lang="zh-CN" sz="1600" kern="100" dirty="0">
                          <a:effectLst/>
                          <a:latin typeface="+mn-ea"/>
                          <a:ea typeface="+mn-ea"/>
                        </a:rPr>
                        <a:t>不同在线学习活动可以安排在不同的教学阶段，如直播课中的在线学习活动一般持续时间在</a:t>
                      </a:r>
                      <a:r>
                        <a:rPr lang="en-US" sz="1600" kern="100" dirty="0">
                          <a:effectLst/>
                          <a:latin typeface="+mn-ea"/>
                          <a:ea typeface="+mn-ea"/>
                        </a:rPr>
                        <a:t>5</a:t>
                      </a:r>
                      <a:r>
                        <a:rPr lang="zh-CN" sz="1600" kern="100" dirty="0">
                          <a:effectLst/>
                          <a:latin typeface="+mn-ea"/>
                          <a:ea typeface="+mn-ea"/>
                        </a:rPr>
                        <a:t>～</a:t>
                      </a:r>
                      <a:r>
                        <a:rPr lang="en-US" sz="1600" kern="100" dirty="0">
                          <a:effectLst/>
                          <a:latin typeface="+mn-ea"/>
                          <a:ea typeface="+mn-ea"/>
                        </a:rPr>
                        <a:t>10</a:t>
                      </a:r>
                      <a:r>
                        <a:rPr lang="zh-CN" sz="1600" kern="100" dirty="0">
                          <a:effectLst/>
                          <a:latin typeface="+mn-ea"/>
                          <a:ea typeface="+mn-ea"/>
                        </a:rPr>
                        <a:t>分钟左右；非直播课的活动可以根据活动的难易程度及活动的复杂情况等安排时间，持续时间在一周内；有些活动适合在整个教学期间多次安排，持续时间相对较久</a:t>
                      </a:r>
                      <a:endParaRPr lang="zh-CN" sz="1600" kern="100" dirty="0">
                        <a:solidFill>
                          <a:srgbClr val="000000"/>
                        </a:solidFill>
                        <a:effectLst/>
                        <a:latin typeface="+mn-ea"/>
                        <a:ea typeface="+mn-ea"/>
                      </a:endParaRPr>
                    </a:p>
                  </a:txBody>
                  <a:tcPr marL="44889" marR="3741" marT="50500" marB="0"/>
                </a:tc>
                <a:extLst>
                  <a:ext uri="{0D108BD9-81ED-4DB2-BD59-A6C34878D82A}">
                    <a16:rowId xmlns:a16="http://schemas.microsoft.com/office/drawing/2014/main" val="771078557"/>
                  </a:ext>
                </a:extLst>
              </a:tr>
              <a:tr h="838888">
                <a:tc>
                  <a:txBody>
                    <a:bodyPr/>
                    <a:lstStyle/>
                    <a:p>
                      <a:pPr marR="55880" algn="ctr">
                        <a:lnSpc>
                          <a:spcPct val="107000"/>
                        </a:lnSpc>
                        <a:spcAft>
                          <a:spcPts val="800"/>
                        </a:spcAft>
                      </a:pPr>
                      <a:r>
                        <a:rPr lang="zh-CN" sz="1600" kern="100" dirty="0">
                          <a:effectLst/>
                          <a:latin typeface="+mn-ea"/>
                          <a:ea typeface="+mn-ea"/>
                        </a:rPr>
                        <a:t>难易程度</a:t>
                      </a:r>
                      <a:endParaRPr lang="zh-CN" sz="1600" kern="100" dirty="0">
                        <a:solidFill>
                          <a:srgbClr val="000000"/>
                        </a:solidFill>
                        <a:effectLst/>
                        <a:latin typeface="+mn-ea"/>
                        <a:ea typeface="+mn-ea"/>
                      </a:endParaRPr>
                    </a:p>
                  </a:txBody>
                  <a:tcPr marL="44889" marR="3741" marT="50500" marB="0" anchor="ctr"/>
                </a:tc>
                <a:tc>
                  <a:txBody>
                    <a:bodyPr/>
                    <a:lstStyle/>
                    <a:p>
                      <a:pPr>
                        <a:lnSpc>
                          <a:spcPct val="107000"/>
                        </a:lnSpc>
                        <a:spcAft>
                          <a:spcPts val="1605"/>
                        </a:spcAft>
                      </a:pPr>
                      <a:r>
                        <a:rPr lang="zh-CN" sz="1600" kern="100" dirty="0">
                          <a:effectLst/>
                          <a:latin typeface="+mn-ea"/>
                          <a:ea typeface="+mn-ea"/>
                        </a:rPr>
                        <a:t>活动实施的难易程度：</a:t>
                      </a:r>
                    </a:p>
                    <a:p>
                      <a:pPr>
                        <a:lnSpc>
                          <a:spcPct val="107000"/>
                        </a:lnSpc>
                        <a:spcAft>
                          <a:spcPts val="795"/>
                        </a:spcAft>
                      </a:pPr>
                      <a:r>
                        <a:rPr lang="en-US" sz="1600" kern="100" dirty="0">
                          <a:effectLst/>
                          <a:latin typeface="+mn-ea"/>
                          <a:ea typeface="+mn-ea"/>
                        </a:rPr>
                        <a:t>★</a:t>
                      </a:r>
                      <a:r>
                        <a:rPr lang="zh-CN" sz="1600" kern="100" dirty="0">
                          <a:effectLst/>
                          <a:latin typeface="+mn-ea"/>
                          <a:ea typeface="+mn-ea"/>
                        </a:rPr>
                        <a:t>表示非常容易</a:t>
                      </a:r>
                      <a:r>
                        <a:rPr lang="en-US" altLang="zh-CN" sz="1600" kern="100" dirty="0">
                          <a:effectLst/>
                          <a:latin typeface="+mn-ea"/>
                          <a:ea typeface="+mn-ea"/>
                        </a:rPr>
                        <a:t>  </a:t>
                      </a:r>
                      <a:r>
                        <a:rPr lang="en-US" sz="1600" kern="100" dirty="0">
                          <a:effectLst/>
                          <a:latin typeface="+mn-ea"/>
                          <a:ea typeface="+mn-ea"/>
                        </a:rPr>
                        <a:t>★★</a:t>
                      </a:r>
                      <a:r>
                        <a:rPr lang="zh-CN" sz="1600" kern="100" dirty="0">
                          <a:effectLst/>
                          <a:latin typeface="+mn-ea"/>
                          <a:ea typeface="+mn-ea"/>
                        </a:rPr>
                        <a:t>表示较容易</a:t>
                      </a:r>
                      <a:r>
                        <a:rPr lang="en-US" altLang="zh-CN" sz="1600" kern="100" dirty="0">
                          <a:effectLst/>
                          <a:latin typeface="+mn-ea"/>
                          <a:ea typeface="+mn-ea"/>
                        </a:rPr>
                        <a:t>   </a:t>
                      </a:r>
                      <a:r>
                        <a:rPr lang="en-US" sz="1600" kern="100" dirty="0">
                          <a:effectLst/>
                          <a:latin typeface="+mn-ea"/>
                          <a:ea typeface="+mn-ea"/>
                        </a:rPr>
                        <a:t>★★★</a:t>
                      </a:r>
                      <a:r>
                        <a:rPr lang="zh-CN" sz="1600" kern="100" dirty="0">
                          <a:effectLst/>
                          <a:latin typeface="+mn-ea"/>
                          <a:ea typeface="+mn-ea"/>
                        </a:rPr>
                        <a:t>表示一般</a:t>
                      </a:r>
                      <a:r>
                        <a:rPr lang="en-US" altLang="zh-CN" sz="1600" kern="100" dirty="0">
                          <a:effectLst/>
                          <a:latin typeface="+mn-ea"/>
                          <a:ea typeface="+mn-ea"/>
                        </a:rPr>
                        <a:t>   </a:t>
                      </a:r>
                      <a:r>
                        <a:rPr lang="en-US" sz="1600" kern="100" dirty="0">
                          <a:effectLst/>
                          <a:latin typeface="+mn-ea"/>
                          <a:ea typeface="+mn-ea"/>
                        </a:rPr>
                        <a:t>★★★★</a:t>
                      </a:r>
                      <a:r>
                        <a:rPr lang="zh-CN" sz="1600" kern="100" dirty="0">
                          <a:effectLst/>
                          <a:latin typeface="+mn-ea"/>
                          <a:ea typeface="+mn-ea"/>
                        </a:rPr>
                        <a:t>表示较难</a:t>
                      </a:r>
                      <a:r>
                        <a:rPr lang="en-US" altLang="zh-CN" sz="1600" kern="100" dirty="0">
                          <a:effectLst/>
                          <a:latin typeface="+mn-ea"/>
                          <a:ea typeface="+mn-ea"/>
                        </a:rPr>
                        <a:t>    </a:t>
                      </a:r>
                      <a:r>
                        <a:rPr lang="en-US" sz="1600" kern="100" dirty="0">
                          <a:effectLst/>
                          <a:latin typeface="+mn-ea"/>
                          <a:ea typeface="+mn-ea"/>
                        </a:rPr>
                        <a:t>★★★★★</a:t>
                      </a:r>
                      <a:r>
                        <a:rPr lang="zh-CN" sz="1600" kern="100" dirty="0">
                          <a:effectLst/>
                          <a:latin typeface="+mn-ea"/>
                          <a:ea typeface="+mn-ea"/>
                        </a:rPr>
                        <a:t>表示比较难</a:t>
                      </a:r>
                      <a:endParaRPr lang="zh-CN" sz="1600" kern="100" dirty="0">
                        <a:solidFill>
                          <a:srgbClr val="000000"/>
                        </a:solidFill>
                        <a:effectLst/>
                        <a:latin typeface="+mn-ea"/>
                        <a:ea typeface="+mn-ea"/>
                      </a:endParaRPr>
                    </a:p>
                  </a:txBody>
                  <a:tcPr marL="44889" marR="3741" marT="50500" marB="0" anchor="ctr"/>
                </a:tc>
                <a:extLst>
                  <a:ext uri="{0D108BD9-81ED-4DB2-BD59-A6C34878D82A}">
                    <a16:rowId xmlns:a16="http://schemas.microsoft.com/office/drawing/2014/main" val="622248062"/>
                  </a:ext>
                </a:extLst>
              </a:tr>
            </a:tbl>
          </a:graphicData>
        </a:graphic>
      </p:graphicFrame>
    </p:spTree>
    <p:custDataLst>
      <p:tags r:id="rId1"/>
    </p:custDataLst>
    <p:extLst>
      <p:ext uri="{BB962C8B-B14F-4D97-AF65-F5344CB8AC3E}">
        <p14:creationId xmlns:p14="http://schemas.microsoft.com/office/powerpoint/2010/main" val="150183494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TEMPLATE_SUBCATEGORY" val="0"/>
  <p:tag name="KSO_WM_TAG_VERSION" val="1.0"/>
  <p:tag name="KSO_WM_BEAUTIFY_FLAG" val="#wm#"/>
  <p:tag name="KSO_WM_TEMPLATE_CATEGORY" val="custom"/>
  <p:tag name="KSO_WM_TEMPLATE_INDEX" val="20187308"/>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64.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66.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7.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71.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785</TotalTime>
  <Words>3023</Words>
  <Application>Microsoft Office PowerPoint</Application>
  <PresentationFormat>宽屏</PresentationFormat>
  <Paragraphs>265</Paragraphs>
  <Slides>26</Slides>
  <Notes>6</Notes>
  <HiddenSlides>0</HiddenSlides>
  <MMClips>0</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26</vt:i4>
      </vt:variant>
    </vt:vector>
  </HeadingPairs>
  <TitlesOfParts>
    <vt:vector size="32" baseType="lpstr">
      <vt:lpstr>Arial</vt:lpstr>
      <vt:lpstr>Wingdings</vt:lpstr>
      <vt:lpstr>等线</vt:lpstr>
      <vt:lpstr>微软雅黑</vt:lpstr>
      <vt:lpstr>微软雅黑</vt:lpstr>
      <vt:lpstr>Office 主题​​</vt:lpstr>
      <vt:lpstr>PowerPoint 演示文稿</vt:lpstr>
      <vt:lpstr>PowerPoint 演示文稿</vt:lpstr>
      <vt:lpstr>PowerPoint 演示文稿</vt:lpstr>
      <vt:lpstr>同步直播教学中互动的设计</vt:lpstr>
      <vt:lpstr>PowerPoint 演示文稿</vt:lpstr>
      <vt:lpstr>PowerPoint 演示文稿</vt:lpstr>
      <vt:lpstr>PowerPoint 演示文稿</vt:lpstr>
      <vt:lpstr>PowerPoint 演示文稿</vt:lpstr>
      <vt:lpstr>PowerPoint 演示文稿</vt:lpstr>
      <vt:lpstr>示例</vt:lpstr>
      <vt:lpstr>PowerPoint 演示文稿</vt:lpstr>
      <vt:lpstr>PowerPoint 演示文稿</vt:lpstr>
      <vt:lpstr>PowerPoint 演示文稿</vt:lpstr>
      <vt:lpstr>PowerPoint 演示文稿</vt:lpstr>
      <vt:lpstr>PowerPoint 演示文稿</vt:lpstr>
      <vt:lpstr>PowerPoint 演示文稿</vt:lpstr>
      <vt:lpstr>安莱：在线学习交互层次</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HLK-AL10</dc:creator>
  <cp:lastModifiedBy>qi wang</cp:lastModifiedBy>
  <cp:revision>45</cp:revision>
  <dcterms:created xsi:type="dcterms:W3CDTF">2019-05-16T12:01:02Z</dcterms:created>
  <dcterms:modified xsi:type="dcterms:W3CDTF">2021-11-03T02:00:35Z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2052-11.1.0.8612</vt:lpwstr>
  </property>
  <property fmtid="{D5CDD505-2E9C-101B-9397-08002B2CF9AE}" pid="3" name="KSOTemplateUUID">
    <vt:lpwstr>v1.0_mb_ifDkTQLsYjsthFPoQ7vEPg==</vt:lpwstr>
  </property>
  <property fmtid="{D5CDD505-2E9C-101B-9397-08002B2CF9AE}" pid="4" name="ICV">
    <vt:lpwstr>d7d13410b31c43f7abbd93469bb176c3</vt:lpwstr>
  </property>
</Properties>
</file>