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48" r:id="rId1"/>
  </p:sldMasterIdLst>
  <p:notesMasterIdLst>
    <p:notesMasterId r:id="rId17"/>
  </p:notesMasterIdLst>
  <p:handoutMasterIdLst>
    <p:handoutMasterId r:id="rId18"/>
  </p:handoutMasterIdLst>
  <p:sldIdLst>
    <p:sldId id="521" r:id="rId2"/>
    <p:sldId id="550" r:id="rId3"/>
    <p:sldId id="572" r:id="rId4"/>
    <p:sldId id="554" r:id="rId5"/>
    <p:sldId id="573" r:id="rId6"/>
    <p:sldId id="541" r:id="rId7"/>
    <p:sldId id="575" r:id="rId8"/>
    <p:sldId id="525" r:id="rId9"/>
    <p:sldId id="587" r:id="rId10"/>
    <p:sldId id="591" r:id="rId11"/>
    <p:sldId id="588" r:id="rId12"/>
    <p:sldId id="589" r:id="rId13"/>
    <p:sldId id="592" r:id="rId14"/>
    <p:sldId id="593" r:id="rId15"/>
    <p:sldId id="590" r:id="rId16"/>
  </p:sldIdLst>
  <p:sldSz cx="12192000" cy="6858000"/>
  <p:notesSz cx="6858000" cy="9144000"/>
  <p:embeddedFontLst>
    <p:embeddedFont>
      <p:font typeface="微软雅黑" panose="020B0503020204020204" pitchFamily="34" charset="-122"/>
      <p:regular r:id="rId19"/>
      <p:bold r:id="rId20"/>
    </p:embeddedFont>
    <p:embeddedFont>
      <p:font typeface="微软雅黑" panose="020B0503020204020204" pitchFamily="34" charset="-122"/>
      <p:regular r:id="rId19"/>
      <p:bold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A5"/>
    <a:srgbClr val="AEDAFF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273" y="57"/>
      </p:cViewPr>
      <p:guideLst>
        <p:guide orient="horz" pos="2160"/>
        <p:guide pos="390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724C0-5904-754D-8FEB-C50822ADCB21}" type="doc">
      <dgm:prSet loTypeId="urn:microsoft.com/office/officeart/2005/8/layout/process3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CN" altLang="en-US"/>
        </a:p>
      </dgm:t>
    </dgm:pt>
    <dgm:pt modelId="{2D2A06F3-FA5A-394C-968F-57BCFF0DB686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课程设计</a:t>
          </a:r>
        </a:p>
      </dgm:t>
    </dgm:pt>
    <dgm:pt modelId="{E72EAFA3-A7D9-BA47-9ACA-27BCB083C32A}" type="parTrans" cxnId="{A98CD52A-DD02-2142-B7F0-8328795F36F1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9C62F9D-57A9-E644-ADCC-7BB38D8BBA29}" type="sibTrans" cxnId="{A98CD52A-DD02-2142-B7F0-8328795F36F1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168EA63-762C-4147-B0DF-34F1B830227B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课程目标</a:t>
          </a:r>
        </a:p>
      </dgm:t>
    </dgm:pt>
    <dgm:pt modelId="{C9602914-B91C-7B47-B572-13499FF6FD77}" type="parTrans" cxnId="{720E5C95-6200-CC49-B6E5-44C88C5D669F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30C98C7-C03E-0746-864C-60921BAA0B35}" type="sibTrans" cxnId="{720E5C95-6200-CC49-B6E5-44C88C5D669F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87FB598-33B1-6741-8074-29A3F8A0316C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课程建设</a:t>
          </a:r>
        </a:p>
      </dgm:t>
    </dgm:pt>
    <dgm:pt modelId="{C4E814A3-193C-C744-8857-4079694E085D}" type="parTrans" cxnId="{9DCF5637-2CC3-2B46-9240-3FD78456037E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F527915-5FD8-704B-8DAC-A6AAB9E5C9C6}" type="sibTrans" cxnId="{9DCF5637-2CC3-2B46-9240-3FD78456037E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E730C98-8024-AD4B-B327-68214440EBE8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学习设计</a:t>
          </a:r>
        </a:p>
      </dgm:t>
    </dgm:pt>
    <dgm:pt modelId="{AD436578-BD6E-0F47-A6A8-0F2B365D7B0E}" type="parTrans" cxnId="{841BDD68-8712-AD44-8FD4-F4BE77CC08D0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A2D5359-B52E-F04E-8273-7F846F75DEA0}" type="sibTrans" cxnId="{841BDD68-8712-AD44-8FD4-F4BE77CC08D0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E29D948-BD10-D84F-A621-36BE1A606FDC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课程发送</a:t>
          </a:r>
        </a:p>
      </dgm:t>
    </dgm:pt>
    <dgm:pt modelId="{28F36231-B2F9-DF4B-8D0F-7892D92D9EF8}" type="parTrans" cxnId="{DE816A5B-5CE6-3F46-A7B9-249272C0A90C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53AC4FD-1D6A-774B-9F7E-2C8645DFE214}" type="sibTrans" cxnId="{DE816A5B-5CE6-3F46-A7B9-249272C0A90C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7F440AA-BE60-7E44-A4C2-9AF68E1945E1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课程内容</a:t>
          </a:r>
        </a:p>
      </dgm:t>
    </dgm:pt>
    <dgm:pt modelId="{488D93C4-3198-204B-AA4A-F2AE26C1BBC8}" type="parTrans" cxnId="{AAE9623B-4EB2-A443-A07A-C21140A206F8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68A871A-AB57-4F43-9D73-83245311FDCA}" type="sibTrans" cxnId="{AAE9623B-4EB2-A443-A07A-C21140A206F8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5897885-43D9-7C42-8931-DF17A1C792A8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课程结构</a:t>
          </a:r>
        </a:p>
      </dgm:t>
    </dgm:pt>
    <dgm:pt modelId="{71C53EF9-8C86-944E-B8D3-0BA329F5C2D3}" type="parTrans" cxnId="{1648A5F4-F1FB-5E45-887A-A4AF85A7AD6F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A4A0A2B-F5DE-5D4E-9E25-342480A8F616}" type="sibTrans" cxnId="{1648A5F4-F1FB-5E45-887A-A4AF85A7AD6F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DE9285F-254F-FD4A-A0C0-945F4C1E8133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学习材料设计</a:t>
          </a:r>
        </a:p>
      </dgm:t>
    </dgm:pt>
    <dgm:pt modelId="{A8AFADF5-D67A-8241-AF28-3FEAA0E96975}" type="parTrans" cxnId="{A7E6338D-2D68-AE42-B075-54C353518ED9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460EAB2-8A1D-1142-BD36-A65158CB3809}" type="sibTrans" cxnId="{A7E6338D-2D68-AE42-B075-54C353518ED9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1098CD0-D2C7-1F46-9487-9DDBF1E0DED2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学习材料制作</a:t>
          </a:r>
        </a:p>
      </dgm:t>
    </dgm:pt>
    <dgm:pt modelId="{0596CEB1-85EA-EB43-9BE1-0C6E1BA1B977}" type="parTrans" cxnId="{6011DD0F-4726-3741-B546-FEF959A955C5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662AF19-63A7-E649-8248-4DC46802472C}" type="sibTrans" cxnId="{6011DD0F-4726-3741-B546-FEF959A955C5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AC5B575-6302-D34F-9309-6C68538554BF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媒体选择</a:t>
          </a:r>
        </a:p>
      </dgm:t>
    </dgm:pt>
    <dgm:pt modelId="{504B6775-281C-4440-B78D-65706D163F32}" type="parTrans" cxnId="{DB0C4CBC-D980-C745-B61F-9C3CEE53AD07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196C9B5-AB91-AB46-AA55-2BEEC2014FFE}" type="sibTrans" cxnId="{DB0C4CBC-D980-C745-B61F-9C3CEE53AD07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800122B-44F1-A745-9582-C1FD756D8D18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学生学习</a:t>
          </a:r>
        </a:p>
      </dgm:t>
    </dgm:pt>
    <dgm:pt modelId="{A6FE8E11-E98E-D541-B1F9-54DBCB343382}" type="parTrans" cxnId="{2C226144-7A56-AC40-8685-64E24E1A6448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21B9FE2-7DBA-1C42-B790-71EF3C6D6DAD}" type="sibTrans" cxnId="{2C226144-7A56-AC40-8685-64E24E1A6448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AC62FE1-A034-254C-82F6-8F4548BF881B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学习活动</a:t>
          </a:r>
        </a:p>
      </dgm:t>
    </dgm:pt>
    <dgm:pt modelId="{CD18498B-E3B5-4B4E-AA86-FF3EC62C0523}" type="parTrans" cxnId="{E3DA7C18-C12D-5440-B43F-AA95F4BAB3E7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00A7831-15AE-B646-B9B7-FAF407B2E9DB}" type="sibTrans" cxnId="{E3DA7C18-C12D-5440-B43F-AA95F4BAB3E7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14FB75F-1EAA-B14F-ADA7-C85EBE5BB7CA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支持服务</a:t>
          </a:r>
        </a:p>
      </dgm:t>
    </dgm:pt>
    <dgm:pt modelId="{5FEDF710-ED17-3947-97E5-47F603B35A03}" type="parTrans" cxnId="{ED539C9F-BCDB-EB48-821A-15AB1F5B0731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4CC7645-AA18-764A-AB4E-87796D486EB4}" type="sibTrans" cxnId="{ED539C9F-BCDB-EB48-821A-15AB1F5B0731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2032728-9945-6B41-A32B-580D99C1B38B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学习材料</a:t>
          </a:r>
        </a:p>
      </dgm:t>
    </dgm:pt>
    <dgm:pt modelId="{F0273AEE-8C93-1640-AC09-EF9A8A40F3B3}" type="parTrans" cxnId="{5F748D7D-2FE9-374E-AEA1-F08F44CFED1F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171569B-5A12-3142-94BE-86A8DC1CFF51}" type="sibTrans" cxnId="{5F748D7D-2FE9-374E-AEA1-F08F44CFED1F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EC585FA-0F45-6C4B-AE8F-4BBE16CF3D8D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技术平台</a:t>
          </a:r>
        </a:p>
      </dgm:t>
    </dgm:pt>
    <dgm:pt modelId="{42AF0324-97FE-AE42-8CF9-0FD1F4FC8E8B}" type="parTrans" cxnId="{948DFC9A-0CA1-CF4F-B6AC-BEFC8C901E01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7E17FF5-61B0-6B41-85EA-1F63F287523A}" type="sibTrans" cxnId="{948DFC9A-0CA1-CF4F-B6AC-BEFC8C901E01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93BFC24-4B65-7447-863E-B3BACB081D66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网络发送</a:t>
          </a:r>
        </a:p>
      </dgm:t>
    </dgm:pt>
    <dgm:pt modelId="{B87A97C7-7B01-2040-A46B-C01EF6D8D21A}" type="parTrans" cxnId="{277DEC6B-4F71-984B-B7F4-B687CC420D9E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13D2A1B-FAEA-5F45-9D3A-3A862E1358C5}" type="sibTrans" cxnId="{277DEC6B-4F71-984B-B7F4-B687CC420D9E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8C13CDD-566B-F645-8470-96481EF9C93A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接收课程</a:t>
          </a:r>
        </a:p>
      </dgm:t>
    </dgm:pt>
    <dgm:pt modelId="{9EA85148-095E-B64F-9253-E1D711FA8BE0}" type="parTrans" cxnId="{E4509A43-5AB0-104A-A747-3BDB2B73D9C8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B8F0E55-DB62-4943-A1D4-052F8323E472}" type="sibTrans" cxnId="{E4509A43-5AB0-104A-A747-3BDB2B73D9C8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94E5955-85BF-DE4F-A1EB-612047917D30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更新补充</a:t>
          </a:r>
        </a:p>
      </dgm:t>
    </dgm:pt>
    <dgm:pt modelId="{CD48AD7E-85DE-234E-8498-BFC867E58683}" type="parTrans" cxnId="{08C181C5-F490-6548-9263-6C81A84BFC32}">
      <dgm:prSet/>
      <dgm:spPr/>
      <dgm:t>
        <a:bodyPr/>
        <a:lstStyle/>
        <a:p>
          <a:endParaRPr lang="zh-CN" altLang="en-US"/>
        </a:p>
      </dgm:t>
    </dgm:pt>
    <dgm:pt modelId="{D7B86C1B-EE65-BB4C-BF83-C47AD9B1A84B}" type="sibTrans" cxnId="{08C181C5-F490-6548-9263-6C81A84BFC32}">
      <dgm:prSet/>
      <dgm:spPr/>
      <dgm:t>
        <a:bodyPr/>
        <a:lstStyle/>
        <a:p>
          <a:endParaRPr lang="zh-CN" altLang="en-US"/>
        </a:p>
      </dgm:t>
    </dgm:pt>
    <dgm:pt modelId="{E2D4DC96-53F3-F84E-9910-6ADD6BAA655A}" type="pres">
      <dgm:prSet presAssocID="{DD0724C0-5904-754D-8FEB-C50822ADCB21}" presName="linearFlow" presStyleCnt="0">
        <dgm:presLayoutVars>
          <dgm:dir/>
          <dgm:animLvl val="lvl"/>
          <dgm:resizeHandles val="exact"/>
        </dgm:presLayoutVars>
      </dgm:prSet>
      <dgm:spPr/>
    </dgm:pt>
    <dgm:pt modelId="{F83505BC-49F4-DF49-818A-CF3CC6DE1EA1}" type="pres">
      <dgm:prSet presAssocID="{2D2A06F3-FA5A-394C-968F-57BCFF0DB686}" presName="composite" presStyleCnt="0"/>
      <dgm:spPr/>
    </dgm:pt>
    <dgm:pt modelId="{08D4CB0D-F9B8-8248-AC9C-EE65B220394C}" type="pres">
      <dgm:prSet presAssocID="{2D2A06F3-FA5A-394C-968F-57BCFF0DB686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A72249E-049F-1F40-9562-C600A07BF3D5}" type="pres">
      <dgm:prSet presAssocID="{2D2A06F3-FA5A-394C-968F-57BCFF0DB686}" presName="parSh" presStyleLbl="node1" presStyleIdx="0" presStyleCnt="4"/>
      <dgm:spPr/>
    </dgm:pt>
    <dgm:pt modelId="{A2CB3B9D-CD04-A74F-8492-BC0F0903DBF9}" type="pres">
      <dgm:prSet presAssocID="{2D2A06F3-FA5A-394C-968F-57BCFF0DB686}" presName="desTx" presStyleLbl="fgAcc1" presStyleIdx="0" presStyleCnt="4">
        <dgm:presLayoutVars>
          <dgm:bulletEnabled val="1"/>
        </dgm:presLayoutVars>
      </dgm:prSet>
      <dgm:spPr/>
    </dgm:pt>
    <dgm:pt modelId="{4F682275-C7FA-CF49-A524-8F709CFF6BBF}" type="pres">
      <dgm:prSet presAssocID="{99C62F9D-57A9-E644-ADCC-7BB38D8BBA29}" presName="sibTrans" presStyleLbl="sibTrans2D1" presStyleIdx="0" presStyleCnt="3"/>
      <dgm:spPr/>
    </dgm:pt>
    <dgm:pt modelId="{98F5B194-F240-9442-A258-1C786DDEBEAE}" type="pres">
      <dgm:prSet presAssocID="{99C62F9D-57A9-E644-ADCC-7BB38D8BBA29}" presName="connTx" presStyleLbl="sibTrans2D1" presStyleIdx="0" presStyleCnt="3"/>
      <dgm:spPr/>
    </dgm:pt>
    <dgm:pt modelId="{9B6839E1-D432-2145-B6DA-AF8F4D1C190B}" type="pres">
      <dgm:prSet presAssocID="{687FB598-33B1-6741-8074-29A3F8A0316C}" presName="composite" presStyleCnt="0"/>
      <dgm:spPr/>
    </dgm:pt>
    <dgm:pt modelId="{55DDAF2A-B0D8-214C-8CD0-C6ED74592322}" type="pres">
      <dgm:prSet presAssocID="{687FB598-33B1-6741-8074-29A3F8A0316C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CDBD89A-5A9D-1B44-A885-024A2C1F503B}" type="pres">
      <dgm:prSet presAssocID="{687FB598-33B1-6741-8074-29A3F8A0316C}" presName="parSh" presStyleLbl="node1" presStyleIdx="1" presStyleCnt="4"/>
      <dgm:spPr/>
    </dgm:pt>
    <dgm:pt modelId="{0138601B-DDC5-9744-B8AE-CBCCE55F5CDF}" type="pres">
      <dgm:prSet presAssocID="{687FB598-33B1-6741-8074-29A3F8A0316C}" presName="desTx" presStyleLbl="fgAcc1" presStyleIdx="1" presStyleCnt="4">
        <dgm:presLayoutVars>
          <dgm:bulletEnabled val="1"/>
        </dgm:presLayoutVars>
      </dgm:prSet>
      <dgm:spPr/>
    </dgm:pt>
    <dgm:pt modelId="{CED83082-F754-C449-A943-9ED7B52ABD41}" type="pres">
      <dgm:prSet presAssocID="{1F527915-5FD8-704B-8DAC-A6AAB9E5C9C6}" presName="sibTrans" presStyleLbl="sibTrans2D1" presStyleIdx="1" presStyleCnt="3"/>
      <dgm:spPr/>
    </dgm:pt>
    <dgm:pt modelId="{6BB9475C-CFCD-5640-89DA-5C26BC36FCAF}" type="pres">
      <dgm:prSet presAssocID="{1F527915-5FD8-704B-8DAC-A6AAB9E5C9C6}" presName="connTx" presStyleLbl="sibTrans2D1" presStyleIdx="1" presStyleCnt="3"/>
      <dgm:spPr/>
    </dgm:pt>
    <dgm:pt modelId="{48EC86CB-39B8-0C4F-8196-41E4E6B70356}" type="pres">
      <dgm:prSet presAssocID="{1E29D948-BD10-D84F-A621-36BE1A606FDC}" presName="composite" presStyleCnt="0"/>
      <dgm:spPr/>
    </dgm:pt>
    <dgm:pt modelId="{1E4C25E7-6613-4C4B-B990-EE5DCD9F2714}" type="pres">
      <dgm:prSet presAssocID="{1E29D948-BD10-D84F-A621-36BE1A606FDC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27F8958-7402-7745-BD9A-2E2BD1A60F7B}" type="pres">
      <dgm:prSet presAssocID="{1E29D948-BD10-D84F-A621-36BE1A606FDC}" presName="parSh" presStyleLbl="node1" presStyleIdx="2" presStyleCnt="4"/>
      <dgm:spPr/>
    </dgm:pt>
    <dgm:pt modelId="{BDC6D1B1-1CC6-6242-951E-33BC868E0BC2}" type="pres">
      <dgm:prSet presAssocID="{1E29D948-BD10-D84F-A621-36BE1A606FDC}" presName="desTx" presStyleLbl="fgAcc1" presStyleIdx="2" presStyleCnt="4">
        <dgm:presLayoutVars>
          <dgm:bulletEnabled val="1"/>
        </dgm:presLayoutVars>
      </dgm:prSet>
      <dgm:spPr/>
    </dgm:pt>
    <dgm:pt modelId="{0131B516-AC28-A543-8076-9769F31B0D3C}" type="pres">
      <dgm:prSet presAssocID="{F53AC4FD-1D6A-774B-9F7E-2C8645DFE214}" presName="sibTrans" presStyleLbl="sibTrans2D1" presStyleIdx="2" presStyleCnt="3"/>
      <dgm:spPr/>
    </dgm:pt>
    <dgm:pt modelId="{C3B1C282-06F6-9B4A-A54F-870454DCDA7A}" type="pres">
      <dgm:prSet presAssocID="{F53AC4FD-1D6A-774B-9F7E-2C8645DFE214}" presName="connTx" presStyleLbl="sibTrans2D1" presStyleIdx="2" presStyleCnt="3"/>
      <dgm:spPr/>
    </dgm:pt>
    <dgm:pt modelId="{6A6B4E39-22BB-5E44-82D3-E02C8C522B64}" type="pres">
      <dgm:prSet presAssocID="{E800122B-44F1-A745-9582-C1FD756D8D18}" presName="composite" presStyleCnt="0"/>
      <dgm:spPr/>
    </dgm:pt>
    <dgm:pt modelId="{21B6A032-40E1-AA49-B934-73973A8E91BA}" type="pres">
      <dgm:prSet presAssocID="{E800122B-44F1-A745-9582-C1FD756D8D18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55949F0-0726-DC4B-8F1E-A20F0729263D}" type="pres">
      <dgm:prSet presAssocID="{E800122B-44F1-A745-9582-C1FD756D8D18}" presName="parSh" presStyleLbl="node1" presStyleIdx="3" presStyleCnt="4"/>
      <dgm:spPr/>
    </dgm:pt>
    <dgm:pt modelId="{8C1EC1C1-53F6-5841-964A-E60970D49E3C}" type="pres">
      <dgm:prSet presAssocID="{E800122B-44F1-A745-9582-C1FD756D8D18}" presName="desTx" presStyleLbl="fgAcc1" presStyleIdx="3" presStyleCnt="4">
        <dgm:presLayoutVars>
          <dgm:bulletEnabled val="1"/>
        </dgm:presLayoutVars>
      </dgm:prSet>
      <dgm:spPr/>
    </dgm:pt>
  </dgm:ptLst>
  <dgm:cxnLst>
    <dgm:cxn modelId="{B80BB700-FD9D-4881-B856-289EA945D4DC}" type="presOf" srcId="{F53AC4FD-1D6A-774B-9F7E-2C8645DFE214}" destId="{0131B516-AC28-A543-8076-9769F31B0D3C}" srcOrd="0" destOrd="0" presId="urn:microsoft.com/office/officeart/2005/8/layout/process3"/>
    <dgm:cxn modelId="{BDF3E908-FE55-4E99-8D04-C232DAF289F1}" type="presOf" srcId="{114FB75F-1EAA-B14F-ADA7-C85EBE5BB7CA}" destId="{8C1EC1C1-53F6-5841-964A-E60970D49E3C}" srcOrd="0" destOrd="1" presId="urn:microsoft.com/office/officeart/2005/8/layout/process3"/>
    <dgm:cxn modelId="{1764AC0B-D05B-4674-B03C-BA88EEAF7957}" type="presOf" srcId="{DAC5B575-6302-D34F-9309-6C68538554BF}" destId="{0138601B-DDC5-9744-B8AE-CBCCE55F5CDF}" srcOrd="0" destOrd="2" presId="urn:microsoft.com/office/officeart/2005/8/layout/process3"/>
    <dgm:cxn modelId="{EA10120C-DDD6-4828-B906-424351A3862F}" type="presOf" srcId="{2D2A06F3-FA5A-394C-968F-57BCFF0DB686}" destId="{08D4CB0D-F9B8-8248-AC9C-EE65B220394C}" srcOrd="0" destOrd="0" presId="urn:microsoft.com/office/officeart/2005/8/layout/process3"/>
    <dgm:cxn modelId="{6011DD0F-4726-3741-B546-FEF959A955C5}" srcId="{687FB598-33B1-6741-8074-29A3F8A0316C}" destId="{01098CD0-D2C7-1F46-9487-9DDBF1E0DED2}" srcOrd="3" destOrd="0" parTransId="{0596CEB1-85EA-EB43-9BE1-0C6E1BA1B977}" sibTransId="{A662AF19-63A7-E649-8248-4DC46802472C}"/>
    <dgm:cxn modelId="{BD36F811-EFE8-408A-B0D8-5ACD794482A0}" type="presOf" srcId="{99C62F9D-57A9-E644-ADCC-7BB38D8BBA29}" destId="{98F5B194-F240-9442-A258-1C786DDEBEAE}" srcOrd="1" destOrd="0" presId="urn:microsoft.com/office/officeart/2005/8/layout/process3"/>
    <dgm:cxn modelId="{040E9E15-580E-4947-B085-F3C3C90D28CA}" type="presOf" srcId="{2D2A06F3-FA5A-394C-968F-57BCFF0DB686}" destId="{7A72249E-049F-1F40-9562-C600A07BF3D5}" srcOrd="1" destOrd="0" presId="urn:microsoft.com/office/officeart/2005/8/layout/process3"/>
    <dgm:cxn modelId="{E3DA7C18-C12D-5440-B43F-AA95F4BAB3E7}" srcId="{E800122B-44F1-A745-9582-C1FD756D8D18}" destId="{6AC62FE1-A034-254C-82F6-8F4548BF881B}" srcOrd="0" destOrd="0" parTransId="{CD18498B-E3B5-4B4E-AA86-FF3EC62C0523}" sibTransId="{E00A7831-15AE-B646-B9B7-FAF407B2E9DB}"/>
    <dgm:cxn modelId="{1721AA23-0A5E-4E28-8F8D-DF3B15992811}" type="presOf" srcId="{99C62F9D-57A9-E644-ADCC-7BB38D8BBA29}" destId="{4F682275-C7FA-CF49-A524-8F709CFF6BBF}" srcOrd="0" destOrd="0" presId="urn:microsoft.com/office/officeart/2005/8/layout/process3"/>
    <dgm:cxn modelId="{A98CD52A-DD02-2142-B7F0-8328795F36F1}" srcId="{DD0724C0-5904-754D-8FEB-C50822ADCB21}" destId="{2D2A06F3-FA5A-394C-968F-57BCFF0DB686}" srcOrd="0" destOrd="0" parTransId="{E72EAFA3-A7D9-BA47-9ACA-27BCB083C32A}" sibTransId="{99C62F9D-57A9-E644-ADCC-7BB38D8BBA29}"/>
    <dgm:cxn modelId="{B047CD36-09BF-4540-B9D1-CE6CA243E6D3}" type="presOf" srcId="{1F527915-5FD8-704B-8DAC-A6AAB9E5C9C6}" destId="{CED83082-F754-C449-A943-9ED7B52ABD41}" srcOrd="0" destOrd="0" presId="urn:microsoft.com/office/officeart/2005/8/layout/process3"/>
    <dgm:cxn modelId="{9DCF5637-2CC3-2B46-9240-3FD78456037E}" srcId="{DD0724C0-5904-754D-8FEB-C50822ADCB21}" destId="{687FB598-33B1-6741-8074-29A3F8A0316C}" srcOrd="1" destOrd="0" parTransId="{C4E814A3-193C-C744-8857-4079694E085D}" sibTransId="{1F527915-5FD8-704B-8DAC-A6AAB9E5C9C6}"/>
    <dgm:cxn modelId="{AE459839-8CDC-46C6-8D69-23D104BA94EE}" type="presOf" srcId="{DE730C98-8024-AD4B-B327-68214440EBE8}" destId="{0138601B-DDC5-9744-B8AE-CBCCE55F5CDF}" srcOrd="0" destOrd="0" presId="urn:microsoft.com/office/officeart/2005/8/layout/process3"/>
    <dgm:cxn modelId="{AAE9623B-4EB2-A443-A07A-C21140A206F8}" srcId="{2D2A06F3-FA5A-394C-968F-57BCFF0DB686}" destId="{07F440AA-BE60-7E44-A4C2-9AF68E1945E1}" srcOrd="1" destOrd="0" parTransId="{488D93C4-3198-204B-AA4A-F2AE26C1BBC8}" sibTransId="{E68A871A-AB57-4F43-9D73-83245311FDCA}"/>
    <dgm:cxn modelId="{8A67FA3D-215B-418C-8EEE-A09FB1F6E19B}" type="presOf" srcId="{E800122B-44F1-A745-9582-C1FD756D8D18}" destId="{255949F0-0726-DC4B-8F1E-A20F0729263D}" srcOrd="1" destOrd="0" presId="urn:microsoft.com/office/officeart/2005/8/layout/process3"/>
    <dgm:cxn modelId="{DE816A5B-5CE6-3F46-A7B9-249272C0A90C}" srcId="{DD0724C0-5904-754D-8FEB-C50822ADCB21}" destId="{1E29D948-BD10-D84F-A621-36BE1A606FDC}" srcOrd="2" destOrd="0" parTransId="{28F36231-B2F9-DF4B-8D0F-7892D92D9EF8}" sibTransId="{F53AC4FD-1D6A-774B-9F7E-2C8645DFE214}"/>
    <dgm:cxn modelId="{18DEEB5B-914F-4F6E-80BB-A319BB034DB1}" type="presOf" srcId="{01098CD0-D2C7-1F46-9487-9DDBF1E0DED2}" destId="{0138601B-DDC5-9744-B8AE-CBCCE55F5CDF}" srcOrd="0" destOrd="3" presId="urn:microsoft.com/office/officeart/2005/8/layout/process3"/>
    <dgm:cxn modelId="{E4509A43-5AB0-104A-A747-3BDB2B73D9C8}" srcId="{1E29D948-BD10-D84F-A621-36BE1A606FDC}" destId="{D8C13CDD-566B-F645-8470-96481EF9C93A}" srcOrd="2" destOrd="0" parTransId="{9EA85148-095E-B64F-9253-E1D711FA8BE0}" sibTransId="{CB8F0E55-DB62-4943-A1D4-052F8323E472}"/>
    <dgm:cxn modelId="{2C226144-7A56-AC40-8685-64E24E1A6448}" srcId="{DD0724C0-5904-754D-8FEB-C50822ADCB21}" destId="{E800122B-44F1-A745-9582-C1FD756D8D18}" srcOrd="3" destOrd="0" parTransId="{A6FE8E11-E98E-D541-B1F9-54DBCB343382}" sibTransId="{121B9FE2-7DBA-1C42-B790-71EF3C6D6DAD}"/>
    <dgm:cxn modelId="{94F14265-DA88-4F86-8B6B-B0B328A3F71C}" type="presOf" srcId="{F53AC4FD-1D6A-774B-9F7E-2C8645DFE214}" destId="{C3B1C282-06F6-9B4A-A54F-870454DCDA7A}" srcOrd="1" destOrd="0" presId="urn:microsoft.com/office/officeart/2005/8/layout/process3"/>
    <dgm:cxn modelId="{7C792648-1081-44F9-8644-7917A14436C1}" type="presOf" srcId="{E800122B-44F1-A745-9582-C1FD756D8D18}" destId="{21B6A032-40E1-AA49-B934-73973A8E91BA}" srcOrd="0" destOrd="0" presId="urn:microsoft.com/office/officeart/2005/8/layout/process3"/>
    <dgm:cxn modelId="{841BDD68-8712-AD44-8FD4-F4BE77CC08D0}" srcId="{687FB598-33B1-6741-8074-29A3F8A0316C}" destId="{DE730C98-8024-AD4B-B327-68214440EBE8}" srcOrd="0" destOrd="0" parTransId="{AD436578-BD6E-0F47-A6A8-0F2B365D7B0E}" sibTransId="{1A2D5359-B52E-F04E-8273-7F846F75DEA0}"/>
    <dgm:cxn modelId="{277DEC6B-4F71-984B-B7F4-B687CC420D9E}" srcId="{1E29D948-BD10-D84F-A621-36BE1A606FDC}" destId="{393BFC24-4B65-7447-863E-B3BACB081D66}" srcOrd="1" destOrd="0" parTransId="{B87A97C7-7B01-2040-A46B-C01EF6D8D21A}" sibTransId="{E13D2A1B-FAEA-5F45-9D3A-3A862E1358C5}"/>
    <dgm:cxn modelId="{8BD8D679-FD76-4FED-B03B-3CC6BCABE148}" type="presOf" srcId="{07F440AA-BE60-7E44-A4C2-9AF68E1945E1}" destId="{A2CB3B9D-CD04-A74F-8492-BC0F0903DBF9}" srcOrd="0" destOrd="1" presId="urn:microsoft.com/office/officeart/2005/8/layout/process3"/>
    <dgm:cxn modelId="{3548F65A-704A-4CE9-9C24-38A6913676A0}" type="presOf" srcId="{1E29D948-BD10-D84F-A621-36BE1A606FDC}" destId="{1E4C25E7-6613-4C4B-B990-EE5DCD9F2714}" srcOrd="0" destOrd="0" presId="urn:microsoft.com/office/officeart/2005/8/layout/process3"/>
    <dgm:cxn modelId="{1DCE337D-99C7-4743-BC14-34E720F8052B}" type="presOf" srcId="{6AC62FE1-A034-254C-82F6-8F4548BF881B}" destId="{8C1EC1C1-53F6-5841-964A-E60970D49E3C}" srcOrd="0" destOrd="0" presId="urn:microsoft.com/office/officeart/2005/8/layout/process3"/>
    <dgm:cxn modelId="{5F748D7D-2FE9-374E-AEA1-F08F44CFED1F}" srcId="{E800122B-44F1-A745-9582-C1FD756D8D18}" destId="{82032728-9945-6B41-A32B-580D99C1B38B}" srcOrd="2" destOrd="0" parTransId="{F0273AEE-8C93-1640-AC09-EF9A8A40F3B3}" sibTransId="{0171569B-5A12-3142-94BE-86A8DC1CFF51}"/>
    <dgm:cxn modelId="{82363A80-CCCA-4B8C-BA65-1C8FF51FF7C4}" type="presOf" srcId="{9DE9285F-254F-FD4A-A0C0-945F4C1E8133}" destId="{0138601B-DDC5-9744-B8AE-CBCCE55F5CDF}" srcOrd="0" destOrd="1" presId="urn:microsoft.com/office/officeart/2005/8/layout/process3"/>
    <dgm:cxn modelId="{D12EF180-4DA0-4BF9-A208-637ADDB3EFCB}" type="presOf" srcId="{393BFC24-4B65-7447-863E-B3BACB081D66}" destId="{BDC6D1B1-1CC6-6242-951E-33BC868E0BC2}" srcOrd="0" destOrd="1" presId="urn:microsoft.com/office/officeart/2005/8/layout/process3"/>
    <dgm:cxn modelId="{B45AAE87-B880-4875-87FD-C91E5E673593}" type="presOf" srcId="{DD0724C0-5904-754D-8FEB-C50822ADCB21}" destId="{E2D4DC96-53F3-F84E-9910-6ADD6BAA655A}" srcOrd="0" destOrd="0" presId="urn:microsoft.com/office/officeart/2005/8/layout/process3"/>
    <dgm:cxn modelId="{A2C2EE8C-309C-482E-B075-3D4488367876}" type="presOf" srcId="{1EC585FA-0F45-6C4B-AE8F-4BBE16CF3D8D}" destId="{BDC6D1B1-1CC6-6242-951E-33BC868E0BC2}" srcOrd="0" destOrd="0" presId="urn:microsoft.com/office/officeart/2005/8/layout/process3"/>
    <dgm:cxn modelId="{A7E6338D-2D68-AE42-B075-54C353518ED9}" srcId="{687FB598-33B1-6741-8074-29A3F8A0316C}" destId="{9DE9285F-254F-FD4A-A0C0-945F4C1E8133}" srcOrd="1" destOrd="0" parTransId="{A8AFADF5-D67A-8241-AF28-3FEAA0E96975}" sibTransId="{1460EAB2-8A1D-1142-BD36-A65158CB3809}"/>
    <dgm:cxn modelId="{720E5C95-6200-CC49-B6E5-44C88C5D669F}" srcId="{2D2A06F3-FA5A-394C-968F-57BCFF0DB686}" destId="{0168EA63-762C-4147-B0DF-34F1B830227B}" srcOrd="0" destOrd="0" parTransId="{C9602914-B91C-7B47-B572-13499FF6FD77}" sibTransId="{E30C98C7-C03E-0746-864C-60921BAA0B35}"/>
    <dgm:cxn modelId="{948DFC9A-0CA1-CF4F-B6AC-BEFC8C901E01}" srcId="{1E29D948-BD10-D84F-A621-36BE1A606FDC}" destId="{1EC585FA-0F45-6C4B-AE8F-4BBE16CF3D8D}" srcOrd="0" destOrd="0" parTransId="{42AF0324-97FE-AE42-8CF9-0FD1F4FC8E8B}" sibTransId="{57E17FF5-61B0-6B41-85EA-1F63F287523A}"/>
    <dgm:cxn modelId="{ED539C9F-BCDB-EB48-821A-15AB1F5B0731}" srcId="{E800122B-44F1-A745-9582-C1FD756D8D18}" destId="{114FB75F-1EAA-B14F-ADA7-C85EBE5BB7CA}" srcOrd="1" destOrd="0" parTransId="{5FEDF710-ED17-3947-97E5-47F603B35A03}" sibTransId="{A4CC7645-AA18-764A-AB4E-87796D486EB4}"/>
    <dgm:cxn modelId="{154665A0-0D66-4076-AE67-8F9816E6AD61}" type="presOf" srcId="{D8C13CDD-566B-F645-8470-96481EF9C93A}" destId="{BDC6D1B1-1CC6-6242-951E-33BC868E0BC2}" srcOrd="0" destOrd="2" presId="urn:microsoft.com/office/officeart/2005/8/layout/process3"/>
    <dgm:cxn modelId="{8C04ABAE-A359-4A1D-8AAF-353945EF6B03}" type="presOf" srcId="{1F527915-5FD8-704B-8DAC-A6AAB9E5C9C6}" destId="{6BB9475C-CFCD-5640-89DA-5C26BC36FCAF}" srcOrd="1" destOrd="0" presId="urn:microsoft.com/office/officeart/2005/8/layout/process3"/>
    <dgm:cxn modelId="{1B5B48B3-D4CA-49BC-A245-F7DF5C2E7A9B}" type="presOf" srcId="{C5897885-43D9-7C42-8931-DF17A1C792A8}" destId="{A2CB3B9D-CD04-A74F-8492-BC0F0903DBF9}" srcOrd="0" destOrd="2" presId="urn:microsoft.com/office/officeart/2005/8/layout/process3"/>
    <dgm:cxn modelId="{DB0C4CBC-D980-C745-B61F-9C3CEE53AD07}" srcId="{687FB598-33B1-6741-8074-29A3F8A0316C}" destId="{DAC5B575-6302-D34F-9309-6C68538554BF}" srcOrd="2" destOrd="0" parTransId="{504B6775-281C-4440-B78D-65706D163F32}" sibTransId="{F196C9B5-AB91-AB46-AA55-2BEEC2014FFE}"/>
    <dgm:cxn modelId="{08C181C5-F490-6548-9263-6C81A84BFC32}" srcId="{E800122B-44F1-A745-9582-C1FD756D8D18}" destId="{A94E5955-85BF-DE4F-A1EB-612047917D30}" srcOrd="3" destOrd="0" parTransId="{CD48AD7E-85DE-234E-8498-BFC867E58683}" sibTransId="{D7B86C1B-EE65-BB4C-BF83-C47AD9B1A84B}"/>
    <dgm:cxn modelId="{F89C96DA-D74B-4130-ADE0-00FF1F071352}" type="presOf" srcId="{A94E5955-85BF-DE4F-A1EB-612047917D30}" destId="{8C1EC1C1-53F6-5841-964A-E60970D49E3C}" srcOrd="0" destOrd="3" presId="urn:microsoft.com/office/officeart/2005/8/layout/process3"/>
    <dgm:cxn modelId="{802170E3-721B-42EF-BFE3-9928DCD652A6}" type="presOf" srcId="{687FB598-33B1-6741-8074-29A3F8A0316C}" destId="{55DDAF2A-B0D8-214C-8CD0-C6ED74592322}" srcOrd="0" destOrd="0" presId="urn:microsoft.com/office/officeart/2005/8/layout/process3"/>
    <dgm:cxn modelId="{AE1971E8-8BBE-4B4E-95AA-4762652F5CB7}" type="presOf" srcId="{687FB598-33B1-6741-8074-29A3F8A0316C}" destId="{9CDBD89A-5A9D-1B44-A885-024A2C1F503B}" srcOrd="1" destOrd="0" presId="urn:microsoft.com/office/officeart/2005/8/layout/process3"/>
    <dgm:cxn modelId="{1D27CAEB-E13B-4A8A-BAE1-3C3AA6D2CCED}" type="presOf" srcId="{1E29D948-BD10-D84F-A621-36BE1A606FDC}" destId="{027F8958-7402-7745-BD9A-2E2BD1A60F7B}" srcOrd="1" destOrd="0" presId="urn:microsoft.com/office/officeart/2005/8/layout/process3"/>
    <dgm:cxn modelId="{101582EE-15BC-475F-8186-DCF10C06B71E}" type="presOf" srcId="{82032728-9945-6B41-A32B-580D99C1B38B}" destId="{8C1EC1C1-53F6-5841-964A-E60970D49E3C}" srcOrd="0" destOrd="2" presId="urn:microsoft.com/office/officeart/2005/8/layout/process3"/>
    <dgm:cxn modelId="{1648A5F4-F1FB-5E45-887A-A4AF85A7AD6F}" srcId="{2D2A06F3-FA5A-394C-968F-57BCFF0DB686}" destId="{C5897885-43D9-7C42-8931-DF17A1C792A8}" srcOrd="2" destOrd="0" parTransId="{71C53EF9-8C86-944E-B8D3-0BA329F5C2D3}" sibTransId="{7A4A0A2B-F5DE-5D4E-9E25-342480A8F616}"/>
    <dgm:cxn modelId="{19383CFE-C9ED-4183-8AC4-4C9006A01F94}" type="presOf" srcId="{0168EA63-762C-4147-B0DF-34F1B830227B}" destId="{A2CB3B9D-CD04-A74F-8492-BC0F0903DBF9}" srcOrd="0" destOrd="0" presId="urn:microsoft.com/office/officeart/2005/8/layout/process3"/>
    <dgm:cxn modelId="{78E4AD7B-40CF-4ED5-8BEB-86E449935B75}" type="presParOf" srcId="{E2D4DC96-53F3-F84E-9910-6ADD6BAA655A}" destId="{F83505BC-49F4-DF49-818A-CF3CC6DE1EA1}" srcOrd="0" destOrd="0" presId="urn:microsoft.com/office/officeart/2005/8/layout/process3"/>
    <dgm:cxn modelId="{95715996-8604-412D-BAB0-D6163D76B76F}" type="presParOf" srcId="{F83505BC-49F4-DF49-818A-CF3CC6DE1EA1}" destId="{08D4CB0D-F9B8-8248-AC9C-EE65B220394C}" srcOrd="0" destOrd="0" presId="urn:microsoft.com/office/officeart/2005/8/layout/process3"/>
    <dgm:cxn modelId="{16872C54-7E3B-486D-B072-008F991AA269}" type="presParOf" srcId="{F83505BC-49F4-DF49-818A-CF3CC6DE1EA1}" destId="{7A72249E-049F-1F40-9562-C600A07BF3D5}" srcOrd="1" destOrd="0" presId="urn:microsoft.com/office/officeart/2005/8/layout/process3"/>
    <dgm:cxn modelId="{3C5E9CD1-6473-482F-A908-88FEEEBFA4D4}" type="presParOf" srcId="{F83505BC-49F4-DF49-818A-CF3CC6DE1EA1}" destId="{A2CB3B9D-CD04-A74F-8492-BC0F0903DBF9}" srcOrd="2" destOrd="0" presId="urn:microsoft.com/office/officeart/2005/8/layout/process3"/>
    <dgm:cxn modelId="{B2A30A8A-3EE3-4C4A-9CF1-21D66BE2917B}" type="presParOf" srcId="{E2D4DC96-53F3-F84E-9910-6ADD6BAA655A}" destId="{4F682275-C7FA-CF49-A524-8F709CFF6BBF}" srcOrd="1" destOrd="0" presId="urn:microsoft.com/office/officeart/2005/8/layout/process3"/>
    <dgm:cxn modelId="{4E4029F1-CFE6-41EA-BBDC-4040BC8661A1}" type="presParOf" srcId="{4F682275-C7FA-CF49-A524-8F709CFF6BBF}" destId="{98F5B194-F240-9442-A258-1C786DDEBEAE}" srcOrd="0" destOrd="0" presId="urn:microsoft.com/office/officeart/2005/8/layout/process3"/>
    <dgm:cxn modelId="{EA2BA53C-6541-4CCB-8CB3-5F3BE0B33375}" type="presParOf" srcId="{E2D4DC96-53F3-F84E-9910-6ADD6BAA655A}" destId="{9B6839E1-D432-2145-B6DA-AF8F4D1C190B}" srcOrd="2" destOrd="0" presId="urn:microsoft.com/office/officeart/2005/8/layout/process3"/>
    <dgm:cxn modelId="{B16D98FD-BAC7-4C8B-9FAE-310913DE6B59}" type="presParOf" srcId="{9B6839E1-D432-2145-B6DA-AF8F4D1C190B}" destId="{55DDAF2A-B0D8-214C-8CD0-C6ED74592322}" srcOrd="0" destOrd="0" presId="urn:microsoft.com/office/officeart/2005/8/layout/process3"/>
    <dgm:cxn modelId="{8A1E7DC1-B2F6-4E26-923D-9C6EA9E4D5AE}" type="presParOf" srcId="{9B6839E1-D432-2145-B6DA-AF8F4D1C190B}" destId="{9CDBD89A-5A9D-1B44-A885-024A2C1F503B}" srcOrd="1" destOrd="0" presId="urn:microsoft.com/office/officeart/2005/8/layout/process3"/>
    <dgm:cxn modelId="{8E2BEAA4-C964-4A3E-9049-8BDD5CAEFCD1}" type="presParOf" srcId="{9B6839E1-D432-2145-B6DA-AF8F4D1C190B}" destId="{0138601B-DDC5-9744-B8AE-CBCCE55F5CDF}" srcOrd="2" destOrd="0" presId="urn:microsoft.com/office/officeart/2005/8/layout/process3"/>
    <dgm:cxn modelId="{D8623B88-EBDA-41FF-847B-FFB5BE4B8A1E}" type="presParOf" srcId="{E2D4DC96-53F3-F84E-9910-6ADD6BAA655A}" destId="{CED83082-F754-C449-A943-9ED7B52ABD41}" srcOrd="3" destOrd="0" presId="urn:microsoft.com/office/officeart/2005/8/layout/process3"/>
    <dgm:cxn modelId="{E674DA49-0F4E-41B5-96BB-D59D5BDDE746}" type="presParOf" srcId="{CED83082-F754-C449-A943-9ED7B52ABD41}" destId="{6BB9475C-CFCD-5640-89DA-5C26BC36FCAF}" srcOrd="0" destOrd="0" presId="urn:microsoft.com/office/officeart/2005/8/layout/process3"/>
    <dgm:cxn modelId="{952742CA-EFC6-40A3-BC55-84A4AADECC3A}" type="presParOf" srcId="{E2D4DC96-53F3-F84E-9910-6ADD6BAA655A}" destId="{48EC86CB-39B8-0C4F-8196-41E4E6B70356}" srcOrd="4" destOrd="0" presId="urn:microsoft.com/office/officeart/2005/8/layout/process3"/>
    <dgm:cxn modelId="{A754E659-92B3-4AC6-A0D5-4F3326156FA3}" type="presParOf" srcId="{48EC86CB-39B8-0C4F-8196-41E4E6B70356}" destId="{1E4C25E7-6613-4C4B-B990-EE5DCD9F2714}" srcOrd="0" destOrd="0" presId="urn:microsoft.com/office/officeart/2005/8/layout/process3"/>
    <dgm:cxn modelId="{CCFEDC76-C64A-4D84-9EB2-77CDA6863FA7}" type="presParOf" srcId="{48EC86CB-39B8-0C4F-8196-41E4E6B70356}" destId="{027F8958-7402-7745-BD9A-2E2BD1A60F7B}" srcOrd="1" destOrd="0" presId="urn:microsoft.com/office/officeart/2005/8/layout/process3"/>
    <dgm:cxn modelId="{45B9F893-9EAE-4CC6-B30E-00AC2C0D7A6D}" type="presParOf" srcId="{48EC86CB-39B8-0C4F-8196-41E4E6B70356}" destId="{BDC6D1B1-1CC6-6242-951E-33BC868E0BC2}" srcOrd="2" destOrd="0" presId="urn:microsoft.com/office/officeart/2005/8/layout/process3"/>
    <dgm:cxn modelId="{E3D59E1D-EA69-4B3B-9248-1E0AC75CE435}" type="presParOf" srcId="{E2D4DC96-53F3-F84E-9910-6ADD6BAA655A}" destId="{0131B516-AC28-A543-8076-9769F31B0D3C}" srcOrd="5" destOrd="0" presId="urn:microsoft.com/office/officeart/2005/8/layout/process3"/>
    <dgm:cxn modelId="{9201F96D-2034-4B89-AE31-7EBAE2E1D531}" type="presParOf" srcId="{0131B516-AC28-A543-8076-9769F31B0D3C}" destId="{C3B1C282-06F6-9B4A-A54F-870454DCDA7A}" srcOrd="0" destOrd="0" presId="urn:microsoft.com/office/officeart/2005/8/layout/process3"/>
    <dgm:cxn modelId="{9E51B0A6-7B57-4A08-9CFC-D871B15A0B41}" type="presParOf" srcId="{E2D4DC96-53F3-F84E-9910-6ADD6BAA655A}" destId="{6A6B4E39-22BB-5E44-82D3-E02C8C522B64}" srcOrd="6" destOrd="0" presId="urn:microsoft.com/office/officeart/2005/8/layout/process3"/>
    <dgm:cxn modelId="{D72187C6-E5B4-4E9D-8808-574394DB3CF3}" type="presParOf" srcId="{6A6B4E39-22BB-5E44-82D3-E02C8C522B64}" destId="{21B6A032-40E1-AA49-B934-73973A8E91BA}" srcOrd="0" destOrd="0" presId="urn:microsoft.com/office/officeart/2005/8/layout/process3"/>
    <dgm:cxn modelId="{F2C9EBAD-45CC-4B46-85DC-7CDF81880D10}" type="presParOf" srcId="{6A6B4E39-22BB-5E44-82D3-E02C8C522B64}" destId="{255949F0-0726-DC4B-8F1E-A20F0729263D}" srcOrd="1" destOrd="0" presId="urn:microsoft.com/office/officeart/2005/8/layout/process3"/>
    <dgm:cxn modelId="{7244517C-56C4-48DD-91F4-821A09DAC0CC}" type="presParOf" srcId="{6A6B4E39-22BB-5E44-82D3-E02C8C522B64}" destId="{8C1EC1C1-53F6-5841-964A-E60970D49E3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603D52-92D6-5840-8AA7-1B9A94E1004D}" type="doc">
      <dgm:prSet loTypeId="urn:microsoft.com/office/officeart/2005/8/layout/vList3" loCatId="" qsTypeId="urn:microsoft.com/office/officeart/2005/8/quickstyle/simple1" qsCatId="simple" csTypeId="urn:microsoft.com/office/officeart/2005/8/colors/colorful1" csCatId="colorful" phldr="1"/>
      <dgm:spPr/>
    </dgm:pt>
    <dgm:pt modelId="{ADC48296-FF0F-424A-9844-1E12DC1C3A67}">
      <dgm:prSet phldrT="[文本]"/>
      <dgm:spPr>
        <a:xfrm rot="10800000">
          <a:off x="2063667" y="883"/>
          <a:ext cx="6992874" cy="1209216"/>
        </a:xfrm>
        <a:prstGeom prst="homePlate">
          <a:avLst/>
        </a:prstGeom>
      </dgm:spPr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以听课和练习为主（</a:t>
          </a:r>
          <a:r>
            <a: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XMOOC</a:t>
          </a:r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）</a:t>
          </a:r>
        </a:p>
      </dgm:t>
    </dgm:pt>
    <dgm:pt modelId="{BD73360C-97F9-C54B-857A-59A77DEB7F7C}" type="parTrans" cxnId="{0BACE260-97C4-2E4E-845D-333A8C4D85F6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50F7D0D-3596-6A41-9634-ACF55DDC3D76}" type="sibTrans" cxnId="{0BACE260-97C4-2E4E-845D-333A8C4D85F6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6587921-BD7C-BE41-AEF6-E9D452BB8485}">
      <dgm:prSet phldrT="[文本]"/>
      <dgm:spPr>
        <a:xfrm rot="10800000">
          <a:off x="2063667" y="1571060"/>
          <a:ext cx="6992874" cy="1209216"/>
        </a:xfrm>
        <a:prstGeom prst="homePlate">
          <a:avLst/>
        </a:prstGeom>
      </dgm:spPr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以学习活动为主（</a:t>
          </a:r>
          <a:r>
            <a: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AMOOC</a:t>
          </a:r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）</a:t>
          </a:r>
        </a:p>
      </dgm:t>
    </dgm:pt>
    <dgm:pt modelId="{8A6C5A74-ADB1-9545-B2C3-E9C2051AE447}" type="parTrans" cxnId="{4E0780E9-0D30-8E4A-992C-810BF35527DD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2D9F4CF-2A55-174E-B840-DE28485081C1}" type="sibTrans" cxnId="{4E0780E9-0D30-8E4A-992C-810BF35527DD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08A176D-1911-C748-AD58-061C61A0D472}">
      <dgm:prSet phldrT="[文本]"/>
      <dgm:spPr>
        <a:xfrm rot="10800000">
          <a:off x="2063667" y="3141237"/>
          <a:ext cx="6992874" cy="1209216"/>
        </a:xfrm>
        <a:prstGeom prst="homePlate">
          <a:avLst/>
        </a:prstGeom>
      </dgm:spPr>
      <dgm:t>
        <a:bodyPr/>
        <a:lstStyle/>
        <a:p>
          <a:r>
            <a: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以研讨和分享为主（</a:t>
          </a:r>
          <a:r>
            <a:rPr lang="en-US" altLang="zh-CN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CMOOC</a:t>
          </a:r>
          <a:r>
            <a: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）</a:t>
          </a:r>
          <a:endParaRPr lang="zh-CN" altLang="en-US" dirty="0">
            <a:latin typeface="Microsoft YaHei" panose="020B0503020204020204" pitchFamily="34" charset="-122"/>
            <a:ea typeface="Microsoft YaHei" panose="020B0503020204020204" pitchFamily="34" charset="-122"/>
            <a:cs typeface="+mn-cs"/>
          </a:endParaRPr>
        </a:p>
      </dgm:t>
    </dgm:pt>
    <dgm:pt modelId="{06A2E222-1741-A841-B4A6-4DA4F2D87991}" type="parTrans" cxnId="{29E52865-DB8C-234E-8D2F-F432908F235C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9A49318-CBF6-F94A-9471-4E2624779A6A}" type="sibTrans" cxnId="{29E52865-DB8C-234E-8D2F-F432908F235C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D3AB2B4-5426-1E47-9E01-E1096722BD57}" type="pres">
      <dgm:prSet presAssocID="{4E603D52-92D6-5840-8AA7-1B9A94E1004D}" presName="linearFlow" presStyleCnt="0">
        <dgm:presLayoutVars>
          <dgm:dir/>
          <dgm:resizeHandles val="exact"/>
        </dgm:presLayoutVars>
      </dgm:prSet>
      <dgm:spPr/>
    </dgm:pt>
    <dgm:pt modelId="{CB082A4D-7F6C-0A48-8C05-700203DC4DE4}" type="pres">
      <dgm:prSet presAssocID="{ADC48296-FF0F-424A-9844-1E12DC1C3A67}" presName="composite" presStyleCnt="0"/>
      <dgm:spPr/>
    </dgm:pt>
    <dgm:pt modelId="{BEECD026-3CC1-5D43-AF37-BB9F139A3260}" type="pres">
      <dgm:prSet presAssocID="{ADC48296-FF0F-424A-9844-1E12DC1C3A67}" presName="imgShp" presStyleLbl="fgImgPlace1" presStyleIdx="0" presStyleCnt="3"/>
      <dgm:spPr>
        <a:xfrm>
          <a:off x="1459058" y="883"/>
          <a:ext cx="1209216" cy="120921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3915182E-57A6-D340-A87D-68DEA052CAE8}" type="pres">
      <dgm:prSet presAssocID="{ADC48296-FF0F-424A-9844-1E12DC1C3A67}" presName="txShp" presStyleLbl="node1" presStyleIdx="0" presStyleCnt="3" custLinFactNeighborX="-176" custLinFactNeighborY="-23036">
        <dgm:presLayoutVars>
          <dgm:bulletEnabled val="1"/>
        </dgm:presLayoutVars>
      </dgm:prSet>
      <dgm:spPr/>
    </dgm:pt>
    <dgm:pt modelId="{6FE18B64-2B70-2B4D-8040-838D8255CCBC}" type="pres">
      <dgm:prSet presAssocID="{950F7D0D-3596-6A41-9634-ACF55DDC3D76}" presName="spacing" presStyleCnt="0"/>
      <dgm:spPr/>
    </dgm:pt>
    <dgm:pt modelId="{354B459F-35ED-C54F-8823-C21A9788FFDA}" type="pres">
      <dgm:prSet presAssocID="{76587921-BD7C-BE41-AEF6-E9D452BB8485}" presName="composite" presStyleCnt="0"/>
      <dgm:spPr/>
    </dgm:pt>
    <dgm:pt modelId="{858ACB97-A8FE-204F-A5CE-BC5558201072}" type="pres">
      <dgm:prSet presAssocID="{76587921-BD7C-BE41-AEF6-E9D452BB8485}" presName="imgShp" presStyleLbl="fgImgPlace1" presStyleIdx="1" presStyleCnt="3"/>
      <dgm:spPr>
        <a:xfrm>
          <a:off x="1459058" y="1571060"/>
          <a:ext cx="1209216" cy="120921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89AB9CAE-AD70-3C46-BAD3-7086E45F9BFC}" type="pres">
      <dgm:prSet presAssocID="{76587921-BD7C-BE41-AEF6-E9D452BB8485}" presName="txShp" presStyleLbl="node1" presStyleIdx="1" presStyleCnt="3">
        <dgm:presLayoutVars>
          <dgm:bulletEnabled val="1"/>
        </dgm:presLayoutVars>
      </dgm:prSet>
      <dgm:spPr/>
    </dgm:pt>
    <dgm:pt modelId="{56ECE14E-6C51-5245-ABD2-C0E22175899A}" type="pres">
      <dgm:prSet presAssocID="{52D9F4CF-2A55-174E-B840-DE28485081C1}" presName="spacing" presStyleCnt="0"/>
      <dgm:spPr/>
    </dgm:pt>
    <dgm:pt modelId="{76F13F0F-263C-1C40-9F7C-5A5AEA2CD7BE}" type="pres">
      <dgm:prSet presAssocID="{C08A176D-1911-C748-AD58-061C61A0D472}" presName="composite" presStyleCnt="0"/>
      <dgm:spPr/>
    </dgm:pt>
    <dgm:pt modelId="{F4C97412-D5C7-BC4C-BEB9-DCCCAAE65D18}" type="pres">
      <dgm:prSet presAssocID="{C08A176D-1911-C748-AD58-061C61A0D472}" presName="imgShp" presStyleLbl="fgImgPlace1" presStyleIdx="2" presStyleCnt="3"/>
      <dgm:spPr>
        <a:xfrm>
          <a:off x="1459058" y="3141237"/>
          <a:ext cx="1209216" cy="120921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DC11C31E-39E0-E24E-8C17-E0A14100A10E}" type="pres">
      <dgm:prSet presAssocID="{C08A176D-1911-C748-AD58-061C61A0D472}" presName="txShp" presStyleLbl="node1" presStyleIdx="2" presStyleCnt="3">
        <dgm:presLayoutVars>
          <dgm:bulletEnabled val="1"/>
        </dgm:presLayoutVars>
      </dgm:prSet>
      <dgm:spPr/>
    </dgm:pt>
  </dgm:ptLst>
  <dgm:cxnLst>
    <dgm:cxn modelId="{3286AF60-8EDE-4DB4-A7B3-4C0E33C5AAF6}" type="presOf" srcId="{76587921-BD7C-BE41-AEF6-E9D452BB8485}" destId="{89AB9CAE-AD70-3C46-BAD3-7086E45F9BFC}" srcOrd="0" destOrd="0" presId="urn:microsoft.com/office/officeart/2005/8/layout/vList3"/>
    <dgm:cxn modelId="{0BACE260-97C4-2E4E-845D-333A8C4D85F6}" srcId="{4E603D52-92D6-5840-8AA7-1B9A94E1004D}" destId="{ADC48296-FF0F-424A-9844-1E12DC1C3A67}" srcOrd="0" destOrd="0" parTransId="{BD73360C-97F9-C54B-857A-59A77DEB7F7C}" sibTransId="{950F7D0D-3596-6A41-9634-ACF55DDC3D76}"/>
    <dgm:cxn modelId="{8CBF1241-F37E-467B-8D1E-2277BC2564BB}" type="presOf" srcId="{C08A176D-1911-C748-AD58-061C61A0D472}" destId="{DC11C31E-39E0-E24E-8C17-E0A14100A10E}" srcOrd="0" destOrd="0" presId="urn:microsoft.com/office/officeart/2005/8/layout/vList3"/>
    <dgm:cxn modelId="{29E52865-DB8C-234E-8D2F-F432908F235C}" srcId="{4E603D52-92D6-5840-8AA7-1B9A94E1004D}" destId="{C08A176D-1911-C748-AD58-061C61A0D472}" srcOrd="2" destOrd="0" parTransId="{06A2E222-1741-A841-B4A6-4DA4F2D87991}" sibTransId="{C9A49318-CBF6-F94A-9471-4E2624779A6A}"/>
    <dgm:cxn modelId="{F81F0387-69FC-4E6E-95F8-102C2449D7F0}" type="presOf" srcId="{ADC48296-FF0F-424A-9844-1E12DC1C3A67}" destId="{3915182E-57A6-D340-A87D-68DEA052CAE8}" srcOrd="0" destOrd="0" presId="urn:microsoft.com/office/officeart/2005/8/layout/vList3"/>
    <dgm:cxn modelId="{3EC9F0A1-77F8-448E-A0D6-360E29734165}" type="presOf" srcId="{4E603D52-92D6-5840-8AA7-1B9A94E1004D}" destId="{5D3AB2B4-5426-1E47-9E01-E1096722BD57}" srcOrd="0" destOrd="0" presId="urn:microsoft.com/office/officeart/2005/8/layout/vList3"/>
    <dgm:cxn modelId="{4E0780E9-0D30-8E4A-992C-810BF35527DD}" srcId="{4E603D52-92D6-5840-8AA7-1B9A94E1004D}" destId="{76587921-BD7C-BE41-AEF6-E9D452BB8485}" srcOrd="1" destOrd="0" parTransId="{8A6C5A74-ADB1-9545-B2C3-E9C2051AE447}" sibTransId="{52D9F4CF-2A55-174E-B840-DE28485081C1}"/>
    <dgm:cxn modelId="{3474DB59-4A68-4D9F-AAE6-74AF3297800A}" type="presParOf" srcId="{5D3AB2B4-5426-1E47-9E01-E1096722BD57}" destId="{CB082A4D-7F6C-0A48-8C05-700203DC4DE4}" srcOrd="0" destOrd="0" presId="urn:microsoft.com/office/officeart/2005/8/layout/vList3"/>
    <dgm:cxn modelId="{9B9518B4-D634-4C55-845E-7D7B083B4D72}" type="presParOf" srcId="{CB082A4D-7F6C-0A48-8C05-700203DC4DE4}" destId="{BEECD026-3CC1-5D43-AF37-BB9F139A3260}" srcOrd="0" destOrd="0" presId="urn:microsoft.com/office/officeart/2005/8/layout/vList3"/>
    <dgm:cxn modelId="{89D1C9FE-A29C-4E9B-B1A3-847749608303}" type="presParOf" srcId="{CB082A4D-7F6C-0A48-8C05-700203DC4DE4}" destId="{3915182E-57A6-D340-A87D-68DEA052CAE8}" srcOrd="1" destOrd="0" presId="urn:microsoft.com/office/officeart/2005/8/layout/vList3"/>
    <dgm:cxn modelId="{A34B5503-A694-4EBE-977A-0F04DC30A1C8}" type="presParOf" srcId="{5D3AB2B4-5426-1E47-9E01-E1096722BD57}" destId="{6FE18B64-2B70-2B4D-8040-838D8255CCBC}" srcOrd="1" destOrd="0" presId="urn:microsoft.com/office/officeart/2005/8/layout/vList3"/>
    <dgm:cxn modelId="{4F493FD1-2C73-4683-9BE5-0ACB2F23DCF4}" type="presParOf" srcId="{5D3AB2B4-5426-1E47-9E01-E1096722BD57}" destId="{354B459F-35ED-C54F-8823-C21A9788FFDA}" srcOrd="2" destOrd="0" presId="urn:microsoft.com/office/officeart/2005/8/layout/vList3"/>
    <dgm:cxn modelId="{02425562-0AC9-4D7C-B023-2CCD616C3431}" type="presParOf" srcId="{354B459F-35ED-C54F-8823-C21A9788FFDA}" destId="{858ACB97-A8FE-204F-A5CE-BC5558201072}" srcOrd="0" destOrd="0" presId="urn:microsoft.com/office/officeart/2005/8/layout/vList3"/>
    <dgm:cxn modelId="{0F8200D5-AB29-4041-ADB9-A1503540ABAA}" type="presParOf" srcId="{354B459F-35ED-C54F-8823-C21A9788FFDA}" destId="{89AB9CAE-AD70-3C46-BAD3-7086E45F9BFC}" srcOrd="1" destOrd="0" presId="urn:microsoft.com/office/officeart/2005/8/layout/vList3"/>
    <dgm:cxn modelId="{F15A87FA-1F9C-4DC2-8BF7-841C29B8532C}" type="presParOf" srcId="{5D3AB2B4-5426-1E47-9E01-E1096722BD57}" destId="{56ECE14E-6C51-5245-ABD2-C0E22175899A}" srcOrd="3" destOrd="0" presId="urn:microsoft.com/office/officeart/2005/8/layout/vList3"/>
    <dgm:cxn modelId="{D3350B57-28CA-4553-9037-70A689DC20D6}" type="presParOf" srcId="{5D3AB2B4-5426-1E47-9E01-E1096722BD57}" destId="{76F13F0F-263C-1C40-9F7C-5A5AEA2CD7BE}" srcOrd="4" destOrd="0" presId="urn:microsoft.com/office/officeart/2005/8/layout/vList3"/>
    <dgm:cxn modelId="{4D23F1EC-052D-4FF5-809F-0DE7E2D9436D}" type="presParOf" srcId="{76F13F0F-263C-1C40-9F7C-5A5AEA2CD7BE}" destId="{F4C97412-D5C7-BC4C-BEB9-DCCCAAE65D18}" srcOrd="0" destOrd="0" presId="urn:microsoft.com/office/officeart/2005/8/layout/vList3"/>
    <dgm:cxn modelId="{B9839DE0-687B-4BDB-B3FC-C96E85D5BE70}" type="presParOf" srcId="{76F13F0F-263C-1C40-9F7C-5A5AEA2CD7BE}" destId="{DC11C31E-39E0-E24E-8C17-E0A14100A1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46BF2F-FEEE-4F90-A539-0387D8B7CA5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923BFA5D-161F-48F2-AD67-D93C397466E7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课程导入</a:t>
          </a:r>
        </a:p>
      </dgm:t>
    </dgm:pt>
    <dgm:pt modelId="{BCD1AF5D-A7E3-42D0-A260-77ED587B9583}" type="parTrans" cxnId="{1CE8620C-A8F8-4567-930C-AE4E090B117E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BDB30F7-C282-48AE-8A1D-0F1AB2266C27}" type="sibTrans" cxnId="{1CE8620C-A8F8-4567-930C-AE4E090B117E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F703D7E-319D-4F35-BD0D-C0D64E1DD59F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课程大纲，计划安排，学习指导</a:t>
          </a:r>
        </a:p>
      </dgm:t>
    </dgm:pt>
    <dgm:pt modelId="{89B5D251-6FE4-4BFF-AC19-A73269687500}" type="parTrans" cxnId="{3439D34D-0B68-4B1F-A16A-08FF8AA98A49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5866E48-AB50-42CC-83A1-54ED704662A7}" type="sibTrans" cxnId="{3439D34D-0B68-4B1F-A16A-08FF8AA98A49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A94254F-63A9-4609-8DAB-190FFA2096ED}">
      <dgm:prSet phldrT="[文本]"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学习资源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4734294-AE85-4DB4-9C37-77667CA8E0D2}" type="parTrans" cxnId="{123E3594-4536-480C-BE1C-474436B3A95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AD8B5B0-1682-4397-9D2E-571B6BA00D7C}" type="sibTrans" cxnId="{123E3594-4536-480C-BE1C-474436B3A95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22C46D3-DC40-4CE4-848D-DB00AFC7B465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授课视频：微视频、网页、案例</a:t>
          </a:r>
        </a:p>
      </dgm:t>
    </dgm:pt>
    <dgm:pt modelId="{BA0EFDA9-566D-4F85-9F83-090EAB82D562}" type="parTrans" cxnId="{106B8446-C540-44D1-950F-5AD9CBDD616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A0120D1-E259-48CA-A0B9-4F4670A1FF81}" type="sibTrans" cxnId="{106B8446-C540-44D1-950F-5AD9CBDD616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60F64BC-9F80-477B-A8A7-AE5B880931D4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电子书，文字材料、模拟软件</a:t>
          </a:r>
        </a:p>
      </dgm:t>
    </dgm:pt>
    <dgm:pt modelId="{B9AA5D7D-A39D-45A3-B36E-500B90D85509}" type="parTrans" cxnId="{CD882EF3-569A-4BB4-86D3-97577B5D4D4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8859397-BFF9-4BAB-B289-32C046638D0F}" type="sibTrans" cxnId="{CD882EF3-569A-4BB4-86D3-97577B5D4D4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DD93CF6-987B-424C-B8C7-7DDD8EDD8A71}">
      <dgm:prSet phldrT="[文本]"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在线学习活动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9D5A740-4FDD-4AFE-82D8-9A64246A4FFF}" type="parTrans" cxnId="{2633A2A8-E672-49D2-BB20-002EA145488A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CCBC3D3-2657-4D07-B35B-10A3206929B4}" type="sibTrans" cxnId="{2633A2A8-E672-49D2-BB20-002EA145488A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FF5C5D8-1CA2-4CAC-8507-2B908DF1D4C5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协作学习活动：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WIKI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写作活动、项目学习、论坛、互评互议</a:t>
          </a:r>
        </a:p>
      </dgm:t>
    </dgm:pt>
    <dgm:pt modelId="{BB17B77C-F5A0-4FBE-8466-1A98F71258DD}" type="parTrans" cxnId="{7A08015B-9C2A-4B2D-A2FC-56BBB971B69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468066C-4F63-49E9-A0A8-BF66C6321654}" type="sibTrans" cxnId="{7A08015B-9C2A-4B2D-A2FC-56BBB971B69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E16F203-8FEB-42DD-AF41-430E2F9D2D7B}">
      <dgm:prSet phldrT="[文本]"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辅助工具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EBDCC90-705D-4B93-98A1-4A525E1A23AC}" type="parTrans" cxnId="{4DF8CEBC-0F03-42C7-9163-0E11B57CA49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249C75D-3101-41CD-B48A-AFD2D9B51A73}" type="sibTrans" cxnId="{4DF8CEBC-0F03-42C7-9163-0E11B57CA49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2B78186-1496-44FC-8127-C03632B067C0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教学团队</a:t>
          </a:r>
        </a:p>
      </dgm:t>
    </dgm:pt>
    <dgm:pt modelId="{8A860FC6-9C04-4A9E-BE66-BFADE2639B24}" type="parTrans" cxnId="{F729E1F7-A659-455E-9FD9-CF12CA9043E3}">
      <dgm:prSet/>
      <dgm:spPr/>
      <dgm:t>
        <a:bodyPr/>
        <a:lstStyle/>
        <a:p>
          <a:endParaRPr lang="zh-CN" altLang="en-US"/>
        </a:p>
      </dgm:t>
    </dgm:pt>
    <dgm:pt modelId="{07F0E52F-C21E-43C9-A073-3DCC94B8167A}" type="sibTrans" cxnId="{F729E1F7-A659-455E-9FD9-CF12CA9043E3}">
      <dgm:prSet/>
      <dgm:spPr/>
      <dgm:t>
        <a:bodyPr/>
        <a:lstStyle/>
        <a:p>
          <a:endParaRPr lang="zh-CN" altLang="en-US"/>
        </a:p>
      </dgm:t>
    </dgm:pt>
    <dgm:pt modelId="{FE2EE41E-AF15-46EC-BCEB-7004B02C1594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扩展学习资源</a:t>
          </a:r>
        </a:p>
      </dgm:t>
    </dgm:pt>
    <dgm:pt modelId="{74471D0F-747C-47C3-9725-D185F04DB787}" type="parTrans" cxnId="{00812603-63C4-4635-8AED-53C32CCF6D2C}">
      <dgm:prSet/>
      <dgm:spPr/>
      <dgm:t>
        <a:bodyPr/>
        <a:lstStyle/>
        <a:p>
          <a:endParaRPr lang="zh-CN" altLang="en-US"/>
        </a:p>
      </dgm:t>
    </dgm:pt>
    <dgm:pt modelId="{BE894F9C-D5DA-400E-8439-2AD1473220A7}" type="sibTrans" cxnId="{00812603-63C4-4635-8AED-53C32CCF6D2C}">
      <dgm:prSet/>
      <dgm:spPr/>
      <dgm:t>
        <a:bodyPr/>
        <a:lstStyle/>
        <a:p>
          <a:endParaRPr lang="zh-CN" altLang="en-US"/>
        </a:p>
      </dgm:t>
    </dgm:pt>
    <dgm:pt modelId="{A1E8B01C-99D8-478B-9D6F-5E3362972518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个人学习活动：反思、阅读报告，在线练习，提出问题</a:t>
          </a:r>
        </a:p>
      </dgm:t>
    </dgm:pt>
    <dgm:pt modelId="{8EE72846-5C0B-4063-8051-0EDE08997A73}" type="parTrans" cxnId="{1D42518C-6EC9-4979-81B1-E4A97AA9F0B5}">
      <dgm:prSet/>
      <dgm:spPr/>
      <dgm:t>
        <a:bodyPr/>
        <a:lstStyle/>
        <a:p>
          <a:endParaRPr lang="zh-CN" altLang="en-US"/>
        </a:p>
      </dgm:t>
    </dgm:pt>
    <dgm:pt modelId="{D8883378-3505-47BB-80B9-F493369B7D4A}" type="sibTrans" cxnId="{1D42518C-6EC9-4979-81B1-E4A97AA9F0B5}">
      <dgm:prSet/>
      <dgm:spPr/>
      <dgm:t>
        <a:bodyPr/>
        <a:lstStyle/>
        <a:p>
          <a:endParaRPr lang="zh-CN" altLang="en-US"/>
        </a:p>
      </dgm:t>
    </dgm:pt>
    <dgm:pt modelId="{B78A0AEC-5293-45FE-969D-D8697CF75790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测试及操作：在线测试，在线操作练习，模拟训练</a:t>
          </a:r>
        </a:p>
      </dgm:t>
    </dgm:pt>
    <dgm:pt modelId="{A111D005-2156-414C-AE35-82B0AD56FE00}" type="parTrans" cxnId="{A024015E-CF9F-4DDE-97A6-113B18333982}">
      <dgm:prSet/>
      <dgm:spPr/>
      <dgm:t>
        <a:bodyPr/>
        <a:lstStyle/>
        <a:p>
          <a:endParaRPr lang="zh-CN" altLang="en-US"/>
        </a:p>
      </dgm:t>
    </dgm:pt>
    <dgm:pt modelId="{8DB28BF7-AB3F-4236-A30D-060073C9512D}" type="sibTrans" cxnId="{A024015E-CF9F-4DDE-97A6-113B18333982}">
      <dgm:prSet/>
      <dgm:spPr/>
      <dgm:t>
        <a:bodyPr/>
        <a:lstStyle/>
        <a:p>
          <a:endParaRPr lang="zh-CN" altLang="en-US"/>
        </a:p>
      </dgm:t>
    </dgm:pt>
    <dgm:pt modelId="{025DF9BF-2BEA-4D6A-88E3-C10E56217B03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信息发布：学习状况发布、重要事件通知、重要时间提示等</a:t>
          </a:r>
        </a:p>
      </dgm:t>
    </dgm:pt>
    <dgm:pt modelId="{84A71255-DE38-4FA9-B2E3-314D6BB699DB}" type="parTrans" cxnId="{B0519365-2D9B-427C-9F39-E63965E1A2A7}">
      <dgm:prSet/>
      <dgm:spPr/>
      <dgm:t>
        <a:bodyPr/>
        <a:lstStyle/>
        <a:p>
          <a:endParaRPr lang="zh-CN" altLang="en-US"/>
        </a:p>
      </dgm:t>
    </dgm:pt>
    <dgm:pt modelId="{22D94098-3374-4B34-8E87-C780ADD9A1B0}" type="sibTrans" cxnId="{B0519365-2D9B-427C-9F39-E63965E1A2A7}">
      <dgm:prSet/>
      <dgm:spPr/>
      <dgm:t>
        <a:bodyPr/>
        <a:lstStyle/>
        <a:p>
          <a:endParaRPr lang="zh-CN" altLang="en-US"/>
        </a:p>
      </dgm:t>
    </dgm:pt>
    <dgm:pt modelId="{FA0EC774-4D5C-49BF-9DC8-2B16066AAE55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过程管理：学习过程管理、学习状况发布，学习成绩通知</a:t>
          </a:r>
        </a:p>
      </dgm:t>
    </dgm:pt>
    <dgm:pt modelId="{B1F85F6C-6D2D-44A6-A83D-8C3B27CE2DEE}" type="parTrans" cxnId="{6D4440DC-5C04-449D-B9FE-A94F67707608}">
      <dgm:prSet/>
      <dgm:spPr/>
      <dgm:t>
        <a:bodyPr/>
        <a:lstStyle/>
        <a:p>
          <a:endParaRPr lang="zh-CN" altLang="en-US"/>
        </a:p>
      </dgm:t>
    </dgm:pt>
    <dgm:pt modelId="{68F54E56-8C04-4F4D-9B0C-527E702E71BB}" type="sibTrans" cxnId="{6D4440DC-5C04-449D-B9FE-A94F67707608}">
      <dgm:prSet/>
      <dgm:spPr/>
      <dgm:t>
        <a:bodyPr/>
        <a:lstStyle/>
        <a:p>
          <a:endParaRPr lang="zh-CN" altLang="en-US"/>
        </a:p>
      </dgm:t>
    </dgm:pt>
    <dgm:pt modelId="{4C33AF0C-D9E7-429D-968C-36B2B14421CE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学习工具：仪表盘、笔记、标注、标签等工具</a:t>
          </a:r>
        </a:p>
      </dgm:t>
    </dgm:pt>
    <dgm:pt modelId="{F2CA7961-CEBF-4579-A941-6DECCE03F9D5}" type="parTrans" cxnId="{B40CB1B9-E5A7-4349-9F5E-C26269A34829}">
      <dgm:prSet/>
      <dgm:spPr/>
      <dgm:t>
        <a:bodyPr/>
        <a:lstStyle/>
        <a:p>
          <a:endParaRPr lang="zh-CN" altLang="en-US"/>
        </a:p>
      </dgm:t>
    </dgm:pt>
    <dgm:pt modelId="{2EE51868-2DFB-46A3-9A64-1DBE77EF3B9B}" type="sibTrans" cxnId="{B40CB1B9-E5A7-4349-9F5E-C26269A34829}">
      <dgm:prSet/>
      <dgm:spPr/>
      <dgm:t>
        <a:bodyPr/>
        <a:lstStyle/>
        <a:p>
          <a:endParaRPr lang="zh-CN" altLang="en-US"/>
        </a:p>
      </dgm:t>
    </dgm:pt>
    <dgm:pt modelId="{C96DFFC6-FDDF-42D7-A56B-83E17DB5493D}" type="pres">
      <dgm:prSet presAssocID="{2446BF2F-FEEE-4F90-A539-0387D8B7CA5B}" presName="Name0" presStyleCnt="0">
        <dgm:presLayoutVars>
          <dgm:dir/>
          <dgm:animLvl val="lvl"/>
          <dgm:resizeHandles val="exact"/>
        </dgm:presLayoutVars>
      </dgm:prSet>
      <dgm:spPr/>
    </dgm:pt>
    <dgm:pt modelId="{45AA89DA-C197-4AA6-A074-14BC8F204830}" type="pres">
      <dgm:prSet presAssocID="{923BFA5D-161F-48F2-AD67-D93C397466E7}" presName="linNode" presStyleCnt="0"/>
      <dgm:spPr/>
    </dgm:pt>
    <dgm:pt modelId="{2AFE3B5E-3C6A-4ACB-A3F4-00F8B899E8DF}" type="pres">
      <dgm:prSet presAssocID="{923BFA5D-161F-48F2-AD67-D93C397466E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F3D80EBD-2A4B-4F4E-A957-D451078882CC}" type="pres">
      <dgm:prSet presAssocID="{923BFA5D-161F-48F2-AD67-D93C397466E7}" presName="descendantText" presStyleLbl="alignAccFollowNode1" presStyleIdx="0" presStyleCnt="4">
        <dgm:presLayoutVars>
          <dgm:bulletEnabled val="1"/>
        </dgm:presLayoutVars>
      </dgm:prSet>
      <dgm:spPr/>
    </dgm:pt>
    <dgm:pt modelId="{6CC52F45-4839-456D-A895-2D8A3873D856}" type="pres">
      <dgm:prSet presAssocID="{2BDB30F7-C282-48AE-8A1D-0F1AB2266C27}" presName="sp" presStyleCnt="0"/>
      <dgm:spPr/>
    </dgm:pt>
    <dgm:pt modelId="{B9543D7E-F090-49AB-8C2F-3AA08EB1AF3B}" type="pres">
      <dgm:prSet presAssocID="{0A94254F-63A9-4609-8DAB-190FFA2096ED}" presName="linNode" presStyleCnt="0"/>
      <dgm:spPr/>
    </dgm:pt>
    <dgm:pt modelId="{9BD44E21-AC2F-4585-AEAF-0919FBFB082D}" type="pres">
      <dgm:prSet presAssocID="{0A94254F-63A9-4609-8DAB-190FFA2096E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4794EE2-9FF0-4770-BCD8-9AB07160CDA7}" type="pres">
      <dgm:prSet presAssocID="{0A94254F-63A9-4609-8DAB-190FFA2096ED}" presName="descendantText" presStyleLbl="alignAccFollowNode1" presStyleIdx="1" presStyleCnt="4">
        <dgm:presLayoutVars>
          <dgm:bulletEnabled val="1"/>
        </dgm:presLayoutVars>
      </dgm:prSet>
      <dgm:spPr/>
    </dgm:pt>
    <dgm:pt modelId="{87EB0428-9B3F-46D6-B981-739E4EC13908}" type="pres">
      <dgm:prSet presAssocID="{6AD8B5B0-1682-4397-9D2E-571B6BA00D7C}" presName="sp" presStyleCnt="0"/>
      <dgm:spPr/>
    </dgm:pt>
    <dgm:pt modelId="{55CD4C92-B762-49C4-840F-9FE503CA91FE}" type="pres">
      <dgm:prSet presAssocID="{2DD93CF6-987B-424C-B8C7-7DDD8EDD8A71}" presName="linNode" presStyleCnt="0"/>
      <dgm:spPr/>
    </dgm:pt>
    <dgm:pt modelId="{FDD4193F-737F-4A0D-A6B9-17EECB8DB20E}" type="pres">
      <dgm:prSet presAssocID="{2DD93CF6-987B-424C-B8C7-7DDD8EDD8A7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0733DAF-D2B7-49FC-97EF-796E7E96FC42}" type="pres">
      <dgm:prSet presAssocID="{2DD93CF6-987B-424C-B8C7-7DDD8EDD8A71}" presName="descendantText" presStyleLbl="alignAccFollowNode1" presStyleIdx="2" presStyleCnt="4">
        <dgm:presLayoutVars>
          <dgm:bulletEnabled val="1"/>
        </dgm:presLayoutVars>
      </dgm:prSet>
      <dgm:spPr/>
    </dgm:pt>
    <dgm:pt modelId="{EA87C152-EE1D-4A02-B252-D8D8AE50CEA1}" type="pres">
      <dgm:prSet presAssocID="{FCCBC3D3-2657-4D07-B35B-10A3206929B4}" presName="sp" presStyleCnt="0"/>
      <dgm:spPr/>
    </dgm:pt>
    <dgm:pt modelId="{6877A940-BB4D-4BC1-8436-2F3F8D505A60}" type="pres">
      <dgm:prSet presAssocID="{EE16F203-8FEB-42DD-AF41-430E2F9D2D7B}" presName="linNode" presStyleCnt="0"/>
      <dgm:spPr/>
    </dgm:pt>
    <dgm:pt modelId="{28579DFE-BEDA-49DC-AA05-6252E6A079FE}" type="pres">
      <dgm:prSet presAssocID="{EE16F203-8FEB-42DD-AF41-430E2F9D2D7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6F6B305-321E-4C29-A164-F19CBB447F6A}" type="pres">
      <dgm:prSet presAssocID="{EE16F203-8FEB-42DD-AF41-430E2F9D2D7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0812603-63C4-4635-8AED-53C32CCF6D2C}" srcId="{0A94254F-63A9-4609-8DAB-190FFA2096ED}" destId="{FE2EE41E-AF15-46EC-BCEB-7004B02C1594}" srcOrd="2" destOrd="0" parTransId="{74471D0F-747C-47C3-9725-D185F04DB787}" sibTransId="{BE894F9C-D5DA-400E-8439-2AD1473220A7}"/>
    <dgm:cxn modelId="{1CE8620C-A8F8-4567-930C-AE4E090B117E}" srcId="{2446BF2F-FEEE-4F90-A539-0387D8B7CA5B}" destId="{923BFA5D-161F-48F2-AD67-D93C397466E7}" srcOrd="0" destOrd="0" parTransId="{BCD1AF5D-A7E3-42D0-A260-77ED587B9583}" sibTransId="{2BDB30F7-C282-48AE-8A1D-0F1AB2266C27}"/>
    <dgm:cxn modelId="{B211F00F-5F4D-4DC7-A9FD-1CBA1A131601}" type="presOf" srcId="{62B78186-1496-44FC-8127-C03632B067C0}" destId="{F3D80EBD-2A4B-4F4E-A957-D451078882CC}" srcOrd="0" destOrd="1" presId="urn:microsoft.com/office/officeart/2005/8/layout/vList5"/>
    <dgm:cxn modelId="{CF6B3513-17AB-4991-9792-7D1C3DD77D23}" type="presOf" srcId="{0F703D7E-319D-4F35-BD0D-C0D64E1DD59F}" destId="{F3D80EBD-2A4B-4F4E-A957-D451078882CC}" srcOrd="0" destOrd="0" presId="urn:microsoft.com/office/officeart/2005/8/layout/vList5"/>
    <dgm:cxn modelId="{FFF7AC34-6E7D-444A-A856-5EC6504457C3}" type="presOf" srcId="{DFF5C5D8-1CA2-4CAC-8507-2B908DF1D4C5}" destId="{10733DAF-D2B7-49FC-97EF-796E7E96FC42}" srcOrd="0" destOrd="0" presId="urn:microsoft.com/office/officeart/2005/8/layout/vList5"/>
    <dgm:cxn modelId="{7A08015B-9C2A-4B2D-A2FC-56BBB971B69D}" srcId="{2DD93CF6-987B-424C-B8C7-7DDD8EDD8A71}" destId="{DFF5C5D8-1CA2-4CAC-8507-2B908DF1D4C5}" srcOrd="0" destOrd="0" parTransId="{BB17B77C-F5A0-4FBE-8466-1A98F71258DD}" sibTransId="{3468066C-4F63-49E9-A0A8-BF66C6321654}"/>
    <dgm:cxn modelId="{8ECC3D5B-BA7A-4DA2-AC1E-603B5A919483}" type="presOf" srcId="{FE2EE41E-AF15-46EC-BCEB-7004B02C1594}" destId="{A4794EE2-9FF0-4770-BCD8-9AB07160CDA7}" srcOrd="0" destOrd="2" presId="urn:microsoft.com/office/officeart/2005/8/layout/vList5"/>
    <dgm:cxn modelId="{A024015E-CF9F-4DDE-97A6-113B18333982}" srcId="{2DD93CF6-987B-424C-B8C7-7DDD8EDD8A71}" destId="{B78A0AEC-5293-45FE-969D-D8697CF75790}" srcOrd="2" destOrd="0" parTransId="{A111D005-2156-414C-AE35-82B0AD56FE00}" sibTransId="{8DB28BF7-AB3F-4236-A30D-060073C9512D}"/>
    <dgm:cxn modelId="{B0519365-2D9B-427C-9F39-E63965E1A2A7}" srcId="{EE16F203-8FEB-42DD-AF41-430E2F9D2D7B}" destId="{025DF9BF-2BEA-4D6A-88E3-C10E56217B03}" srcOrd="0" destOrd="0" parTransId="{84A71255-DE38-4FA9-B2E3-314D6BB699DB}" sibTransId="{22D94098-3374-4B34-8E87-C780ADD9A1B0}"/>
    <dgm:cxn modelId="{3227DD45-319A-4521-9ACF-E998B4276908}" type="presOf" srcId="{E22C46D3-DC40-4CE4-848D-DB00AFC7B465}" destId="{A4794EE2-9FF0-4770-BCD8-9AB07160CDA7}" srcOrd="0" destOrd="0" presId="urn:microsoft.com/office/officeart/2005/8/layout/vList5"/>
    <dgm:cxn modelId="{106B8446-C540-44D1-950F-5AD9CBDD616D}" srcId="{0A94254F-63A9-4609-8DAB-190FFA2096ED}" destId="{E22C46D3-DC40-4CE4-848D-DB00AFC7B465}" srcOrd="0" destOrd="0" parTransId="{BA0EFDA9-566D-4F85-9F83-090EAB82D562}" sibTransId="{6A0120D1-E259-48CA-A0B9-4F4670A1FF81}"/>
    <dgm:cxn modelId="{3439D34D-0B68-4B1F-A16A-08FF8AA98A49}" srcId="{923BFA5D-161F-48F2-AD67-D93C397466E7}" destId="{0F703D7E-319D-4F35-BD0D-C0D64E1DD59F}" srcOrd="0" destOrd="0" parTransId="{89B5D251-6FE4-4BFF-AC19-A73269687500}" sibTransId="{45866E48-AB50-42CC-83A1-54ED704662A7}"/>
    <dgm:cxn modelId="{6DFB8A6F-8139-49E3-9EC7-3180504FAD7C}" type="presOf" srcId="{A1E8B01C-99D8-478B-9D6F-5E3362972518}" destId="{10733DAF-D2B7-49FC-97EF-796E7E96FC42}" srcOrd="0" destOrd="1" presId="urn:microsoft.com/office/officeart/2005/8/layout/vList5"/>
    <dgm:cxn modelId="{C3B3CC56-3C74-4AAE-A3FD-AAAFFABD380F}" type="presOf" srcId="{2446BF2F-FEEE-4F90-A539-0387D8B7CA5B}" destId="{C96DFFC6-FDDF-42D7-A56B-83E17DB5493D}" srcOrd="0" destOrd="0" presId="urn:microsoft.com/office/officeart/2005/8/layout/vList5"/>
    <dgm:cxn modelId="{0D7F2958-02BB-40CB-B028-AC3E324FD833}" type="presOf" srcId="{FA0EC774-4D5C-49BF-9DC8-2B16066AAE55}" destId="{06F6B305-321E-4C29-A164-F19CBB447F6A}" srcOrd="0" destOrd="1" presId="urn:microsoft.com/office/officeart/2005/8/layout/vList5"/>
    <dgm:cxn modelId="{1D42518C-6EC9-4979-81B1-E4A97AA9F0B5}" srcId="{2DD93CF6-987B-424C-B8C7-7DDD8EDD8A71}" destId="{A1E8B01C-99D8-478B-9D6F-5E3362972518}" srcOrd="1" destOrd="0" parTransId="{8EE72846-5C0B-4063-8051-0EDE08997A73}" sibTransId="{D8883378-3505-47BB-80B9-F493369B7D4A}"/>
    <dgm:cxn modelId="{123E3594-4536-480C-BE1C-474436B3A957}" srcId="{2446BF2F-FEEE-4F90-A539-0387D8B7CA5B}" destId="{0A94254F-63A9-4609-8DAB-190FFA2096ED}" srcOrd="1" destOrd="0" parTransId="{74734294-AE85-4DB4-9C37-77667CA8E0D2}" sibTransId="{6AD8B5B0-1682-4397-9D2E-571B6BA00D7C}"/>
    <dgm:cxn modelId="{72A0889F-A06B-4C8B-9F82-1B7C37D39A77}" type="presOf" srcId="{EE16F203-8FEB-42DD-AF41-430E2F9D2D7B}" destId="{28579DFE-BEDA-49DC-AA05-6252E6A079FE}" srcOrd="0" destOrd="0" presId="urn:microsoft.com/office/officeart/2005/8/layout/vList5"/>
    <dgm:cxn modelId="{4C6339A8-6421-4C7E-9C91-51AFDC993C2C}" type="presOf" srcId="{025DF9BF-2BEA-4D6A-88E3-C10E56217B03}" destId="{06F6B305-321E-4C29-A164-F19CBB447F6A}" srcOrd="0" destOrd="0" presId="urn:microsoft.com/office/officeart/2005/8/layout/vList5"/>
    <dgm:cxn modelId="{2633A2A8-E672-49D2-BB20-002EA145488A}" srcId="{2446BF2F-FEEE-4F90-A539-0387D8B7CA5B}" destId="{2DD93CF6-987B-424C-B8C7-7DDD8EDD8A71}" srcOrd="2" destOrd="0" parTransId="{F9D5A740-4FDD-4AFE-82D8-9A64246A4FFF}" sibTransId="{FCCBC3D3-2657-4D07-B35B-10A3206929B4}"/>
    <dgm:cxn modelId="{D71F4DB3-C528-42F2-8BD2-4E28FA18E1AD}" type="presOf" srcId="{4C33AF0C-D9E7-429D-968C-36B2B14421CE}" destId="{06F6B305-321E-4C29-A164-F19CBB447F6A}" srcOrd="0" destOrd="2" presId="urn:microsoft.com/office/officeart/2005/8/layout/vList5"/>
    <dgm:cxn modelId="{B40CB1B9-E5A7-4349-9F5E-C26269A34829}" srcId="{EE16F203-8FEB-42DD-AF41-430E2F9D2D7B}" destId="{4C33AF0C-D9E7-429D-968C-36B2B14421CE}" srcOrd="2" destOrd="0" parTransId="{F2CA7961-CEBF-4579-A941-6DECCE03F9D5}" sibTransId="{2EE51868-2DFB-46A3-9A64-1DBE77EF3B9B}"/>
    <dgm:cxn modelId="{4DF8CEBC-0F03-42C7-9163-0E11B57CA491}" srcId="{2446BF2F-FEEE-4F90-A539-0387D8B7CA5B}" destId="{EE16F203-8FEB-42DD-AF41-430E2F9D2D7B}" srcOrd="3" destOrd="0" parTransId="{9EBDCC90-705D-4B93-98A1-4A525E1A23AC}" sibTransId="{F249C75D-3101-41CD-B48A-AFD2D9B51A73}"/>
    <dgm:cxn modelId="{F9642DCC-7A9D-4C75-A31A-7889F1B70C6F}" type="presOf" srcId="{2DD93CF6-987B-424C-B8C7-7DDD8EDD8A71}" destId="{FDD4193F-737F-4A0D-A6B9-17EECB8DB20E}" srcOrd="0" destOrd="0" presId="urn:microsoft.com/office/officeart/2005/8/layout/vList5"/>
    <dgm:cxn modelId="{6D4440DC-5C04-449D-B9FE-A94F67707608}" srcId="{EE16F203-8FEB-42DD-AF41-430E2F9D2D7B}" destId="{FA0EC774-4D5C-49BF-9DC8-2B16066AAE55}" srcOrd="1" destOrd="0" parTransId="{B1F85F6C-6D2D-44A6-A83D-8C3B27CE2DEE}" sibTransId="{68F54E56-8C04-4F4D-9B0C-527E702E71BB}"/>
    <dgm:cxn modelId="{E65615EB-8A0A-44B3-9A37-F72BE5D0569B}" type="presOf" srcId="{0A94254F-63A9-4609-8DAB-190FFA2096ED}" destId="{9BD44E21-AC2F-4585-AEAF-0919FBFB082D}" srcOrd="0" destOrd="0" presId="urn:microsoft.com/office/officeart/2005/8/layout/vList5"/>
    <dgm:cxn modelId="{DA4D11EC-5AAC-4916-83CD-2F6489560180}" type="presOf" srcId="{B78A0AEC-5293-45FE-969D-D8697CF75790}" destId="{10733DAF-D2B7-49FC-97EF-796E7E96FC42}" srcOrd="0" destOrd="2" presId="urn:microsoft.com/office/officeart/2005/8/layout/vList5"/>
    <dgm:cxn modelId="{1DC090EF-7C4C-45B9-A422-7A94512C0B29}" type="presOf" srcId="{A60F64BC-9F80-477B-A8A7-AE5B880931D4}" destId="{A4794EE2-9FF0-4770-BCD8-9AB07160CDA7}" srcOrd="0" destOrd="1" presId="urn:microsoft.com/office/officeart/2005/8/layout/vList5"/>
    <dgm:cxn modelId="{CD882EF3-569A-4BB4-86D3-97577B5D4D42}" srcId="{0A94254F-63A9-4609-8DAB-190FFA2096ED}" destId="{A60F64BC-9F80-477B-A8A7-AE5B880931D4}" srcOrd="1" destOrd="0" parTransId="{B9AA5D7D-A39D-45A3-B36E-500B90D85509}" sibTransId="{48859397-BFF9-4BAB-B289-32C046638D0F}"/>
    <dgm:cxn modelId="{B7DD0AF6-A341-41DD-A525-FF5C9DEC9897}" type="presOf" srcId="{923BFA5D-161F-48F2-AD67-D93C397466E7}" destId="{2AFE3B5E-3C6A-4ACB-A3F4-00F8B899E8DF}" srcOrd="0" destOrd="0" presId="urn:microsoft.com/office/officeart/2005/8/layout/vList5"/>
    <dgm:cxn modelId="{F729E1F7-A659-455E-9FD9-CF12CA9043E3}" srcId="{923BFA5D-161F-48F2-AD67-D93C397466E7}" destId="{62B78186-1496-44FC-8127-C03632B067C0}" srcOrd="1" destOrd="0" parTransId="{8A860FC6-9C04-4A9E-BE66-BFADE2639B24}" sibTransId="{07F0E52F-C21E-43C9-A073-3DCC94B8167A}"/>
    <dgm:cxn modelId="{9F558ADD-8A60-42B5-B5C4-B9E1B54CB6E8}" type="presParOf" srcId="{C96DFFC6-FDDF-42D7-A56B-83E17DB5493D}" destId="{45AA89DA-C197-4AA6-A074-14BC8F204830}" srcOrd="0" destOrd="0" presId="urn:microsoft.com/office/officeart/2005/8/layout/vList5"/>
    <dgm:cxn modelId="{A5B9CFA2-1EFC-42A0-9215-7F8EAB2F12AB}" type="presParOf" srcId="{45AA89DA-C197-4AA6-A074-14BC8F204830}" destId="{2AFE3B5E-3C6A-4ACB-A3F4-00F8B899E8DF}" srcOrd="0" destOrd="0" presId="urn:microsoft.com/office/officeart/2005/8/layout/vList5"/>
    <dgm:cxn modelId="{B8A29793-FA37-4254-8751-37431B1972F6}" type="presParOf" srcId="{45AA89DA-C197-4AA6-A074-14BC8F204830}" destId="{F3D80EBD-2A4B-4F4E-A957-D451078882CC}" srcOrd="1" destOrd="0" presId="urn:microsoft.com/office/officeart/2005/8/layout/vList5"/>
    <dgm:cxn modelId="{2847D6AD-5F68-47D5-8804-F36411D8C4F2}" type="presParOf" srcId="{C96DFFC6-FDDF-42D7-A56B-83E17DB5493D}" destId="{6CC52F45-4839-456D-A895-2D8A3873D856}" srcOrd="1" destOrd="0" presId="urn:microsoft.com/office/officeart/2005/8/layout/vList5"/>
    <dgm:cxn modelId="{AB20805D-A410-4D53-83C5-179F2E9297F8}" type="presParOf" srcId="{C96DFFC6-FDDF-42D7-A56B-83E17DB5493D}" destId="{B9543D7E-F090-49AB-8C2F-3AA08EB1AF3B}" srcOrd="2" destOrd="0" presId="urn:microsoft.com/office/officeart/2005/8/layout/vList5"/>
    <dgm:cxn modelId="{7484E07B-C51F-4D6E-982D-1E3316530380}" type="presParOf" srcId="{B9543D7E-F090-49AB-8C2F-3AA08EB1AF3B}" destId="{9BD44E21-AC2F-4585-AEAF-0919FBFB082D}" srcOrd="0" destOrd="0" presId="urn:microsoft.com/office/officeart/2005/8/layout/vList5"/>
    <dgm:cxn modelId="{6C035138-1EA6-4BF1-8C9B-27F5FCC76513}" type="presParOf" srcId="{B9543D7E-F090-49AB-8C2F-3AA08EB1AF3B}" destId="{A4794EE2-9FF0-4770-BCD8-9AB07160CDA7}" srcOrd="1" destOrd="0" presId="urn:microsoft.com/office/officeart/2005/8/layout/vList5"/>
    <dgm:cxn modelId="{D27EF154-6353-4A03-8E52-FEAF850016F1}" type="presParOf" srcId="{C96DFFC6-FDDF-42D7-A56B-83E17DB5493D}" destId="{87EB0428-9B3F-46D6-B981-739E4EC13908}" srcOrd="3" destOrd="0" presId="urn:microsoft.com/office/officeart/2005/8/layout/vList5"/>
    <dgm:cxn modelId="{3115DB9A-A6D4-4765-A70B-AC3C7644F914}" type="presParOf" srcId="{C96DFFC6-FDDF-42D7-A56B-83E17DB5493D}" destId="{55CD4C92-B762-49C4-840F-9FE503CA91FE}" srcOrd="4" destOrd="0" presId="urn:microsoft.com/office/officeart/2005/8/layout/vList5"/>
    <dgm:cxn modelId="{2147FFD9-3B8F-4081-B478-DFEF8F8D6962}" type="presParOf" srcId="{55CD4C92-B762-49C4-840F-9FE503CA91FE}" destId="{FDD4193F-737F-4A0D-A6B9-17EECB8DB20E}" srcOrd="0" destOrd="0" presId="urn:microsoft.com/office/officeart/2005/8/layout/vList5"/>
    <dgm:cxn modelId="{153B593A-45A1-47E7-B98C-7F58C9DC0D90}" type="presParOf" srcId="{55CD4C92-B762-49C4-840F-9FE503CA91FE}" destId="{10733DAF-D2B7-49FC-97EF-796E7E96FC42}" srcOrd="1" destOrd="0" presId="urn:microsoft.com/office/officeart/2005/8/layout/vList5"/>
    <dgm:cxn modelId="{195FB343-FC89-4873-A12D-84486735AC9F}" type="presParOf" srcId="{C96DFFC6-FDDF-42D7-A56B-83E17DB5493D}" destId="{EA87C152-EE1D-4A02-B252-D8D8AE50CEA1}" srcOrd="5" destOrd="0" presId="urn:microsoft.com/office/officeart/2005/8/layout/vList5"/>
    <dgm:cxn modelId="{F2BD6C37-1621-4192-BEC3-75A023C6F562}" type="presParOf" srcId="{C96DFFC6-FDDF-42D7-A56B-83E17DB5493D}" destId="{6877A940-BB4D-4BC1-8436-2F3F8D505A60}" srcOrd="6" destOrd="0" presId="urn:microsoft.com/office/officeart/2005/8/layout/vList5"/>
    <dgm:cxn modelId="{DBAA9CEF-85B4-4911-9017-76D3BBE8421B}" type="presParOf" srcId="{6877A940-BB4D-4BC1-8436-2F3F8D505A60}" destId="{28579DFE-BEDA-49DC-AA05-6252E6A079FE}" srcOrd="0" destOrd="0" presId="urn:microsoft.com/office/officeart/2005/8/layout/vList5"/>
    <dgm:cxn modelId="{53AC67E1-AE82-4792-9E18-DA690F1C75D5}" type="presParOf" srcId="{6877A940-BB4D-4BC1-8436-2F3F8D505A60}" destId="{06F6B305-321E-4C29-A164-F19CBB447F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91500D-E94F-4686-8E45-B43F98397414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5D270EE7-328B-4C3A-84A2-94213868F90E}">
      <dgm:prSet phldrT="[文本]" custT="1"/>
      <dgm:spPr/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在线课程</a:t>
          </a:r>
        </a:p>
      </dgm:t>
    </dgm:pt>
    <dgm:pt modelId="{3AAC76D3-B7FE-442C-9430-CA9E4B25BBBF}" type="parTrans" cxnId="{40CB4A80-0683-4ED4-A763-AB370CC6E2E4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114500D-4407-4660-AAFE-E3620612C68D}" type="sibTrans" cxnId="{40CB4A80-0683-4ED4-A763-AB370CC6E2E4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F0C855-C0A5-42B9-8B19-8FC3B3193C30}">
      <dgm:prSet phldrT="[文本]" custT="1"/>
      <dgm:spPr/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开放在线课程</a:t>
          </a:r>
        </a:p>
      </dgm:t>
    </dgm:pt>
    <dgm:pt modelId="{F9C6E7A8-BEE9-42BD-AAA9-0FA0DAD4F2BD}" type="parTrans" cxnId="{825CA949-0642-4A29-8CA4-C3539B61C932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17CF63C-57D4-4927-B66F-C82A20450D0B}" type="sibTrans" cxnId="{825CA949-0642-4A29-8CA4-C3539B61C932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F97BD7-E61D-48C4-A3EA-824DD516414C}">
      <dgm:prSet phldrT="[文本]" custT="1"/>
      <dgm:spPr/>
      <dgm:t>
        <a:bodyPr/>
        <a:lstStyle/>
        <a:p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MOOC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F52F337A-C9E7-4EA7-B70C-7A6430D390C5}" type="parTrans" cxnId="{B928107F-8DA1-4BB7-96EB-F6F060C5B0F3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1F571B0-BC9E-4EE5-851A-1DC316095BFC}" type="sibTrans" cxnId="{B928107F-8DA1-4BB7-96EB-F6F060C5B0F3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5D3D5A0-33F8-4083-B720-C817F0230402}">
      <dgm:prSet phldrT="[文本]" custT="1"/>
      <dgm:spPr/>
      <dgm:t>
        <a:bodyPr/>
        <a:lstStyle/>
        <a:p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LOOC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15CC071E-4936-414E-9E44-0240C6A040DE}" type="parTrans" cxnId="{4887D086-0746-4A1C-A811-9AD8C56A08C0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03C3C6F-CF90-4C65-8F71-A5B6B6E18300}" type="sibTrans" cxnId="{4887D086-0746-4A1C-A811-9AD8C56A08C0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69514FC-2CEA-4730-8052-68215009675B}">
      <dgm:prSet phldrT="[文本]" custT="1"/>
      <dgm:spPr/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非开放在线课程</a:t>
          </a:r>
        </a:p>
      </dgm:t>
    </dgm:pt>
    <dgm:pt modelId="{537EFD71-83C6-4F86-89AB-9F809977D423}" type="parTrans" cxnId="{C05585FD-B39D-49B7-BEA8-CAF4BD2D1A1E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28790A2-0A87-4C22-AB7B-CF49BFE941C1}" type="sibTrans" cxnId="{C05585FD-B39D-49B7-BEA8-CAF4BD2D1A1E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2AC8CC4-70AE-450D-B369-F4A2223F787A}">
      <dgm:prSet phldrT="[文本]" custT="1"/>
      <dgm:spPr/>
      <dgm:t>
        <a:bodyPr/>
        <a:lstStyle/>
        <a:p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SPOC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47673EC3-9EEC-4BE4-808E-00FCD9E4DF6E}" type="parTrans" cxnId="{C8EF74BB-B1DE-4843-A25E-54ED4B1C93F6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7FF205C-EE10-44D1-8937-758177799BE7}" type="sibTrans" cxnId="{C8EF74BB-B1DE-4843-A25E-54ED4B1C93F6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04B4BD6-C3C6-45B3-BA75-E66DE60BE9AE}">
      <dgm:prSet phldrT="[文本]" custT="1"/>
      <dgm:spPr/>
      <dgm:t>
        <a:bodyPr/>
        <a:lstStyle/>
        <a:p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POOC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B89B1C6C-ECEB-4AA3-8525-A4AA512A1083}" type="parTrans" cxnId="{79A87EA2-147E-4C5B-A478-B1DA2A5319B0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D946E08-5D93-4DDC-9CF8-F329FD5C6AAD}" type="sibTrans" cxnId="{79A87EA2-147E-4C5B-A478-B1DA2A5319B0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543634B-A72F-4BA1-90C1-4C080CFF37D3}">
      <dgm:prSet phldrT="[文本]" custT="1"/>
      <dgm:spPr/>
      <dgm:t>
        <a:bodyPr/>
        <a:lstStyle/>
        <a:p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UOOC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0C17A521-B95C-4D37-B375-2072C0E295BE}" type="parTrans" cxnId="{2D9A2A9B-30B8-4CDB-9D36-AAE0E08949CB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E322B69-0DAA-48ED-8191-F374FBB1E453}" type="sibTrans" cxnId="{2D9A2A9B-30B8-4CDB-9D36-AAE0E08949CB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D93BB43-E8B4-4BA5-8717-1F2794730957}" type="pres">
      <dgm:prSet presAssocID="{1091500D-E94F-4686-8E45-B43F983974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096BC2F-0DDB-42CE-920A-AF8C0BD31C29}" type="pres">
      <dgm:prSet presAssocID="{5D270EE7-328B-4C3A-84A2-94213868F90E}" presName="hierRoot1" presStyleCnt="0"/>
      <dgm:spPr/>
    </dgm:pt>
    <dgm:pt modelId="{6C5D96FC-E1C9-4EF9-9C97-A932CF695F2A}" type="pres">
      <dgm:prSet presAssocID="{5D270EE7-328B-4C3A-84A2-94213868F90E}" presName="composite" presStyleCnt="0"/>
      <dgm:spPr/>
    </dgm:pt>
    <dgm:pt modelId="{F181758C-63BA-44FD-A3C8-682455C2F537}" type="pres">
      <dgm:prSet presAssocID="{5D270EE7-328B-4C3A-84A2-94213868F90E}" presName="background" presStyleLbl="node0" presStyleIdx="0" presStyleCnt="1"/>
      <dgm:spPr/>
    </dgm:pt>
    <dgm:pt modelId="{7A637536-3B35-473C-A197-460FC8A8FC2D}" type="pres">
      <dgm:prSet presAssocID="{5D270EE7-328B-4C3A-84A2-94213868F90E}" presName="text" presStyleLbl="fgAcc0" presStyleIdx="0" presStyleCnt="1">
        <dgm:presLayoutVars>
          <dgm:chPref val="3"/>
        </dgm:presLayoutVars>
      </dgm:prSet>
      <dgm:spPr/>
    </dgm:pt>
    <dgm:pt modelId="{DE64AE06-EFEE-4BF7-9BC3-4E18BECD59C9}" type="pres">
      <dgm:prSet presAssocID="{5D270EE7-328B-4C3A-84A2-94213868F90E}" presName="hierChild2" presStyleCnt="0"/>
      <dgm:spPr/>
    </dgm:pt>
    <dgm:pt modelId="{70B0C262-195E-4DCF-9F6F-59AC17143445}" type="pres">
      <dgm:prSet presAssocID="{F9C6E7A8-BEE9-42BD-AAA9-0FA0DAD4F2BD}" presName="Name10" presStyleLbl="parChTrans1D2" presStyleIdx="0" presStyleCnt="2"/>
      <dgm:spPr/>
    </dgm:pt>
    <dgm:pt modelId="{0429FCC8-2132-4F5F-9CA9-0855976FEB5B}" type="pres">
      <dgm:prSet presAssocID="{B6F0C855-C0A5-42B9-8B19-8FC3B3193C30}" presName="hierRoot2" presStyleCnt="0"/>
      <dgm:spPr/>
    </dgm:pt>
    <dgm:pt modelId="{580F6820-A662-4BFC-BDAC-02DE78FC7348}" type="pres">
      <dgm:prSet presAssocID="{B6F0C855-C0A5-42B9-8B19-8FC3B3193C30}" presName="composite2" presStyleCnt="0"/>
      <dgm:spPr/>
    </dgm:pt>
    <dgm:pt modelId="{A2747F4B-5BAF-42C9-80B3-9FD7C3CF55EA}" type="pres">
      <dgm:prSet presAssocID="{B6F0C855-C0A5-42B9-8B19-8FC3B3193C30}" presName="background2" presStyleLbl="node2" presStyleIdx="0" presStyleCnt="2"/>
      <dgm:spPr/>
    </dgm:pt>
    <dgm:pt modelId="{0C53CC47-AA7E-43EA-BF25-2CCC0C0796B4}" type="pres">
      <dgm:prSet presAssocID="{B6F0C855-C0A5-42B9-8B19-8FC3B3193C30}" presName="text2" presStyleLbl="fgAcc2" presStyleIdx="0" presStyleCnt="2">
        <dgm:presLayoutVars>
          <dgm:chPref val="3"/>
        </dgm:presLayoutVars>
      </dgm:prSet>
      <dgm:spPr/>
    </dgm:pt>
    <dgm:pt modelId="{C4A3173D-2AEE-4294-803B-7E3CA4D1CB46}" type="pres">
      <dgm:prSet presAssocID="{B6F0C855-C0A5-42B9-8B19-8FC3B3193C30}" presName="hierChild3" presStyleCnt="0"/>
      <dgm:spPr/>
    </dgm:pt>
    <dgm:pt modelId="{07378556-9A98-4E90-AD58-1D7B1C291038}" type="pres">
      <dgm:prSet presAssocID="{F52F337A-C9E7-4EA7-B70C-7A6430D390C5}" presName="Name17" presStyleLbl="parChTrans1D3" presStyleIdx="0" presStyleCnt="5"/>
      <dgm:spPr/>
    </dgm:pt>
    <dgm:pt modelId="{295195F4-D0AE-443B-B5F5-01B0EC16CEC9}" type="pres">
      <dgm:prSet presAssocID="{3FF97BD7-E61D-48C4-A3EA-824DD516414C}" presName="hierRoot3" presStyleCnt="0"/>
      <dgm:spPr/>
    </dgm:pt>
    <dgm:pt modelId="{D5FD5DCF-25CF-4D98-A432-10CD8EFE652B}" type="pres">
      <dgm:prSet presAssocID="{3FF97BD7-E61D-48C4-A3EA-824DD516414C}" presName="composite3" presStyleCnt="0"/>
      <dgm:spPr/>
    </dgm:pt>
    <dgm:pt modelId="{6A117880-91CB-40FC-8CC6-207D483539B1}" type="pres">
      <dgm:prSet presAssocID="{3FF97BD7-E61D-48C4-A3EA-824DD516414C}" presName="background3" presStyleLbl="node3" presStyleIdx="0" presStyleCnt="5"/>
      <dgm:spPr/>
    </dgm:pt>
    <dgm:pt modelId="{689EE074-0376-4E23-800F-018512B1D0B6}" type="pres">
      <dgm:prSet presAssocID="{3FF97BD7-E61D-48C4-A3EA-824DD516414C}" presName="text3" presStyleLbl="fgAcc3" presStyleIdx="0" presStyleCnt="5">
        <dgm:presLayoutVars>
          <dgm:chPref val="3"/>
        </dgm:presLayoutVars>
      </dgm:prSet>
      <dgm:spPr/>
    </dgm:pt>
    <dgm:pt modelId="{EC2C96C6-DCB8-4A60-A641-D2E9082D33B0}" type="pres">
      <dgm:prSet presAssocID="{3FF97BD7-E61D-48C4-A3EA-824DD516414C}" presName="hierChild4" presStyleCnt="0"/>
      <dgm:spPr/>
    </dgm:pt>
    <dgm:pt modelId="{1A271D64-D9CD-44FF-AB36-AD82F5D5B386}" type="pres">
      <dgm:prSet presAssocID="{0C17A521-B95C-4D37-B375-2072C0E295BE}" presName="Name17" presStyleLbl="parChTrans1D3" presStyleIdx="1" presStyleCnt="5"/>
      <dgm:spPr/>
    </dgm:pt>
    <dgm:pt modelId="{09A4D7EA-B337-41C4-A1BD-698F3168E433}" type="pres">
      <dgm:prSet presAssocID="{0543634B-A72F-4BA1-90C1-4C080CFF37D3}" presName="hierRoot3" presStyleCnt="0"/>
      <dgm:spPr/>
    </dgm:pt>
    <dgm:pt modelId="{4DE87F46-1B2F-4E9B-B793-CD975E31BBCE}" type="pres">
      <dgm:prSet presAssocID="{0543634B-A72F-4BA1-90C1-4C080CFF37D3}" presName="composite3" presStyleCnt="0"/>
      <dgm:spPr/>
    </dgm:pt>
    <dgm:pt modelId="{39040F5F-C77D-4245-BBB6-E9C884653D4D}" type="pres">
      <dgm:prSet presAssocID="{0543634B-A72F-4BA1-90C1-4C080CFF37D3}" presName="background3" presStyleLbl="node3" presStyleIdx="1" presStyleCnt="5"/>
      <dgm:spPr/>
    </dgm:pt>
    <dgm:pt modelId="{12306128-2EF9-4C17-B77D-9E3C4F764A68}" type="pres">
      <dgm:prSet presAssocID="{0543634B-A72F-4BA1-90C1-4C080CFF37D3}" presName="text3" presStyleLbl="fgAcc3" presStyleIdx="1" presStyleCnt="5">
        <dgm:presLayoutVars>
          <dgm:chPref val="3"/>
        </dgm:presLayoutVars>
      </dgm:prSet>
      <dgm:spPr/>
    </dgm:pt>
    <dgm:pt modelId="{937C1195-E168-4426-AA74-434AACCD4787}" type="pres">
      <dgm:prSet presAssocID="{0543634B-A72F-4BA1-90C1-4C080CFF37D3}" presName="hierChild4" presStyleCnt="0"/>
      <dgm:spPr/>
    </dgm:pt>
    <dgm:pt modelId="{78438EFE-E741-4E54-B155-CE62C347B4B9}" type="pres">
      <dgm:prSet presAssocID="{15CC071E-4936-414E-9E44-0240C6A040DE}" presName="Name17" presStyleLbl="parChTrans1D3" presStyleIdx="2" presStyleCnt="5"/>
      <dgm:spPr/>
    </dgm:pt>
    <dgm:pt modelId="{57C0A6DC-B22E-4855-B1B8-1271B5429D93}" type="pres">
      <dgm:prSet presAssocID="{25D3D5A0-33F8-4083-B720-C817F0230402}" presName="hierRoot3" presStyleCnt="0"/>
      <dgm:spPr/>
    </dgm:pt>
    <dgm:pt modelId="{7FF4BD0E-91AF-40B4-8622-F73F222E7C65}" type="pres">
      <dgm:prSet presAssocID="{25D3D5A0-33F8-4083-B720-C817F0230402}" presName="composite3" presStyleCnt="0"/>
      <dgm:spPr/>
    </dgm:pt>
    <dgm:pt modelId="{4B9F3F1A-9A69-4A10-B29D-B4FAB6EEFDB2}" type="pres">
      <dgm:prSet presAssocID="{25D3D5A0-33F8-4083-B720-C817F0230402}" presName="background3" presStyleLbl="node3" presStyleIdx="2" presStyleCnt="5"/>
      <dgm:spPr/>
    </dgm:pt>
    <dgm:pt modelId="{331FC1EE-795F-4FD9-99AA-A57C1644B7B3}" type="pres">
      <dgm:prSet presAssocID="{25D3D5A0-33F8-4083-B720-C817F0230402}" presName="text3" presStyleLbl="fgAcc3" presStyleIdx="2" presStyleCnt="5">
        <dgm:presLayoutVars>
          <dgm:chPref val="3"/>
        </dgm:presLayoutVars>
      </dgm:prSet>
      <dgm:spPr/>
    </dgm:pt>
    <dgm:pt modelId="{616E8ECE-E0CF-43E2-8D92-C50B570540F0}" type="pres">
      <dgm:prSet presAssocID="{25D3D5A0-33F8-4083-B720-C817F0230402}" presName="hierChild4" presStyleCnt="0"/>
      <dgm:spPr/>
    </dgm:pt>
    <dgm:pt modelId="{01E75F52-78FE-461C-8CA3-DF58546D1F6B}" type="pres">
      <dgm:prSet presAssocID="{B89B1C6C-ECEB-4AA3-8525-A4AA512A1083}" presName="Name17" presStyleLbl="parChTrans1D3" presStyleIdx="3" presStyleCnt="5"/>
      <dgm:spPr/>
    </dgm:pt>
    <dgm:pt modelId="{9FBF047E-1675-4B85-8E2D-98D9BF360B8B}" type="pres">
      <dgm:prSet presAssocID="{604B4BD6-C3C6-45B3-BA75-E66DE60BE9AE}" presName="hierRoot3" presStyleCnt="0"/>
      <dgm:spPr/>
    </dgm:pt>
    <dgm:pt modelId="{29BD2D90-CA79-4AC2-B146-09AB321EEE09}" type="pres">
      <dgm:prSet presAssocID="{604B4BD6-C3C6-45B3-BA75-E66DE60BE9AE}" presName="composite3" presStyleCnt="0"/>
      <dgm:spPr/>
    </dgm:pt>
    <dgm:pt modelId="{5CFF973B-52D6-4ED3-8D1D-C4755DA4AADF}" type="pres">
      <dgm:prSet presAssocID="{604B4BD6-C3C6-45B3-BA75-E66DE60BE9AE}" presName="background3" presStyleLbl="node3" presStyleIdx="3" presStyleCnt="5"/>
      <dgm:spPr/>
    </dgm:pt>
    <dgm:pt modelId="{38FDD0CE-5B79-4F7B-919F-A7B6EF01F0B1}" type="pres">
      <dgm:prSet presAssocID="{604B4BD6-C3C6-45B3-BA75-E66DE60BE9AE}" presName="text3" presStyleLbl="fgAcc3" presStyleIdx="3" presStyleCnt="5">
        <dgm:presLayoutVars>
          <dgm:chPref val="3"/>
        </dgm:presLayoutVars>
      </dgm:prSet>
      <dgm:spPr/>
    </dgm:pt>
    <dgm:pt modelId="{163EDD2B-6086-46A3-9998-7D30BBBB4871}" type="pres">
      <dgm:prSet presAssocID="{604B4BD6-C3C6-45B3-BA75-E66DE60BE9AE}" presName="hierChild4" presStyleCnt="0"/>
      <dgm:spPr/>
    </dgm:pt>
    <dgm:pt modelId="{BCF6D62A-1077-4068-A34D-32F6A781444A}" type="pres">
      <dgm:prSet presAssocID="{537EFD71-83C6-4F86-89AB-9F809977D423}" presName="Name10" presStyleLbl="parChTrans1D2" presStyleIdx="1" presStyleCnt="2"/>
      <dgm:spPr/>
    </dgm:pt>
    <dgm:pt modelId="{3E1F562D-2F7F-4D6B-BA50-8FD04273AB3F}" type="pres">
      <dgm:prSet presAssocID="{E69514FC-2CEA-4730-8052-68215009675B}" presName="hierRoot2" presStyleCnt="0"/>
      <dgm:spPr/>
    </dgm:pt>
    <dgm:pt modelId="{E453A16E-DD79-446B-A740-FAEE4CC55E93}" type="pres">
      <dgm:prSet presAssocID="{E69514FC-2CEA-4730-8052-68215009675B}" presName="composite2" presStyleCnt="0"/>
      <dgm:spPr/>
    </dgm:pt>
    <dgm:pt modelId="{FD994FA4-44CE-40A6-8918-2644778292F9}" type="pres">
      <dgm:prSet presAssocID="{E69514FC-2CEA-4730-8052-68215009675B}" presName="background2" presStyleLbl="node2" presStyleIdx="1" presStyleCnt="2"/>
      <dgm:spPr/>
    </dgm:pt>
    <dgm:pt modelId="{1F36D21D-86E7-4DC6-B28B-BBE899CE5FF7}" type="pres">
      <dgm:prSet presAssocID="{E69514FC-2CEA-4730-8052-68215009675B}" presName="text2" presStyleLbl="fgAcc2" presStyleIdx="1" presStyleCnt="2">
        <dgm:presLayoutVars>
          <dgm:chPref val="3"/>
        </dgm:presLayoutVars>
      </dgm:prSet>
      <dgm:spPr/>
    </dgm:pt>
    <dgm:pt modelId="{56859D1C-775B-4617-9859-A4F363B5A4CF}" type="pres">
      <dgm:prSet presAssocID="{E69514FC-2CEA-4730-8052-68215009675B}" presName="hierChild3" presStyleCnt="0"/>
      <dgm:spPr/>
    </dgm:pt>
    <dgm:pt modelId="{65E08461-D457-405F-859F-9E94C5FEF433}" type="pres">
      <dgm:prSet presAssocID="{47673EC3-9EEC-4BE4-808E-00FCD9E4DF6E}" presName="Name17" presStyleLbl="parChTrans1D3" presStyleIdx="4" presStyleCnt="5"/>
      <dgm:spPr/>
    </dgm:pt>
    <dgm:pt modelId="{B516D2D0-1902-49B4-89D0-AF4661695A7E}" type="pres">
      <dgm:prSet presAssocID="{E2AC8CC4-70AE-450D-B369-F4A2223F787A}" presName="hierRoot3" presStyleCnt="0"/>
      <dgm:spPr/>
    </dgm:pt>
    <dgm:pt modelId="{9E2E5082-4DF0-419B-93A7-1A0495320832}" type="pres">
      <dgm:prSet presAssocID="{E2AC8CC4-70AE-450D-B369-F4A2223F787A}" presName="composite3" presStyleCnt="0"/>
      <dgm:spPr/>
    </dgm:pt>
    <dgm:pt modelId="{093A6256-16E2-4A25-AE88-ABD6817608F1}" type="pres">
      <dgm:prSet presAssocID="{E2AC8CC4-70AE-450D-B369-F4A2223F787A}" presName="background3" presStyleLbl="node3" presStyleIdx="4" presStyleCnt="5"/>
      <dgm:spPr/>
    </dgm:pt>
    <dgm:pt modelId="{2FBB75C2-417F-48EE-9810-0F97EF7432C7}" type="pres">
      <dgm:prSet presAssocID="{E2AC8CC4-70AE-450D-B369-F4A2223F787A}" presName="text3" presStyleLbl="fgAcc3" presStyleIdx="4" presStyleCnt="5">
        <dgm:presLayoutVars>
          <dgm:chPref val="3"/>
        </dgm:presLayoutVars>
      </dgm:prSet>
      <dgm:spPr/>
    </dgm:pt>
    <dgm:pt modelId="{2B07C940-FA4D-484D-BB22-E080CCD81DC7}" type="pres">
      <dgm:prSet presAssocID="{E2AC8CC4-70AE-450D-B369-F4A2223F787A}" presName="hierChild4" presStyleCnt="0"/>
      <dgm:spPr/>
    </dgm:pt>
  </dgm:ptLst>
  <dgm:cxnLst>
    <dgm:cxn modelId="{2F75A32C-E095-418F-8650-3740C426F658}" type="presOf" srcId="{15CC071E-4936-414E-9E44-0240C6A040DE}" destId="{78438EFE-E741-4E54-B155-CE62C347B4B9}" srcOrd="0" destOrd="0" presId="urn:microsoft.com/office/officeart/2005/8/layout/hierarchy1"/>
    <dgm:cxn modelId="{F98D7035-4B0D-493B-85F6-AB93C09A2B4E}" type="presOf" srcId="{25D3D5A0-33F8-4083-B720-C817F0230402}" destId="{331FC1EE-795F-4FD9-99AA-A57C1644B7B3}" srcOrd="0" destOrd="0" presId="urn:microsoft.com/office/officeart/2005/8/layout/hierarchy1"/>
    <dgm:cxn modelId="{BF06983F-73DB-4469-B362-8702F5BDE45F}" type="presOf" srcId="{F9C6E7A8-BEE9-42BD-AAA9-0FA0DAD4F2BD}" destId="{70B0C262-195E-4DCF-9F6F-59AC17143445}" srcOrd="0" destOrd="0" presId="urn:microsoft.com/office/officeart/2005/8/layout/hierarchy1"/>
    <dgm:cxn modelId="{5254165E-DA10-4023-ACDA-0F6C77146A63}" type="presOf" srcId="{F52F337A-C9E7-4EA7-B70C-7A6430D390C5}" destId="{07378556-9A98-4E90-AD58-1D7B1C291038}" srcOrd="0" destOrd="0" presId="urn:microsoft.com/office/officeart/2005/8/layout/hierarchy1"/>
    <dgm:cxn modelId="{825CA949-0642-4A29-8CA4-C3539B61C932}" srcId="{5D270EE7-328B-4C3A-84A2-94213868F90E}" destId="{B6F0C855-C0A5-42B9-8B19-8FC3B3193C30}" srcOrd="0" destOrd="0" parTransId="{F9C6E7A8-BEE9-42BD-AAA9-0FA0DAD4F2BD}" sibTransId="{B17CF63C-57D4-4927-B66F-C82A20450D0B}"/>
    <dgm:cxn modelId="{028EA270-FB22-42AB-BCCE-EF503ABEBDE1}" type="presOf" srcId="{E69514FC-2CEA-4730-8052-68215009675B}" destId="{1F36D21D-86E7-4DC6-B28B-BBE899CE5FF7}" srcOrd="0" destOrd="0" presId="urn:microsoft.com/office/officeart/2005/8/layout/hierarchy1"/>
    <dgm:cxn modelId="{B928107F-8DA1-4BB7-96EB-F6F060C5B0F3}" srcId="{B6F0C855-C0A5-42B9-8B19-8FC3B3193C30}" destId="{3FF97BD7-E61D-48C4-A3EA-824DD516414C}" srcOrd="0" destOrd="0" parTransId="{F52F337A-C9E7-4EA7-B70C-7A6430D390C5}" sibTransId="{11F571B0-BC9E-4EE5-851A-1DC316095BFC}"/>
    <dgm:cxn modelId="{40CB4A80-0683-4ED4-A763-AB370CC6E2E4}" srcId="{1091500D-E94F-4686-8E45-B43F98397414}" destId="{5D270EE7-328B-4C3A-84A2-94213868F90E}" srcOrd="0" destOrd="0" parTransId="{3AAC76D3-B7FE-442C-9430-CA9E4B25BBBF}" sibTransId="{D114500D-4407-4660-AAFE-E3620612C68D}"/>
    <dgm:cxn modelId="{D5BA2384-3018-49EA-8407-8B9438AFE45B}" type="presOf" srcId="{B89B1C6C-ECEB-4AA3-8525-A4AA512A1083}" destId="{01E75F52-78FE-461C-8CA3-DF58546D1F6B}" srcOrd="0" destOrd="0" presId="urn:microsoft.com/office/officeart/2005/8/layout/hierarchy1"/>
    <dgm:cxn modelId="{4887D086-0746-4A1C-A811-9AD8C56A08C0}" srcId="{B6F0C855-C0A5-42B9-8B19-8FC3B3193C30}" destId="{25D3D5A0-33F8-4083-B720-C817F0230402}" srcOrd="2" destOrd="0" parTransId="{15CC071E-4936-414E-9E44-0240C6A040DE}" sibTransId="{503C3C6F-CF90-4C65-8F71-A5B6B6E18300}"/>
    <dgm:cxn modelId="{A7BDBD94-E9A6-4685-AE25-D8D33C720241}" type="presOf" srcId="{5D270EE7-328B-4C3A-84A2-94213868F90E}" destId="{7A637536-3B35-473C-A197-460FC8A8FC2D}" srcOrd="0" destOrd="0" presId="urn:microsoft.com/office/officeart/2005/8/layout/hierarchy1"/>
    <dgm:cxn modelId="{C9EA4499-5FFA-4C2B-85AD-94423C20F294}" type="presOf" srcId="{0C17A521-B95C-4D37-B375-2072C0E295BE}" destId="{1A271D64-D9CD-44FF-AB36-AD82F5D5B386}" srcOrd="0" destOrd="0" presId="urn:microsoft.com/office/officeart/2005/8/layout/hierarchy1"/>
    <dgm:cxn modelId="{2D9A2A9B-30B8-4CDB-9D36-AAE0E08949CB}" srcId="{B6F0C855-C0A5-42B9-8B19-8FC3B3193C30}" destId="{0543634B-A72F-4BA1-90C1-4C080CFF37D3}" srcOrd="1" destOrd="0" parTransId="{0C17A521-B95C-4D37-B375-2072C0E295BE}" sibTransId="{DE322B69-0DAA-48ED-8191-F374FBB1E453}"/>
    <dgm:cxn modelId="{1F1575A1-E9D8-4797-A5F3-05D9FC899028}" type="presOf" srcId="{B6F0C855-C0A5-42B9-8B19-8FC3B3193C30}" destId="{0C53CC47-AA7E-43EA-BF25-2CCC0C0796B4}" srcOrd="0" destOrd="0" presId="urn:microsoft.com/office/officeart/2005/8/layout/hierarchy1"/>
    <dgm:cxn modelId="{79A87EA2-147E-4C5B-A478-B1DA2A5319B0}" srcId="{B6F0C855-C0A5-42B9-8B19-8FC3B3193C30}" destId="{604B4BD6-C3C6-45B3-BA75-E66DE60BE9AE}" srcOrd="3" destOrd="0" parTransId="{B89B1C6C-ECEB-4AA3-8525-A4AA512A1083}" sibTransId="{5D946E08-5D93-4DDC-9CF8-F329FD5C6AAD}"/>
    <dgm:cxn modelId="{6021C0B1-FF42-43D7-A9FC-C7CC737D0E6B}" type="presOf" srcId="{1091500D-E94F-4686-8E45-B43F98397414}" destId="{7D93BB43-E8B4-4BA5-8717-1F2794730957}" srcOrd="0" destOrd="0" presId="urn:microsoft.com/office/officeart/2005/8/layout/hierarchy1"/>
    <dgm:cxn modelId="{C8EF74BB-B1DE-4843-A25E-54ED4B1C93F6}" srcId="{E69514FC-2CEA-4730-8052-68215009675B}" destId="{E2AC8CC4-70AE-450D-B369-F4A2223F787A}" srcOrd="0" destOrd="0" parTransId="{47673EC3-9EEC-4BE4-808E-00FCD9E4DF6E}" sibTransId="{57FF205C-EE10-44D1-8937-758177799BE7}"/>
    <dgm:cxn modelId="{F927B1BE-BCF2-4900-9CF5-3950B603ACE0}" type="presOf" srcId="{3FF97BD7-E61D-48C4-A3EA-824DD516414C}" destId="{689EE074-0376-4E23-800F-018512B1D0B6}" srcOrd="0" destOrd="0" presId="urn:microsoft.com/office/officeart/2005/8/layout/hierarchy1"/>
    <dgm:cxn modelId="{292686CB-341D-4420-8243-FB3325016BDA}" type="presOf" srcId="{604B4BD6-C3C6-45B3-BA75-E66DE60BE9AE}" destId="{38FDD0CE-5B79-4F7B-919F-A7B6EF01F0B1}" srcOrd="0" destOrd="0" presId="urn:microsoft.com/office/officeart/2005/8/layout/hierarchy1"/>
    <dgm:cxn modelId="{E608BBD0-9465-41F5-A1B0-DEF3DF8D7428}" type="presOf" srcId="{537EFD71-83C6-4F86-89AB-9F809977D423}" destId="{BCF6D62A-1077-4068-A34D-32F6A781444A}" srcOrd="0" destOrd="0" presId="urn:microsoft.com/office/officeart/2005/8/layout/hierarchy1"/>
    <dgm:cxn modelId="{67C760D8-FBAD-4D8C-9E4A-7771E6FE7B9C}" type="presOf" srcId="{0543634B-A72F-4BA1-90C1-4C080CFF37D3}" destId="{12306128-2EF9-4C17-B77D-9E3C4F764A68}" srcOrd="0" destOrd="0" presId="urn:microsoft.com/office/officeart/2005/8/layout/hierarchy1"/>
    <dgm:cxn modelId="{C996F1EC-90B5-466D-9B74-BDEE21481EE5}" type="presOf" srcId="{E2AC8CC4-70AE-450D-B369-F4A2223F787A}" destId="{2FBB75C2-417F-48EE-9810-0F97EF7432C7}" srcOrd="0" destOrd="0" presId="urn:microsoft.com/office/officeart/2005/8/layout/hierarchy1"/>
    <dgm:cxn modelId="{74FEA2F9-901C-4E64-A1F3-13AC2FA5EC72}" type="presOf" srcId="{47673EC3-9EEC-4BE4-808E-00FCD9E4DF6E}" destId="{65E08461-D457-405F-859F-9E94C5FEF433}" srcOrd="0" destOrd="0" presId="urn:microsoft.com/office/officeart/2005/8/layout/hierarchy1"/>
    <dgm:cxn modelId="{C05585FD-B39D-49B7-BEA8-CAF4BD2D1A1E}" srcId="{5D270EE7-328B-4C3A-84A2-94213868F90E}" destId="{E69514FC-2CEA-4730-8052-68215009675B}" srcOrd="1" destOrd="0" parTransId="{537EFD71-83C6-4F86-89AB-9F809977D423}" sibTransId="{328790A2-0A87-4C22-AB7B-CF49BFE941C1}"/>
    <dgm:cxn modelId="{B34EBA58-E5DB-49C1-9759-938EFF74E81A}" type="presParOf" srcId="{7D93BB43-E8B4-4BA5-8717-1F2794730957}" destId="{4096BC2F-0DDB-42CE-920A-AF8C0BD31C29}" srcOrd="0" destOrd="0" presId="urn:microsoft.com/office/officeart/2005/8/layout/hierarchy1"/>
    <dgm:cxn modelId="{D1531B5A-B5DA-47C7-8E84-4194E6FAE673}" type="presParOf" srcId="{4096BC2F-0DDB-42CE-920A-AF8C0BD31C29}" destId="{6C5D96FC-E1C9-4EF9-9C97-A932CF695F2A}" srcOrd="0" destOrd="0" presId="urn:microsoft.com/office/officeart/2005/8/layout/hierarchy1"/>
    <dgm:cxn modelId="{2C729572-1731-4146-9651-AAD42154C213}" type="presParOf" srcId="{6C5D96FC-E1C9-4EF9-9C97-A932CF695F2A}" destId="{F181758C-63BA-44FD-A3C8-682455C2F537}" srcOrd="0" destOrd="0" presId="urn:microsoft.com/office/officeart/2005/8/layout/hierarchy1"/>
    <dgm:cxn modelId="{4EBCB676-B3E6-428F-9AB6-5F683A8C8B0E}" type="presParOf" srcId="{6C5D96FC-E1C9-4EF9-9C97-A932CF695F2A}" destId="{7A637536-3B35-473C-A197-460FC8A8FC2D}" srcOrd="1" destOrd="0" presId="urn:microsoft.com/office/officeart/2005/8/layout/hierarchy1"/>
    <dgm:cxn modelId="{AD1A3198-19BB-4D5A-A30A-8C30DC79BFB0}" type="presParOf" srcId="{4096BC2F-0DDB-42CE-920A-AF8C0BD31C29}" destId="{DE64AE06-EFEE-4BF7-9BC3-4E18BECD59C9}" srcOrd="1" destOrd="0" presId="urn:microsoft.com/office/officeart/2005/8/layout/hierarchy1"/>
    <dgm:cxn modelId="{5E9A33C2-3583-4E33-B54F-C6BD480260AB}" type="presParOf" srcId="{DE64AE06-EFEE-4BF7-9BC3-4E18BECD59C9}" destId="{70B0C262-195E-4DCF-9F6F-59AC17143445}" srcOrd="0" destOrd="0" presId="urn:microsoft.com/office/officeart/2005/8/layout/hierarchy1"/>
    <dgm:cxn modelId="{20AAB185-701E-4A83-BECD-441B621FD9B1}" type="presParOf" srcId="{DE64AE06-EFEE-4BF7-9BC3-4E18BECD59C9}" destId="{0429FCC8-2132-4F5F-9CA9-0855976FEB5B}" srcOrd="1" destOrd="0" presId="urn:microsoft.com/office/officeart/2005/8/layout/hierarchy1"/>
    <dgm:cxn modelId="{BC52E20B-F909-4EF2-857D-E2386FC2271A}" type="presParOf" srcId="{0429FCC8-2132-4F5F-9CA9-0855976FEB5B}" destId="{580F6820-A662-4BFC-BDAC-02DE78FC7348}" srcOrd="0" destOrd="0" presId="urn:microsoft.com/office/officeart/2005/8/layout/hierarchy1"/>
    <dgm:cxn modelId="{B366443E-C088-4228-8449-078DABD58656}" type="presParOf" srcId="{580F6820-A662-4BFC-BDAC-02DE78FC7348}" destId="{A2747F4B-5BAF-42C9-80B3-9FD7C3CF55EA}" srcOrd="0" destOrd="0" presId="urn:microsoft.com/office/officeart/2005/8/layout/hierarchy1"/>
    <dgm:cxn modelId="{A1D4B2EF-F00E-4363-A1D7-6FAE97B1666C}" type="presParOf" srcId="{580F6820-A662-4BFC-BDAC-02DE78FC7348}" destId="{0C53CC47-AA7E-43EA-BF25-2CCC0C0796B4}" srcOrd="1" destOrd="0" presId="urn:microsoft.com/office/officeart/2005/8/layout/hierarchy1"/>
    <dgm:cxn modelId="{C8EB8D5F-0CC5-45E6-8160-549DDE9B6DE3}" type="presParOf" srcId="{0429FCC8-2132-4F5F-9CA9-0855976FEB5B}" destId="{C4A3173D-2AEE-4294-803B-7E3CA4D1CB46}" srcOrd="1" destOrd="0" presId="urn:microsoft.com/office/officeart/2005/8/layout/hierarchy1"/>
    <dgm:cxn modelId="{DBEAAEF3-2A0D-4DE7-B0CC-D441DAC0C7E2}" type="presParOf" srcId="{C4A3173D-2AEE-4294-803B-7E3CA4D1CB46}" destId="{07378556-9A98-4E90-AD58-1D7B1C291038}" srcOrd="0" destOrd="0" presId="urn:microsoft.com/office/officeart/2005/8/layout/hierarchy1"/>
    <dgm:cxn modelId="{95D092B1-6AD7-41BF-A62F-25DED3D0F5AE}" type="presParOf" srcId="{C4A3173D-2AEE-4294-803B-7E3CA4D1CB46}" destId="{295195F4-D0AE-443B-B5F5-01B0EC16CEC9}" srcOrd="1" destOrd="0" presId="urn:microsoft.com/office/officeart/2005/8/layout/hierarchy1"/>
    <dgm:cxn modelId="{2B378EE2-8FAC-4AE7-9B57-546CE1F17599}" type="presParOf" srcId="{295195F4-D0AE-443B-B5F5-01B0EC16CEC9}" destId="{D5FD5DCF-25CF-4D98-A432-10CD8EFE652B}" srcOrd="0" destOrd="0" presId="urn:microsoft.com/office/officeart/2005/8/layout/hierarchy1"/>
    <dgm:cxn modelId="{86D87B56-C399-459D-8B46-A0066B116261}" type="presParOf" srcId="{D5FD5DCF-25CF-4D98-A432-10CD8EFE652B}" destId="{6A117880-91CB-40FC-8CC6-207D483539B1}" srcOrd="0" destOrd="0" presId="urn:microsoft.com/office/officeart/2005/8/layout/hierarchy1"/>
    <dgm:cxn modelId="{241399B5-795E-495D-8F19-7DC79CA1D6C8}" type="presParOf" srcId="{D5FD5DCF-25CF-4D98-A432-10CD8EFE652B}" destId="{689EE074-0376-4E23-800F-018512B1D0B6}" srcOrd="1" destOrd="0" presId="urn:microsoft.com/office/officeart/2005/8/layout/hierarchy1"/>
    <dgm:cxn modelId="{309B43E7-C00B-4DFA-8914-0EB2EDA275AA}" type="presParOf" srcId="{295195F4-D0AE-443B-B5F5-01B0EC16CEC9}" destId="{EC2C96C6-DCB8-4A60-A641-D2E9082D33B0}" srcOrd="1" destOrd="0" presId="urn:microsoft.com/office/officeart/2005/8/layout/hierarchy1"/>
    <dgm:cxn modelId="{813DAA3B-88F2-4A8A-B8CD-31435DAF9A8E}" type="presParOf" srcId="{C4A3173D-2AEE-4294-803B-7E3CA4D1CB46}" destId="{1A271D64-D9CD-44FF-AB36-AD82F5D5B386}" srcOrd="2" destOrd="0" presId="urn:microsoft.com/office/officeart/2005/8/layout/hierarchy1"/>
    <dgm:cxn modelId="{9B193321-43A9-45DD-B5B4-C6A7F53CEC66}" type="presParOf" srcId="{C4A3173D-2AEE-4294-803B-7E3CA4D1CB46}" destId="{09A4D7EA-B337-41C4-A1BD-698F3168E433}" srcOrd="3" destOrd="0" presId="urn:microsoft.com/office/officeart/2005/8/layout/hierarchy1"/>
    <dgm:cxn modelId="{325E10E4-8F70-4980-AB7C-4F44190F01BD}" type="presParOf" srcId="{09A4D7EA-B337-41C4-A1BD-698F3168E433}" destId="{4DE87F46-1B2F-4E9B-B793-CD975E31BBCE}" srcOrd="0" destOrd="0" presId="urn:microsoft.com/office/officeart/2005/8/layout/hierarchy1"/>
    <dgm:cxn modelId="{CEB4EC83-0AAF-4F5D-B1E3-7B7DB78D7876}" type="presParOf" srcId="{4DE87F46-1B2F-4E9B-B793-CD975E31BBCE}" destId="{39040F5F-C77D-4245-BBB6-E9C884653D4D}" srcOrd="0" destOrd="0" presId="urn:microsoft.com/office/officeart/2005/8/layout/hierarchy1"/>
    <dgm:cxn modelId="{107F2838-031F-4A19-9A9A-2DEDA321F30D}" type="presParOf" srcId="{4DE87F46-1B2F-4E9B-B793-CD975E31BBCE}" destId="{12306128-2EF9-4C17-B77D-9E3C4F764A68}" srcOrd="1" destOrd="0" presId="urn:microsoft.com/office/officeart/2005/8/layout/hierarchy1"/>
    <dgm:cxn modelId="{4416976C-A8F1-4134-80DF-06DE8C59854B}" type="presParOf" srcId="{09A4D7EA-B337-41C4-A1BD-698F3168E433}" destId="{937C1195-E168-4426-AA74-434AACCD4787}" srcOrd="1" destOrd="0" presId="urn:microsoft.com/office/officeart/2005/8/layout/hierarchy1"/>
    <dgm:cxn modelId="{E419B4C7-513E-4712-A34A-2A541FA98DF3}" type="presParOf" srcId="{C4A3173D-2AEE-4294-803B-7E3CA4D1CB46}" destId="{78438EFE-E741-4E54-B155-CE62C347B4B9}" srcOrd="4" destOrd="0" presId="urn:microsoft.com/office/officeart/2005/8/layout/hierarchy1"/>
    <dgm:cxn modelId="{EC69F8F8-A36C-40BB-B625-6B7596D9FE52}" type="presParOf" srcId="{C4A3173D-2AEE-4294-803B-7E3CA4D1CB46}" destId="{57C0A6DC-B22E-4855-B1B8-1271B5429D93}" srcOrd="5" destOrd="0" presId="urn:microsoft.com/office/officeart/2005/8/layout/hierarchy1"/>
    <dgm:cxn modelId="{36B3AD9B-CCFF-48A2-BA76-872BD3F514F9}" type="presParOf" srcId="{57C0A6DC-B22E-4855-B1B8-1271B5429D93}" destId="{7FF4BD0E-91AF-40B4-8622-F73F222E7C65}" srcOrd="0" destOrd="0" presId="urn:microsoft.com/office/officeart/2005/8/layout/hierarchy1"/>
    <dgm:cxn modelId="{0DF7C021-2AE2-4EBF-A5AD-C92888903EBA}" type="presParOf" srcId="{7FF4BD0E-91AF-40B4-8622-F73F222E7C65}" destId="{4B9F3F1A-9A69-4A10-B29D-B4FAB6EEFDB2}" srcOrd="0" destOrd="0" presId="urn:microsoft.com/office/officeart/2005/8/layout/hierarchy1"/>
    <dgm:cxn modelId="{2C22E4A8-7ACF-4B58-8158-F8C32D703EFE}" type="presParOf" srcId="{7FF4BD0E-91AF-40B4-8622-F73F222E7C65}" destId="{331FC1EE-795F-4FD9-99AA-A57C1644B7B3}" srcOrd="1" destOrd="0" presId="urn:microsoft.com/office/officeart/2005/8/layout/hierarchy1"/>
    <dgm:cxn modelId="{5C4F6852-9848-4E35-9ACE-B10B0386E508}" type="presParOf" srcId="{57C0A6DC-B22E-4855-B1B8-1271B5429D93}" destId="{616E8ECE-E0CF-43E2-8D92-C50B570540F0}" srcOrd="1" destOrd="0" presId="urn:microsoft.com/office/officeart/2005/8/layout/hierarchy1"/>
    <dgm:cxn modelId="{D1D58EAB-EE02-4497-87E4-4D4B3ABBB1D5}" type="presParOf" srcId="{C4A3173D-2AEE-4294-803B-7E3CA4D1CB46}" destId="{01E75F52-78FE-461C-8CA3-DF58546D1F6B}" srcOrd="6" destOrd="0" presId="urn:microsoft.com/office/officeart/2005/8/layout/hierarchy1"/>
    <dgm:cxn modelId="{75EF87F5-9AB3-45EF-969A-7C091456B851}" type="presParOf" srcId="{C4A3173D-2AEE-4294-803B-7E3CA4D1CB46}" destId="{9FBF047E-1675-4B85-8E2D-98D9BF360B8B}" srcOrd="7" destOrd="0" presId="urn:microsoft.com/office/officeart/2005/8/layout/hierarchy1"/>
    <dgm:cxn modelId="{EF75D134-ECAF-491F-97C2-998F4B60B118}" type="presParOf" srcId="{9FBF047E-1675-4B85-8E2D-98D9BF360B8B}" destId="{29BD2D90-CA79-4AC2-B146-09AB321EEE09}" srcOrd="0" destOrd="0" presId="urn:microsoft.com/office/officeart/2005/8/layout/hierarchy1"/>
    <dgm:cxn modelId="{717FDACA-1FA2-4F40-B57B-DB6563B2DA86}" type="presParOf" srcId="{29BD2D90-CA79-4AC2-B146-09AB321EEE09}" destId="{5CFF973B-52D6-4ED3-8D1D-C4755DA4AADF}" srcOrd="0" destOrd="0" presId="urn:microsoft.com/office/officeart/2005/8/layout/hierarchy1"/>
    <dgm:cxn modelId="{C54FBF74-3380-4D7F-BA21-ED1D15B6C8DC}" type="presParOf" srcId="{29BD2D90-CA79-4AC2-B146-09AB321EEE09}" destId="{38FDD0CE-5B79-4F7B-919F-A7B6EF01F0B1}" srcOrd="1" destOrd="0" presId="urn:microsoft.com/office/officeart/2005/8/layout/hierarchy1"/>
    <dgm:cxn modelId="{D24D5ED1-32CA-48F4-BE06-808728AB23DF}" type="presParOf" srcId="{9FBF047E-1675-4B85-8E2D-98D9BF360B8B}" destId="{163EDD2B-6086-46A3-9998-7D30BBBB4871}" srcOrd="1" destOrd="0" presId="urn:microsoft.com/office/officeart/2005/8/layout/hierarchy1"/>
    <dgm:cxn modelId="{48B2C45F-6A90-4D06-9B08-AD12765EA993}" type="presParOf" srcId="{DE64AE06-EFEE-4BF7-9BC3-4E18BECD59C9}" destId="{BCF6D62A-1077-4068-A34D-32F6A781444A}" srcOrd="2" destOrd="0" presId="urn:microsoft.com/office/officeart/2005/8/layout/hierarchy1"/>
    <dgm:cxn modelId="{5A00D354-46DB-4A71-8346-187E8C3CE129}" type="presParOf" srcId="{DE64AE06-EFEE-4BF7-9BC3-4E18BECD59C9}" destId="{3E1F562D-2F7F-4D6B-BA50-8FD04273AB3F}" srcOrd="3" destOrd="0" presId="urn:microsoft.com/office/officeart/2005/8/layout/hierarchy1"/>
    <dgm:cxn modelId="{F88430F3-B3E9-40FF-BD86-14026A49E6A4}" type="presParOf" srcId="{3E1F562D-2F7F-4D6B-BA50-8FD04273AB3F}" destId="{E453A16E-DD79-446B-A740-FAEE4CC55E93}" srcOrd="0" destOrd="0" presId="urn:microsoft.com/office/officeart/2005/8/layout/hierarchy1"/>
    <dgm:cxn modelId="{0C6C0675-D988-4B5C-BA58-DB2B76A92367}" type="presParOf" srcId="{E453A16E-DD79-446B-A740-FAEE4CC55E93}" destId="{FD994FA4-44CE-40A6-8918-2644778292F9}" srcOrd="0" destOrd="0" presId="urn:microsoft.com/office/officeart/2005/8/layout/hierarchy1"/>
    <dgm:cxn modelId="{B943AC21-A067-4B64-ADE0-C02F01CF25A2}" type="presParOf" srcId="{E453A16E-DD79-446B-A740-FAEE4CC55E93}" destId="{1F36D21D-86E7-4DC6-B28B-BBE899CE5FF7}" srcOrd="1" destOrd="0" presId="urn:microsoft.com/office/officeart/2005/8/layout/hierarchy1"/>
    <dgm:cxn modelId="{9F98AF7C-2460-41BB-B92E-35C7BA77BC4F}" type="presParOf" srcId="{3E1F562D-2F7F-4D6B-BA50-8FD04273AB3F}" destId="{56859D1C-775B-4617-9859-A4F363B5A4CF}" srcOrd="1" destOrd="0" presId="urn:microsoft.com/office/officeart/2005/8/layout/hierarchy1"/>
    <dgm:cxn modelId="{C8509DD3-F9A9-403A-A059-C2066ACC25CC}" type="presParOf" srcId="{56859D1C-775B-4617-9859-A4F363B5A4CF}" destId="{65E08461-D457-405F-859F-9E94C5FEF433}" srcOrd="0" destOrd="0" presId="urn:microsoft.com/office/officeart/2005/8/layout/hierarchy1"/>
    <dgm:cxn modelId="{EE9A0C24-F62A-449E-A8FD-B19779571633}" type="presParOf" srcId="{56859D1C-775B-4617-9859-A4F363B5A4CF}" destId="{B516D2D0-1902-49B4-89D0-AF4661695A7E}" srcOrd="1" destOrd="0" presId="urn:microsoft.com/office/officeart/2005/8/layout/hierarchy1"/>
    <dgm:cxn modelId="{1F26F224-0CAE-4F0D-B3C9-E9F49215D4D0}" type="presParOf" srcId="{B516D2D0-1902-49B4-89D0-AF4661695A7E}" destId="{9E2E5082-4DF0-419B-93A7-1A0495320832}" srcOrd="0" destOrd="0" presId="urn:microsoft.com/office/officeart/2005/8/layout/hierarchy1"/>
    <dgm:cxn modelId="{6F708F22-18D9-4A97-A41F-1FDCCD0BCB51}" type="presParOf" srcId="{9E2E5082-4DF0-419B-93A7-1A0495320832}" destId="{093A6256-16E2-4A25-AE88-ABD6817608F1}" srcOrd="0" destOrd="0" presId="urn:microsoft.com/office/officeart/2005/8/layout/hierarchy1"/>
    <dgm:cxn modelId="{F786CC29-2EAE-4132-AB5C-305E7F9E7AC3}" type="presParOf" srcId="{9E2E5082-4DF0-419B-93A7-1A0495320832}" destId="{2FBB75C2-417F-48EE-9810-0F97EF7432C7}" srcOrd="1" destOrd="0" presId="urn:microsoft.com/office/officeart/2005/8/layout/hierarchy1"/>
    <dgm:cxn modelId="{A7245553-BB12-4E00-B1A8-0B64B355793E}" type="presParOf" srcId="{B516D2D0-1902-49B4-89D0-AF4661695A7E}" destId="{2B07C940-FA4D-484D-BB22-E080CCD81D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2249E-049F-1F40-9562-C600A07BF3D5}">
      <dsp:nvSpPr>
        <dsp:cNvPr id="0" name=""/>
        <dsp:cNvSpPr/>
      </dsp:nvSpPr>
      <dsp:spPr>
        <a:xfrm>
          <a:off x="1388" y="289245"/>
          <a:ext cx="1745163" cy="98152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课程设计</a:t>
          </a:r>
        </a:p>
      </dsp:txBody>
      <dsp:txXfrm>
        <a:off x="1388" y="289245"/>
        <a:ext cx="1745163" cy="654347"/>
      </dsp:txXfrm>
    </dsp:sp>
    <dsp:sp modelId="{A2CB3B9D-CD04-A74F-8492-BC0F0903DBF9}">
      <dsp:nvSpPr>
        <dsp:cNvPr id="0" name=""/>
        <dsp:cNvSpPr/>
      </dsp:nvSpPr>
      <dsp:spPr>
        <a:xfrm>
          <a:off x="358831" y="943592"/>
          <a:ext cx="1745163" cy="3118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课程目标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课程内容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课程结构</a:t>
          </a:r>
        </a:p>
      </dsp:txBody>
      <dsp:txXfrm>
        <a:off x="409945" y="994706"/>
        <a:ext cx="1642935" cy="3016272"/>
      </dsp:txXfrm>
    </dsp:sp>
    <dsp:sp modelId="{4F682275-C7FA-CF49-A524-8F709CFF6BBF}">
      <dsp:nvSpPr>
        <dsp:cNvPr id="0" name=""/>
        <dsp:cNvSpPr/>
      </dsp:nvSpPr>
      <dsp:spPr>
        <a:xfrm>
          <a:off x="2011112" y="399171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2011112" y="486070"/>
        <a:ext cx="430520" cy="260697"/>
      </dsp:txXfrm>
    </dsp:sp>
    <dsp:sp modelId="{9CDBD89A-5A9D-1B44-A885-024A2C1F503B}">
      <dsp:nvSpPr>
        <dsp:cNvPr id="0" name=""/>
        <dsp:cNvSpPr/>
      </dsp:nvSpPr>
      <dsp:spPr>
        <a:xfrm>
          <a:off x="2804794" y="289245"/>
          <a:ext cx="1745163" cy="98152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课程建设</a:t>
          </a:r>
        </a:p>
      </dsp:txBody>
      <dsp:txXfrm>
        <a:off x="2804794" y="289245"/>
        <a:ext cx="1745163" cy="654347"/>
      </dsp:txXfrm>
    </dsp:sp>
    <dsp:sp modelId="{0138601B-DDC5-9744-B8AE-CBCCE55F5CDF}">
      <dsp:nvSpPr>
        <dsp:cNvPr id="0" name=""/>
        <dsp:cNvSpPr/>
      </dsp:nvSpPr>
      <dsp:spPr>
        <a:xfrm>
          <a:off x="3162237" y="943592"/>
          <a:ext cx="1745163" cy="3118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90421"/>
              <a:satOff val="1725"/>
              <a:lumOff val="7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学习设计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学习材料设计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媒体选择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学习材料制作</a:t>
          </a:r>
        </a:p>
      </dsp:txBody>
      <dsp:txXfrm>
        <a:off x="3213351" y="994706"/>
        <a:ext cx="1642935" cy="3016272"/>
      </dsp:txXfrm>
    </dsp:sp>
    <dsp:sp modelId="{CED83082-F754-C449-A943-9ED7B52ABD41}">
      <dsp:nvSpPr>
        <dsp:cNvPr id="0" name=""/>
        <dsp:cNvSpPr/>
      </dsp:nvSpPr>
      <dsp:spPr>
        <a:xfrm>
          <a:off x="4814517" y="399171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35647"/>
            <a:satOff val="-313"/>
            <a:lumOff val="99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4814517" y="486070"/>
        <a:ext cx="430520" cy="260697"/>
      </dsp:txXfrm>
    </dsp:sp>
    <dsp:sp modelId="{027F8958-7402-7745-BD9A-2E2BD1A60F7B}">
      <dsp:nvSpPr>
        <dsp:cNvPr id="0" name=""/>
        <dsp:cNvSpPr/>
      </dsp:nvSpPr>
      <dsp:spPr>
        <a:xfrm>
          <a:off x="5608199" y="289245"/>
          <a:ext cx="1745163" cy="98152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课程发送</a:t>
          </a:r>
        </a:p>
      </dsp:txBody>
      <dsp:txXfrm>
        <a:off x="5608199" y="289245"/>
        <a:ext cx="1745163" cy="654347"/>
      </dsp:txXfrm>
    </dsp:sp>
    <dsp:sp modelId="{BDC6D1B1-1CC6-6242-951E-33BC868E0BC2}">
      <dsp:nvSpPr>
        <dsp:cNvPr id="0" name=""/>
        <dsp:cNvSpPr/>
      </dsp:nvSpPr>
      <dsp:spPr>
        <a:xfrm>
          <a:off x="5965642" y="943592"/>
          <a:ext cx="1745163" cy="3118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80842"/>
              <a:satOff val="3450"/>
              <a:lumOff val="152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技术平台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网络发送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接收课程</a:t>
          </a:r>
        </a:p>
      </dsp:txBody>
      <dsp:txXfrm>
        <a:off x="6016756" y="994706"/>
        <a:ext cx="1642935" cy="3016272"/>
      </dsp:txXfrm>
    </dsp:sp>
    <dsp:sp modelId="{0131B516-AC28-A543-8076-9769F31B0D3C}">
      <dsp:nvSpPr>
        <dsp:cNvPr id="0" name=""/>
        <dsp:cNvSpPr/>
      </dsp:nvSpPr>
      <dsp:spPr>
        <a:xfrm>
          <a:off x="7617923" y="399171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1295"/>
            <a:satOff val="-626"/>
            <a:lumOff val="198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7617923" y="486070"/>
        <a:ext cx="430520" cy="260697"/>
      </dsp:txXfrm>
    </dsp:sp>
    <dsp:sp modelId="{255949F0-0726-DC4B-8F1E-A20F0729263D}">
      <dsp:nvSpPr>
        <dsp:cNvPr id="0" name=""/>
        <dsp:cNvSpPr/>
      </dsp:nvSpPr>
      <dsp:spPr>
        <a:xfrm>
          <a:off x="8411604" y="289245"/>
          <a:ext cx="1745163" cy="98152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学生学习</a:t>
          </a:r>
        </a:p>
      </dsp:txBody>
      <dsp:txXfrm>
        <a:off x="8411604" y="289245"/>
        <a:ext cx="1745163" cy="654347"/>
      </dsp:txXfrm>
    </dsp:sp>
    <dsp:sp modelId="{8C1EC1C1-53F6-5841-964A-E60970D49E3C}">
      <dsp:nvSpPr>
        <dsp:cNvPr id="0" name=""/>
        <dsp:cNvSpPr/>
      </dsp:nvSpPr>
      <dsp:spPr>
        <a:xfrm>
          <a:off x="8769047" y="943592"/>
          <a:ext cx="1745163" cy="3118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学习活动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支持服务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学习材料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更新补充</a:t>
          </a:r>
        </a:p>
      </dsp:txBody>
      <dsp:txXfrm>
        <a:off x="8820161" y="994706"/>
        <a:ext cx="1642935" cy="3016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5182E-57A6-D340-A87D-68DEA052CAE8}">
      <dsp:nvSpPr>
        <dsp:cNvPr id="0" name=""/>
        <dsp:cNvSpPr/>
      </dsp:nvSpPr>
      <dsp:spPr>
        <a:xfrm rot="10800000">
          <a:off x="2051359" y="0"/>
          <a:ext cx="6992874" cy="120921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500" kern="1200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以听课和练习为主（</a:t>
          </a:r>
          <a:r>
            <a:rPr lang="en-US" altLang="zh-CN" sz="3500" kern="1200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XMOOC</a:t>
          </a:r>
          <a:r>
            <a:rPr lang="zh-CN" altLang="en-US" sz="3500" kern="1200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）</a:t>
          </a:r>
        </a:p>
      </dsp:txBody>
      <dsp:txXfrm rot="10800000">
        <a:off x="2353663" y="0"/>
        <a:ext cx="6690570" cy="1209216"/>
      </dsp:txXfrm>
    </dsp:sp>
    <dsp:sp modelId="{BEECD026-3CC1-5D43-AF37-BB9F139A3260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B9CAE-AD70-3C46-BAD3-7086E45F9BFC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500" kern="1200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以学习活动为主（</a:t>
          </a:r>
          <a:r>
            <a:rPr lang="en-US" altLang="zh-CN" sz="3500" kern="1200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AMOOC</a:t>
          </a:r>
          <a:r>
            <a:rPr lang="zh-CN" altLang="en-US" sz="3500" kern="1200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）</a:t>
          </a:r>
        </a:p>
      </dsp:txBody>
      <dsp:txXfrm rot="10800000">
        <a:off x="2365971" y="1571060"/>
        <a:ext cx="6690570" cy="1209216"/>
      </dsp:txXfrm>
    </dsp:sp>
    <dsp:sp modelId="{858ACB97-A8FE-204F-A5CE-BC5558201072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1C31E-39E0-E24E-8C17-E0A14100A10E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500" kern="120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以研讨和分享为主（</a:t>
          </a:r>
          <a:r>
            <a:rPr lang="en-US" altLang="zh-CN" sz="3500" kern="120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CMOOC</a:t>
          </a:r>
          <a:r>
            <a:rPr lang="zh-CN" altLang="en-US" sz="3500" kern="120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）</a:t>
          </a:r>
          <a:endParaRPr lang="zh-CN" altLang="en-US" sz="3500" kern="1200" dirty="0">
            <a:latin typeface="Microsoft YaHei" panose="020B0503020204020204" pitchFamily="34" charset="-122"/>
            <a:ea typeface="Microsoft YaHei" panose="020B0503020204020204" pitchFamily="34" charset="-122"/>
            <a:cs typeface="+mn-cs"/>
          </a:endParaRPr>
        </a:p>
      </dsp:txBody>
      <dsp:txXfrm rot="10800000">
        <a:off x="2365971" y="3141237"/>
        <a:ext cx="6690570" cy="1209216"/>
      </dsp:txXfrm>
    </dsp:sp>
    <dsp:sp modelId="{F4C97412-D5C7-BC4C-BEB9-DCCCAAE65D18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80EBD-2A4B-4F4E-A957-D451078882CC}">
      <dsp:nvSpPr>
        <dsp:cNvPr id="0" name=""/>
        <dsp:cNvSpPr/>
      </dsp:nvSpPr>
      <dsp:spPr>
        <a:xfrm rot="5400000">
          <a:off x="4920640" y="-1926013"/>
          <a:ext cx="993059" cy="509851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课程大纲，计划安排，学习指导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教学团队</a:t>
          </a:r>
        </a:p>
      </dsp:txBody>
      <dsp:txXfrm rot="-5400000">
        <a:off x="2867914" y="175190"/>
        <a:ext cx="5050036" cy="896105"/>
      </dsp:txXfrm>
    </dsp:sp>
    <dsp:sp modelId="{2AFE3B5E-3C6A-4ACB-A3F4-00F8B899E8DF}">
      <dsp:nvSpPr>
        <dsp:cNvPr id="0" name=""/>
        <dsp:cNvSpPr/>
      </dsp:nvSpPr>
      <dsp:spPr>
        <a:xfrm>
          <a:off x="0" y="2580"/>
          <a:ext cx="2867913" cy="12413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课程导入</a:t>
          </a:r>
        </a:p>
      </dsp:txBody>
      <dsp:txXfrm>
        <a:off x="60596" y="63176"/>
        <a:ext cx="2746721" cy="1120132"/>
      </dsp:txXfrm>
    </dsp:sp>
    <dsp:sp modelId="{A4794EE2-9FF0-4770-BCD8-9AB07160CDA7}">
      <dsp:nvSpPr>
        <dsp:cNvPr id="0" name=""/>
        <dsp:cNvSpPr/>
      </dsp:nvSpPr>
      <dsp:spPr>
        <a:xfrm rot="5400000">
          <a:off x="4920640" y="-622622"/>
          <a:ext cx="993059" cy="509851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授课视频：微视频、网页、案例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电子书，文字材料、模拟软件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扩展学习资源</a:t>
          </a:r>
        </a:p>
      </dsp:txBody>
      <dsp:txXfrm rot="-5400000">
        <a:off x="2867914" y="1478581"/>
        <a:ext cx="5050036" cy="896105"/>
      </dsp:txXfrm>
    </dsp:sp>
    <dsp:sp modelId="{9BD44E21-AC2F-4585-AEAF-0919FBFB082D}">
      <dsp:nvSpPr>
        <dsp:cNvPr id="0" name=""/>
        <dsp:cNvSpPr/>
      </dsp:nvSpPr>
      <dsp:spPr>
        <a:xfrm>
          <a:off x="0" y="1305971"/>
          <a:ext cx="2867913" cy="12413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>
              <a:latin typeface="微软雅黑" panose="020B0503020204020204" pitchFamily="34" charset="-122"/>
              <a:ea typeface="微软雅黑" panose="020B0503020204020204" pitchFamily="34" charset="-122"/>
            </a:rPr>
            <a:t>学习资源</a:t>
          </a:r>
          <a:endParaRPr lang="zh-CN" alt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0596" y="1366567"/>
        <a:ext cx="2746721" cy="1120132"/>
      </dsp:txXfrm>
    </dsp:sp>
    <dsp:sp modelId="{10733DAF-D2B7-49FC-97EF-796E7E96FC42}">
      <dsp:nvSpPr>
        <dsp:cNvPr id="0" name=""/>
        <dsp:cNvSpPr/>
      </dsp:nvSpPr>
      <dsp:spPr>
        <a:xfrm rot="5400000">
          <a:off x="4920640" y="680768"/>
          <a:ext cx="993059" cy="509851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协作学习活动：</a:t>
          </a:r>
          <a:r>
            <a:rPr lang="en-US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WIKI</a:t>
          </a: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写作活动、项目学习、论坛、互评互议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个人学习活动：反思、阅读报告，在线练习，提出问题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测试及操作：在线测试，在线操作练习，模拟训练</a:t>
          </a:r>
        </a:p>
      </dsp:txBody>
      <dsp:txXfrm rot="-5400000">
        <a:off x="2867914" y="2781972"/>
        <a:ext cx="5050036" cy="896105"/>
      </dsp:txXfrm>
    </dsp:sp>
    <dsp:sp modelId="{FDD4193F-737F-4A0D-A6B9-17EECB8DB20E}">
      <dsp:nvSpPr>
        <dsp:cNvPr id="0" name=""/>
        <dsp:cNvSpPr/>
      </dsp:nvSpPr>
      <dsp:spPr>
        <a:xfrm>
          <a:off x="0" y="2609362"/>
          <a:ext cx="2867913" cy="12413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>
              <a:latin typeface="微软雅黑" panose="020B0503020204020204" pitchFamily="34" charset="-122"/>
              <a:ea typeface="微软雅黑" panose="020B0503020204020204" pitchFamily="34" charset="-122"/>
            </a:rPr>
            <a:t>在线学习活动</a:t>
          </a:r>
          <a:endParaRPr lang="zh-CN" alt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0596" y="2669958"/>
        <a:ext cx="2746721" cy="1120132"/>
      </dsp:txXfrm>
    </dsp:sp>
    <dsp:sp modelId="{06F6B305-321E-4C29-A164-F19CBB447F6A}">
      <dsp:nvSpPr>
        <dsp:cNvPr id="0" name=""/>
        <dsp:cNvSpPr/>
      </dsp:nvSpPr>
      <dsp:spPr>
        <a:xfrm rot="5400000">
          <a:off x="4920640" y="1984159"/>
          <a:ext cx="993059" cy="509851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信息发布：学习状况发布、重要事件通知、重要时间提示等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过程管理：学习过程管理、学习状况发布，学习成绩通知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学习工具：仪表盘、笔记、标注、标签等工具</a:t>
          </a:r>
        </a:p>
      </dsp:txBody>
      <dsp:txXfrm rot="-5400000">
        <a:off x="2867914" y="4085363"/>
        <a:ext cx="5050036" cy="896105"/>
      </dsp:txXfrm>
    </dsp:sp>
    <dsp:sp modelId="{28579DFE-BEDA-49DC-AA05-6252E6A079FE}">
      <dsp:nvSpPr>
        <dsp:cNvPr id="0" name=""/>
        <dsp:cNvSpPr/>
      </dsp:nvSpPr>
      <dsp:spPr>
        <a:xfrm>
          <a:off x="0" y="3912753"/>
          <a:ext cx="2867913" cy="12413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>
              <a:latin typeface="微软雅黑" panose="020B0503020204020204" pitchFamily="34" charset="-122"/>
              <a:ea typeface="微软雅黑" panose="020B0503020204020204" pitchFamily="34" charset="-122"/>
            </a:rPr>
            <a:t>辅助工具</a:t>
          </a:r>
          <a:endParaRPr lang="zh-CN" alt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0596" y="3973349"/>
        <a:ext cx="2746721" cy="11201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08461-D457-405F-859F-9E94C5FEF433}">
      <dsp:nvSpPr>
        <dsp:cNvPr id="0" name=""/>
        <dsp:cNvSpPr/>
      </dsp:nvSpPr>
      <dsp:spPr>
        <a:xfrm>
          <a:off x="9609362" y="2724747"/>
          <a:ext cx="91440" cy="507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60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6D62A-1077-4068-A34D-32F6A781444A}">
      <dsp:nvSpPr>
        <dsp:cNvPr id="0" name=""/>
        <dsp:cNvSpPr/>
      </dsp:nvSpPr>
      <dsp:spPr>
        <a:xfrm>
          <a:off x="6988590" y="1108853"/>
          <a:ext cx="2666491" cy="507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916"/>
              </a:lnTo>
              <a:lnTo>
                <a:pt x="2666491" y="345916"/>
              </a:lnTo>
              <a:lnTo>
                <a:pt x="2666491" y="507602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75F52-78FE-461C-8CA3-DF58546D1F6B}">
      <dsp:nvSpPr>
        <dsp:cNvPr id="0" name=""/>
        <dsp:cNvSpPr/>
      </dsp:nvSpPr>
      <dsp:spPr>
        <a:xfrm>
          <a:off x="4322099" y="2724747"/>
          <a:ext cx="3199789" cy="507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916"/>
              </a:lnTo>
              <a:lnTo>
                <a:pt x="3199789" y="345916"/>
              </a:lnTo>
              <a:lnTo>
                <a:pt x="3199789" y="50760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38EFE-E741-4E54-B155-CE62C347B4B9}">
      <dsp:nvSpPr>
        <dsp:cNvPr id="0" name=""/>
        <dsp:cNvSpPr/>
      </dsp:nvSpPr>
      <dsp:spPr>
        <a:xfrm>
          <a:off x="4322099" y="2724747"/>
          <a:ext cx="1066596" cy="507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916"/>
              </a:lnTo>
              <a:lnTo>
                <a:pt x="1066596" y="345916"/>
              </a:lnTo>
              <a:lnTo>
                <a:pt x="1066596" y="50760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71D64-D9CD-44FF-AB36-AD82F5D5B386}">
      <dsp:nvSpPr>
        <dsp:cNvPr id="0" name=""/>
        <dsp:cNvSpPr/>
      </dsp:nvSpPr>
      <dsp:spPr>
        <a:xfrm>
          <a:off x="3255503" y="2724747"/>
          <a:ext cx="1066596" cy="507602"/>
        </a:xfrm>
        <a:custGeom>
          <a:avLst/>
          <a:gdLst/>
          <a:ahLst/>
          <a:cxnLst/>
          <a:rect l="0" t="0" r="0" b="0"/>
          <a:pathLst>
            <a:path>
              <a:moveTo>
                <a:pt x="1066596" y="0"/>
              </a:moveTo>
              <a:lnTo>
                <a:pt x="1066596" y="345916"/>
              </a:lnTo>
              <a:lnTo>
                <a:pt x="0" y="345916"/>
              </a:lnTo>
              <a:lnTo>
                <a:pt x="0" y="50760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78556-9A98-4E90-AD58-1D7B1C291038}">
      <dsp:nvSpPr>
        <dsp:cNvPr id="0" name=""/>
        <dsp:cNvSpPr/>
      </dsp:nvSpPr>
      <dsp:spPr>
        <a:xfrm>
          <a:off x="1122310" y="2724747"/>
          <a:ext cx="3199789" cy="507602"/>
        </a:xfrm>
        <a:custGeom>
          <a:avLst/>
          <a:gdLst/>
          <a:ahLst/>
          <a:cxnLst/>
          <a:rect l="0" t="0" r="0" b="0"/>
          <a:pathLst>
            <a:path>
              <a:moveTo>
                <a:pt x="3199789" y="0"/>
              </a:moveTo>
              <a:lnTo>
                <a:pt x="3199789" y="345916"/>
              </a:lnTo>
              <a:lnTo>
                <a:pt x="0" y="345916"/>
              </a:lnTo>
              <a:lnTo>
                <a:pt x="0" y="50760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0C262-195E-4DCF-9F6F-59AC17143445}">
      <dsp:nvSpPr>
        <dsp:cNvPr id="0" name=""/>
        <dsp:cNvSpPr/>
      </dsp:nvSpPr>
      <dsp:spPr>
        <a:xfrm>
          <a:off x="4322099" y="1108853"/>
          <a:ext cx="2666491" cy="507602"/>
        </a:xfrm>
        <a:custGeom>
          <a:avLst/>
          <a:gdLst/>
          <a:ahLst/>
          <a:cxnLst/>
          <a:rect l="0" t="0" r="0" b="0"/>
          <a:pathLst>
            <a:path>
              <a:moveTo>
                <a:pt x="2666491" y="0"/>
              </a:moveTo>
              <a:lnTo>
                <a:pt x="2666491" y="345916"/>
              </a:lnTo>
              <a:lnTo>
                <a:pt x="0" y="345916"/>
              </a:lnTo>
              <a:lnTo>
                <a:pt x="0" y="507602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1758C-63BA-44FD-A3C8-682455C2F537}">
      <dsp:nvSpPr>
        <dsp:cNvPr id="0" name=""/>
        <dsp:cNvSpPr/>
      </dsp:nvSpPr>
      <dsp:spPr>
        <a:xfrm>
          <a:off x="6115921" y="562"/>
          <a:ext cx="1745339" cy="1108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637536-3B35-473C-A197-460FC8A8FC2D}">
      <dsp:nvSpPr>
        <dsp:cNvPr id="0" name=""/>
        <dsp:cNvSpPr/>
      </dsp:nvSpPr>
      <dsp:spPr>
        <a:xfrm>
          <a:off x="6309847" y="184793"/>
          <a:ext cx="1745339" cy="1108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在线课程</a:t>
          </a:r>
        </a:p>
      </dsp:txBody>
      <dsp:txXfrm>
        <a:off x="6342308" y="217254"/>
        <a:ext cx="1680417" cy="1043368"/>
      </dsp:txXfrm>
    </dsp:sp>
    <dsp:sp modelId="{A2747F4B-5BAF-42C9-80B3-9FD7C3CF55EA}">
      <dsp:nvSpPr>
        <dsp:cNvPr id="0" name=""/>
        <dsp:cNvSpPr/>
      </dsp:nvSpPr>
      <dsp:spPr>
        <a:xfrm>
          <a:off x="3449429" y="1616456"/>
          <a:ext cx="1745339" cy="1108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3CC47-AA7E-43EA-BF25-2CCC0C0796B4}">
      <dsp:nvSpPr>
        <dsp:cNvPr id="0" name=""/>
        <dsp:cNvSpPr/>
      </dsp:nvSpPr>
      <dsp:spPr>
        <a:xfrm>
          <a:off x="3643356" y="1800686"/>
          <a:ext cx="1745339" cy="1108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开放在线课程</a:t>
          </a:r>
        </a:p>
      </dsp:txBody>
      <dsp:txXfrm>
        <a:off x="3675817" y="1833147"/>
        <a:ext cx="1680417" cy="1043368"/>
      </dsp:txXfrm>
    </dsp:sp>
    <dsp:sp modelId="{6A117880-91CB-40FC-8CC6-207D483539B1}">
      <dsp:nvSpPr>
        <dsp:cNvPr id="0" name=""/>
        <dsp:cNvSpPr/>
      </dsp:nvSpPr>
      <dsp:spPr>
        <a:xfrm>
          <a:off x="249640" y="3232350"/>
          <a:ext cx="1745339" cy="1108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9EE074-0376-4E23-800F-018512B1D0B6}">
      <dsp:nvSpPr>
        <dsp:cNvPr id="0" name=""/>
        <dsp:cNvSpPr/>
      </dsp:nvSpPr>
      <dsp:spPr>
        <a:xfrm>
          <a:off x="443566" y="3416580"/>
          <a:ext cx="1745339" cy="1108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MOOC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  <a:cs typeface="Times New Roman" panose="02020603050405020304" pitchFamily="18" charset="0"/>
          </a:endParaRPr>
        </a:p>
      </dsp:txBody>
      <dsp:txXfrm>
        <a:off x="476027" y="3449041"/>
        <a:ext cx="1680417" cy="1043368"/>
      </dsp:txXfrm>
    </dsp:sp>
    <dsp:sp modelId="{39040F5F-C77D-4245-BBB6-E9C884653D4D}">
      <dsp:nvSpPr>
        <dsp:cNvPr id="0" name=""/>
        <dsp:cNvSpPr/>
      </dsp:nvSpPr>
      <dsp:spPr>
        <a:xfrm>
          <a:off x="2382833" y="3232350"/>
          <a:ext cx="1745339" cy="1108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306128-2EF9-4C17-B77D-9E3C4F764A68}">
      <dsp:nvSpPr>
        <dsp:cNvPr id="0" name=""/>
        <dsp:cNvSpPr/>
      </dsp:nvSpPr>
      <dsp:spPr>
        <a:xfrm>
          <a:off x="2576759" y="3416580"/>
          <a:ext cx="1745339" cy="1108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UOOC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  <a:cs typeface="Times New Roman" panose="02020603050405020304" pitchFamily="18" charset="0"/>
          </a:endParaRPr>
        </a:p>
      </dsp:txBody>
      <dsp:txXfrm>
        <a:off x="2609220" y="3449041"/>
        <a:ext cx="1680417" cy="1043368"/>
      </dsp:txXfrm>
    </dsp:sp>
    <dsp:sp modelId="{4B9F3F1A-9A69-4A10-B29D-B4FAB6EEFDB2}">
      <dsp:nvSpPr>
        <dsp:cNvPr id="0" name=""/>
        <dsp:cNvSpPr/>
      </dsp:nvSpPr>
      <dsp:spPr>
        <a:xfrm>
          <a:off x="4516026" y="3232350"/>
          <a:ext cx="1745339" cy="1108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1FC1EE-795F-4FD9-99AA-A57C1644B7B3}">
      <dsp:nvSpPr>
        <dsp:cNvPr id="0" name=""/>
        <dsp:cNvSpPr/>
      </dsp:nvSpPr>
      <dsp:spPr>
        <a:xfrm>
          <a:off x="4709952" y="3416580"/>
          <a:ext cx="1745339" cy="1108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LOOC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  <a:cs typeface="Times New Roman" panose="02020603050405020304" pitchFamily="18" charset="0"/>
          </a:endParaRPr>
        </a:p>
      </dsp:txBody>
      <dsp:txXfrm>
        <a:off x="4742413" y="3449041"/>
        <a:ext cx="1680417" cy="1043368"/>
      </dsp:txXfrm>
    </dsp:sp>
    <dsp:sp modelId="{5CFF973B-52D6-4ED3-8D1D-C4755DA4AADF}">
      <dsp:nvSpPr>
        <dsp:cNvPr id="0" name=""/>
        <dsp:cNvSpPr/>
      </dsp:nvSpPr>
      <dsp:spPr>
        <a:xfrm>
          <a:off x="6649219" y="3232350"/>
          <a:ext cx="1745339" cy="1108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FDD0CE-5B79-4F7B-919F-A7B6EF01F0B1}">
      <dsp:nvSpPr>
        <dsp:cNvPr id="0" name=""/>
        <dsp:cNvSpPr/>
      </dsp:nvSpPr>
      <dsp:spPr>
        <a:xfrm>
          <a:off x="6843145" y="3416580"/>
          <a:ext cx="1745339" cy="1108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POOC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  <a:cs typeface="Times New Roman" panose="02020603050405020304" pitchFamily="18" charset="0"/>
          </a:endParaRPr>
        </a:p>
      </dsp:txBody>
      <dsp:txXfrm>
        <a:off x="6875606" y="3449041"/>
        <a:ext cx="1680417" cy="1043368"/>
      </dsp:txXfrm>
    </dsp:sp>
    <dsp:sp modelId="{FD994FA4-44CE-40A6-8918-2644778292F9}">
      <dsp:nvSpPr>
        <dsp:cNvPr id="0" name=""/>
        <dsp:cNvSpPr/>
      </dsp:nvSpPr>
      <dsp:spPr>
        <a:xfrm>
          <a:off x="8782412" y="1616456"/>
          <a:ext cx="1745339" cy="1108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36D21D-86E7-4DC6-B28B-BBE899CE5FF7}">
      <dsp:nvSpPr>
        <dsp:cNvPr id="0" name=""/>
        <dsp:cNvSpPr/>
      </dsp:nvSpPr>
      <dsp:spPr>
        <a:xfrm>
          <a:off x="8976338" y="1800686"/>
          <a:ext cx="1745339" cy="1108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非开放在线课程</a:t>
          </a:r>
        </a:p>
      </dsp:txBody>
      <dsp:txXfrm>
        <a:off x="9008799" y="1833147"/>
        <a:ext cx="1680417" cy="1043368"/>
      </dsp:txXfrm>
    </dsp:sp>
    <dsp:sp modelId="{093A6256-16E2-4A25-AE88-ABD6817608F1}">
      <dsp:nvSpPr>
        <dsp:cNvPr id="0" name=""/>
        <dsp:cNvSpPr/>
      </dsp:nvSpPr>
      <dsp:spPr>
        <a:xfrm>
          <a:off x="8782412" y="3232350"/>
          <a:ext cx="1745339" cy="1108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BB75C2-417F-48EE-9810-0F97EF7432C7}">
      <dsp:nvSpPr>
        <dsp:cNvPr id="0" name=""/>
        <dsp:cNvSpPr/>
      </dsp:nvSpPr>
      <dsp:spPr>
        <a:xfrm>
          <a:off x="8976338" y="3416580"/>
          <a:ext cx="1745339" cy="1108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SPOC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  <a:cs typeface="Times New Roman" panose="02020603050405020304" pitchFamily="18" charset="0"/>
          </a:endParaRPr>
        </a:p>
      </dsp:txBody>
      <dsp:txXfrm>
        <a:off x="9008799" y="3449041"/>
        <a:ext cx="1680417" cy="1043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19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9620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2021/10/13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9621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9622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9504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13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049614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1049615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9616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617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049618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80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048584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1048585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586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1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1049582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583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9584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1049573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574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9575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664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665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1048666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7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5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9586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958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104958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58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0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9591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9592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593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1049594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595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6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9597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049598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9599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1049600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9601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1049602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603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1049569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1049570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571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4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1049605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606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7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1049608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1049609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2021/10/13</a:t>
            </a:fld>
            <a:endParaRPr lang="zh-CN" altLang="en-US" dirty="0"/>
          </a:p>
        </p:txBody>
      </p:sp>
      <p:sp>
        <p:nvSpPr>
          <p:cNvPr id="1049610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9611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9612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1049577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578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1049579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580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48581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直角三角形 9"/>
          <p:cNvSpPr/>
          <p:nvPr/>
        </p:nvSpPr>
        <p:spPr>
          <a:xfrm flipH="1" flipV="1">
            <a:off x="4949825" y="-35560"/>
            <a:ext cx="7269480" cy="3656330"/>
          </a:xfrm>
          <a:prstGeom prst="rtTriangle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8" name="直角三角形 5"/>
          <p:cNvSpPr/>
          <p:nvPr/>
        </p:nvSpPr>
        <p:spPr>
          <a:xfrm>
            <a:off x="-13970" y="3239770"/>
            <a:ext cx="7269480" cy="3656330"/>
          </a:xfrm>
          <a:prstGeom prst="rtTriangle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9" name="矩形 6"/>
          <p:cNvSpPr/>
          <p:nvPr/>
        </p:nvSpPr>
        <p:spPr>
          <a:xfrm>
            <a:off x="419735" y="444500"/>
            <a:ext cx="11287125" cy="5969000"/>
          </a:xfrm>
          <a:prstGeom prst="rect">
            <a:avLst/>
          </a:prstGeom>
          <a:solidFill>
            <a:schemeClr val="bg1"/>
          </a:solidFill>
          <a:ln>
            <a:solidFill>
              <a:srgbClr val="2159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55" name="文本框 49"/>
          <p:cNvSpPr txBox="1"/>
          <p:nvPr/>
        </p:nvSpPr>
        <p:spPr>
          <a:xfrm>
            <a:off x="203749" y="2151053"/>
            <a:ext cx="12015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2159A5"/>
                </a:solidFill>
                <a:latin typeface="+mj-ea"/>
                <a:ea typeface="+mj-ea"/>
              </a:rPr>
              <a:t>在线课程的设计与实施</a:t>
            </a:r>
          </a:p>
        </p:txBody>
      </p:sp>
      <p:sp>
        <p:nvSpPr>
          <p:cNvPr id="1048656" name="文本框 50"/>
          <p:cNvSpPr txBox="1"/>
          <p:nvPr/>
        </p:nvSpPr>
        <p:spPr>
          <a:xfrm>
            <a:off x="1682496" y="3413037"/>
            <a:ext cx="90464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2000" dirty="0"/>
              <a:t>Rules and Types of Online Teaching</a:t>
            </a:r>
            <a:endParaRPr lang="zh-CN" altLang="en-US" sz="1600" b="1" cap="all" dirty="0">
              <a:solidFill>
                <a:srgbClr val="2159A5"/>
              </a:solidFill>
              <a:latin typeface="+mn-ea"/>
            </a:endParaRPr>
          </a:p>
        </p:txBody>
      </p:sp>
      <p:sp>
        <p:nvSpPr>
          <p:cNvPr id="1048658" name="矩形 7"/>
          <p:cNvSpPr/>
          <p:nvPr/>
        </p:nvSpPr>
        <p:spPr>
          <a:xfrm>
            <a:off x="4130085" y="4357120"/>
            <a:ext cx="3866400" cy="624678"/>
          </a:xfrm>
          <a:prstGeom prst="rect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穆肃   教授  博导</a:t>
            </a:r>
          </a:p>
        </p:txBody>
      </p:sp>
      <p:sp>
        <p:nvSpPr>
          <p:cNvPr id="1048659" name="矩形 8"/>
          <p:cNvSpPr/>
          <p:nvPr/>
        </p:nvSpPr>
        <p:spPr>
          <a:xfrm>
            <a:off x="4130097" y="5150340"/>
            <a:ext cx="3866388" cy="627299"/>
          </a:xfrm>
          <a:prstGeom prst="rect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华南师范大学  教育信息技术学院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/>
      <p:bldP spid="1048656" grpId="0"/>
      <p:bldP spid="1048658" grpId="0" animBg="1"/>
      <p:bldP spid="10486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0" name="直角三角形 9"/>
          <p:cNvSpPr/>
          <p:nvPr/>
        </p:nvSpPr>
        <p:spPr>
          <a:xfrm flipH="1" flipV="1">
            <a:off x="4949825" y="-35560"/>
            <a:ext cx="7269480" cy="3656330"/>
          </a:xfrm>
          <a:prstGeom prst="rtTriangle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11" name="直角三角形 5"/>
          <p:cNvSpPr/>
          <p:nvPr/>
        </p:nvSpPr>
        <p:spPr>
          <a:xfrm>
            <a:off x="-13970" y="3239770"/>
            <a:ext cx="7269480" cy="3656330"/>
          </a:xfrm>
          <a:prstGeom prst="rtTriangle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12" name="矩形 6"/>
          <p:cNvSpPr/>
          <p:nvPr/>
        </p:nvSpPr>
        <p:spPr>
          <a:xfrm>
            <a:off x="419734" y="444500"/>
            <a:ext cx="11287125" cy="596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-13970" y="69006"/>
            <a:ext cx="3634740" cy="925195"/>
            <a:chOff x="3383916" y="2080895"/>
            <a:chExt cx="4183143" cy="925195"/>
          </a:xfrm>
        </p:grpSpPr>
        <p:sp>
          <p:nvSpPr>
            <p:cNvPr id="77" name="矩形 6"/>
            <p:cNvSpPr/>
            <p:nvPr/>
          </p:nvSpPr>
          <p:spPr>
            <a:xfrm>
              <a:off x="3383916" y="2080895"/>
              <a:ext cx="4075192" cy="925195"/>
            </a:xfrm>
            <a:prstGeom prst="rect">
              <a:avLst/>
            </a:prstGeom>
            <a:solidFill>
              <a:srgbClr val="2159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TextBox 1210"/>
            <p:cNvSpPr/>
            <p:nvPr/>
          </p:nvSpPr>
          <p:spPr>
            <a:xfrm>
              <a:off x="3532422" y="2221230"/>
              <a:ext cx="4034637" cy="64633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latin typeface="+mn-ea"/>
                  <a:sym typeface="+mn-ea"/>
                </a:rPr>
                <a:t>在线课程的构成</a:t>
              </a:r>
              <a:endParaRPr lang="en-US" altLang="zh-CN" sz="3600" b="1" dirty="0">
                <a:solidFill>
                  <a:schemeClr val="bg1"/>
                </a:solidFill>
                <a:latin typeface="+mn-ea"/>
                <a:sym typeface="+mn-ea"/>
              </a:endParaRPr>
            </a:p>
          </p:txBody>
        </p:sp>
      </p:grpSp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1796807656"/>
              </p:ext>
            </p:extLst>
          </p:nvPr>
        </p:nvGraphicFramePr>
        <p:xfrm>
          <a:off x="2382037" y="1153687"/>
          <a:ext cx="7966427" cy="5156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900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文本框 3">
            <a:extLst>
              <a:ext uri="{FF2B5EF4-FFF2-40B4-BE49-F238E27FC236}">
                <a16:creationId xmlns:a16="http://schemas.microsoft.com/office/drawing/2014/main" id="{EAEA2C5C-46AC-D842-9D74-C9647D71634D}"/>
              </a:ext>
            </a:extLst>
          </p:cNvPr>
          <p:cNvSpPr txBox="1"/>
          <p:nvPr/>
        </p:nvSpPr>
        <p:spPr>
          <a:xfrm>
            <a:off x="787932" y="2839356"/>
            <a:ext cx="2925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MOOC</a:t>
            </a:r>
            <a:endParaRPr kumimoji="1" lang="zh-CN" altLang="en-US" sz="6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7" name="文本框 5">
            <a:extLst>
              <a:ext uri="{FF2B5EF4-FFF2-40B4-BE49-F238E27FC236}">
                <a16:creationId xmlns:a16="http://schemas.microsoft.com/office/drawing/2014/main" id="{096EA5D5-A25B-D348-A810-9054107B2045}"/>
              </a:ext>
            </a:extLst>
          </p:cNvPr>
          <p:cNvSpPr txBox="1"/>
          <p:nvPr/>
        </p:nvSpPr>
        <p:spPr>
          <a:xfrm>
            <a:off x="7064496" y="2839356"/>
            <a:ext cx="34676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在线</a:t>
            </a:r>
            <a:r>
              <a:rPr kumimoji="1" lang="zh-CN" altLang="en-US" sz="6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课程</a:t>
            </a:r>
            <a:endParaRPr kumimoji="1" lang="zh-CN" altLang="en-US" sz="6400" dirty="0">
              <a:ln>
                <a:solidFill>
                  <a:srgbClr val="2159A5"/>
                </a:solidFill>
              </a:ln>
              <a:solidFill>
                <a:srgbClr val="2159A5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9" name="矩形 5"/>
          <p:cNvSpPr/>
          <p:nvPr/>
        </p:nvSpPr>
        <p:spPr>
          <a:xfrm>
            <a:off x="-15875" y="358140"/>
            <a:ext cx="317500" cy="840105"/>
          </a:xfrm>
          <a:prstGeom prst="rect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6"/>
          <p:cNvSpPr txBox="1"/>
          <p:nvPr/>
        </p:nvSpPr>
        <p:spPr>
          <a:xfrm>
            <a:off x="-15876" y="405765"/>
            <a:ext cx="425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2159A5"/>
                </a:solidFill>
                <a:latin typeface="微软雅黑" panose="020B0503020204020204" charset="-122"/>
                <a:ea typeface="微软雅黑" panose="020B0503020204020204" charset="-122"/>
              </a:rPr>
              <a:t>在线课程的类型</a:t>
            </a:r>
          </a:p>
        </p:txBody>
      </p:sp>
      <p:sp>
        <p:nvSpPr>
          <p:cNvPr id="81" name="文本框 7"/>
          <p:cNvSpPr txBox="1"/>
          <p:nvPr/>
        </p:nvSpPr>
        <p:spPr>
          <a:xfrm>
            <a:off x="588011" y="873760"/>
            <a:ext cx="2947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>
              <a:lnSpc>
                <a:spcPct val="200000"/>
              </a:lnSpc>
            </a:pPr>
            <a:r>
              <a:rPr lang="en-US" altLang="zh-CN" sz="1400" dirty="0">
                <a:solidFill>
                  <a:srgbClr val="333333"/>
                </a:solidFill>
              </a:rPr>
              <a:t>Types of online courses</a:t>
            </a:r>
            <a:endParaRPr lang="en-US" altLang="zh-CN" sz="1400" kern="0" dirty="0">
              <a:solidFill>
                <a:srgbClr val="2159A5"/>
              </a:solidFill>
              <a:latin typeface="微软雅黑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38744" y="684920"/>
            <a:ext cx="5088891" cy="5386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4400" b="1" dirty="0">
                <a:ln w="762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</a:t>
            </a:r>
            <a:endParaRPr lang="zh-CN" altLang="en-US" sz="34400" b="1" dirty="0">
              <a:ln w="762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07298" y="1859029"/>
            <a:ext cx="148470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zh-CN" altLang="en-US" sz="1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669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9" grpId="0" animBg="1"/>
      <p:bldP spid="80" grpId="0"/>
      <p:bldP spid="81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0" name="直角三角形 9"/>
          <p:cNvSpPr/>
          <p:nvPr/>
        </p:nvSpPr>
        <p:spPr>
          <a:xfrm flipH="1" flipV="1">
            <a:off x="4949825" y="-35560"/>
            <a:ext cx="7269480" cy="3656330"/>
          </a:xfrm>
          <a:prstGeom prst="rtTriangle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11" name="直角三角形 5"/>
          <p:cNvSpPr/>
          <p:nvPr/>
        </p:nvSpPr>
        <p:spPr>
          <a:xfrm>
            <a:off x="-13970" y="3239770"/>
            <a:ext cx="7269480" cy="3656330"/>
          </a:xfrm>
          <a:prstGeom prst="rtTriangle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12" name="矩形 6"/>
          <p:cNvSpPr/>
          <p:nvPr/>
        </p:nvSpPr>
        <p:spPr>
          <a:xfrm>
            <a:off x="419734" y="450637"/>
            <a:ext cx="11287125" cy="596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-13970" y="444500"/>
            <a:ext cx="4450844" cy="925195"/>
            <a:chOff x="3383916" y="2080895"/>
            <a:chExt cx="5122379" cy="925195"/>
          </a:xfrm>
        </p:grpSpPr>
        <p:sp>
          <p:nvSpPr>
            <p:cNvPr id="77" name="矩形 6"/>
            <p:cNvSpPr/>
            <p:nvPr/>
          </p:nvSpPr>
          <p:spPr>
            <a:xfrm>
              <a:off x="3383916" y="2080895"/>
              <a:ext cx="5122379" cy="925195"/>
            </a:xfrm>
            <a:prstGeom prst="rect">
              <a:avLst/>
            </a:prstGeom>
            <a:solidFill>
              <a:srgbClr val="2159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TextBox 1210"/>
            <p:cNvSpPr/>
            <p:nvPr/>
          </p:nvSpPr>
          <p:spPr>
            <a:xfrm>
              <a:off x="3532422" y="2221230"/>
              <a:ext cx="4973873" cy="64633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latin typeface="+mn-ea"/>
                  <a:sym typeface="+mn-ea"/>
                </a:rPr>
                <a:t>在线课程的组织方式</a:t>
              </a:r>
              <a:endParaRPr lang="en-US" altLang="zh-CN" sz="3600" b="1" dirty="0">
                <a:solidFill>
                  <a:schemeClr val="bg1"/>
                </a:solidFill>
                <a:latin typeface="+mn-ea"/>
                <a:sym typeface="+mn-ea"/>
              </a:endParaRPr>
            </a:p>
          </p:txBody>
        </p:sp>
      </p:grpSp>
      <p:graphicFrame>
        <p:nvGraphicFramePr>
          <p:cNvPr id="9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339892"/>
              </p:ext>
            </p:extLst>
          </p:nvPr>
        </p:nvGraphicFramePr>
        <p:xfrm>
          <a:off x="485141" y="1369695"/>
          <a:ext cx="10971319" cy="4525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4075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0" name="直角三角形 9"/>
          <p:cNvSpPr/>
          <p:nvPr/>
        </p:nvSpPr>
        <p:spPr>
          <a:xfrm flipH="1" flipV="1">
            <a:off x="4949825" y="-35560"/>
            <a:ext cx="7269480" cy="3656330"/>
          </a:xfrm>
          <a:prstGeom prst="rtTriangle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11" name="直角三角形 5"/>
          <p:cNvSpPr/>
          <p:nvPr/>
        </p:nvSpPr>
        <p:spPr>
          <a:xfrm>
            <a:off x="-13970" y="3239770"/>
            <a:ext cx="7269480" cy="3656330"/>
          </a:xfrm>
          <a:prstGeom prst="rtTriangle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12" name="矩形 6"/>
          <p:cNvSpPr/>
          <p:nvPr/>
        </p:nvSpPr>
        <p:spPr>
          <a:xfrm>
            <a:off x="195800" y="363894"/>
            <a:ext cx="11757136" cy="621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9735" y="373226"/>
            <a:ext cx="11094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800" b="1" spc="200" noProof="1">
                <a:solidFill>
                  <a:srgbClr val="2159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  <a:sym typeface="+mn-ea"/>
              </a:rPr>
              <a:t>在线课程中哪些部分对学习者更为重要？</a:t>
            </a:r>
            <a:endParaRPr lang="zh-CN" altLang="en-US" dirty="0"/>
          </a:p>
        </p:txBody>
      </p:sp>
      <p:pic>
        <p:nvPicPr>
          <p:cNvPr id="10" name="内容占位符 3">
            <a:extLst>
              <a:ext uri="{FF2B5EF4-FFF2-40B4-BE49-F238E27FC236}">
                <a16:creationId xmlns:a16="http://schemas.microsoft.com/office/drawing/2014/main" id="{8A8F3F90-8847-46D5-9874-3FA26E901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6327" y="1183258"/>
            <a:ext cx="8856895" cy="178387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A4DC2E0-CB18-4F5E-9243-5E84CC6EB2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34"/>
          <a:stretch/>
        </p:blipFill>
        <p:spPr>
          <a:xfrm>
            <a:off x="1474661" y="2845836"/>
            <a:ext cx="8528064" cy="3700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39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755858DC-9E48-894D-9C1F-B8AD4C90D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91" y="731934"/>
            <a:ext cx="5240337" cy="2387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>
                <a:solidFill>
                  <a:srgbClr val="2159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在线课程中哪些部分对学习者更为重要？</a:t>
            </a:r>
            <a:endParaRPr lang="en-US" altLang="zh-CN" sz="4000" dirty="0">
              <a:solidFill>
                <a:srgbClr val="2159A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内容占位符 5">
            <a:extLst>
              <a:ext uri="{FF2B5EF4-FFF2-40B4-BE49-F238E27FC236}">
                <a16:creationId xmlns:a16="http://schemas.microsoft.com/office/drawing/2014/main" id="{39423ED6-53ED-4ECD-8363-C0600FFB9527}"/>
              </a:ext>
            </a:extLst>
          </p:cNvPr>
          <p:cNvSpPr txBox="1">
            <a:spLocks/>
          </p:cNvSpPr>
          <p:nvPr/>
        </p:nvSpPr>
        <p:spPr>
          <a:xfrm>
            <a:off x="251562" y="2623546"/>
            <a:ext cx="5713808" cy="37854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dirty="0"/>
              <a:t>教学视频不是最重要的，但是必要的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任务水平越高的活动，学生越不认同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对学习过程有帮助的部分才是学生常用的资源</a:t>
            </a:r>
            <a:endParaRPr lang="en-US" altLang="zh-CN" sz="2000" dirty="0"/>
          </a:p>
          <a:p>
            <a:pPr>
              <a:lnSpc>
                <a:spcPct val="150000"/>
              </a:lnSpc>
              <a:spcBef>
                <a:spcPts val="1599"/>
              </a:spcBef>
            </a:pPr>
            <a:r>
              <a:rPr lang="zh-CN" altLang="en-US" sz="2000" dirty="0"/>
              <a:t>论坛都会去，但满意和参与的情况都不理想</a:t>
            </a:r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22" name="图片 6" descr="图片包含 文字&#10;&#10;已生成极高可信度的说明">
            <a:extLst>
              <a:ext uri="{FF2B5EF4-FFF2-40B4-BE49-F238E27FC236}">
                <a16:creationId xmlns:a16="http://schemas.microsoft.com/office/drawing/2014/main" id="{6B4E6AC3-1824-4727-A7D3-F9D1ED42E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" b="2"/>
          <a:stretch/>
        </p:blipFill>
        <p:spPr>
          <a:xfrm>
            <a:off x="5776002" y="13427"/>
            <a:ext cx="6100562" cy="685798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227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8" name="直角三角形 9"/>
          <p:cNvSpPr/>
          <p:nvPr/>
        </p:nvSpPr>
        <p:spPr>
          <a:xfrm flipH="1" flipV="1">
            <a:off x="4949825" y="-35560"/>
            <a:ext cx="7269480" cy="3656330"/>
          </a:xfrm>
          <a:prstGeom prst="rtTriangle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499" name="直角三角形 5"/>
          <p:cNvSpPr/>
          <p:nvPr/>
        </p:nvSpPr>
        <p:spPr>
          <a:xfrm>
            <a:off x="-13970" y="3239770"/>
            <a:ext cx="7269480" cy="3656330"/>
          </a:xfrm>
          <a:prstGeom prst="rtTriangle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500" name="矩形 6"/>
          <p:cNvSpPr/>
          <p:nvPr/>
        </p:nvSpPr>
        <p:spPr>
          <a:xfrm>
            <a:off x="419735" y="444500"/>
            <a:ext cx="11287125" cy="5969000"/>
          </a:xfrm>
          <a:prstGeom prst="rect">
            <a:avLst/>
          </a:prstGeom>
          <a:solidFill>
            <a:schemeClr val="bg1"/>
          </a:solidFill>
          <a:ln>
            <a:solidFill>
              <a:srgbClr val="2159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567" name="文本框 50"/>
          <p:cNvSpPr txBox="1"/>
          <p:nvPr/>
        </p:nvSpPr>
        <p:spPr>
          <a:xfrm>
            <a:off x="3966224" y="3962180"/>
            <a:ext cx="4142741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1400" cap="all" dirty="0">
                <a:solidFill>
                  <a:srgbClr val="2159A5"/>
                </a:solidFill>
                <a:latin typeface="+mn-ea"/>
              </a:rPr>
              <a:t>THANKS</a:t>
            </a:r>
          </a:p>
        </p:txBody>
      </p:sp>
      <p:sp>
        <p:nvSpPr>
          <p:cNvPr id="76" name="文本框 51"/>
          <p:cNvSpPr txBox="1"/>
          <p:nvPr/>
        </p:nvSpPr>
        <p:spPr>
          <a:xfrm>
            <a:off x="3265497" y="1590818"/>
            <a:ext cx="5982607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b="1" spc="4000" dirty="0">
                <a:solidFill>
                  <a:srgbClr val="2159A5"/>
                </a:solidFill>
                <a:latin typeface="微软雅黑" panose="020B0503020204020204" charset="-122"/>
                <a:ea typeface="微软雅黑" panose="020B0503020204020204" charset="-122"/>
              </a:rPr>
              <a:t>谢谢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6AE4F98-1072-6B41-9EC7-FBBA7C352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980" y="4501278"/>
            <a:ext cx="1921591" cy="1911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3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67" grpId="0"/>
      <p:bldP spid="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5"/>
          <p:cNvSpPr/>
          <p:nvPr/>
        </p:nvSpPr>
        <p:spPr>
          <a:xfrm>
            <a:off x="-15875" y="358140"/>
            <a:ext cx="317500" cy="840105"/>
          </a:xfrm>
          <a:prstGeom prst="rect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6"/>
          <p:cNvSpPr txBox="1"/>
          <p:nvPr/>
        </p:nvSpPr>
        <p:spPr>
          <a:xfrm>
            <a:off x="551188" y="388649"/>
            <a:ext cx="4763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2159A5"/>
                </a:solidFill>
                <a:latin typeface="微软雅黑" panose="020B0503020204020204" charset="-122"/>
                <a:ea typeface="微软雅黑" panose="020B0503020204020204" charset="-122"/>
              </a:rPr>
              <a:t>在线教学的过程</a:t>
            </a:r>
          </a:p>
        </p:txBody>
      </p:sp>
      <p:sp>
        <p:nvSpPr>
          <p:cNvPr id="81" name="文本框 7"/>
          <p:cNvSpPr txBox="1"/>
          <p:nvPr/>
        </p:nvSpPr>
        <p:spPr>
          <a:xfrm>
            <a:off x="718457" y="873760"/>
            <a:ext cx="2792839" cy="35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dist" fontAlgn="auto">
              <a:lnSpc>
                <a:spcPct val="200000"/>
              </a:lnSpc>
            </a:pPr>
            <a:r>
              <a:rPr lang="en-US" altLang="zh-CN" sz="1000" dirty="0">
                <a:solidFill>
                  <a:srgbClr val="2159A5"/>
                </a:solidFill>
                <a:latin typeface="+mn-ea"/>
              </a:rPr>
              <a:t>The process of online teaching</a:t>
            </a:r>
            <a:endParaRPr lang="en-US" altLang="zh-CN" sz="1000" dirty="0">
              <a:solidFill>
                <a:srgbClr val="2159A5"/>
              </a:solidFill>
              <a:latin typeface="+mn-ea"/>
              <a:sym typeface="Arial" panose="020B0604020202020204" pitchFamily="34" charset="0"/>
            </a:endParaRPr>
          </a:p>
        </p:txBody>
      </p:sp>
      <p:graphicFrame>
        <p:nvGraphicFramePr>
          <p:cNvPr id="9" name="内容占位符 5">
            <a:extLst>
              <a:ext uri="{FF2B5EF4-FFF2-40B4-BE49-F238E27FC236}">
                <a16:creationId xmlns:a16="http://schemas.microsoft.com/office/drawing/2014/main" id="{B9E79B92-C595-854D-8765-8F13C9EB86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2773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0673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1" grpId="0"/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5"/>
          <p:cNvSpPr/>
          <p:nvPr/>
        </p:nvSpPr>
        <p:spPr>
          <a:xfrm>
            <a:off x="-15875" y="358140"/>
            <a:ext cx="317500" cy="840105"/>
          </a:xfrm>
          <a:prstGeom prst="rect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6"/>
          <p:cNvSpPr txBox="1"/>
          <p:nvPr/>
        </p:nvSpPr>
        <p:spPr>
          <a:xfrm>
            <a:off x="588009" y="405765"/>
            <a:ext cx="498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2159A5"/>
                </a:solidFill>
                <a:latin typeface="微软雅黑" panose="020B0503020204020204" charset="-122"/>
                <a:ea typeface="微软雅黑" panose="020B0503020204020204" charset="-122"/>
              </a:rPr>
              <a:t>以在线课程为例</a:t>
            </a:r>
          </a:p>
        </p:txBody>
      </p:sp>
      <p:sp>
        <p:nvSpPr>
          <p:cNvPr id="36" name="文本框 7"/>
          <p:cNvSpPr txBox="1"/>
          <p:nvPr/>
        </p:nvSpPr>
        <p:spPr>
          <a:xfrm>
            <a:off x="588009" y="879773"/>
            <a:ext cx="298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dist" fontAlgn="auto">
              <a:lnSpc>
                <a:spcPct val="200000"/>
              </a:lnSpc>
            </a:pPr>
            <a:r>
              <a:rPr lang="en-US" altLang="zh-CN" sz="1000" dirty="0">
                <a:solidFill>
                  <a:srgbClr val="333333"/>
                </a:solidFill>
              </a:rPr>
              <a:t>Take online courses as an example</a:t>
            </a:r>
            <a:endParaRPr lang="en-US" altLang="zh-CN" sz="1000" kern="0" noProof="0" dirty="0">
              <a:ln>
                <a:noFill/>
              </a:ln>
              <a:solidFill>
                <a:srgbClr val="2159A5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63040" y="1684542"/>
            <a:ext cx="100462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在线课程是通过在线学习平台组织的课程的学习内容、学习活动、学习指引和学习管理等的</a:t>
            </a:r>
            <a:r>
              <a:rPr lang="zh-CN" altLang="en-US" sz="3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总和。</a:t>
            </a:r>
            <a:endParaRPr lang="en-US" altLang="zh-CN" sz="3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001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在线课程将学习内容多媒体化呈现</a:t>
            </a:r>
            <a:endParaRPr lang="en-US" altLang="zh-CN" sz="3200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001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在线课程组织实施</a:t>
            </a:r>
            <a:r>
              <a:rPr lang="zh-CN" altLang="en-US" sz="3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多样性的学习活动</a:t>
            </a:r>
            <a:endParaRPr lang="en-US" altLang="zh-CN" sz="3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001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在线课程支持学生</a:t>
            </a:r>
            <a:r>
              <a:rPr lang="zh-CN" altLang="en-US" sz="3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独立自主的学习</a:t>
            </a:r>
            <a:endParaRPr lang="en-US" altLang="zh-CN" sz="3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001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在线课程实现</a:t>
            </a:r>
            <a:r>
              <a:rPr lang="zh-CN" altLang="en-US" sz="3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学习管理和评价的过程化</a:t>
            </a:r>
            <a:endParaRPr lang="en-US" altLang="zh-CN" sz="3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3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rgbClr val="2159A5"/>
          </a:solidFill>
          <a:ln>
            <a:solidFill>
              <a:srgbClr val="2159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8863584" y="508306"/>
            <a:ext cx="2731008" cy="5929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Group 1"/>
          <p:cNvGrpSpPr/>
          <p:nvPr/>
        </p:nvGrpSpPr>
        <p:grpSpPr>
          <a:xfrm rot="16200000">
            <a:off x="4145013" y="-1491554"/>
            <a:ext cx="3649672" cy="10753196"/>
            <a:chOff x="2838056" y="1250264"/>
            <a:chExt cx="5918683" cy="4735020"/>
          </a:xfrm>
        </p:grpSpPr>
        <p:sp>
          <p:nvSpPr>
            <p:cNvPr id="13" name="Rectangle 49"/>
            <p:cNvSpPr>
              <a:spLocks/>
            </p:cNvSpPr>
            <p:nvPr/>
          </p:nvSpPr>
          <p:spPr bwMode="auto">
            <a:xfrm>
              <a:off x="6349091" y="4836487"/>
              <a:ext cx="1819793" cy="1148797"/>
            </a:xfrm>
            <a:prstGeom prst="rect">
              <a:avLst/>
            </a:prstGeom>
            <a:solidFill>
              <a:srgbClr val="C11E1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4" name="Rectangle 50"/>
            <p:cNvSpPr>
              <a:spLocks/>
            </p:cNvSpPr>
            <p:nvPr/>
          </p:nvSpPr>
          <p:spPr bwMode="auto">
            <a:xfrm>
              <a:off x="3868940" y="3816551"/>
              <a:ext cx="1380701" cy="172731"/>
            </a:xfrm>
            <a:prstGeom prst="rect">
              <a:avLst/>
            </a:prstGeom>
            <a:solidFill>
              <a:srgbClr val="C11E1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5" name="Freeform: Shape 51"/>
            <p:cNvSpPr>
              <a:spLocks/>
            </p:cNvSpPr>
            <p:nvPr/>
          </p:nvSpPr>
          <p:spPr bwMode="auto">
            <a:xfrm>
              <a:off x="5249642" y="3816551"/>
              <a:ext cx="1099447" cy="2168733"/>
            </a:xfrm>
            <a:custGeom>
              <a:avLst/>
              <a:gdLst>
                <a:gd name="T0" fmla="*/ 401 w 401"/>
                <a:gd name="T1" fmla="*/ 791 h 791"/>
                <a:gd name="T2" fmla="*/ 0 w 401"/>
                <a:gd name="T3" fmla="*/ 63 h 791"/>
                <a:gd name="T4" fmla="*/ 0 w 401"/>
                <a:gd name="T5" fmla="*/ 0 h 791"/>
                <a:gd name="T6" fmla="*/ 401 w 401"/>
                <a:gd name="T7" fmla="*/ 372 h 791"/>
                <a:gd name="T8" fmla="*/ 401 w 401"/>
                <a:gd name="T9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791">
                  <a:moveTo>
                    <a:pt x="401" y="791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401" y="372"/>
                  </a:lnTo>
                  <a:lnTo>
                    <a:pt x="401" y="79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82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6" name="Oval 52"/>
            <p:cNvSpPr/>
            <p:nvPr/>
          </p:nvSpPr>
          <p:spPr>
            <a:xfrm flipH="1">
              <a:off x="7607940" y="4836487"/>
              <a:ext cx="1148799" cy="1148797"/>
            </a:xfrm>
            <a:prstGeom prst="ellipse">
              <a:avLst/>
            </a:prstGeom>
            <a:solidFill>
              <a:srgbClr val="C1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7" name="Oval 48"/>
            <p:cNvSpPr/>
            <p:nvPr/>
          </p:nvSpPr>
          <p:spPr>
            <a:xfrm flipH="1">
              <a:off x="7733289" y="4964175"/>
              <a:ext cx="898106" cy="8981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8" name="Rectangle 43"/>
            <p:cNvSpPr>
              <a:spLocks/>
            </p:cNvSpPr>
            <p:nvPr/>
          </p:nvSpPr>
          <p:spPr bwMode="auto">
            <a:xfrm>
              <a:off x="6349088" y="3643820"/>
              <a:ext cx="1819791" cy="1148796"/>
            </a:xfrm>
            <a:prstGeom prst="rect">
              <a:avLst/>
            </a:prstGeom>
            <a:solidFill>
              <a:srgbClr val="BD1A1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0" name="Rectangle 44"/>
            <p:cNvSpPr>
              <a:spLocks/>
            </p:cNvSpPr>
            <p:nvPr/>
          </p:nvSpPr>
          <p:spPr bwMode="auto">
            <a:xfrm>
              <a:off x="3868940" y="3624629"/>
              <a:ext cx="1380701" cy="178214"/>
            </a:xfrm>
            <a:prstGeom prst="rect">
              <a:avLst/>
            </a:prstGeom>
            <a:solidFill>
              <a:srgbClr val="BD1A1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1" name="Freeform: Shape 45"/>
            <p:cNvSpPr>
              <a:spLocks/>
            </p:cNvSpPr>
            <p:nvPr/>
          </p:nvSpPr>
          <p:spPr bwMode="auto">
            <a:xfrm>
              <a:off x="5249642" y="3624629"/>
              <a:ext cx="1099447" cy="1167990"/>
            </a:xfrm>
            <a:custGeom>
              <a:avLst/>
              <a:gdLst>
                <a:gd name="T0" fmla="*/ 401 w 401"/>
                <a:gd name="T1" fmla="*/ 426 h 426"/>
                <a:gd name="T2" fmla="*/ 0 w 401"/>
                <a:gd name="T3" fmla="*/ 65 h 426"/>
                <a:gd name="T4" fmla="*/ 0 w 401"/>
                <a:gd name="T5" fmla="*/ 0 h 426"/>
                <a:gd name="T6" fmla="*/ 401 w 401"/>
                <a:gd name="T7" fmla="*/ 7 h 426"/>
                <a:gd name="T8" fmla="*/ 401 w 401"/>
                <a:gd name="T9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426">
                  <a:moveTo>
                    <a:pt x="401" y="426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401" y="7"/>
                  </a:lnTo>
                  <a:lnTo>
                    <a:pt x="401" y="42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2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5" name="Oval 46"/>
            <p:cNvSpPr/>
            <p:nvPr/>
          </p:nvSpPr>
          <p:spPr>
            <a:xfrm flipH="1">
              <a:off x="7607942" y="3644301"/>
              <a:ext cx="1148797" cy="1148796"/>
            </a:xfrm>
            <a:prstGeom prst="ellipse">
              <a:avLst/>
            </a:prstGeom>
            <a:solidFill>
              <a:srgbClr val="BD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6" name="Oval 42"/>
            <p:cNvSpPr/>
            <p:nvPr/>
          </p:nvSpPr>
          <p:spPr>
            <a:xfrm flipH="1">
              <a:off x="7733289" y="3766345"/>
              <a:ext cx="898105" cy="8981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7" name="Rectangle 37"/>
            <p:cNvSpPr>
              <a:spLocks/>
            </p:cNvSpPr>
            <p:nvPr/>
          </p:nvSpPr>
          <p:spPr bwMode="auto">
            <a:xfrm>
              <a:off x="6349088" y="2448413"/>
              <a:ext cx="1819791" cy="114605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8" name="Rectangle 38"/>
            <p:cNvSpPr>
              <a:spLocks/>
            </p:cNvSpPr>
            <p:nvPr/>
          </p:nvSpPr>
          <p:spPr bwMode="auto">
            <a:xfrm>
              <a:off x="3868940" y="3438190"/>
              <a:ext cx="1380701" cy="172731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9" name="Freeform: Shape 39"/>
            <p:cNvSpPr>
              <a:spLocks/>
            </p:cNvSpPr>
            <p:nvPr/>
          </p:nvSpPr>
          <p:spPr bwMode="auto">
            <a:xfrm>
              <a:off x="5249642" y="2448413"/>
              <a:ext cx="1099447" cy="1162506"/>
            </a:xfrm>
            <a:custGeom>
              <a:avLst/>
              <a:gdLst>
                <a:gd name="T0" fmla="*/ 0 w 401"/>
                <a:gd name="T1" fmla="*/ 361 h 424"/>
                <a:gd name="T2" fmla="*/ 401 w 401"/>
                <a:gd name="T3" fmla="*/ 0 h 424"/>
                <a:gd name="T4" fmla="*/ 401 w 401"/>
                <a:gd name="T5" fmla="*/ 418 h 424"/>
                <a:gd name="T6" fmla="*/ 0 w 401"/>
                <a:gd name="T7" fmla="*/ 424 h 424"/>
                <a:gd name="T8" fmla="*/ 0 w 401"/>
                <a:gd name="T9" fmla="*/ 36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424">
                  <a:moveTo>
                    <a:pt x="0" y="361"/>
                  </a:moveTo>
                  <a:lnTo>
                    <a:pt x="401" y="0"/>
                  </a:lnTo>
                  <a:lnTo>
                    <a:pt x="401" y="418"/>
                  </a:lnTo>
                  <a:lnTo>
                    <a:pt x="0" y="424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82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0" name="Oval 40"/>
            <p:cNvSpPr/>
            <p:nvPr/>
          </p:nvSpPr>
          <p:spPr>
            <a:xfrm flipH="1">
              <a:off x="7607942" y="2451998"/>
              <a:ext cx="1148797" cy="114879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1" name="Oval 36"/>
            <p:cNvSpPr/>
            <p:nvPr/>
          </p:nvSpPr>
          <p:spPr>
            <a:xfrm flipH="1">
              <a:off x="7733289" y="2570221"/>
              <a:ext cx="898105" cy="8981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2" name="Rectangle 31"/>
            <p:cNvSpPr>
              <a:spLocks/>
            </p:cNvSpPr>
            <p:nvPr/>
          </p:nvSpPr>
          <p:spPr bwMode="auto">
            <a:xfrm>
              <a:off x="6349088" y="1250264"/>
              <a:ext cx="1819791" cy="11487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3" name="Rectangle 32"/>
            <p:cNvSpPr>
              <a:spLocks/>
            </p:cNvSpPr>
            <p:nvPr/>
          </p:nvSpPr>
          <p:spPr bwMode="auto">
            <a:xfrm>
              <a:off x="3868940" y="3251748"/>
              <a:ext cx="1380701" cy="1727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4" name="Freeform: Shape 33"/>
            <p:cNvSpPr>
              <a:spLocks/>
            </p:cNvSpPr>
            <p:nvPr/>
          </p:nvSpPr>
          <p:spPr bwMode="auto">
            <a:xfrm>
              <a:off x="5249642" y="1250264"/>
              <a:ext cx="1099447" cy="2174215"/>
            </a:xfrm>
            <a:custGeom>
              <a:avLst/>
              <a:gdLst>
                <a:gd name="T0" fmla="*/ 0 w 401"/>
                <a:gd name="T1" fmla="*/ 730 h 793"/>
                <a:gd name="T2" fmla="*/ 401 w 401"/>
                <a:gd name="T3" fmla="*/ 0 h 793"/>
                <a:gd name="T4" fmla="*/ 401 w 401"/>
                <a:gd name="T5" fmla="*/ 419 h 793"/>
                <a:gd name="T6" fmla="*/ 0 w 401"/>
                <a:gd name="T7" fmla="*/ 793 h 793"/>
                <a:gd name="T8" fmla="*/ 0 w 401"/>
                <a:gd name="T9" fmla="*/ 73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793">
                  <a:moveTo>
                    <a:pt x="0" y="730"/>
                  </a:moveTo>
                  <a:lnTo>
                    <a:pt x="401" y="0"/>
                  </a:lnTo>
                  <a:lnTo>
                    <a:pt x="401" y="419"/>
                  </a:lnTo>
                  <a:lnTo>
                    <a:pt x="0" y="793"/>
                  </a:lnTo>
                  <a:lnTo>
                    <a:pt x="0" y="73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82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7607942" y="1250264"/>
              <a:ext cx="1148797" cy="11487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6" name="Oval 30"/>
            <p:cNvSpPr/>
            <p:nvPr/>
          </p:nvSpPr>
          <p:spPr>
            <a:xfrm flipH="1">
              <a:off x="7733289" y="1372390"/>
              <a:ext cx="898105" cy="8981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7" name="Freeform: Shape 27"/>
            <p:cNvSpPr>
              <a:spLocks/>
            </p:cNvSpPr>
            <p:nvPr/>
          </p:nvSpPr>
          <p:spPr bwMode="auto">
            <a:xfrm rot="5400000" flipH="1">
              <a:off x="2528593" y="3054971"/>
              <a:ext cx="1755662" cy="1136735"/>
            </a:xfrm>
            <a:custGeom>
              <a:avLst/>
              <a:gdLst>
                <a:gd name="T0" fmla="*/ 260 w 520"/>
                <a:gd name="T1" fmla="*/ 261 h 261"/>
                <a:gd name="T2" fmla="*/ 0 w 520"/>
                <a:gd name="T3" fmla="*/ 0 h 261"/>
                <a:gd name="T4" fmla="*/ 520 w 520"/>
                <a:gd name="T5" fmla="*/ 0 h 261"/>
                <a:gd name="T6" fmla="*/ 260 w 520"/>
                <a:gd name="T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0" h="261">
                  <a:moveTo>
                    <a:pt x="260" y="261"/>
                  </a:moveTo>
                  <a:lnTo>
                    <a:pt x="0" y="0"/>
                  </a:lnTo>
                  <a:lnTo>
                    <a:pt x="520" y="0"/>
                  </a:lnTo>
                  <a:lnTo>
                    <a:pt x="260" y="26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8" name="Freeform: Shape 21"/>
            <p:cNvSpPr>
              <a:spLocks/>
            </p:cNvSpPr>
            <p:nvPr/>
          </p:nvSpPr>
          <p:spPr bwMode="auto">
            <a:xfrm>
              <a:off x="7919897" y="2729947"/>
              <a:ext cx="542861" cy="566721"/>
            </a:xfrm>
            <a:custGeom>
              <a:avLst/>
              <a:gdLst>
                <a:gd name="T0" fmla="*/ 3 w 77"/>
                <a:gd name="T1" fmla="*/ 30 h 77"/>
                <a:gd name="T2" fmla="*/ 30 w 77"/>
                <a:gd name="T3" fmla="*/ 5 h 77"/>
                <a:gd name="T4" fmla="*/ 7 w 77"/>
                <a:gd name="T5" fmla="*/ 31 h 77"/>
                <a:gd name="T6" fmla="*/ 71 w 77"/>
                <a:gd name="T7" fmla="*/ 31 h 77"/>
                <a:gd name="T8" fmla="*/ 74 w 77"/>
                <a:gd name="T9" fmla="*/ 30 h 77"/>
                <a:gd name="T10" fmla="*/ 47 w 77"/>
                <a:gd name="T11" fmla="*/ 5 h 77"/>
                <a:gd name="T12" fmla="*/ 71 w 77"/>
                <a:gd name="T13" fmla="*/ 31 h 77"/>
                <a:gd name="T14" fmla="*/ 72 w 77"/>
                <a:gd name="T15" fmla="*/ 43 h 77"/>
                <a:gd name="T16" fmla="*/ 61 w 77"/>
                <a:gd name="T17" fmla="*/ 40 h 77"/>
                <a:gd name="T18" fmla="*/ 55 w 77"/>
                <a:gd name="T19" fmla="*/ 61 h 77"/>
                <a:gd name="T20" fmla="*/ 40 w 77"/>
                <a:gd name="T21" fmla="*/ 68 h 77"/>
                <a:gd name="T22" fmla="*/ 39 w 77"/>
                <a:gd name="T23" fmla="*/ 77 h 77"/>
                <a:gd name="T24" fmla="*/ 38 w 77"/>
                <a:gd name="T25" fmla="*/ 68 h 77"/>
                <a:gd name="T26" fmla="*/ 22 w 77"/>
                <a:gd name="T27" fmla="*/ 61 h 77"/>
                <a:gd name="T28" fmla="*/ 16 w 77"/>
                <a:gd name="T29" fmla="*/ 40 h 77"/>
                <a:gd name="T30" fmla="*/ 5 w 77"/>
                <a:gd name="T31" fmla="*/ 43 h 77"/>
                <a:gd name="T32" fmla="*/ 5 w 77"/>
                <a:gd name="T33" fmla="*/ 34 h 77"/>
                <a:gd name="T34" fmla="*/ 16 w 77"/>
                <a:gd name="T35" fmla="*/ 38 h 77"/>
                <a:gd name="T36" fmla="*/ 22 w 77"/>
                <a:gd name="T37" fmla="*/ 16 h 77"/>
                <a:gd name="T38" fmla="*/ 38 w 77"/>
                <a:gd name="T39" fmla="*/ 9 h 77"/>
                <a:gd name="T40" fmla="*/ 39 w 77"/>
                <a:gd name="T41" fmla="*/ 0 h 77"/>
                <a:gd name="T42" fmla="*/ 40 w 77"/>
                <a:gd name="T43" fmla="*/ 9 h 77"/>
                <a:gd name="T44" fmla="*/ 55 w 77"/>
                <a:gd name="T45" fmla="*/ 16 h 77"/>
                <a:gd name="T46" fmla="*/ 61 w 77"/>
                <a:gd name="T47" fmla="*/ 38 h 77"/>
                <a:gd name="T48" fmla="*/ 72 w 77"/>
                <a:gd name="T49" fmla="*/ 34 h 77"/>
                <a:gd name="T50" fmla="*/ 39 w 77"/>
                <a:gd name="T51" fmla="*/ 8 h 77"/>
                <a:gd name="T52" fmla="*/ 39 w 77"/>
                <a:gd name="T53" fmla="*/ 2 h 77"/>
                <a:gd name="T54" fmla="*/ 39 w 77"/>
                <a:gd name="T55" fmla="*/ 8 h 77"/>
                <a:gd name="T56" fmla="*/ 5 w 77"/>
                <a:gd name="T57" fmla="*/ 36 h 77"/>
                <a:gd name="T58" fmla="*/ 5 w 77"/>
                <a:gd name="T59" fmla="*/ 41 h 77"/>
                <a:gd name="T60" fmla="*/ 39 w 77"/>
                <a:gd name="T61" fmla="*/ 70 h 77"/>
                <a:gd name="T62" fmla="*/ 39 w 77"/>
                <a:gd name="T63" fmla="*/ 75 h 77"/>
                <a:gd name="T64" fmla="*/ 39 w 77"/>
                <a:gd name="T65" fmla="*/ 70 h 77"/>
                <a:gd name="T66" fmla="*/ 52 w 77"/>
                <a:gd name="T67" fmla="*/ 47 h 77"/>
                <a:gd name="T68" fmla="*/ 42 w 77"/>
                <a:gd name="T69" fmla="*/ 39 h 77"/>
                <a:gd name="T70" fmla="*/ 46 w 77"/>
                <a:gd name="T71" fmla="*/ 33 h 77"/>
                <a:gd name="T72" fmla="*/ 45 w 77"/>
                <a:gd name="T73" fmla="*/ 30 h 77"/>
                <a:gd name="T74" fmla="*/ 32 w 77"/>
                <a:gd name="T75" fmla="*/ 30 h 77"/>
                <a:gd name="T76" fmla="*/ 31 w 77"/>
                <a:gd name="T77" fmla="*/ 33 h 77"/>
                <a:gd name="T78" fmla="*/ 35 w 77"/>
                <a:gd name="T79" fmla="*/ 39 h 77"/>
                <a:gd name="T80" fmla="*/ 25 w 77"/>
                <a:gd name="T81" fmla="*/ 47 h 77"/>
                <a:gd name="T82" fmla="*/ 55 w 77"/>
                <a:gd name="T83" fmla="*/ 54 h 77"/>
                <a:gd name="T84" fmla="*/ 72 w 77"/>
                <a:gd name="T85" fmla="*/ 36 h 77"/>
                <a:gd name="T86" fmla="*/ 72 w 77"/>
                <a:gd name="T87" fmla="*/ 41 h 77"/>
                <a:gd name="T88" fmla="*/ 71 w 77"/>
                <a:gd name="T89" fmla="*/ 47 h 77"/>
                <a:gd name="T90" fmla="*/ 47 w 77"/>
                <a:gd name="T91" fmla="*/ 73 h 77"/>
                <a:gd name="T92" fmla="*/ 74 w 77"/>
                <a:gd name="T93" fmla="*/ 47 h 77"/>
                <a:gd name="T94" fmla="*/ 71 w 77"/>
                <a:gd name="T95" fmla="*/ 47 h 77"/>
                <a:gd name="T96" fmla="*/ 5 w 77"/>
                <a:gd name="T97" fmla="*/ 47 h 77"/>
                <a:gd name="T98" fmla="*/ 30 w 77"/>
                <a:gd name="T99" fmla="*/ 74 h 77"/>
                <a:gd name="T100" fmla="*/ 30 w 77"/>
                <a:gd name="T101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" h="77">
                  <a:moveTo>
                    <a:pt x="5" y="30"/>
                  </a:moveTo>
                  <a:cubicBezTo>
                    <a:pt x="4" y="30"/>
                    <a:pt x="4" y="30"/>
                    <a:pt x="3" y="30"/>
                  </a:cubicBezTo>
                  <a:cubicBezTo>
                    <a:pt x="7" y="17"/>
                    <a:pt x="17" y="7"/>
                    <a:pt x="30" y="4"/>
                  </a:cubicBezTo>
                  <a:cubicBezTo>
                    <a:pt x="30" y="4"/>
                    <a:pt x="30" y="4"/>
                    <a:pt x="30" y="5"/>
                  </a:cubicBezTo>
                  <a:cubicBezTo>
                    <a:pt x="30" y="5"/>
                    <a:pt x="30" y="6"/>
                    <a:pt x="30" y="7"/>
                  </a:cubicBezTo>
                  <a:cubicBezTo>
                    <a:pt x="19" y="10"/>
                    <a:pt x="9" y="19"/>
                    <a:pt x="7" y="31"/>
                  </a:cubicBezTo>
                  <a:cubicBezTo>
                    <a:pt x="6" y="30"/>
                    <a:pt x="5" y="30"/>
                    <a:pt x="5" y="30"/>
                  </a:cubicBezTo>
                  <a:close/>
                  <a:moveTo>
                    <a:pt x="71" y="31"/>
                  </a:moveTo>
                  <a:cubicBezTo>
                    <a:pt x="71" y="30"/>
                    <a:pt x="72" y="30"/>
                    <a:pt x="72" y="30"/>
                  </a:cubicBezTo>
                  <a:cubicBezTo>
                    <a:pt x="73" y="30"/>
                    <a:pt x="73" y="30"/>
                    <a:pt x="74" y="30"/>
                  </a:cubicBezTo>
                  <a:cubicBezTo>
                    <a:pt x="70" y="17"/>
                    <a:pt x="60" y="7"/>
                    <a:pt x="47" y="4"/>
                  </a:cubicBezTo>
                  <a:cubicBezTo>
                    <a:pt x="47" y="4"/>
                    <a:pt x="47" y="4"/>
                    <a:pt x="47" y="5"/>
                  </a:cubicBezTo>
                  <a:cubicBezTo>
                    <a:pt x="47" y="5"/>
                    <a:pt x="47" y="6"/>
                    <a:pt x="47" y="7"/>
                  </a:cubicBezTo>
                  <a:cubicBezTo>
                    <a:pt x="58" y="10"/>
                    <a:pt x="68" y="19"/>
                    <a:pt x="71" y="31"/>
                  </a:cubicBezTo>
                  <a:close/>
                  <a:moveTo>
                    <a:pt x="77" y="39"/>
                  </a:moveTo>
                  <a:cubicBezTo>
                    <a:pt x="77" y="41"/>
                    <a:pt x="75" y="43"/>
                    <a:pt x="72" y="43"/>
                  </a:cubicBezTo>
                  <a:cubicBezTo>
                    <a:pt x="70" y="43"/>
                    <a:pt x="68" y="42"/>
                    <a:pt x="68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1"/>
                    <a:pt x="55" y="61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2" y="68"/>
                    <a:pt x="43" y="70"/>
                    <a:pt x="43" y="73"/>
                  </a:cubicBezTo>
                  <a:cubicBezTo>
                    <a:pt x="43" y="75"/>
                    <a:pt x="41" y="77"/>
                    <a:pt x="39" y="77"/>
                  </a:cubicBezTo>
                  <a:cubicBezTo>
                    <a:pt x="36" y="77"/>
                    <a:pt x="34" y="75"/>
                    <a:pt x="34" y="73"/>
                  </a:cubicBezTo>
                  <a:cubicBezTo>
                    <a:pt x="34" y="70"/>
                    <a:pt x="35" y="68"/>
                    <a:pt x="38" y="68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19" y="61"/>
                    <a:pt x="16" y="58"/>
                    <a:pt x="16" y="55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2"/>
                    <a:pt x="7" y="43"/>
                    <a:pt x="5" y="43"/>
                  </a:cubicBezTo>
                  <a:cubicBezTo>
                    <a:pt x="2" y="43"/>
                    <a:pt x="0" y="41"/>
                    <a:pt x="0" y="39"/>
                  </a:cubicBezTo>
                  <a:cubicBezTo>
                    <a:pt x="0" y="36"/>
                    <a:pt x="2" y="34"/>
                    <a:pt x="5" y="34"/>
                  </a:cubicBezTo>
                  <a:cubicBezTo>
                    <a:pt x="7" y="34"/>
                    <a:pt x="9" y="36"/>
                    <a:pt x="9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5" y="9"/>
                    <a:pt x="34" y="7"/>
                    <a:pt x="34" y="5"/>
                  </a:cubicBezTo>
                  <a:cubicBezTo>
                    <a:pt x="34" y="2"/>
                    <a:pt x="36" y="0"/>
                    <a:pt x="39" y="0"/>
                  </a:cubicBezTo>
                  <a:cubicBezTo>
                    <a:pt x="41" y="0"/>
                    <a:pt x="43" y="2"/>
                    <a:pt x="43" y="5"/>
                  </a:cubicBezTo>
                  <a:cubicBezTo>
                    <a:pt x="43" y="7"/>
                    <a:pt x="42" y="9"/>
                    <a:pt x="40" y="9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8" y="16"/>
                    <a:pt x="61" y="19"/>
                    <a:pt x="61" y="22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6"/>
                    <a:pt x="70" y="34"/>
                    <a:pt x="72" y="34"/>
                  </a:cubicBezTo>
                  <a:cubicBezTo>
                    <a:pt x="75" y="34"/>
                    <a:pt x="77" y="36"/>
                    <a:pt x="77" y="39"/>
                  </a:cubicBezTo>
                  <a:close/>
                  <a:moveTo>
                    <a:pt x="39" y="8"/>
                  </a:moveTo>
                  <a:cubicBezTo>
                    <a:pt x="40" y="8"/>
                    <a:pt x="41" y="6"/>
                    <a:pt x="41" y="5"/>
                  </a:cubicBezTo>
                  <a:cubicBezTo>
                    <a:pt x="41" y="3"/>
                    <a:pt x="40" y="2"/>
                    <a:pt x="39" y="2"/>
                  </a:cubicBezTo>
                  <a:cubicBezTo>
                    <a:pt x="37" y="2"/>
                    <a:pt x="36" y="3"/>
                    <a:pt x="36" y="5"/>
                  </a:cubicBezTo>
                  <a:cubicBezTo>
                    <a:pt x="36" y="6"/>
                    <a:pt x="37" y="8"/>
                    <a:pt x="39" y="8"/>
                  </a:cubicBezTo>
                  <a:close/>
                  <a:moveTo>
                    <a:pt x="7" y="39"/>
                  </a:moveTo>
                  <a:cubicBezTo>
                    <a:pt x="7" y="37"/>
                    <a:pt x="6" y="36"/>
                    <a:pt x="5" y="36"/>
                  </a:cubicBezTo>
                  <a:cubicBezTo>
                    <a:pt x="3" y="36"/>
                    <a:pt x="2" y="37"/>
                    <a:pt x="2" y="39"/>
                  </a:cubicBezTo>
                  <a:cubicBezTo>
                    <a:pt x="2" y="40"/>
                    <a:pt x="3" y="41"/>
                    <a:pt x="5" y="41"/>
                  </a:cubicBezTo>
                  <a:cubicBezTo>
                    <a:pt x="6" y="41"/>
                    <a:pt x="7" y="40"/>
                    <a:pt x="7" y="39"/>
                  </a:cubicBezTo>
                  <a:close/>
                  <a:moveTo>
                    <a:pt x="39" y="70"/>
                  </a:moveTo>
                  <a:cubicBezTo>
                    <a:pt x="37" y="70"/>
                    <a:pt x="36" y="71"/>
                    <a:pt x="36" y="73"/>
                  </a:cubicBezTo>
                  <a:cubicBezTo>
                    <a:pt x="36" y="74"/>
                    <a:pt x="37" y="75"/>
                    <a:pt x="39" y="75"/>
                  </a:cubicBezTo>
                  <a:cubicBezTo>
                    <a:pt x="40" y="75"/>
                    <a:pt x="41" y="74"/>
                    <a:pt x="41" y="73"/>
                  </a:cubicBezTo>
                  <a:cubicBezTo>
                    <a:pt x="41" y="71"/>
                    <a:pt x="40" y="70"/>
                    <a:pt x="39" y="70"/>
                  </a:cubicBezTo>
                  <a:close/>
                  <a:moveTo>
                    <a:pt x="55" y="54"/>
                  </a:moveTo>
                  <a:cubicBezTo>
                    <a:pt x="55" y="54"/>
                    <a:pt x="54" y="49"/>
                    <a:pt x="52" y="47"/>
                  </a:cubicBezTo>
                  <a:cubicBezTo>
                    <a:pt x="51" y="45"/>
                    <a:pt x="44" y="44"/>
                    <a:pt x="43" y="43"/>
                  </a:cubicBezTo>
                  <a:cubicBezTo>
                    <a:pt x="42" y="42"/>
                    <a:pt x="42" y="40"/>
                    <a:pt x="42" y="39"/>
                  </a:cubicBezTo>
                  <a:cubicBezTo>
                    <a:pt x="43" y="38"/>
                    <a:pt x="44" y="37"/>
                    <a:pt x="44" y="35"/>
                  </a:cubicBezTo>
                  <a:cubicBezTo>
                    <a:pt x="45" y="35"/>
                    <a:pt x="45" y="34"/>
                    <a:pt x="46" y="33"/>
                  </a:cubicBezTo>
                  <a:cubicBezTo>
                    <a:pt x="46" y="32"/>
                    <a:pt x="45" y="32"/>
                    <a:pt x="45" y="31"/>
                  </a:cubicBezTo>
                  <a:cubicBezTo>
                    <a:pt x="45" y="31"/>
                    <a:pt x="45" y="31"/>
                    <a:pt x="45" y="30"/>
                  </a:cubicBezTo>
                  <a:cubicBezTo>
                    <a:pt x="45" y="26"/>
                    <a:pt x="42" y="23"/>
                    <a:pt x="39" y="23"/>
                  </a:cubicBezTo>
                  <a:cubicBezTo>
                    <a:pt x="35" y="23"/>
                    <a:pt x="32" y="26"/>
                    <a:pt x="3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1" y="32"/>
                    <a:pt x="31" y="33"/>
                  </a:cubicBezTo>
                  <a:cubicBezTo>
                    <a:pt x="32" y="34"/>
                    <a:pt x="32" y="35"/>
                    <a:pt x="33" y="35"/>
                  </a:cubicBezTo>
                  <a:cubicBezTo>
                    <a:pt x="33" y="37"/>
                    <a:pt x="34" y="38"/>
                    <a:pt x="35" y="39"/>
                  </a:cubicBezTo>
                  <a:cubicBezTo>
                    <a:pt x="35" y="40"/>
                    <a:pt x="35" y="42"/>
                    <a:pt x="34" y="43"/>
                  </a:cubicBezTo>
                  <a:cubicBezTo>
                    <a:pt x="34" y="44"/>
                    <a:pt x="26" y="45"/>
                    <a:pt x="25" y="47"/>
                  </a:cubicBezTo>
                  <a:cubicBezTo>
                    <a:pt x="24" y="49"/>
                    <a:pt x="22" y="54"/>
                    <a:pt x="22" y="54"/>
                  </a:cubicBezTo>
                  <a:lnTo>
                    <a:pt x="55" y="54"/>
                  </a:lnTo>
                  <a:close/>
                  <a:moveTo>
                    <a:pt x="75" y="39"/>
                  </a:moveTo>
                  <a:cubicBezTo>
                    <a:pt x="75" y="37"/>
                    <a:pt x="74" y="36"/>
                    <a:pt x="72" y="36"/>
                  </a:cubicBezTo>
                  <a:cubicBezTo>
                    <a:pt x="71" y="36"/>
                    <a:pt x="70" y="37"/>
                    <a:pt x="70" y="39"/>
                  </a:cubicBezTo>
                  <a:cubicBezTo>
                    <a:pt x="70" y="40"/>
                    <a:pt x="71" y="41"/>
                    <a:pt x="72" y="41"/>
                  </a:cubicBezTo>
                  <a:cubicBezTo>
                    <a:pt x="74" y="41"/>
                    <a:pt x="75" y="40"/>
                    <a:pt x="75" y="39"/>
                  </a:cubicBezTo>
                  <a:close/>
                  <a:moveTo>
                    <a:pt x="71" y="47"/>
                  </a:moveTo>
                  <a:cubicBezTo>
                    <a:pt x="68" y="58"/>
                    <a:pt x="58" y="68"/>
                    <a:pt x="47" y="71"/>
                  </a:cubicBezTo>
                  <a:cubicBezTo>
                    <a:pt x="47" y="71"/>
                    <a:pt x="47" y="72"/>
                    <a:pt x="47" y="73"/>
                  </a:cubicBezTo>
                  <a:cubicBezTo>
                    <a:pt x="47" y="73"/>
                    <a:pt x="47" y="73"/>
                    <a:pt x="47" y="74"/>
                  </a:cubicBezTo>
                  <a:cubicBezTo>
                    <a:pt x="60" y="71"/>
                    <a:pt x="70" y="60"/>
                    <a:pt x="74" y="47"/>
                  </a:cubicBezTo>
                  <a:cubicBezTo>
                    <a:pt x="73" y="47"/>
                    <a:pt x="73" y="47"/>
                    <a:pt x="72" y="47"/>
                  </a:cubicBezTo>
                  <a:cubicBezTo>
                    <a:pt x="72" y="47"/>
                    <a:pt x="71" y="47"/>
                    <a:pt x="71" y="47"/>
                  </a:cubicBezTo>
                  <a:close/>
                  <a:moveTo>
                    <a:pt x="7" y="47"/>
                  </a:moveTo>
                  <a:cubicBezTo>
                    <a:pt x="6" y="47"/>
                    <a:pt x="5" y="47"/>
                    <a:pt x="5" y="47"/>
                  </a:cubicBezTo>
                  <a:cubicBezTo>
                    <a:pt x="4" y="47"/>
                    <a:pt x="4" y="47"/>
                    <a:pt x="3" y="47"/>
                  </a:cubicBezTo>
                  <a:cubicBezTo>
                    <a:pt x="7" y="60"/>
                    <a:pt x="17" y="71"/>
                    <a:pt x="30" y="74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2"/>
                    <a:pt x="30" y="71"/>
                    <a:pt x="30" y="71"/>
                  </a:cubicBezTo>
                  <a:cubicBezTo>
                    <a:pt x="19" y="68"/>
                    <a:pt x="9" y="58"/>
                    <a:pt x="7" y="4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9" name="Freeform: Shape 22"/>
            <p:cNvSpPr>
              <a:spLocks/>
            </p:cNvSpPr>
            <p:nvPr/>
          </p:nvSpPr>
          <p:spPr bwMode="auto">
            <a:xfrm>
              <a:off x="7950031" y="5180796"/>
              <a:ext cx="498633" cy="495179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rgbClr val="C11E1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40" name="Group 23"/>
            <p:cNvGrpSpPr/>
            <p:nvPr/>
          </p:nvGrpSpPr>
          <p:grpSpPr>
            <a:xfrm>
              <a:off x="7957065" y="1628845"/>
              <a:ext cx="471871" cy="362798"/>
              <a:chOff x="2849564" y="3636963"/>
              <a:chExt cx="315912" cy="242888"/>
            </a:xfrm>
            <a:solidFill>
              <a:schemeClr val="accent3"/>
            </a:solidFill>
          </p:grpSpPr>
          <p:sp>
            <p:nvSpPr>
              <p:cNvPr id="42" name="Freeform: Shape 25"/>
              <p:cNvSpPr>
                <a:spLocks/>
              </p:cNvSpPr>
              <p:nvPr/>
            </p:nvSpPr>
            <p:spPr bwMode="auto">
              <a:xfrm>
                <a:off x="2849564" y="3671888"/>
                <a:ext cx="298450" cy="207963"/>
              </a:xfrm>
              <a:custGeom>
                <a:avLst/>
                <a:gdLst>
                  <a:gd name="T0" fmla="*/ 103 w 112"/>
                  <a:gd name="T1" fmla="*/ 78 h 78"/>
                  <a:gd name="T2" fmla="*/ 9 w 112"/>
                  <a:gd name="T3" fmla="*/ 78 h 78"/>
                  <a:gd name="T4" fmla="*/ 0 w 112"/>
                  <a:gd name="T5" fmla="*/ 69 h 78"/>
                  <a:gd name="T6" fmla="*/ 0 w 112"/>
                  <a:gd name="T7" fmla="*/ 8 h 78"/>
                  <a:gd name="T8" fmla="*/ 9 w 112"/>
                  <a:gd name="T9" fmla="*/ 0 h 78"/>
                  <a:gd name="T10" fmla="*/ 42 w 112"/>
                  <a:gd name="T11" fmla="*/ 0 h 78"/>
                  <a:gd name="T12" fmla="*/ 46 w 112"/>
                  <a:gd name="T13" fmla="*/ 4 h 78"/>
                  <a:gd name="T14" fmla="*/ 42 w 112"/>
                  <a:gd name="T15" fmla="*/ 8 h 78"/>
                  <a:gd name="T16" fmla="*/ 9 w 112"/>
                  <a:gd name="T17" fmla="*/ 8 h 78"/>
                  <a:gd name="T18" fmla="*/ 8 w 112"/>
                  <a:gd name="T19" fmla="*/ 8 h 78"/>
                  <a:gd name="T20" fmla="*/ 8 w 112"/>
                  <a:gd name="T21" fmla="*/ 69 h 78"/>
                  <a:gd name="T22" fmla="*/ 9 w 112"/>
                  <a:gd name="T23" fmla="*/ 70 h 78"/>
                  <a:gd name="T24" fmla="*/ 103 w 112"/>
                  <a:gd name="T25" fmla="*/ 70 h 78"/>
                  <a:gd name="T26" fmla="*/ 104 w 112"/>
                  <a:gd name="T27" fmla="*/ 69 h 78"/>
                  <a:gd name="T28" fmla="*/ 104 w 112"/>
                  <a:gd name="T29" fmla="*/ 43 h 78"/>
                  <a:gd name="T30" fmla="*/ 108 w 112"/>
                  <a:gd name="T31" fmla="*/ 39 h 78"/>
                  <a:gd name="T32" fmla="*/ 112 w 112"/>
                  <a:gd name="T33" fmla="*/ 43 h 78"/>
                  <a:gd name="T34" fmla="*/ 112 w 112"/>
                  <a:gd name="T35" fmla="*/ 69 h 78"/>
                  <a:gd name="T36" fmla="*/ 103 w 112"/>
                  <a:gd name="T3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78">
                    <a:moveTo>
                      <a:pt x="103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4" y="78"/>
                      <a:pt x="0" y="74"/>
                      <a:pt x="0" y="6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1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0"/>
                      <a:pt x="8" y="70"/>
                      <a:pt x="9" y="70"/>
                    </a:cubicBezTo>
                    <a:cubicBezTo>
                      <a:pt x="103" y="70"/>
                      <a:pt x="103" y="70"/>
                      <a:pt x="103" y="70"/>
                    </a:cubicBezTo>
                    <a:cubicBezTo>
                      <a:pt x="103" y="70"/>
                      <a:pt x="104" y="70"/>
                      <a:pt x="104" y="69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41"/>
                      <a:pt x="105" y="39"/>
                      <a:pt x="108" y="39"/>
                    </a:cubicBezTo>
                    <a:cubicBezTo>
                      <a:pt x="110" y="39"/>
                      <a:pt x="112" y="41"/>
                      <a:pt x="112" y="43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74"/>
                      <a:pt x="108" y="78"/>
                      <a:pt x="103" y="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43" name="Freeform: Shape 26"/>
              <p:cNvSpPr>
                <a:spLocks/>
              </p:cNvSpPr>
              <p:nvPr/>
            </p:nvSpPr>
            <p:spPr bwMode="auto">
              <a:xfrm>
                <a:off x="2943226" y="3636963"/>
                <a:ext cx="222250" cy="200025"/>
              </a:xfrm>
              <a:custGeom>
                <a:avLst/>
                <a:gdLst>
                  <a:gd name="T0" fmla="*/ 46 w 83"/>
                  <a:gd name="T1" fmla="*/ 58 h 75"/>
                  <a:gd name="T2" fmla="*/ 83 w 83"/>
                  <a:gd name="T3" fmla="*/ 29 h 75"/>
                  <a:gd name="T4" fmla="*/ 46 w 83"/>
                  <a:gd name="T5" fmla="*/ 0 h 75"/>
                  <a:gd name="T6" fmla="*/ 46 w 83"/>
                  <a:gd name="T7" fmla="*/ 20 h 75"/>
                  <a:gd name="T8" fmla="*/ 0 w 83"/>
                  <a:gd name="T9" fmla="*/ 75 h 75"/>
                  <a:gd name="T10" fmla="*/ 46 w 83"/>
                  <a:gd name="T11" fmla="*/ 40 h 75"/>
                  <a:gd name="T12" fmla="*/ 46 w 83"/>
                  <a:gd name="T13" fmla="*/ 5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5">
                    <a:moveTo>
                      <a:pt x="46" y="58"/>
                    </a:moveTo>
                    <a:cubicBezTo>
                      <a:pt x="83" y="29"/>
                      <a:pt x="83" y="29"/>
                      <a:pt x="83" y="2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10" y="21"/>
                      <a:pt x="0" y="38"/>
                      <a:pt x="0" y="75"/>
                    </a:cubicBezTo>
                    <a:cubicBezTo>
                      <a:pt x="15" y="43"/>
                      <a:pt x="30" y="41"/>
                      <a:pt x="46" y="40"/>
                    </a:cubicBezTo>
                    <a:cubicBezTo>
                      <a:pt x="46" y="58"/>
                      <a:pt x="46" y="58"/>
                      <a:pt x="46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41" name="Freeform: Shape 24"/>
            <p:cNvSpPr/>
            <p:nvPr/>
          </p:nvSpPr>
          <p:spPr>
            <a:xfrm>
              <a:off x="7952754" y="3994423"/>
              <a:ext cx="478284" cy="44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rgbClr val="BD1A1A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sp>
        <p:nvSpPr>
          <p:cNvPr id="44" name="Rectangle 5">
            <a:extLst>
              <a:ext uri="{FF2B5EF4-FFF2-40B4-BE49-F238E27FC236}">
                <a16:creationId xmlns:a16="http://schemas.microsoft.com/office/drawing/2014/main" id="{E5E20CAD-2920-4011-9EEF-2C1AF202C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931" y="5792829"/>
            <a:ext cx="91207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200" dirty="0">
                <a:solidFill>
                  <a:srgbClr val="C00000"/>
                </a:solidFill>
                <a:latin typeface="Arial" charset="0"/>
                <a:ea typeface="楷体_GB2312" pitchFamily="49" charset="-122"/>
              </a:rPr>
              <a:t>网络课程</a:t>
            </a:r>
            <a:endParaRPr lang="en-US" altLang="zh-CN" sz="3200" dirty="0">
              <a:solidFill>
                <a:srgbClr val="C00000"/>
              </a:solidFill>
              <a:latin typeface="Arial" charset="0"/>
              <a:ea typeface="楷体_GB2312" pitchFamily="49" charset="-122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200" dirty="0">
                <a:solidFill>
                  <a:srgbClr val="C00000"/>
                </a:solidFill>
                <a:latin typeface="Arial" charset="0"/>
                <a:ea typeface="楷体_GB2312" pitchFamily="49" charset="-122"/>
              </a:rPr>
              <a:t>（根据内容体系和学习目标，整合学习资源）</a:t>
            </a:r>
          </a:p>
        </p:txBody>
      </p:sp>
      <p:sp>
        <p:nvSpPr>
          <p:cNvPr id="45" name="Rectangle 5">
            <a:extLst>
              <a:ext uri="{FF2B5EF4-FFF2-40B4-BE49-F238E27FC236}">
                <a16:creationId xmlns:a16="http://schemas.microsoft.com/office/drawing/2014/main" id="{00C34347-42FD-4A49-8570-DB5996585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1" y="537059"/>
            <a:ext cx="23957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2159A5"/>
                </a:solidFill>
                <a:latin typeface="微软雅黑" panose="020B0503020204020204" charset="-122"/>
                <a:ea typeface="微软雅黑" panose="020B0503020204020204" charset="-122"/>
              </a:rPr>
              <a:t>学习内容及结构的展示</a:t>
            </a: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68EAC652-4B5B-4020-B000-66FF29793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865" y="521015"/>
            <a:ext cx="26026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2159A5"/>
                </a:solidFill>
                <a:latin typeface="微软雅黑" panose="020B0503020204020204" charset="-122"/>
                <a:ea typeface="微软雅黑" panose="020B0503020204020204" charset="-122"/>
              </a:rPr>
              <a:t>学习资源的整合</a:t>
            </a: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0CFDF2E4-3612-4419-8216-F9D834C12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727" y="508307"/>
            <a:ext cx="24001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2159A5"/>
                </a:solidFill>
                <a:latin typeface="微软雅黑" panose="020B0503020204020204" charset="-122"/>
                <a:ea typeface="微软雅黑" panose="020B0503020204020204" charset="-122"/>
              </a:rPr>
              <a:t>教学方法和策略的体现</a:t>
            </a:r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id="{B4A12B77-ED6A-4D3D-B587-7FF5CF236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538" y="521013"/>
            <a:ext cx="26089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2159A5"/>
                </a:solidFill>
                <a:latin typeface="微软雅黑" panose="020B0503020204020204" charset="-122"/>
                <a:ea typeface="微软雅黑" panose="020B0503020204020204" charset="-122"/>
              </a:rPr>
              <a:t>学习评价及管理</a:t>
            </a:r>
          </a:p>
        </p:txBody>
      </p:sp>
    </p:spTree>
    <p:extLst>
      <p:ext uri="{BB962C8B-B14F-4D97-AF65-F5344CB8AC3E}">
        <p14:creationId xmlns:p14="http://schemas.microsoft.com/office/powerpoint/2010/main" val="223696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0" name="直角三角形 9"/>
          <p:cNvSpPr/>
          <p:nvPr/>
        </p:nvSpPr>
        <p:spPr>
          <a:xfrm flipH="1" flipV="1">
            <a:off x="4943688" y="1262"/>
            <a:ext cx="7269480" cy="3656330"/>
          </a:xfrm>
          <a:prstGeom prst="rtTriangle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11" name="直角三角形 5"/>
          <p:cNvSpPr/>
          <p:nvPr/>
        </p:nvSpPr>
        <p:spPr>
          <a:xfrm>
            <a:off x="-13970" y="3239770"/>
            <a:ext cx="7269480" cy="3656330"/>
          </a:xfrm>
          <a:prstGeom prst="rtTriangle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12" name="矩形 6"/>
          <p:cNvSpPr/>
          <p:nvPr/>
        </p:nvSpPr>
        <p:spPr>
          <a:xfrm>
            <a:off x="419735" y="444500"/>
            <a:ext cx="11287125" cy="596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0" y="527465"/>
            <a:ext cx="5364480" cy="925195"/>
            <a:chOff x="3383916" y="2080895"/>
            <a:chExt cx="6173863" cy="925195"/>
          </a:xfrm>
        </p:grpSpPr>
        <p:sp>
          <p:nvSpPr>
            <p:cNvPr id="77" name="矩形 6"/>
            <p:cNvSpPr/>
            <p:nvPr/>
          </p:nvSpPr>
          <p:spPr>
            <a:xfrm>
              <a:off x="3383916" y="2080895"/>
              <a:ext cx="5870241" cy="925195"/>
            </a:xfrm>
            <a:prstGeom prst="rect">
              <a:avLst/>
            </a:prstGeom>
            <a:solidFill>
              <a:srgbClr val="2159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TextBox 1210"/>
            <p:cNvSpPr/>
            <p:nvPr/>
          </p:nvSpPr>
          <p:spPr>
            <a:xfrm>
              <a:off x="3532422" y="2221230"/>
              <a:ext cx="6025357" cy="64633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latin typeface="+mn-ea"/>
                  <a:sym typeface="+mn-ea"/>
                </a:rPr>
                <a:t>在线课程中的学习方式</a:t>
              </a:r>
              <a:endParaRPr lang="en-US" altLang="zh-CN" sz="3600" b="1" dirty="0">
                <a:solidFill>
                  <a:schemeClr val="bg1"/>
                </a:solidFill>
                <a:latin typeface="+mn-ea"/>
                <a:sym typeface="+mn-ea"/>
              </a:endParaRPr>
            </a:p>
          </p:txBody>
        </p:sp>
      </p:grpSp>
      <p:graphicFrame>
        <p:nvGraphicFramePr>
          <p:cNvPr id="11" name="内容占位符 3">
            <a:extLst>
              <a:ext uri="{FF2B5EF4-FFF2-40B4-BE49-F238E27FC236}">
                <a16:creationId xmlns:a16="http://schemas.microsoft.com/office/drawing/2014/main" id="{E4615B5B-8870-CE4F-ADE6-CEA2AD22BF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2822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6732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0" name="矩形 5"/>
          <p:cNvSpPr/>
          <p:nvPr/>
        </p:nvSpPr>
        <p:spPr>
          <a:xfrm>
            <a:off x="-15875" y="358140"/>
            <a:ext cx="317500" cy="840105"/>
          </a:xfrm>
          <a:prstGeom prst="rect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451" name="文本框 6"/>
          <p:cNvSpPr txBox="1"/>
          <p:nvPr/>
        </p:nvSpPr>
        <p:spPr>
          <a:xfrm>
            <a:off x="588009" y="405765"/>
            <a:ext cx="425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2159A5"/>
                </a:solidFill>
                <a:latin typeface="微软雅黑" panose="020B0503020204020204" charset="-122"/>
                <a:ea typeface="微软雅黑" panose="020B0503020204020204" charset="-122"/>
              </a:rPr>
              <a:t>在线课程中的学习方式</a:t>
            </a:r>
          </a:p>
        </p:txBody>
      </p:sp>
      <p:sp>
        <p:nvSpPr>
          <p:cNvPr id="1049452" name="文本框 7"/>
          <p:cNvSpPr txBox="1"/>
          <p:nvPr/>
        </p:nvSpPr>
        <p:spPr>
          <a:xfrm>
            <a:off x="588010" y="873760"/>
            <a:ext cx="4118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dist" fontAlgn="auto">
              <a:lnSpc>
                <a:spcPct val="200000"/>
              </a:lnSpc>
            </a:pPr>
            <a:r>
              <a:rPr lang="en-US" altLang="zh-CN" sz="1000" dirty="0">
                <a:solidFill>
                  <a:srgbClr val="333333"/>
                </a:solidFill>
              </a:rPr>
              <a:t>Learning methods in online courses</a:t>
            </a:r>
            <a:endParaRPr lang="en-US" altLang="zh-CN" sz="1000" kern="0" noProof="0" dirty="0">
              <a:ln>
                <a:noFill/>
              </a:ln>
              <a:solidFill>
                <a:srgbClr val="2159A5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75BDB28-791C-5E4B-81B3-7F8EC3429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22" y="1984814"/>
            <a:ext cx="5349494" cy="413248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3D3981A-119A-B043-AF64-874DB5A99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645" y="564261"/>
            <a:ext cx="3884257" cy="5775849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6693408" y="1767840"/>
            <a:ext cx="0" cy="43494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50" grpId="0" animBg="1"/>
      <p:bldP spid="1049451" grpId="0"/>
      <p:bldP spid="10494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0" name="直角三角形 9"/>
          <p:cNvSpPr/>
          <p:nvPr/>
        </p:nvSpPr>
        <p:spPr>
          <a:xfrm flipH="1" flipV="1">
            <a:off x="4949825" y="-35560"/>
            <a:ext cx="7269480" cy="3656330"/>
          </a:xfrm>
          <a:prstGeom prst="rtTriangle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11" name="直角三角形 5"/>
          <p:cNvSpPr/>
          <p:nvPr/>
        </p:nvSpPr>
        <p:spPr>
          <a:xfrm>
            <a:off x="-13970" y="3239770"/>
            <a:ext cx="7269480" cy="3656330"/>
          </a:xfrm>
          <a:prstGeom prst="rtTriangle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12" name="矩形 6"/>
          <p:cNvSpPr/>
          <p:nvPr/>
        </p:nvSpPr>
        <p:spPr>
          <a:xfrm>
            <a:off x="310007" y="419589"/>
            <a:ext cx="11772265" cy="6225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FDDD5A3-B14F-264E-A768-661B1C1CE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58" y="1710787"/>
            <a:ext cx="5771381" cy="42275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AE932A6-753A-6F48-8169-2E1439183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557" y="1050472"/>
            <a:ext cx="5294715" cy="4963793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6705600" y="1050472"/>
            <a:ext cx="0" cy="49637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4182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6403" y="2789392"/>
            <a:ext cx="348223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b="1" dirty="0">
                <a:solidFill>
                  <a:schemeClr val="bg1"/>
                </a:solidFill>
              </a:rPr>
              <a:t>？</a:t>
            </a: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C8D7934F-904E-8A4A-8F74-42DD761D62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407"/>
          <a:stretch/>
        </p:blipFill>
        <p:spPr>
          <a:xfrm>
            <a:off x="970811" y="240462"/>
            <a:ext cx="4217416" cy="6377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867668C-AFB6-2D47-AB2C-37F714BCF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704" y="399488"/>
            <a:ext cx="4228274" cy="621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3" name="直接连接符 52"/>
          <p:cNvCxnSpPr/>
          <p:nvPr/>
        </p:nvCxnSpPr>
        <p:spPr>
          <a:xfrm>
            <a:off x="5949696" y="1050472"/>
            <a:ext cx="0" cy="49637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直角三角形 9"/>
          <p:cNvSpPr/>
          <p:nvPr/>
        </p:nvSpPr>
        <p:spPr>
          <a:xfrm flipH="1" flipV="1">
            <a:off x="4949825" y="-35560"/>
            <a:ext cx="7269480" cy="3656330"/>
          </a:xfrm>
          <a:prstGeom prst="rtTriangle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54" name="直角三角形 5"/>
          <p:cNvSpPr/>
          <p:nvPr/>
        </p:nvSpPr>
        <p:spPr>
          <a:xfrm>
            <a:off x="-13970" y="3239770"/>
            <a:ext cx="7269480" cy="3656330"/>
          </a:xfrm>
          <a:prstGeom prst="rtTriangle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55" name="矩形 6"/>
          <p:cNvSpPr/>
          <p:nvPr/>
        </p:nvSpPr>
        <p:spPr>
          <a:xfrm>
            <a:off x="419735" y="444500"/>
            <a:ext cx="11287125" cy="5969000"/>
          </a:xfrm>
          <a:prstGeom prst="rect">
            <a:avLst/>
          </a:prstGeom>
          <a:solidFill>
            <a:schemeClr val="bg1"/>
          </a:solidFill>
          <a:ln>
            <a:solidFill>
              <a:srgbClr val="2159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21" name="文本框 56"/>
          <p:cNvSpPr txBox="1"/>
          <p:nvPr/>
        </p:nvSpPr>
        <p:spPr>
          <a:xfrm>
            <a:off x="2777173" y="349250"/>
            <a:ext cx="66294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1300" dirty="0">
                <a:solidFill>
                  <a:srgbClr val="2159A5">
                    <a:alpha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1048822" name="文本框 51"/>
          <p:cNvSpPr txBox="1"/>
          <p:nvPr/>
        </p:nvSpPr>
        <p:spPr>
          <a:xfrm>
            <a:off x="3071993" y="2883154"/>
            <a:ext cx="598260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2159A5"/>
                </a:solidFill>
                <a:latin typeface="微软雅黑" panose="020B0503020204020204" charset="-122"/>
                <a:ea typeface="微软雅黑" panose="020B0503020204020204" charset="-122"/>
              </a:rPr>
              <a:t>在线课程的类型</a:t>
            </a:r>
          </a:p>
        </p:txBody>
      </p:sp>
      <p:sp>
        <p:nvSpPr>
          <p:cNvPr id="1048823" name="文本框 46"/>
          <p:cNvSpPr txBox="1"/>
          <p:nvPr/>
        </p:nvSpPr>
        <p:spPr>
          <a:xfrm>
            <a:off x="3620770" y="3675380"/>
            <a:ext cx="476732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dist" fontAlgn="auto">
              <a:lnSpc>
                <a:spcPct val="200000"/>
              </a:lnSpc>
            </a:pPr>
            <a:r>
              <a:rPr lang="en-US" altLang="zh-CN" sz="1400" dirty="0">
                <a:solidFill>
                  <a:srgbClr val="333333"/>
                </a:solidFill>
              </a:rPr>
              <a:t>Types of online courses</a:t>
            </a:r>
            <a:endParaRPr lang="en-US" altLang="zh-CN" sz="1400" kern="0" noProof="0" dirty="0">
              <a:ln>
                <a:noFill/>
              </a:ln>
              <a:solidFill>
                <a:srgbClr val="2159A5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33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2" grpId="0" animBg="1"/>
      <p:bldP spid="10488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440</Words>
  <Application>Microsoft Office PowerPoint</Application>
  <PresentationFormat>宽屏</PresentationFormat>
  <Paragraphs>89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Arial</vt:lpstr>
      <vt:lpstr>微软雅黑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在线课程中哪些部分对学习者更为重要？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HLK-AL10</dc:creator>
  <cp:lastModifiedBy>qi wang</cp:lastModifiedBy>
  <cp:revision>35</cp:revision>
  <dcterms:created xsi:type="dcterms:W3CDTF">2019-05-16T12:01:02Z</dcterms:created>
  <dcterms:modified xsi:type="dcterms:W3CDTF">2021-10-13T01:41:50Z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  <property fmtid="{D5CDD505-2E9C-101B-9397-08002B2CF9AE}" pid="3" name="KSOTemplateUUID">
    <vt:lpwstr>v1.0_mb_ifDkTQLsYjsthFPoQ7vEPg==</vt:lpwstr>
  </property>
  <property fmtid="{D5CDD505-2E9C-101B-9397-08002B2CF9AE}" pid="4" name="ICV">
    <vt:lpwstr>d7d13410b31c43f7abbd93469bb176c3</vt:lpwstr>
  </property>
</Properties>
</file>