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312" r:id="rId3"/>
    <p:sldId id="314" r:id="rId4"/>
    <p:sldId id="313" r:id="rId5"/>
    <p:sldId id="281" r:id="rId6"/>
    <p:sldId id="315" r:id="rId7"/>
    <p:sldId id="318" r:id="rId8"/>
    <p:sldId id="319" r:id="rId9"/>
    <p:sldId id="320" r:id="rId10"/>
    <p:sldId id="321" r:id="rId11"/>
    <p:sldId id="334" r:id="rId12"/>
    <p:sldId id="335" r:id="rId13"/>
    <p:sldId id="336" r:id="rId14"/>
    <p:sldId id="337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FA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16"/>
    <p:restoredTop sz="96115"/>
  </p:normalViewPr>
  <p:slideViewPr>
    <p:cSldViewPr showGuides="1">
      <p:cViewPr varScale="1">
        <p:scale>
          <a:sx n="105" d="100"/>
          <a:sy n="105" d="100"/>
        </p:scale>
        <p:origin x="216" y="248"/>
      </p:cViewPr>
      <p:guideLst>
        <p:guide orient="horz" pos="2102"/>
        <p:guide pos="3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3"/>
          <a:srcRect l="3433" t="4327" r="3018" b="6979"/>
          <a:stretch>
            <a:fillRect/>
          </a:stretch>
        </p:blipFill>
        <p:spPr>
          <a:xfrm>
            <a:off x="479425" y="404813"/>
            <a:ext cx="11233150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7"/>
          <p:cNvPicPr>
            <a:picLocks noChangeAspect="1"/>
          </p:cNvPicPr>
          <p:nvPr userDrawn="1"/>
        </p:nvPicPr>
        <p:blipFill>
          <a:blip r:embed="rId3"/>
          <a:srcRect l="3433" t="4327" r="3018" b="6979"/>
          <a:stretch>
            <a:fillRect/>
          </a:stretch>
        </p:blipFill>
        <p:spPr>
          <a:xfrm>
            <a:off x="479425" y="404813"/>
            <a:ext cx="11233150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381000" y="368300"/>
            <a:ext cx="11417300" cy="6108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图片 8"/>
          <p:cNvPicPr>
            <a:picLocks noChangeAspect="1"/>
          </p:cNvPicPr>
          <p:nvPr userDrawn="1"/>
        </p:nvPicPr>
        <p:blipFill>
          <a:blip r:embed="rId3"/>
          <a:srcRect l="3433" t="4327" r="3018" b="6979"/>
          <a:stretch>
            <a:fillRect/>
          </a:stretch>
        </p:blipFill>
        <p:spPr>
          <a:xfrm>
            <a:off x="479425" y="404813"/>
            <a:ext cx="11233150" cy="595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1666875"/>
            <a:ext cx="1751013" cy="341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3788" y="1727200"/>
            <a:ext cx="1751012" cy="341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381000" y="368300"/>
            <a:ext cx="11417300" cy="6108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图片 8"/>
          <p:cNvPicPr>
            <a:picLocks noChangeAspect="1"/>
          </p:cNvPicPr>
          <p:nvPr userDrawn="1"/>
        </p:nvPicPr>
        <p:blipFill>
          <a:blip r:embed="rId3"/>
          <a:srcRect l="3433" t="4327" r="3018" b="6979"/>
          <a:stretch>
            <a:fillRect/>
          </a:stretch>
        </p:blipFill>
        <p:spPr>
          <a:xfrm>
            <a:off x="479425" y="404813"/>
            <a:ext cx="11233150" cy="595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1666875"/>
            <a:ext cx="1751013" cy="341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3788" y="1727200"/>
            <a:ext cx="1751012" cy="341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2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  <a:t>‹#›</a:t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0825" y="1909445"/>
            <a:ext cx="661035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侗家儿童多快乐</a:t>
            </a:r>
          </a:p>
        </p:txBody>
      </p:sp>
      <p:sp>
        <p:nvSpPr>
          <p:cNvPr id="8195" name="文本框 2"/>
          <p:cNvSpPr txBox="1"/>
          <p:nvPr/>
        </p:nvSpPr>
        <p:spPr>
          <a:xfrm>
            <a:off x="6959600" y="4797425"/>
            <a:ext cx="3384872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授课教材：人教版</a:t>
            </a:r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音乐</a:t>
            </a:r>
            <a:r>
              <a:rPr lang="en-US" altLang="zh-CN" sz="2000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》</a:t>
            </a:r>
            <a:endParaRPr lang="zh-CN" altLang="en-US" sz="2000" b="1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授课对象：小学四年级</a:t>
            </a:r>
          </a:p>
        </p:txBody>
      </p:sp>
    </p:spTree>
  </p:cSld>
  <p:clrMapOvr>
    <a:masterClrMapping/>
  </p:clrMapOvr>
  <p:transition spd="slow" advTm="2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5920"/>
            <a:ext cx="10515600" cy="1325563"/>
          </a:xfrm>
        </p:spPr>
        <p:txBody>
          <a:bodyPr/>
          <a:lstStyle/>
          <a:p>
            <a:pPr algn="ctr"/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导入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13635" y="2005330"/>
            <a:ext cx="2025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577455" y="2016125"/>
            <a:ext cx="2748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设计意图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03300" y="2970530"/>
            <a:ext cx="56788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lvl="0" indent="-5143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800" b="1" dirty="0">
                <a:sym typeface="+mn-ea"/>
              </a:rPr>
              <a:t>模唱旋律骨干音师生互动。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514350" lvl="0" indent="-5143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514350" lvl="0" indent="-51435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800" b="1" dirty="0">
                <a:sym typeface="+mn-ea"/>
              </a:rPr>
              <a:t>模仿教师动作，随乐律动。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6621145" y="2970530"/>
            <a:ext cx="466153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lvl="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zh-CN" altLang="en-US" sz="2800" b="1" dirty="0">
                <a:sym typeface="+mn-ea"/>
              </a:rPr>
              <a:t>初步感受侗族歌曲风格。</a:t>
            </a: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514350" lvl="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endParaRPr lang="zh-CN" altLang="en-US" sz="28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514350" lvl="0" indent="-514350">
              <a:lnSpc>
                <a:spcPct val="100000"/>
              </a:lnSpc>
              <a:spcBef>
                <a:spcPct val="0"/>
              </a:spcBef>
              <a:buAutoNum type="arabicPeriod"/>
            </a:pPr>
            <a:r>
              <a:rPr lang="zh-CN" altLang="en-US" sz="2800" b="1" dirty="0">
                <a:sym typeface="+mn-ea"/>
              </a:rPr>
              <a:t>“听”、“动”结合，完整聆听歌曲。</a:t>
            </a:r>
            <a:endParaRPr lang="zh-CN" altLang="en-US" sz="2800" b="1" dirty="0"/>
          </a:p>
        </p:txBody>
      </p:sp>
      <p:grpSp>
        <p:nvGrpSpPr>
          <p:cNvPr id="20483" name="组合 76"/>
          <p:cNvGrpSpPr/>
          <p:nvPr/>
        </p:nvGrpSpPr>
        <p:grpSpPr>
          <a:xfrm>
            <a:off x="1574800" y="1856740"/>
            <a:ext cx="795655" cy="690880"/>
            <a:chOff x="3729038" y="-3175"/>
            <a:chExt cx="4733925" cy="6872288"/>
          </a:xfrm>
        </p:grpSpPr>
        <p:sp>
          <p:nvSpPr>
            <p:cNvPr id="20495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76"/>
          <p:cNvGrpSpPr/>
          <p:nvPr/>
        </p:nvGrpSpPr>
        <p:grpSpPr>
          <a:xfrm>
            <a:off x="6682105" y="1909445"/>
            <a:ext cx="795655" cy="690880"/>
            <a:chOff x="3729038" y="-3175"/>
            <a:chExt cx="4733925" cy="6872288"/>
          </a:xfrm>
        </p:grpSpPr>
        <p:sp>
          <p:nvSpPr>
            <p:cNvPr id="10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Oval 19"/>
            <p:cNvSpPr/>
            <p:nvPr>
              <p:custDataLst>
                <p:tags r:id="rId1"/>
              </p:custDataLst>
            </p:nvPr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  <p:bldP spid="6" grpId="1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64895" y="2906395"/>
            <a:ext cx="46850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结合手势复习羽调式音阶，通过模唱、视唱、跟随伴奏等方法，学唱高声部。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6633845" y="2906395"/>
            <a:ext cx="41027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 typeface="+mj-lt"/>
              <a:defRPr/>
            </a:pPr>
            <a:r>
              <a:rPr lang="zh-CN" altLang="en-US" sz="2800" b="1" dirty="0">
                <a:sym typeface="+mn-ea"/>
              </a:rPr>
              <a:t>学唱高声部，培养学生二声部听觉感知力。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374140" y="1811655"/>
            <a:ext cx="3925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教学活动</a:t>
            </a:r>
          </a:p>
        </p:txBody>
      </p:sp>
      <p:grpSp>
        <p:nvGrpSpPr>
          <p:cNvPr id="20483" name="组合 76"/>
          <p:cNvGrpSpPr/>
          <p:nvPr/>
        </p:nvGrpSpPr>
        <p:grpSpPr>
          <a:xfrm>
            <a:off x="1492250" y="1673860"/>
            <a:ext cx="795655" cy="690880"/>
            <a:chOff x="3729038" y="-3175"/>
            <a:chExt cx="4733925" cy="6872288"/>
          </a:xfrm>
        </p:grpSpPr>
        <p:sp>
          <p:nvSpPr>
            <p:cNvPr id="20495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840980" y="1811655"/>
            <a:ext cx="2222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设计意图</a:t>
            </a:r>
            <a:endParaRPr lang="zh-CN" altLang="en-US" sz="3600"/>
          </a:p>
        </p:txBody>
      </p:sp>
      <p:grpSp>
        <p:nvGrpSpPr>
          <p:cNvPr id="10" name="组合 76"/>
          <p:cNvGrpSpPr/>
          <p:nvPr/>
        </p:nvGrpSpPr>
        <p:grpSpPr>
          <a:xfrm>
            <a:off x="6918960" y="1663065"/>
            <a:ext cx="795655" cy="690880"/>
            <a:chOff x="3729038" y="-3175"/>
            <a:chExt cx="4733925" cy="6872288"/>
          </a:xfrm>
        </p:grpSpPr>
        <p:sp>
          <p:nvSpPr>
            <p:cNvPr id="11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Oval 19"/>
            <p:cNvSpPr/>
            <p:nvPr>
              <p:custDataLst>
                <p:tags r:id="rId1"/>
              </p:custDataLst>
            </p:nvPr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958080" y="603885"/>
            <a:ext cx="2275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新课</a:t>
            </a: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94080" y="2717165"/>
            <a:ext cx="50698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buClrTx/>
              <a:buSzTx/>
              <a:buFont typeface="+mj-lt"/>
              <a:buAutoNum type="arabicPeriod"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在律动中学唱低声部。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引导学生通过多种形式进行二声部合唱。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lang="en-US" altLang="zh-CN" sz="2800" b="1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</a:rPr>
              <a:t>在律动中学唱第一部分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94585" y="1877695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/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教学活动</a:t>
            </a:r>
            <a:endParaRPr lang="zh-CN" altLang="en-US"/>
          </a:p>
        </p:txBody>
      </p:sp>
      <p:grpSp>
        <p:nvGrpSpPr>
          <p:cNvPr id="20483" name="组合 76"/>
          <p:cNvGrpSpPr/>
          <p:nvPr/>
        </p:nvGrpSpPr>
        <p:grpSpPr>
          <a:xfrm>
            <a:off x="1520825" y="1663065"/>
            <a:ext cx="795655" cy="690880"/>
            <a:chOff x="3729038" y="-3175"/>
            <a:chExt cx="4733925" cy="6872288"/>
          </a:xfrm>
        </p:grpSpPr>
        <p:sp>
          <p:nvSpPr>
            <p:cNvPr id="20495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994650" y="1872615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+mn-ea"/>
              </a:rPr>
              <a:t>设计意图</a:t>
            </a:r>
            <a:endParaRPr lang="zh-CN" altLang="en-US"/>
          </a:p>
        </p:txBody>
      </p:sp>
      <p:grpSp>
        <p:nvGrpSpPr>
          <p:cNvPr id="10" name="组合 76"/>
          <p:cNvGrpSpPr/>
          <p:nvPr/>
        </p:nvGrpSpPr>
        <p:grpSpPr>
          <a:xfrm>
            <a:off x="7167245" y="1744980"/>
            <a:ext cx="827405" cy="610870"/>
            <a:chOff x="3729038" y="-3175"/>
            <a:chExt cx="4733925" cy="6872288"/>
          </a:xfrm>
        </p:grpSpPr>
        <p:sp>
          <p:nvSpPr>
            <p:cNvPr id="11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Oval 19"/>
            <p:cNvSpPr/>
            <p:nvPr>
              <p:custDataLst>
                <p:tags r:id="rId1"/>
              </p:custDataLst>
            </p:nvPr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51095" y="625475"/>
            <a:ext cx="22904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新课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00775" y="2717165"/>
            <a:ext cx="5340350" cy="2846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lvl="0" indent="-514350" algn="l">
              <a:lnSpc>
                <a:spcPct val="80000"/>
              </a:lnSpc>
              <a:buClrTx/>
              <a:buSzTx/>
              <a:buFontTx/>
              <a:buAutoNum type="arabicPeriod"/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通过侗族舞蹈动作，感受其音乐风格。 </a:t>
            </a:r>
          </a:p>
          <a:p>
            <a:pPr marL="514350" lvl="0" indent="-514350" algn="l">
              <a:lnSpc>
                <a:spcPct val="80000"/>
              </a:lnSpc>
              <a:buClrTx/>
              <a:buSzTx/>
              <a:buFontTx/>
              <a:buAutoNum type="arabicPeriod"/>
            </a:pPr>
            <a:endParaRPr lang="zh-CN" altLang="en-US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514350" lvl="0" indent="-514350" algn="l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zh-CN" altLang="en-US" sz="2800" b="1" dirty="0">
                <a:sym typeface="+mn-ea"/>
              </a:rPr>
              <a:t>通过多种形式辅助学生建构二声部听觉。</a:t>
            </a:r>
          </a:p>
          <a:p>
            <a:pPr marL="514350" lvl="0" indent="-514350" algn="l">
              <a:lnSpc>
                <a:spcPct val="80000"/>
              </a:lnSpc>
              <a:spcBef>
                <a:spcPct val="0"/>
              </a:spcBef>
              <a:buAutoNum type="arabicPeriod"/>
            </a:pPr>
            <a:endParaRPr lang="zh-CN" altLang="en-US" sz="2800" b="1" dirty="0">
              <a:sym typeface="+mn-ea"/>
            </a:endParaRPr>
          </a:p>
          <a:p>
            <a:pPr marL="514350" lvl="0" indent="-514350" algn="l">
              <a:lnSpc>
                <a:spcPct val="8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3. 在稳定节拍中念读歌词，增加趣味性。</a:t>
            </a: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80280" y="631190"/>
            <a:ext cx="26314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总结</a:t>
            </a:r>
          </a:p>
        </p:txBody>
      </p:sp>
      <p:grpSp>
        <p:nvGrpSpPr>
          <p:cNvPr id="20483" name="组合 76"/>
          <p:cNvGrpSpPr/>
          <p:nvPr/>
        </p:nvGrpSpPr>
        <p:grpSpPr>
          <a:xfrm>
            <a:off x="1768475" y="2221230"/>
            <a:ext cx="795655" cy="690880"/>
            <a:chOff x="3729038" y="-3175"/>
            <a:chExt cx="4733925" cy="6872288"/>
          </a:xfrm>
        </p:grpSpPr>
        <p:sp>
          <p:nvSpPr>
            <p:cNvPr id="20495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715895" y="2630805"/>
            <a:ext cx="74580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本节课通过</a:t>
            </a:r>
            <a:r>
              <a:rPr lang="zh-CN" altLang="en-US" sz="2800" b="1" dirty="0">
                <a:solidFill>
                  <a:srgbClr val="C00000"/>
                </a:solidFill>
                <a:sym typeface="+mn-ea"/>
              </a:rPr>
              <a:t>“视”、“听”、“动”、“唱”</a:t>
            </a:r>
            <a:r>
              <a:rPr lang="zh-CN" altLang="en-US" sz="2800" b="1" dirty="0">
                <a:sym typeface="+mn-ea"/>
              </a:rPr>
              <a:t>等活动，学习歌曲中的二声部片段，增强学生多声部听觉意识和歌唱能力，进一步感受侗族歌舞音乐的魅力。</a:t>
            </a:r>
            <a:endParaRPr lang="en-US" altLang="zh-CN" sz="2800" b="1" dirty="0">
              <a:sym typeface="+mn-ea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76"/>
          <p:cNvGrpSpPr/>
          <p:nvPr/>
        </p:nvGrpSpPr>
        <p:grpSpPr>
          <a:xfrm>
            <a:off x="4164648" y="475933"/>
            <a:ext cx="649287" cy="942975"/>
            <a:chOff x="3729038" y="-3175"/>
            <a:chExt cx="4733925" cy="6872288"/>
          </a:xfrm>
        </p:grpSpPr>
        <p:sp>
          <p:nvSpPr>
            <p:cNvPr id="10293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4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5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6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7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98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9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43" name="组合 11"/>
          <p:cNvGrpSpPr/>
          <p:nvPr/>
        </p:nvGrpSpPr>
        <p:grpSpPr>
          <a:xfrm flipH="1">
            <a:off x="7515543" y="863600"/>
            <a:ext cx="552450" cy="693738"/>
            <a:chOff x="3729038" y="-3175"/>
            <a:chExt cx="4733925" cy="6872288"/>
          </a:xfrm>
        </p:grpSpPr>
        <p:sp>
          <p:nvSpPr>
            <p:cNvPr id="10286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7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91" name="Freeform 20"/>
            <p:cNvSpPr/>
            <p:nvPr/>
          </p:nvSpPr>
          <p:spPr>
            <a:xfrm>
              <a:off x="4920681" y="1475074"/>
              <a:ext cx="1235174" cy="259794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2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4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38980" y="678498"/>
            <a:ext cx="3113088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说课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378154" y="1951990"/>
            <a:ext cx="7437041" cy="3252470"/>
            <a:chOff x="3349" y="3108"/>
            <a:chExt cx="11712" cy="5122"/>
          </a:xfrm>
        </p:grpSpPr>
        <p:grpSp>
          <p:nvGrpSpPr>
            <p:cNvPr id="10247" name="组合 44"/>
            <p:cNvGrpSpPr/>
            <p:nvPr/>
          </p:nvGrpSpPr>
          <p:grpSpPr>
            <a:xfrm>
              <a:off x="3349" y="3129"/>
              <a:ext cx="5212" cy="932"/>
              <a:chOff x="8818" y="3132"/>
              <a:chExt cx="4353" cy="837"/>
            </a:xfrm>
          </p:grpSpPr>
          <p:sp>
            <p:nvSpPr>
              <p:cNvPr id="3" name="Freeform 238"/>
              <p:cNvSpPr/>
              <p:nvPr/>
            </p:nvSpPr>
            <p:spPr bwMode="auto">
              <a:xfrm>
                <a:off x="8818" y="3199"/>
                <a:ext cx="537" cy="517"/>
              </a:xfrm>
              <a:custGeom>
                <a:avLst/>
                <a:gdLst>
                  <a:gd name="T0" fmla="*/ 89 w 231"/>
                  <a:gd name="T1" fmla="*/ 10 h 187"/>
                  <a:gd name="T2" fmla="*/ 102 w 231"/>
                  <a:gd name="T3" fmla="*/ 21 h 187"/>
                  <a:gd name="T4" fmla="*/ 109 w 231"/>
                  <a:gd name="T5" fmla="*/ 54 h 187"/>
                  <a:gd name="T6" fmla="*/ 82 w 231"/>
                  <a:gd name="T7" fmla="*/ 81 h 187"/>
                  <a:gd name="T8" fmla="*/ 71 w 231"/>
                  <a:gd name="T9" fmla="*/ 78 h 187"/>
                  <a:gd name="T10" fmla="*/ 59 w 231"/>
                  <a:gd name="T11" fmla="*/ 59 h 187"/>
                  <a:gd name="T12" fmla="*/ 80 w 231"/>
                  <a:gd name="T13" fmla="*/ 51 h 187"/>
                  <a:gd name="T14" fmla="*/ 91 w 231"/>
                  <a:gd name="T15" fmla="*/ 50 h 187"/>
                  <a:gd name="T16" fmla="*/ 87 w 231"/>
                  <a:gd name="T17" fmla="*/ 32 h 187"/>
                  <a:gd name="T18" fmla="*/ 71 w 231"/>
                  <a:gd name="T19" fmla="*/ 20 h 187"/>
                  <a:gd name="T20" fmla="*/ 56 w 231"/>
                  <a:gd name="T21" fmla="*/ 18 h 187"/>
                  <a:gd name="T22" fmla="*/ 49 w 231"/>
                  <a:gd name="T23" fmla="*/ 20 h 187"/>
                  <a:gd name="T24" fmla="*/ 35 w 231"/>
                  <a:gd name="T25" fmla="*/ 26 h 187"/>
                  <a:gd name="T26" fmla="*/ 30 w 231"/>
                  <a:gd name="T27" fmla="*/ 58 h 187"/>
                  <a:gd name="T28" fmla="*/ 18 w 231"/>
                  <a:gd name="T29" fmla="*/ 90 h 187"/>
                  <a:gd name="T30" fmla="*/ 29 w 231"/>
                  <a:gd name="T31" fmla="*/ 109 h 187"/>
                  <a:gd name="T32" fmla="*/ 43 w 231"/>
                  <a:gd name="T33" fmla="*/ 113 h 187"/>
                  <a:gd name="T34" fmla="*/ 62 w 231"/>
                  <a:gd name="T35" fmla="*/ 123 h 187"/>
                  <a:gd name="T36" fmla="*/ 69 w 231"/>
                  <a:gd name="T37" fmla="*/ 136 h 187"/>
                  <a:gd name="T38" fmla="*/ 88 w 231"/>
                  <a:gd name="T39" fmla="*/ 145 h 187"/>
                  <a:gd name="T40" fmla="*/ 110 w 231"/>
                  <a:gd name="T41" fmla="*/ 155 h 187"/>
                  <a:gd name="T42" fmla="*/ 127 w 231"/>
                  <a:gd name="T43" fmla="*/ 152 h 187"/>
                  <a:gd name="T44" fmla="*/ 153 w 231"/>
                  <a:gd name="T45" fmla="*/ 142 h 187"/>
                  <a:gd name="T46" fmla="*/ 168 w 231"/>
                  <a:gd name="T47" fmla="*/ 112 h 187"/>
                  <a:gd name="T48" fmla="*/ 209 w 231"/>
                  <a:gd name="T49" fmla="*/ 101 h 187"/>
                  <a:gd name="T50" fmla="*/ 205 w 231"/>
                  <a:gd name="T51" fmla="*/ 74 h 187"/>
                  <a:gd name="T52" fmla="*/ 206 w 231"/>
                  <a:gd name="T53" fmla="*/ 51 h 187"/>
                  <a:gd name="T54" fmla="*/ 199 w 231"/>
                  <a:gd name="T55" fmla="*/ 32 h 187"/>
                  <a:gd name="T56" fmla="*/ 186 w 231"/>
                  <a:gd name="T57" fmla="*/ 24 h 187"/>
                  <a:gd name="T58" fmla="*/ 170 w 231"/>
                  <a:gd name="T59" fmla="*/ 22 h 187"/>
                  <a:gd name="T60" fmla="*/ 155 w 231"/>
                  <a:gd name="T61" fmla="*/ 26 h 187"/>
                  <a:gd name="T62" fmla="*/ 139 w 231"/>
                  <a:gd name="T63" fmla="*/ 52 h 187"/>
                  <a:gd name="T64" fmla="*/ 149 w 231"/>
                  <a:gd name="T65" fmla="*/ 65 h 187"/>
                  <a:gd name="T66" fmla="*/ 155 w 231"/>
                  <a:gd name="T67" fmla="*/ 49 h 187"/>
                  <a:gd name="T68" fmla="*/ 170 w 231"/>
                  <a:gd name="T69" fmla="*/ 70 h 187"/>
                  <a:gd name="T70" fmla="*/ 150 w 231"/>
                  <a:gd name="T71" fmla="*/ 84 h 187"/>
                  <a:gd name="T72" fmla="*/ 123 w 231"/>
                  <a:gd name="T73" fmla="*/ 67 h 187"/>
                  <a:gd name="T74" fmla="*/ 124 w 231"/>
                  <a:gd name="T75" fmla="*/ 29 h 187"/>
                  <a:gd name="T76" fmla="*/ 148 w 231"/>
                  <a:gd name="T77" fmla="*/ 7 h 187"/>
                  <a:gd name="T78" fmla="*/ 185 w 231"/>
                  <a:gd name="T79" fmla="*/ 4 h 187"/>
                  <a:gd name="T80" fmla="*/ 198 w 231"/>
                  <a:gd name="T81" fmla="*/ 9 h 187"/>
                  <a:gd name="T82" fmla="*/ 217 w 231"/>
                  <a:gd name="T83" fmla="*/ 23 h 187"/>
                  <a:gd name="T84" fmla="*/ 221 w 231"/>
                  <a:gd name="T85" fmla="*/ 62 h 187"/>
                  <a:gd name="T86" fmla="*/ 231 w 231"/>
                  <a:gd name="T87" fmla="*/ 84 h 187"/>
                  <a:gd name="T88" fmla="*/ 225 w 231"/>
                  <a:gd name="T89" fmla="*/ 111 h 187"/>
                  <a:gd name="T90" fmla="*/ 203 w 231"/>
                  <a:gd name="T91" fmla="*/ 130 h 187"/>
                  <a:gd name="T92" fmla="*/ 183 w 231"/>
                  <a:gd name="T93" fmla="*/ 134 h 187"/>
                  <a:gd name="T94" fmla="*/ 169 w 231"/>
                  <a:gd name="T95" fmla="*/ 155 h 187"/>
                  <a:gd name="T96" fmla="*/ 154 w 231"/>
                  <a:gd name="T97" fmla="*/ 162 h 187"/>
                  <a:gd name="T98" fmla="*/ 137 w 231"/>
                  <a:gd name="T99" fmla="*/ 167 h 187"/>
                  <a:gd name="T100" fmla="*/ 115 w 231"/>
                  <a:gd name="T101" fmla="*/ 185 h 187"/>
                  <a:gd name="T102" fmla="*/ 92 w 231"/>
                  <a:gd name="T103" fmla="*/ 165 h 187"/>
                  <a:gd name="T104" fmla="*/ 75 w 231"/>
                  <a:gd name="T105" fmla="*/ 159 h 187"/>
                  <a:gd name="T106" fmla="*/ 61 w 231"/>
                  <a:gd name="T107" fmla="*/ 153 h 187"/>
                  <a:gd name="T108" fmla="*/ 47 w 231"/>
                  <a:gd name="T109" fmla="*/ 135 h 187"/>
                  <a:gd name="T110" fmla="*/ 27 w 231"/>
                  <a:gd name="T111" fmla="*/ 128 h 187"/>
                  <a:gd name="T112" fmla="*/ 6 w 231"/>
                  <a:gd name="T113" fmla="*/ 109 h 187"/>
                  <a:gd name="T114" fmla="*/ 2 w 231"/>
                  <a:gd name="T115" fmla="*/ 101 h 187"/>
                  <a:gd name="T116" fmla="*/ 10 w 231"/>
                  <a:gd name="T117" fmla="*/ 60 h 187"/>
                  <a:gd name="T118" fmla="*/ 15 w 231"/>
                  <a:gd name="T119" fmla="*/ 20 h 187"/>
                  <a:gd name="T120" fmla="*/ 35 w 231"/>
                  <a:gd name="T121" fmla="*/ 5 h 187"/>
                  <a:gd name="T122" fmla="*/ 56 w 231"/>
                  <a:gd name="T12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1" h="187">
                    <a:moveTo>
                      <a:pt x="64" y="1"/>
                    </a:moveTo>
                    <a:cubicBezTo>
                      <a:pt x="66" y="1"/>
                      <a:pt x="69" y="2"/>
                      <a:pt x="71" y="2"/>
                    </a:cubicBezTo>
                    <a:cubicBezTo>
                      <a:pt x="72" y="3"/>
                      <a:pt x="73" y="3"/>
                      <a:pt x="74" y="3"/>
                    </a:cubicBezTo>
                    <a:cubicBezTo>
                      <a:pt x="79" y="5"/>
                      <a:pt x="84" y="7"/>
                      <a:pt x="89" y="10"/>
                    </a:cubicBezTo>
                    <a:cubicBezTo>
                      <a:pt x="90" y="10"/>
                      <a:pt x="90" y="11"/>
                      <a:pt x="91" y="11"/>
                    </a:cubicBezTo>
                    <a:cubicBezTo>
                      <a:pt x="92" y="12"/>
                      <a:pt x="94" y="13"/>
                      <a:pt x="96" y="15"/>
                    </a:cubicBezTo>
                    <a:cubicBezTo>
                      <a:pt x="98" y="17"/>
                      <a:pt x="100" y="19"/>
                      <a:pt x="101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4" y="26"/>
                      <a:pt x="106" y="30"/>
                      <a:pt x="108" y="34"/>
                    </a:cubicBezTo>
                    <a:cubicBezTo>
                      <a:pt x="109" y="37"/>
                      <a:pt x="109" y="40"/>
                      <a:pt x="109" y="43"/>
                    </a:cubicBezTo>
                    <a:cubicBezTo>
                      <a:pt x="109" y="46"/>
                      <a:pt x="110" y="49"/>
                      <a:pt x="109" y="52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08" y="56"/>
                      <a:pt x="108" y="57"/>
                      <a:pt x="108" y="59"/>
                    </a:cubicBezTo>
                    <a:cubicBezTo>
                      <a:pt x="106" y="65"/>
                      <a:pt x="102" y="70"/>
                      <a:pt x="98" y="75"/>
                    </a:cubicBezTo>
                    <a:cubicBezTo>
                      <a:pt x="95" y="77"/>
                      <a:pt x="92" y="78"/>
                      <a:pt x="89" y="80"/>
                    </a:cubicBezTo>
                    <a:cubicBezTo>
                      <a:pt x="87" y="80"/>
                      <a:pt x="85" y="81"/>
                      <a:pt x="82" y="81"/>
                    </a:cubicBezTo>
                    <a:cubicBezTo>
                      <a:pt x="81" y="81"/>
                      <a:pt x="81" y="81"/>
                      <a:pt x="80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7" y="81"/>
                      <a:pt x="76" y="80"/>
                    </a:cubicBezTo>
                    <a:cubicBezTo>
                      <a:pt x="74" y="80"/>
                      <a:pt x="72" y="79"/>
                      <a:pt x="71" y="78"/>
                    </a:cubicBezTo>
                    <a:cubicBezTo>
                      <a:pt x="69" y="77"/>
                      <a:pt x="67" y="76"/>
                      <a:pt x="66" y="75"/>
                    </a:cubicBezTo>
                    <a:cubicBezTo>
                      <a:pt x="65" y="74"/>
                      <a:pt x="64" y="74"/>
                      <a:pt x="64" y="73"/>
                    </a:cubicBezTo>
                    <a:cubicBezTo>
                      <a:pt x="61" y="71"/>
                      <a:pt x="60" y="68"/>
                      <a:pt x="60" y="64"/>
                    </a:cubicBezTo>
                    <a:cubicBezTo>
                      <a:pt x="59" y="63"/>
                      <a:pt x="59" y="61"/>
                      <a:pt x="59" y="59"/>
                    </a:cubicBezTo>
                    <a:cubicBezTo>
                      <a:pt x="60" y="56"/>
                      <a:pt x="61" y="52"/>
                      <a:pt x="64" y="51"/>
                    </a:cubicBezTo>
                    <a:cubicBezTo>
                      <a:pt x="65" y="50"/>
                      <a:pt x="65" y="49"/>
                      <a:pt x="66" y="48"/>
                    </a:cubicBezTo>
                    <a:cubicBezTo>
                      <a:pt x="68" y="46"/>
                      <a:pt x="71" y="45"/>
                      <a:pt x="74" y="46"/>
                    </a:cubicBezTo>
                    <a:cubicBezTo>
                      <a:pt x="77" y="47"/>
                      <a:pt x="80" y="48"/>
                      <a:pt x="80" y="51"/>
                    </a:cubicBezTo>
                    <a:cubicBezTo>
                      <a:pt x="81" y="54"/>
                      <a:pt x="80" y="57"/>
                      <a:pt x="79" y="59"/>
                    </a:cubicBezTo>
                    <a:cubicBezTo>
                      <a:pt x="79" y="61"/>
                      <a:pt x="81" y="61"/>
                      <a:pt x="82" y="62"/>
                    </a:cubicBezTo>
                    <a:cubicBezTo>
                      <a:pt x="83" y="63"/>
                      <a:pt x="84" y="62"/>
                      <a:pt x="85" y="61"/>
                    </a:cubicBezTo>
                    <a:cubicBezTo>
                      <a:pt x="88" y="58"/>
                      <a:pt x="90" y="55"/>
                      <a:pt x="91" y="50"/>
                    </a:cubicBezTo>
                    <a:cubicBezTo>
                      <a:pt x="91" y="48"/>
                      <a:pt x="92" y="45"/>
                      <a:pt x="92" y="43"/>
                    </a:cubicBezTo>
                    <a:cubicBezTo>
                      <a:pt x="91" y="41"/>
                      <a:pt x="91" y="39"/>
                      <a:pt x="90" y="38"/>
                    </a:cubicBezTo>
                    <a:cubicBezTo>
                      <a:pt x="89" y="37"/>
                      <a:pt x="89" y="35"/>
                      <a:pt x="88" y="34"/>
                    </a:cubicBezTo>
                    <a:cubicBezTo>
                      <a:pt x="88" y="33"/>
                      <a:pt x="87" y="33"/>
                      <a:pt x="87" y="32"/>
                    </a:cubicBezTo>
                    <a:cubicBezTo>
                      <a:pt x="86" y="31"/>
                      <a:pt x="85" y="31"/>
                      <a:pt x="85" y="30"/>
                    </a:cubicBezTo>
                    <a:cubicBezTo>
                      <a:pt x="83" y="28"/>
                      <a:pt x="82" y="27"/>
                      <a:pt x="80" y="25"/>
                    </a:cubicBezTo>
                    <a:cubicBezTo>
                      <a:pt x="78" y="24"/>
                      <a:pt x="76" y="23"/>
                      <a:pt x="74" y="21"/>
                    </a:cubicBezTo>
                    <a:cubicBezTo>
                      <a:pt x="73" y="20"/>
                      <a:pt x="72" y="21"/>
                      <a:pt x="71" y="20"/>
                    </a:cubicBezTo>
                    <a:cubicBezTo>
                      <a:pt x="69" y="20"/>
                      <a:pt x="68" y="19"/>
                      <a:pt x="67" y="19"/>
                    </a:cubicBezTo>
                    <a:cubicBezTo>
                      <a:pt x="67" y="19"/>
                      <a:pt x="66" y="19"/>
                      <a:pt x="65" y="18"/>
                    </a:cubicBezTo>
                    <a:cubicBezTo>
                      <a:pt x="63" y="19"/>
                      <a:pt x="61" y="18"/>
                      <a:pt x="59" y="18"/>
                    </a:cubicBezTo>
                    <a:cubicBezTo>
                      <a:pt x="58" y="18"/>
                      <a:pt x="57" y="18"/>
                      <a:pt x="56" y="18"/>
                    </a:cubicBezTo>
                    <a:cubicBezTo>
                      <a:pt x="55" y="19"/>
                      <a:pt x="54" y="19"/>
                      <a:pt x="54" y="19"/>
                    </a:cubicBezTo>
                    <a:cubicBezTo>
                      <a:pt x="53" y="19"/>
                      <a:pt x="52" y="19"/>
                      <a:pt x="52" y="19"/>
                    </a:cubicBezTo>
                    <a:cubicBezTo>
                      <a:pt x="51" y="19"/>
                      <a:pt x="50" y="19"/>
                      <a:pt x="50" y="19"/>
                    </a:cubicBezTo>
                    <a:cubicBezTo>
                      <a:pt x="49" y="19"/>
                      <a:pt x="49" y="20"/>
                      <a:pt x="49" y="20"/>
                    </a:cubicBezTo>
                    <a:cubicBezTo>
                      <a:pt x="47" y="20"/>
                      <a:pt x="46" y="21"/>
                      <a:pt x="44" y="21"/>
                    </a:cubicBezTo>
                    <a:cubicBezTo>
                      <a:pt x="43" y="22"/>
                      <a:pt x="41" y="22"/>
                      <a:pt x="40" y="23"/>
                    </a:cubicBezTo>
                    <a:cubicBezTo>
                      <a:pt x="40" y="23"/>
                      <a:pt x="39" y="24"/>
                      <a:pt x="38" y="24"/>
                    </a:cubicBezTo>
                    <a:cubicBezTo>
                      <a:pt x="37" y="25"/>
                      <a:pt x="36" y="26"/>
                      <a:pt x="35" y="26"/>
                    </a:cubicBezTo>
                    <a:cubicBezTo>
                      <a:pt x="33" y="28"/>
                      <a:pt x="31" y="30"/>
                      <a:pt x="29" y="32"/>
                    </a:cubicBezTo>
                    <a:cubicBezTo>
                      <a:pt x="27" y="36"/>
                      <a:pt x="25" y="40"/>
                      <a:pt x="25" y="44"/>
                    </a:cubicBezTo>
                    <a:cubicBezTo>
                      <a:pt x="25" y="47"/>
                      <a:pt x="26" y="50"/>
                      <a:pt x="27" y="52"/>
                    </a:cubicBezTo>
                    <a:cubicBezTo>
                      <a:pt x="28" y="54"/>
                      <a:pt x="29" y="57"/>
                      <a:pt x="30" y="58"/>
                    </a:cubicBezTo>
                    <a:cubicBezTo>
                      <a:pt x="31" y="60"/>
                      <a:pt x="33" y="62"/>
                      <a:pt x="33" y="64"/>
                    </a:cubicBezTo>
                    <a:cubicBezTo>
                      <a:pt x="33" y="65"/>
                      <a:pt x="32" y="64"/>
                      <a:pt x="32" y="65"/>
                    </a:cubicBezTo>
                    <a:cubicBezTo>
                      <a:pt x="27" y="68"/>
                      <a:pt x="23" y="72"/>
                      <a:pt x="21" y="78"/>
                    </a:cubicBezTo>
                    <a:cubicBezTo>
                      <a:pt x="19" y="81"/>
                      <a:pt x="19" y="85"/>
                      <a:pt x="18" y="90"/>
                    </a:cubicBezTo>
                    <a:cubicBezTo>
                      <a:pt x="19" y="93"/>
                      <a:pt x="19" y="97"/>
                      <a:pt x="21" y="100"/>
                    </a:cubicBezTo>
                    <a:cubicBezTo>
                      <a:pt x="21" y="101"/>
                      <a:pt x="22" y="102"/>
                      <a:pt x="22" y="102"/>
                    </a:cubicBezTo>
                    <a:cubicBezTo>
                      <a:pt x="23" y="104"/>
                      <a:pt x="24" y="104"/>
                      <a:pt x="25" y="105"/>
                    </a:cubicBezTo>
                    <a:cubicBezTo>
                      <a:pt x="26" y="107"/>
                      <a:pt x="27" y="108"/>
                      <a:pt x="29" y="109"/>
                    </a:cubicBezTo>
                    <a:cubicBezTo>
                      <a:pt x="29" y="110"/>
                      <a:pt x="30" y="110"/>
                      <a:pt x="31" y="110"/>
                    </a:cubicBezTo>
                    <a:cubicBezTo>
                      <a:pt x="32" y="111"/>
                      <a:pt x="33" y="111"/>
                      <a:pt x="34" y="112"/>
                    </a:cubicBezTo>
                    <a:cubicBezTo>
                      <a:pt x="37" y="112"/>
                      <a:pt x="39" y="113"/>
                      <a:pt x="41" y="113"/>
                    </a:cubicBezTo>
                    <a:cubicBezTo>
                      <a:pt x="42" y="113"/>
                      <a:pt x="42" y="113"/>
                      <a:pt x="43" y="113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54" y="113"/>
                      <a:pt x="58" y="112"/>
                      <a:pt x="62" y="112"/>
                    </a:cubicBezTo>
                    <a:cubicBezTo>
                      <a:pt x="62" y="113"/>
                      <a:pt x="62" y="115"/>
                      <a:pt x="62" y="116"/>
                    </a:cubicBezTo>
                    <a:cubicBezTo>
                      <a:pt x="61" y="118"/>
                      <a:pt x="61" y="121"/>
                      <a:pt x="62" y="123"/>
                    </a:cubicBezTo>
                    <a:cubicBezTo>
                      <a:pt x="61" y="124"/>
                      <a:pt x="62" y="124"/>
                      <a:pt x="62" y="124"/>
                    </a:cubicBezTo>
                    <a:cubicBezTo>
                      <a:pt x="62" y="126"/>
                      <a:pt x="63" y="128"/>
                      <a:pt x="64" y="130"/>
                    </a:cubicBezTo>
                    <a:cubicBezTo>
                      <a:pt x="65" y="131"/>
                      <a:pt x="67" y="133"/>
                      <a:pt x="68" y="135"/>
                    </a:cubicBezTo>
                    <a:cubicBezTo>
                      <a:pt x="69" y="135"/>
                      <a:pt x="69" y="136"/>
                      <a:pt x="69" y="136"/>
                    </a:cubicBezTo>
                    <a:cubicBezTo>
                      <a:pt x="72" y="139"/>
                      <a:pt x="74" y="140"/>
                      <a:pt x="77" y="142"/>
                    </a:cubicBezTo>
                    <a:cubicBezTo>
                      <a:pt x="77" y="142"/>
                      <a:pt x="78" y="142"/>
                      <a:pt x="78" y="142"/>
                    </a:cubicBezTo>
                    <a:cubicBezTo>
                      <a:pt x="81" y="143"/>
                      <a:pt x="84" y="144"/>
                      <a:pt x="86" y="145"/>
                    </a:cubicBezTo>
                    <a:cubicBezTo>
                      <a:pt x="87" y="145"/>
                      <a:pt x="88" y="145"/>
                      <a:pt x="88" y="145"/>
                    </a:cubicBezTo>
                    <a:cubicBezTo>
                      <a:pt x="90" y="146"/>
                      <a:pt x="92" y="146"/>
                      <a:pt x="93" y="147"/>
                    </a:cubicBezTo>
                    <a:cubicBezTo>
                      <a:pt x="94" y="147"/>
                      <a:pt x="95" y="147"/>
                      <a:pt x="96" y="148"/>
                    </a:cubicBezTo>
                    <a:cubicBezTo>
                      <a:pt x="98" y="148"/>
                      <a:pt x="99" y="149"/>
                      <a:pt x="101" y="149"/>
                    </a:cubicBezTo>
                    <a:cubicBezTo>
                      <a:pt x="104" y="151"/>
                      <a:pt x="107" y="152"/>
                      <a:pt x="110" y="155"/>
                    </a:cubicBezTo>
                    <a:cubicBezTo>
                      <a:pt x="112" y="156"/>
                      <a:pt x="113" y="158"/>
                      <a:pt x="114" y="160"/>
                    </a:cubicBezTo>
                    <a:cubicBezTo>
                      <a:pt x="116" y="160"/>
                      <a:pt x="116" y="159"/>
                      <a:pt x="117" y="158"/>
                    </a:cubicBezTo>
                    <a:cubicBezTo>
                      <a:pt x="118" y="157"/>
                      <a:pt x="119" y="157"/>
                      <a:pt x="120" y="156"/>
                    </a:cubicBezTo>
                    <a:cubicBezTo>
                      <a:pt x="122" y="155"/>
                      <a:pt x="125" y="153"/>
                      <a:pt x="127" y="152"/>
                    </a:cubicBezTo>
                    <a:cubicBezTo>
                      <a:pt x="128" y="152"/>
                      <a:pt x="129" y="151"/>
                      <a:pt x="131" y="151"/>
                    </a:cubicBezTo>
                    <a:cubicBezTo>
                      <a:pt x="132" y="150"/>
                      <a:pt x="134" y="149"/>
                      <a:pt x="135" y="149"/>
                    </a:cubicBezTo>
                    <a:cubicBezTo>
                      <a:pt x="139" y="148"/>
                      <a:pt x="142" y="146"/>
                      <a:pt x="146" y="145"/>
                    </a:cubicBezTo>
                    <a:cubicBezTo>
                      <a:pt x="148" y="144"/>
                      <a:pt x="151" y="143"/>
                      <a:pt x="153" y="142"/>
                    </a:cubicBezTo>
                    <a:cubicBezTo>
                      <a:pt x="156" y="140"/>
                      <a:pt x="159" y="139"/>
                      <a:pt x="160" y="136"/>
                    </a:cubicBezTo>
                    <a:cubicBezTo>
                      <a:pt x="161" y="135"/>
                      <a:pt x="162" y="134"/>
                      <a:pt x="162" y="134"/>
                    </a:cubicBezTo>
                    <a:cubicBezTo>
                      <a:pt x="166" y="129"/>
                      <a:pt x="166" y="122"/>
                      <a:pt x="166" y="117"/>
                    </a:cubicBezTo>
                    <a:cubicBezTo>
                      <a:pt x="167" y="115"/>
                      <a:pt x="165" y="112"/>
                      <a:pt x="168" y="112"/>
                    </a:cubicBezTo>
                    <a:cubicBezTo>
                      <a:pt x="173" y="113"/>
                      <a:pt x="178" y="115"/>
                      <a:pt x="183" y="115"/>
                    </a:cubicBezTo>
                    <a:cubicBezTo>
                      <a:pt x="187" y="115"/>
                      <a:pt x="190" y="115"/>
                      <a:pt x="194" y="113"/>
                    </a:cubicBezTo>
                    <a:cubicBezTo>
                      <a:pt x="198" y="112"/>
                      <a:pt x="201" y="111"/>
                      <a:pt x="204" y="108"/>
                    </a:cubicBezTo>
                    <a:cubicBezTo>
                      <a:pt x="206" y="106"/>
                      <a:pt x="207" y="104"/>
                      <a:pt x="209" y="101"/>
                    </a:cubicBezTo>
                    <a:cubicBezTo>
                      <a:pt x="209" y="101"/>
                      <a:pt x="210" y="100"/>
                      <a:pt x="210" y="99"/>
                    </a:cubicBezTo>
                    <a:cubicBezTo>
                      <a:pt x="211" y="95"/>
                      <a:pt x="212" y="89"/>
                      <a:pt x="211" y="84"/>
                    </a:cubicBezTo>
                    <a:cubicBezTo>
                      <a:pt x="211" y="82"/>
                      <a:pt x="210" y="80"/>
                      <a:pt x="209" y="78"/>
                    </a:cubicBezTo>
                    <a:cubicBezTo>
                      <a:pt x="207" y="77"/>
                      <a:pt x="206" y="76"/>
                      <a:pt x="205" y="74"/>
                    </a:cubicBezTo>
                    <a:cubicBezTo>
                      <a:pt x="204" y="73"/>
                      <a:pt x="203" y="72"/>
                      <a:pt x="201" y="71"/>
                    </a:cubicBezTo>
                    <a:cubicBezTo>
                      <a:pt x="201" y="69"/>
                      <a:pt x="197" y="68"/>
                      <a:pt x="199" y="65"/>
                    </a:cubicBezTo>
                    <a:cubicBezTo>
                      <a:pt x="201" y="62"/>
                      <a:pt x="203" y="59"/>
                      <a:pt x="205" y="55"/>
                    </a:cubicBezTo>
                    <a:cubicBezTo>
                      <a:pt x="205" y="54"/>
                      <a:pt x="206" y="52"/>
                      <a:pt x="206" y="51"/>
                    </a:cubicBezTo>
                    <a:cubicBezTo>
                      <a:pt x="206" y="50"/>
                      <a:pt x="207" y="48"/>
                      <a:pt x="207" y="46"/>
                    </a:cubicBezTo>
                    <a:cubicBezTo>
                      <a:pt x="207" y="44"/>
                      <a:pt x="206" y="43"/>
                      <a:pt x="206" y="41"/>
                    </a:cubicBezTo>
                    <a:cubicBezTo>
                      <a:pt x="204" y="40"/>
                      <a:pt x="204" y="39"/>
                      <a:pt x="203" y="38"/>
                    </a:cubicBezTo>
                    <a:cubicBezTo>
                      <a:pt x="203" y="36"/>
                      <a:pt x="201" y="34"/>
                      <a:pt x="199" y="32"/>
                    </a:cubicBezTo>
                    <a:cubicBezTo>
                      <a:pt x="198" y="31"/>
                      <a:pt x="197" y="30"/>
                      <a:pt x="195" y="29"/>
                    </a:cubicBezTo>
                    <a:cubicBezTo>
                      <a:pt x="193" y="28"/>
                      <a:pt x="192" y="27"/>
                      <a:pt x="190" y="26"/>
                    </a:cubicBezTo>
                    <a:cubicBezTo>
                      <a:pt x="190" y="25"/>
                      <a:pt x="189" y="26"/>
                      <a:pt x="189" y="25"/>
                    </a:cubicBezTo>
                    <a:cubicBezTo>
                      <a:pt x="188" y="25"/>
                      <a:pt x="187" y="24"/>
                      <a:pt x="186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4" y="23"/>
                      <a:pt x="182" y="23"/>
                      <a:pt x="180" y="22"/>
                    </a:cubicBezTo>
                    <a:cubicBezTo>
                      <a:pt x="178" y="23"/>
                      <a:pt x="176" y="22"/>
                      <a:pt x="174" y="22"/>
                    </a:cubicBezTo>
                    <a:cubicBezTo>
                      <a:pt x="173" y="22"/>
                      <a:pt x="171" y="22"/>
                      <a:pt x="170" y="22"/>
                    </a:cubicBezTo>
                    <a:cubicBezTo>
                      <a:pt x="169" y="22"/>
                      <a:pt x="168" y="22"/>
                      <a:pt x="168" y="22"/>
                    </a:cubicBezTo>
                    <a:cubicBezTo>
                      <a:pt x="165" y="22"/>
                      <a:pt x="163" y="23"/>
                      <a:pt x="160" y="23"/>
                    </a:cubicBezTo>
                    <a:cubicBezTo>
                      <a:pt x="159" y="24"/>
                      <a:pt x="158" y="24"/>
                      <a:pt x="158" y="24"/>
                    </a:cubicBezTo>
                    <a:cubicBezTo>
                      <a:pt x="157" y="25"/>
                      <a:pt x="156" y="25"/>
                      <a:pt x="155" y="26"/>
                    </a:cubicBezTo>
                    <a:cubicBezTo>
                      <a:pt x="152" y="27"/>
                      <a:pt x="150" y="29"/>
                      <a:pt x="147" y="31"/>
                    </a:cubicBezTo>
                    <a:cubicBezTo>
                      <a:pt x="146" y="32"/>
                      <a:pt x="144" y="34"/>
                      <a:pt x="143" y="35"/>
                    </a:cubicBezTo>
                    <a:cubicBezTo>
                      <a:pt x="141" y="39"/>
                      <a:pt x="139" y="42"/>
                      <a:pt x="139" y="47"/>
                    </a:cubicBezTo>
                    <a:cubicBezTo>
                      <a:pt x="139" y="48"/>
                      <a:pt x="138" y="50"/>
                      <a:pt x="139" y="52"/>
                    </a:cubicBezTo>
                    <a:cubicBezTo>
                      <a:pt x="139" y="54"/>
                      <a:pt x="139" y="56"/>
                      <a:pt x="140" y="58"/>
                    </a:cubicBezTo>
                    <a:cubicBezTo>
                      <a:pt x="141" y="60"/>
                      <a:pt x="142" y="61"/>
                      <a:pt x="142" y="62"/>
                    </a:cubicBezTo>
                    <a:cubicBezTo>
                      <a:pt x="143" y="62"/>
                      <a:pt x="143" y="63"/>
                      <a:pt x="144" y="63"/>
                    </a:cubicBezTo>
                    <a:cubicBezTo>
                      <a:pt x="146" y="64"/>
                      <a:pt x="147" y="66"/>
                      <a:pt x="149" y="65"/>
                    </a:cubicBezTo>
                    <a:cubicBezTo>
                      <a:pt x="150" y="64"/>
                      <a:pt x="150" y="62"/>
                      <a:pt x="150" y="61"/>
                    </a:cubicBezTo>
                    <a:cubicBezTo>
                      <a:pt x="148" y="59"/>
                      <a:pt x="149" y="55"/>
                      <a:pt x="150" y="52"/>
                    </a:cubicBezTo>
                    <a:cubicBezTo>
                      <a:pt x="151" y="51"/>
                      <a:pt x="152" y="50"/>
                      <a:pt x="153" y="49"/>
                    </a:cubicBezTo>
                    <a:cubicBezTo>
                      <a:pt x="154" y="49"/>
                      <a:pt x="154" y="49"/>
                      <a:pt x="155" y="49"/>
                    </a:cubicBezTo>
                    <a:cubicBezTo>
                      <a:pt x="157" y="48"/>
                      <a:pt x="160" y="48"/>
                      <a:pt x="162" y="49"/>
                    </a:cubicBezTo>
                    <a:cubicBezTo>
                      <a:pt x="162" y="50"/>
                      <a:pt x="162" y="51"/>
                      <a:pt x="163" y="51"/>
                    </a:cubicBezTo>
                    <a:cubicBezTo>
                      <a:pt x="168" y="52"/>
                      <a:pt x="170" y="56"/>
                      <a:pt x="171" y="60"/>
                    </a:cubicBezTo>
                    <a:cubicBezTo>
                      <a:pt x="171" y="63"/>
                      <a:pt x="171" y="67"/>
                      <a:pt x="170" y="70"/>
                    </a:cubicBezTo>
                    <a:cubicBezTo>
                      <a:pt x="168" y="73"/>
                      <a:pt x="166" y="76"/>
                      <a:pt x="164" y="78"/>
                    </a:cubicBezTo>
                    <a:cubicBezTo>
                      <a:pt x="162" y="80"/>
                      <a:pt x="160" y="80"/>
                      <a:pt x="159" y="82"/>
                    </a:cubicBezTo>
                    <a:cubicBezTo>
                      <a:pt x="158" y="83"/>
                      <a:pt x="157" y="83"/>
                      <a:pt x="155" y="83"/>
                    </a:cubicBezTo>
                    <a:cubicBezTo>
                      <a:pt x="154" y="84"/>
                      <a:pt x="152" y="85"/>
                      <a:pt x="150" y="84"/>
                    </a:cubicBezTo>
                    <a:cubicBezTo>
                      <a:pt x="146" y="85"/>
                      <a:pt x="142" y="84"/>
                      <a:pt x="139" y="82"/>
                    </a:cubicBezTo>
                    <a:cubicBezTo>
                      <a:pt x="137" y="81"/>
                      <a:pt x="135" y="80"/>
                      <a:pt x="133" y="79"/>
                    </a:cubicBezTo>
                    <a:cubicBezTo>
                      <a:pt x="132" y="78"/>
                      <a:pt x="129" y="76"/>
                      <a:pt x="128" y="74"/>
                    </a:cubicBezTo>
                    <a:cubicBezTo>
                      <a:pt x="126" y="72"/>
                      <a:pt x="125" y="70"/>
                      <a:pt x="123" y="67"/>
                    </a:cubicBezTo>
                    <a:cubicBezTo>
                      <a:pt x="121" y="64"/>
                      <a:pt x="120" y="60"/>
                      <a:pt x="119" y="56"/>
                    </a:cubicBezTo>
                    <a:cubicBezTo>
                      <a:pt x="118" y="51"/>
                      <a:pt x="119" y="44"/>
                      <a:pt x="120" y="39"/>
                    </a:cubicBezTo>
                    <a:cubicBezTo>
                      <a:pt x="121" y="37"/>
                      <a:pt x="121" y="36"/>
                      <a:pt x="122" y="35"/>
                    </a:cubicBezTo>
                    <a:cubicBezTo>
                      <a:pt x="123" y="33"/>
                      <a:pt x="123" y="31"/>
                      <a:pt x="124" y="29"/>
                    </a:cubicBezTo>
                    <a:cubicBezTo>
                      <a:pt x="127" y="26"/>
                      <a:pt x="128" y="22"/>
                      <a:pt x="132" y="19"/>
                    </a:cubicBezTo>
                    <a:cubicBezTo>
                      <a:pt x="134" y="17"/>
                      <a:pt x="136" y="14"/>
                      <a:pt x="139" y="13"/>
                    </a:cubicBezTo>
                    <a:cubicBezTo>
                      <a:pt x="140" y="12"/>
                      <a:pt x="141" y="10"/>
                      <a:pt x="143" y="10"/>
                    </a:cubicBezTo>
                    <a:cubicBezTo>
                      <a:pt x="145" y="9"/>
                      <a:pt x="146" y="8"/>
                      <a:pt x="148" y="7"/>
                    </a:cubicBezTo>
                    <a:cubicBezTo>
                      <a:pt x="151" y="6"/>
                      <a:pt x="155" y="5"/>
                      <a:pt x="159" y="4"/>
                    </a:cubicBezTo>
                    <a:cubicBezTo>
                      <a:pt x="161" y="4"/>
                      <a:pt x="164" y="3"/>
                      <a:pt x="166" y="3"/>
                    </a:cubicBezTo>
                    <a:cubicBezTo>
                      <a:pt x="170" y="3"/>
                      <a:pt x="173" y="3"/>
                      <a:pt x="177" y="3"/>
                    </a:cubicBezTo>
                    <a:cubicBezTo>
                      <a:pt x="179" y="3"/>
                      <a:pt x="182" y="4"/>
                      <a:pt x="185" y="4"/>
                    </a:cubicBezTo>
                    <a:cubicBezTo>
                      <a:pt x="185" y="4"/>
                      <a:pt x="185" y="5"/>
                      <a:pt x="186" y="4"/>
                    </a:cubicBezTo>
                    <a:cubicBezTo>
                      <a:pt x="188" y="5"/>
                      <a:pt x="190" y="6"/>
                      <a:pt x="192" y="6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194" y="7"/>
                      <a:pt x="196" y="7"/>
                      <a:pt x="198" y="9"/>
                    </a:cubicBezTo>
                    <a:cubicBezTo>
                      <a:pt x="199" y="9"/>
                      <a:pt x="200" y="9"/>
                      <a:pt x="200" y="10"/>
                    </a:cubicBezTo>
                    <a:cubicBezTo>
                      <a:pt x="202" y="10"/>
                      <a:pt x="204" y="12"/>
                      <a:pt x="206" y="13"/>
                    </a:cubicBezTo>
                    <a:cubicBezTo>
                      <a:pt x="209" y="15"/>
                      <a:pt x="213" y="18"/>
                      <a:pt x="215" y="21"/>
                    </a:cubicBezTo>
                    <a:cubicBezTo>
                      <a:pt x="216" y="21"/>
                      <a:pt x="217" y="22"/>
                      <a:pt x="217" y="23"/>
                    </a:cubicBezTo>
                    <a:cubicBezTo>
                      <a:pt x="221" y="26"/>
                      <a:pt x="222" y="31"/>
                      <a:pt x="224" y="37"/>
                    </a:cubicBezTo>
                    <a:cubicBezTo>
                      <a:pt x="224" y="39"/>
                      <a:pt x="225" y="42"/>
                      <a:pt x="225" y="45"/>
                    </a:cubicBezTo>
                    <a:cubicBezTo>
                      <a:pt x="225" y="50"/>
                      <a:pt x="225" y="55"/>
                      <a:pt x="223" y="59"/>
                    </a:cubicBezTo>
                    <a:cubicBezTo>
                      <a:pt x="223" y="60"/>
                      <a:pt x="222" y="61"/>
                      <a:pt x="221" y="62"/>
                    </a:cubicBezTo>
                    <a:cubicBezTo>
                      <a:pt x="221" y="63"/>
                      <a:pt x="221" y="64"/>
                      <a:pt x="221" y="64"/>
                    </a:cubicBezTo>
                    <a:cubicBezTo>
                      <a:pt x="225" y="69"/>
                      <a:pt x="228" y="74"/>
                      <a:pt x="230" y="80"/>
                    </a:cubicBezTo>
                    <a:cubicBezTo>
                      <a:pt x="230" y="82"/>
                      <a:pt x="230" y="82"/>
                      <a:pt x="230" y="82"/>
                    </a:cubicBezTo>
                    <a:cubicBezTo>
                      <a:pt x="231" y="84"/>
                      <a:pt x="231" y="84"/>
                      <a:pt x="231" y="84"/>
                    </a:cubicBezTo>
                    <a:cubicBezTo>
                      <a:pt x="231" y="92"/>
                      <a:pt x="231" y="92"/>
                      <a:pt x="231" y="92"/>
                    </a:cubicBezTo>
                    <a:cubicBezTo>
                      <a:pt x="230" y="94"/>
                      <a:pt x="231" y="95"/>
                      <a:pt x="230" y="97"/>
                    </a:cubicBezTo>
                    <a:cubicBezTo>
                      <a:pt x="230" y="99"/>
                      <a:pt x="229" y="101"/>
                      <a:pt x="229" y="103"/>
                    </a:cubicBezTo>
                    <a:cubicBezTo>
                      <a:pt x="228" y="105"/>
                      <a:pt x="227" y="108"/>
                      <a:pt x="225" y="111"/>
                    </a:cubicBezTo>
                    <a:cubicBezTo>
                      <a:pt x="224" y="113"/>
                      <a:pt x="222" y="115"/>
                      <a:pt x="220" y="118"/>
                    </a:cubicBezTo>
                    <a:cubicBezTo>
                      <a:pt x="220" y="118"/>
                      <a:pt x="220" y="118"/>
                      <a:pt x="219" y="119"/>
                    </a:cubicBezTo>
                    <a:cubicBezTo>
                      <a:pt x="217" y="121"/>
                      <a:pt x="214" y="124"/>
                      <a:pt x="211" y="126"/>
                    </a:cubicBezTo>
                    <a:cubicBezTo>
                      <a:pt x="209" y="127"/>
                      <a:pt x="206" y="129"/>
                      <a:pt x="203" y="130"/>
                    </a:cubicBezTo>
                    <a:cubicBezTo>
                      <a:pt x="202" y="131"/>
                      <a:pt x="201" y="132"/>
                      <a:pt x="200" y="132"/>
                    </a:cubicBezTo>
                    <a:cubicBezTo>
                      <a:pt x="198" y="132"/>
                      <a:pt x="196" y="133"/>
                      <a:pt x="195" y="133"/>
                    </a:cubicBezTo>
                    <a:cubicBezTo>
                      <a:pt x="192" y="133"/>
                      <a:pt x="190" y="133"/>
                      <a:pt x="187" y="134"/>
                    </a:cubicBezTo>
                    <a:cubicBezTo>
                      <a:pt x="185" y="134"/>
                      <a:pt x="184" y="133"/>
                      <a:pt x="183" y="134"/>
                    </a:cubicBezTo>
                    <a:cubicBezTo>
                      <a:pt x="182" y="136"/>
                      <a:pt x="181" y="139"/>
                      <a:pt x="180" y="141"/>
                    </a:cubicBezTo>
                    <a:cubicBezTo>
                      <a:pt x="179" y="143"/>
                      <a:pt x="178" y="144"/>
                      <a:pt x="177" y="146"/>
                    </a:cubicBezTo>
                    <a:cubicBezTo>
                      <a:pt x="177" y="148"/>
                      <a:pt x="174" y="149"/>
                      <a:pt x="174" y="151"/>
                    </a:cubicBezTo>
                    <a:cubicBezTo>
                      <a:pt x="172" y="152"/>
                      <a:pt x="171" y="154"/>
                      <a:pt x="169" y="155"/>
                    </a:cubicBezTo>
                    <a:cubicBezTo>
                      <a:pt x="168" y="156"/>
                      <a:pt x="167" y="156"/>
                      <a:pt x="166" y="157"/>
                    </a:cubicBezTo>
                    <a:cubicBezTo>
                      <a:pt x="164" y="158"/>
                      <a:pt x="163" y="159"/>
                      <a:pt x="162" y="159"/>
                    </a:cubicBezTo>
                    <a:cubicBezTo>
                      <a:pt x="161" y="159"/>
                      <a:pt x="161" y="160"/>
                      <a:pt x="160" y="160"/>
                    </a:cubicBezTo>
                    <a:cubicBezTo>
                      <a:pt x="158" y="161"/>
                      <a:pt x="156" y="162"/>
                      <a:pt x="154" y="162"/>
                    </a:cubicBezTo>
                    <a:cubicBezTo>
                      <a:pt x="150" y="163"/>
                      <a:pt x="147" y="165"/>
                      <a:pt x="143" y="165"/>
                    </a:cubicBezTo>
                    <a:cubicBezTo>
                      <a:pt x="142" y="166"/>
                      <a:pt x="142" y="166"/>
                      <a:pt x="142" y="166"/>
                    </a:cubicBezTo>
                    <a:cubicBezTo>
                      <a:pt x="141" y="166"/>
                      <a:pt x="139" y="166"/>
                      <a:pt x="138" y="167"/>
                    </a:cubicBezTo>
                    <a:cubicBezTo>
                      <a:pt x="138" y="167"/>
                      <a:pt x="137" y="167"/>
                      <a:pt x="137" y="167"/>
                    </a:cubicBezTo>
                    <a:cubicBezTo>
                      <a:pt x="136" y="168"/>
                      <a:pt x="134" y="168"/>
                      <a:pt x="133" y="169"/>
                    </a:cubicBezTo>
                    <a:cubicBezTo>
                      <a:pt x="130" y="170"/>
                      <a:pt x="128" y="171"/>
                      <a:pt x="126" y="173"/>
                    </a:cubicBezTo>
                    <a:cubicBezTo>
                      <a:pt x="125" y="173"/>
                      <a:pt x="125" y="174"/>
                      <a:pt x="124" y="174"/>
                    </a:cubicBezTo>
                    <a:cubicBezTo>
                      <a:pt x="121" y="178"/>
                      <a:pt x="117" y="181"/>
                      <a:pt x="115" y="185"/>
                    </a:cubicBezTo>
                    <a:cubicBezTo>
                      <a:pt x="114" y="185"/>
                      <a:pt x="114" y="187"/>
                      <a:pt x="113" y="186"/>
                    </a:cubicBezTo>
                    <a:cubicBezTo>
                      <a:pt x="111" y="182"/>
                      <a:pt x="108" y="179"/>
                      <a:pt x="105" y="175"/>
                    </a:cubicBezTo>
                    <a:cubicBezTo>
                      <a:pt x="103" y="173"/>
                      <a:pt x="101" y="171"/>
                      <a:pt x="99" y="169"/>
                    </a:cubicBezTo>
                    <a:cubicBezTo>
                      <a:pt x="97" y="167"/>
                      <a:pt x="94" y="166"/>
                      <a:pt x="92" y="165"/>
                    </a:cubicBezTo>
                    <a:cubicBezTo>
                      <a:pt x="92" y="165"/>
                      <a:pt x="92" y="164"/>
                      <a:pt x="91" y="164"/>
                    </a:cubicBezTo>
                    <a:cubicBezTo>
                      <a:pt x="90" y="164"/>
                      <a:pt x="89" y="163"/>
                      <a:pt x="88" y="163"/>
                    </a:cubicBezTo>
                    <a:cubicBezTo>
                      <a:pt x="84" y="162"/>
                      <a:pt x="80" y="160"/>
                      <a:pt x="77" y="160"/>
                    </a:cubicBezTo>
                    <a:cubicBezTo>
                      <a:pt x="77" y="159"/>
                      <a:pt x="76" y="160"/>
                      <a:pt x="75" y="159"/>
                    </a:cubicBezTo>
                    <a:cubicBezTo>
                      <a:pt x="73" y="158"/>
                      <a:pt x="71" y="158"/>
                      <a:pt x="69" y="157"/>
                    </a:cubicBezTo>
                    <a:cubicBezTo>
                      <a:pt x="67" y="157"/>
                      <a:pt x="66" y="155"/>
                      <a:pt x="64" y="155"/>
                    </a:cubicBezTo>
                    <a:cubicBezTo>
                      <a:pt x="64" y="155"/>
                      <a:pt x="64" y="155"/>
                      <a:pt x="63" y="155"/>
                    </a:cubicBezTo>
                    <a:cubicBezTo>
                      <a:pt x="62" y="154"/>
                      <a:pt x="61" y="153"/>
                      <a:pt x="61" y="153"/>
                    </a:cubicBezTo>
                    <a:cubicBezTo>
                      <a:pt x="59" y="152"/>
                      <a:pt x="58" y="151"/>
                      <a:pt x="56" y="150"/>
                    </a:cubicBezTo>
                    <a:cubicBezTo>
                      <a:pt x="54" y="149"/>
                      <a:pt x="53" y="147"/>
                      <a:pt x="51" y="145"/>
                    </a:cubicBezTo>
                    <a:cubicBezTo>
                      <a:pt x="50" y="142"/>
                      <a:pt x="48" y="139"/>
                      <a:pt x="47" y="137"/>
                    </a:cubicBezTo>
                    <a:cubicBezTo>
                      <a:pt x="47" y="136"/>
                      <a:pt x="47" y="135"/>
                      <a:pt x="47" y="135"/>
                    </a:cubicBezTo>
                    <a:cubicBezTo>
                      <a:pt x="46" y="133"/>
                      <a:pt x="46" y="132"/>
                      <a:pt x="46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3" y="131"/>
                      <a:pt x="41" y="131"/>
                      <a:pt x="39" y="131"/>
                    </a:cubicBezTo>
                    <a:cubicBezTo>
                      <a:pt x="35" y="131"/>
                      <a:pt x="31" y="129"/>
                      <a:pt x="27" y="128"/>
                    </a:cubicBezTo>
                    <a:cubicBezTo>
                      <a:pt x="26" y="127"/>
                      <a:pt x="24" y="127"/>
                      <a:pt x="24" y="127"/>
                    </a:cubicBezTo>
                    <a:cubicBezTo>
                      <a:pt x="22" y="126"/>
                      <a:pt x="21" y="125"/>
                      <a:pt x="19" y="124"/>
                    </a:cubicBezTo>
                    <a:cubicBezTo>
                      <a:pt x="16" y="123"/>
                      <a:pt x="15" y="120"/>
                      <a:pt x="13" y="118"/>
                    </a:cubicBezTo>
                    <a:cubicBezTo>
                      <a:pt x="10" y="116"/>
                      <a:pt x="8" y="113"/>
                      <a:pt x="6" y="109"/>
                    </a:cubicBezTo>
                    <a:cubicBezTo>
                      <a:pt x="6" y="108"/>
                      <a:pt x="5" y="107"/>
                      <a:pt x="4" y="105"/>
                    </a:cubicBezTo>
                    <a:cubicBezTo>
                      <a:pt x="4" y="104"/>
                      <a:pt x="3" y="103"/>
                      <a:pt x="3" y="102"/>
                    </a:cubicBezTo>
                    <a:cubicBezTo>
                      <a:pt x="3" y="102"/>
                      <a:pt x="3" y="102"/>
                      <a:pt x="3" y="101"/>
                    </a:cubicBezTo>
                    <a:cubicBezTo>
                      <a:pt x="2" y="101"/>
                      <a:pt x="3" y="101"/>
                      <a:pt x="2" y="101"/>
                    </a:cubicBezTo>
                    <a:cubicBezTo>
                      <a:pt x="1" y="95"/>
                      <a:pt x="0" y="89"/>
                      <a:pt x="1" y="83"/>
                    </a:cubicBezTo>
                    <a:cubicBezTo>
                      <a:pt x="1" y="81"/>
                      <a:pt x="1" y="78"/>
                      <a:pt x="2" y="75"/>
                    </a:cubicBezTo>
                    <a:cubicBezTo>
                      <a:pt x="3" y="70"/>
                      <a:pt x="7" y="66"/>
                      <a:pt x="11" y="62"/>
                    </a:cubicBezTo>
                    <a:cubicBezTo>
                      <a:pt x="11" y="61"/>
                      <a:pt x="10" y="60"/>
                      <a:pt x="10" y="60"/>
                    </a:cubicBezTo>
                    <a:cubicBezTo>
                      <a:pt x="8" y="56"/>
                      <a:pt x="7" y="52"/>
                      <a:pt x="7" y="48"/>
                    </a:cubicBezTo>
                    <a:cubicBezTo>
                      <a:pt x="7" y="45"/>
                      <a:pt x="6" y="43"/>
                      <a:pt x="7" y="40"/>
                    </a:cubicBezTo>
                    <a:cubicBezTo>
                      <a:pt x="7" y="37"/>
                      <a:pt x="8" y="34"/>
                      <a:pt x="9" y="31"/>
                    </a:cubicBezTo>
                    <a:cubicBezTo>
                      <a:pt x="11" y="27"/>
                      <a:pt x="13" y="23"/>
                      <a:pt x="15" y="20"/>
                    </a:cubicBezTo>
                    <a:cubicBezTo>
                      <a:pt x="18" y="17"/>
                      <a:pt x="20" y="15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7" y="9"/>
                      <a:pt x="29" y="7"/>
                      <a:pt x="32" y="6"/>
                    </a:cubicBezTo>
                    <a:cubicBezTo>
                      <a:pt x="33" y="6"/>
                      <a:pt x="34" y="5"/>
                      <a:pt x="35" y="5"/>
                    </a:cubicBezTo>
                    <a:cubicBezTo>
                      <a:pt x="37" y="4"/>
                      <a:pt x="40" y="3"/>
                      <a:pt x="42" y="3"/>
                    </a:cubicBezTo>
                    <a:cubicBezTo>
                      <a:pt x="43" y="2"/>
                      <a:pt x="44" y="2"/>
                      <a:pt x="45" y="2"/>
                    </a:cubicBezTo>
                    <a:cubicBezTo>
                      <a:pt x="47" y="1"/>
                      <a:pt x="49" y="1"/>
                      <a:pt x="51" y="1"/>
                    </a:cubicBezTo>
                    <a:cubicBezTo>
                      <a:pt x="52" y="1"/>
                      <a:pt x="54" y="0"/>
                      <a:pt x="56" y="0"/>
                    </a:cubicBezTo>
                    <a:cubicBezTo>
                      <a:pt x="56" y="1"/>
                      <a:pt x="57" y="0"/>
                      <a:pt x="58" y="0"/>
                    </a:cubicBezTo>
                    <a:cubicBezTo>
                      <a:pt x="60" y="0"/>
                      <a:pt x="62" y="0"/>
                      <a:pt x="64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79" name="文本框 25"/>
              <p:cNvSpPr txBox="1"/>
              <p:nvPr/>
            </p:nvSpPr>
            <p:spPr>
              <a:xfrm>
                <a:off x="9808" y="3132"/>
                <a:ext cx="3363" cy="8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b="1" dirty="0">
                    <a:latin typeface="Verdana" panose="020B0604030504040204" pitchFamily="34" charset="0"/>
                    <a:ea typeface="宋体" panose="02010600030101010101" pitchFamily="2" charset="-122"/>
                  </a:rPr>
                  <a:t>教学对象分析</a:t>
                </a:r>
              </a:p>
            </p:txBody>
          </p:sp>
        </p:grpSp>
        <p:sp>
          <p:nvSpPr>
            <p:cNvPr id="10275" name="文本框 49"/>
            <p:cNvSpPr txBox="1"/>
            <p:nvPr/>
          </p:nvSpPr>
          <p:spPr>
            <a:xfrm>
              <a:off x="11329" y="3108"/>
              <a:ext cx="285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b="1" dirty="0">
                  <a:latin typeface="Verdana" panose="020B0604030504040204" pitchFamily="34" charset="0"/>
                  <a:ea typeface="宋体" panose="02010600030101010101" pitchFamily="2" charset="-122"/>
                </a:rPr>
                <a:t>教材分析</a:t>
              </a:r>
            </a:p>
          </p:txBody>
        </p:sp>
        <p:sp>
          <p:nvSpPr>
            <p:cNvPr id="10271" name="文本框 57"/>
            <p:cNvSpPr txBox="1"/>
            <p:nvPr/>
          </p:nvSpPr>
          <p:spPr>
            <a:xfrm>
              <a:off x="4541" y="4531"/>
              <a:ext cx="257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b="1" dirty="0">
                  <a:latin typeface="Verdana" panose="020B0604030504040204" pitchFamily="34" charset="0"/>
                  <a:ea typeface="宋体" panose="02010600030101010101" pitchFamily="2" charset="-122"/>
                </a:rPr>
                <a:t>教学思路</a:t>
              </a:r>
            </a:p>
          </p:txBody>
        </p:sp>
        <p:sp>
          <p:nvSpPr>
            <p:cNvPr id="10267" name="文本框 62"/>
            <p:cNvSpPr txBox="1"/>
            <p:nvPr/>
          </p:nvSpPr>
          <p:spPr>
            <a:xfrm>
              <a:off x="10456" y="4605"/>
              <a:ext cx="460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b="1" dirty="0">
                  <a:latin typeface="Verdana" panose="020B0604030504040204" pitchFamily="34" charset="0"/>
                  <a:ea typeface="宋体" panose="02010600030101010101" pitchFamily="2" charset="-122"/>
                </a:rPr>
                <a:t>教学目标</a:t>
              </a:r>
            </a:p>
          </p:txBody>
        </p:sp>
        <p:sp>
          <p:nvSpPr>
            <p:cNvPr id="10263" name="文本框 67"/>
            <p:cNvSpPr txBox="1"/>
            <p:nvPr/>
          </p:nvSpPr>
          <p:spPr>
            <a:xfrm>
              <a:off x="4541" y="5982"/>
              <a:ext cx="314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b="1" dirty="0">
                  <a:latin typeface="Verdana" panose="020B0604030504040204" pitchFamily="34" charset="0"/>
                  <a:ea typeface="宋体" panose="02010600030101010101" pitchFamily="2" charset="-122"/>
                </a:rPr>
                <a:t>教学重难点</a:t>
              </a:r>
            </a:p>
          </p:txBody>
        </p:sp>
        <p:sp>
          <p:nvSpPr>
            <p:cNvPr id="10259" name="文本框 72"/>
            <p:cNvSpPr txBox="1"/>
            <p:nvPr/>
          </p:nvSpPr>
          <p:spPr>
            <a:xfrm>
              <a:off x="11401" y="6029"/>
              <a:ext cx="271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b="1" dirty="0">
                  <a:latin typeface="Verdana" panose="020B0604030504040204" pitchFamily="34" charset="0"/>
                  <a:ea typeface="宋体" panose="02010600030101010101" pitchFamily="2" charset="-122"/>
                </a:rPr>
                <a:t>教学方法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41" y="7408"/>
              <a:ext cx="254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ym typeface="+mn-ea"/>
                </a:rPr>
                <a:t>教学过程</a:t>
              </a:r>
              <a:endParaRPr lang="zh-CN" altLang="en-US" sz="2800" b="1" dirty="0"/>
            </a:p>
          </p:txBody>
        </p:sp>
        <p:sp>
          <p:nvSpPr>
            <p:cNvPr id="6" name="Freeform 238"/>
            <p:cNvSpPr/>
            <p:nvPr/>
          </p:nvSpPr>
          <p:spPr bwMode="auto">
            <a:xfrm>
              <a:off x="3349" y="4680"/>
              <a:ext cx="643" cy="576"/>
            </a:xfrm>
            <a:custGeom>
              <a:avLst/>
              <a:gdLst>
                <a:gd name="T0" fmla="*/ 89 w 231"/>
                <a:gd name="T1" fmla="*/ 10 h 187"/>
                <a:gd name="T2" fmla="*/ 102 w 231"/>
                <a:gd name="T3" fmla="*/ 21 h 187"/>
                <a:gd name="T4" fmla="*/ 109 w 231"/>
                <a:gd name="T5" fmla="*/ 54 h 187"/>
                <a:gd name="T6" fmla="*/ 82 w 231"/>
                <a:gd name="T7" fmla="*/ 81 h 187"/>
                <a:gd name="T8" fmla="*/ 71 w 231"/>
                <a:gd name="T9" fmla="*/ 78 h 187"/>
                <a:gd name="T10" fmla="*/ 59 w 231"/>
                <a:gd name="T11" fmla="*/ 59 h 187"/>
                <a:gd name="T12" fmla="*/ 80 w 231"/>
                <a:gd name="T13" fmla="*/ 51 h 187"/>
                <a:gd name="T14" fmla="*/ 91 w 231"/>
                <a:gd name="T15" fmla="*/ 50 h 187"/>
                <a:gd name="T16" fmla="*/ 87 w 231"/>
                <a:gd name="T17" fmla="*/ 32 h 187"/>
                <a:gd name="T18" fmla="*/ 71 w 231"/>
                <a:gd name="T19" fmla="*/ 20 h 187"/>
                <a:gd name="T20" fmla="*/ 56 w 231"/>
                <a:gd name="T21" fmla="*/ 18 h 187"/>
                <a:gd name="T22" fmla="*/ 49 w 231"/>
                <a:gd name="T23" fmla="*/ 20 h 187"/>
                <a:gd name="T24" fmla="*/ 35 w 231"/>
                <a:gd name="T25" fmla="*/ 26 h 187"/>
                <a:gd name="T26" fmla="*/ 30 w 231"/>
                <a:gd name="T27" fmla="*/ 58 h 187"/>
                <a:gd name="T28" fmla="*/ 18 w 231"/>
                <a:gd name="T29" fmla="*/ 90 h 187"/>
                <a:gd name="T30" fmla="*/ 29 w 231"/>
                <a:gd name="T31" fmla="*/ 109 h 187"/>
                <a:gd name="T32" fmla="*/ 43 w 231"/>
                <a:gd name="T33" fmla="*/ 113 h 187"/>
                <a:gd name="T34" fmla="*/ 62 w 231"/>
                <a:gd name="T35" fmla="*/ 123 h 187"/>
                <a:gd name="T36" fmla="*/ 69 w 231"/>
                <a:gd name="T37" fmla="*/ 136 h 187"/>
                <a:gd name="T38" fmla="*/ 88 w 231"/>
                <a:gd name="T39" fmla="*/ 145 h 187"/>
                <a:gd name="T40" fmla="*/ 110 w 231"/>
                <a:gd name="T41" fmla="*/ 155 h 187"/>
                <a:gd name="T42" fmla="*/ 127 w 231"/>
                <a:gd name="T43" fmla="*/ 152 h 187"/>
                <a:gd name="T44" fmla="*/ 153 w 231"/>
                <a:gd name="T45" fmla="*/ 142 h 187"/>
                <a:gd name="T46" fmla="*/ 168 w 231"/>
                <a:gd name="T47" fmla="*/ 112 h 187"/>
                <a:gd name="T48" fmla="*/ 209 w 231"/>
                <a:gd name="T49" fmla="*/ 101 h 187"/>
                <a:gd name="T50" fmla="*/ 205 w 231"/>
                <a:gd name="T51" fmla="*/ 74 h 187"/>
                <a:gd name="T52" fmla="*/ 206 w 231"/>
                <a:gd name="T53" fmla="*/ 51 h 187"/>
                <a:gd name="T54" fmla="*/ 199 w 231"/>
                <a:gd name="T55" fmla="*/ 32 h 187"/>
                <a:gd name="T56" fmla="*/ 186 w 231"/>
                <a:gd name="T57" fmla="*/ 24 h 187"/>
                <a:gd name="T58" fmla="*/ 170 w 231"/>
                <a:gd name="T59" fmla="*/ 22 h 187"/>
                <a:gd name="T60" fmla="*/ 155 w 231"/>
                <a:gd name="T61" fmla="*/ 26 h 187"/>
                <a:gd name="T62" fmla="*/ 139 w 231"/>
                <a:gd name="T63" fmla="*/ 52 h 187"/>
                <a:gd name="T64" fmla="*/ 149 w 231"/>
                <a:gd name="T65" fmla="*/ 65 h 187"/>
                <a:gd name="T66" fmla="*/ 155 w 231"/>
                <a:gd name="T67" fmla="*/ 49 h 187"/>
                <a:gd name="T68" fmla="*/ 170 w 231"/>
                <a:gd name="T69" fmla="*/ 70 h 187"/>
                <a:gd name="T70" fmla="*/ 150 w 231"/>
                <a:gd name="T71" fmla="*/ 84 h 187"/>
                <a:gd name="T72" fmla="*/ 123 w 231"/>
                <a:gd name="T73" fmla="*/ 67 h 187"/>
                <a:gd name="T74" fmla="*/ 124 w 231"/>
                <a:gd name="T75" fmla="*/ 29 h 187"/>
                <a:gd name="T76" fmla="*/ 148 w 231"/>
                <a:gd name="T77" fmla="*/ 7 h 187"/>
                <a:gd name="T78" fmla="*/ 185 w 231"/>
                <a:gd name="T79" fmla="*/ 4 h 187"/>
                <a:gd name="T80" fmla="*/ 198 w 231"/>
                <a:gd name="T81" fmla="*/ 9 h 187"/>
                <a:gd name="T82" fmla="*/ 217 w 231"/>
                <a:gd name="T83" fmla="*/ 23 h 187"/>
                <a:gd name="T84" fmla="*/ 221 w 231"/>
                <a:gd name="T85" fmla="*/ 62 h 187"/>
                <a:gd name="T86" fmla="*/ 231 w 231"/>
                <a:gd name="T87" fmla="*/ 84 h 187"/>
                <a:gd name="T88" fmla="*/ 225 w 231"/>
                <a:gd name="T89" fmla="*/ 111 h 187"/>
                <a:gd name="T90" fmla="*/ 203 w 231"/>
                <a:gd name="T91" fmla="*/ 130 h 187"/>
                <a:gd name="T92" fmla="*/ 183 w 231"/>
                <a:gd name="T93" fmla="*/ 134 h 187"/>
                <a:gd name="T94" fmla="*/ 169 w 231"/>
                <a:gd name="T95" fmla="*/ 155 h 187"/>
                <a:gd name="T96" fmla="*/ 154 w 231"/>
                <a:gd name="T97" fmla="*/ 162 h 187"/>
                <a:gd name="T98" fmla="*/ 137 w 231"/>
                <a:gd name="T99" fmla="*/ 167 h 187"/>
                <a:gd name="T100" fmla="*/ 115 w 231"/>
                <a:gd name="T101" fmla="*/ 185 h 187"/>
                <a:gd name="T102" fmla="*/ 92 w 231"/>
                <a:gd name="T103" fmla="*/ 165 h 187"/>
                <a:gd name="T104" fmla="*/ 75 w 231"/>
                <a:gd name="T105" fmla="*/ 159 h 187"/>
                <a:gd name="T106" fmla="*/ 61 w 231"/>
                <a:gd name="T107" fmla="*/ 153 h 187"/>
                <a:gd name="T108" fmla="*/ 47 w 231"/>
                <a:gd name="T109" fmla="*/ 135 h 187"/>
                <a:gd name="T110" fmla="*/ 27 w 231"/>
                <a:gd name="T111" fmla="*/ 128 h 187"/>
                <a:gd name="T112" fmla="*/ 6 w 231"/>
                <a:gd name="T113" fmla="*/ 109 h 187"/>
                <a:gd name="T114" fmla="*/ 2 w 231"/>
                <a:gd name="T115" fmla="*/ 101 h 187"/>
                <a:gd name="T116" fmla="*/ 10 w 231"/>
                <a:gd name="T117" fmla="*/ 60 h 187"/>
                <a:gd name="T118" fmla="*/ 15 w 231"/>
                <a:gd name="T119" fmla="*/ 20 h 187"/>
                <a:gd name="T120" fmla="*/ 35 w 231"/>
                <a:gd name="T121" fmla="*/ 5 h 187"/>
                <a:gd name="T122" fmla="*/ 56 w 231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7">
                  <a:moveTo>
                    <a:pt x="64" y="1"/>
                  </a:moveTo>
                  <a:cubicBezTo>
                    <a:pt x="66" y="1"/>
                    <a:pt x="69" y="2"/>
                    <a:pt x="71" y="2"/>
                  </a:cubicBezTo>
                  <a:cubicBezTo>
                    <a:pt x="72" y="3"/>
                    <a:pt x="73" y="3"/>
                    <a:pt x="74" y="3"/>
                  </a:cubicBezTo>
                  <a:cubicBezTo>
                    <a:pt x="79" y="5"/>
                    <a:pt x="84" y="7"/>
                    <a:pt x="89" y="10"/>
                  </a:cubicBezTo>
                  <a:cubicBezTo>
                    <a:pt x="90" y="10"/>
                    <a:pt x="90" y="11"/>
                    <a:pt x="91" y="11"/>
                  </a:cubicBezTo>
                  <a:cubicBezTo>
                    <a:pt x="92" y="12"/>
                    <a:pt x="94" y="13"/>
                    <a:pt x="96" y="15"/>
                  </a:cubicBezTo>
                  <a:cubicBezTo>
                    <a:pt x="98" y="17"/>
                    <a:pt x="100" y="19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6"/>
                    <a:pt x="106" y="30"/>
                    <a:pt x="108" y="34"/>
                  </a:cubicBezTo>
                  <a:cubicBezTo>
                    <a:pt x="109" y="37"/>
                    <a:pt x="109" y="40"/>
                    <a:pt x="109" y="43"/>
                  </a:cubicBezTo>
                  <a:cubicBezTo>
                    <a:pt x="109" y="46"/>
                    <a:pt x="110" y="49"/>
                    <a:pt x="109" y="52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6" y="65"/>
                    <a:pt x="102" y="70"/>
                    <a:pt x="98" y="75"/>
                  </a:cubicBezTo>
                  <a:cubicBezTo>
                    <a:pt x="95" y="77"/>
                    <a:pt x="92" y="78"/>
                    <a:pt x="89" y="80"/>
                  </a:cubicBezTo>
                  <a:cubicBezTo>
                    <a:pt x="87" y="80"/>
                    <a:pt x="85" y="81"/>
                    <a:pt x="82" y="81"/>
                  </a:cubicBezTo>
                  <a:cubicBezTo>
                    <a:pt x="81" y="81"/>
                    <a:pt x="81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7" y="81"/>
                    <a:pt x="76" y="80"/>
                  </a:cubicBezTo>
                  <a:cubicBezTo>
                    <a:pt x="74" y="80"/>
                    <a:pt x="72" y="79"/>
                    <a:pt x="71" y="78"/>
                  </a:cubicBezTo>
                  <a:cubicBezTo>
                    <a:pt x="69" y="77"/>
                    <a:pt x="67" y="76"/>
                    <a:pt x="66" y="75"/>
                  </a:cubicBezTo>
                  <a:cubicBezTo>
                    <a:pt x="65" y="74"/>
                    <a:pt x="64" y="74"/>
                    <a:pt x="64" y="73"/>
                  </a:cubicBezTo>
                  <a:cubicBezTo>
                    <a:pt x="61" y="71"/>
                    <a:pt x="60" y="68"/>
                    <a:pt x="60" y="64"/>
                  </a:cubicBezTo>
                  <a:cubicBezTo>
                    <a:pt x="59" y="63"/>
                    <a:pt x="59" y="61"/>
                    <a:pt x="59" y="59"/>
                  </a:cubicBezTo>
                  <a:cubicBezTo>
                    <a:pt x="60" y="56"/>
                    <a:pt x="61" y="52"/>
                    <a:pt x="64" y="51"/>
                  </a:cubicBezTo>
                  <a:cubicBezTo>
                    <a:pt x="65" y="50"/>
                    <a:pt x="65" y="49"/>
                    <a:pt x="66" y="48"/>
                  </a:cubicBezTo>
                  <a:cubicBezTo>
                    <a:pt x="68" y="46"/>
                    <a:pt x="71" y="45"/>
                    <a:pt x="74" y="46"/>
                  </a:cubicBezTo>
                  <a:cubicBezTo>
                    <a:pt x="77" y="47"/>
                    <a:pt x="80" y="48"/>
                    <a:pt x="80" y="51"/>
                  </a:cubicBezTo>
                  <a:cubicBezTo>
                    <a:pt x="81" y="54"/>
                    <a:pt x="80" y="57"/>
                    <a:pt x="79" y="59"/>
                  </a:cubicBezTo>
                  <a:cubicBezTo>
                    <a:pt x="79" y="61"/>
                    <a:pt x="81" y="61"/>
                    <a:pt x="82" y="62"/>
                  </a:cubicBezTo>
                  <a:cubicBezTo>
                    <a:pt x="83" y="63"/>
                    <a:pt x="84" y="62"/>
                    <a:pt x="85" y="61"/>
                  </a:cubicBezTo>
                  <a:cubicBezTo>
                    <a:pt x="88" y="58"/>
                    <a:pt x="90" y="55"/>
                    <a:pt x="91" y="50"/>
                  </a:cubicBezTo>
                  <a:cubicBezTo>
                    <a:pt x="91" y="48"/>
                    <a:pt x="92" y="45"/>
                    <a:pt x="92" y="43"/>
                  </a:cubicBezTo>
                  <a:cubicBezTo>
                    <a:pt x="91" y="41"/>
                    <a:pt x="91" y="39"/>
                    <a:pt x="90" y="38"/>
                  </a:cubicBezTo>
                  <a:cubicBezTo>
                    <a:pt x="89" y="37"/>
                    <a:pt x="89" y="35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6" y="31"/>
                    <a:pt x="85" y="31"/>
                    <a:pt x="85" y="30"/>
                  </a:cubicBezTo>
                  <a:cubicBezTo>
                    <a:pt x="83" y="28"/>
                    <a:pt x="82" y="27"/>
                    <a:pt x="80" y="25"/>
                  </a:cubicBezTo>
                  <a:cubicBezTo>
                    <a:pt x="78" y="24"/>
                    <a:pt x="76" y="23"/>
                    <a:pt x="74" y="21"/>
                  </a:cubicBezTo>
                  <a:cubicBezTo>
                    <a:pt x="73" y="20"/>
                    <a:pt x="72" y="21"/>
                    <a:pt x="71" y="20"/>
                  </a:cubicBezTo>
                  <a:cubicBezTo>
                    <a:pt x="69" y="20"/>
                    <a:pt x="68" y="19"/>
                    <a:pt x="67" y="19"/>
                  </a:cubicBezTo>
                  <a:cubicBezTo>
                    <a:pt x="67" y="19"/>
                    <a:pt x="66" y="19"/>
                    <a:pt x="65" y="18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50" y="19"/>
                    <a:pt x="50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7" y="20"/>
                    <a:pt x="46" y="21"/>
                    <a:pt x="44" y="21"/>
                  </a:cubicBezTo>
                  <a:cubicBezTo>
                    <a:pt x="43" y="22"/>
                    <a:pt x="41" y="22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3" y="28"/>
                    <a:pt x="31" y="30"/>
                    <a:pt x="29" y="32"/>
                  </a:cubicBezTo>
                  <a:cubicBezTo>
                    <a:pt x="27" y="36"/>
                    <a:pt x="25" y="40"/>
                    <a:pt x="25" y="44"/>
                  </a:cubicBezTo>
                  <a:cubicBezTo>
                    <a:pt x="25" y="47"/>
                    <a:pt x="26" y="50"/>
                    <a:pt x="27" y="52"/>
                  </a:cubicBezTo>
                  <a:cubicBezTo>
                    <a:pt x="28" y="54"/>
                    <a:pt x="29" y="57"/>
                    <a:pt x="30" y="58"/>
                  </a:cubicBezTo>
                  <a:cubicBezTo>
                    <a:pt x="31" y="60"/>
                    <a:pt x="33" y="62"/>
                    <a:pt x="33" y="64"/>
                  </a:cubicBezTo>
                  <a:cubicBezTo>
                    <a:pt x="33" y="65"/>
                    <a:pt x="32" y="64"/>
                    <a:pt x="32" y="65"/>
                  </a:cubicBezTo>
                  <a:cubicBezTo>
                    <a:pt x="27" y="68"/>
                    <a:pt x="23" y="72"/>
                    <a:pt x="21" y="78"/>
                  </a:cubicBezTo>
                  <a:cubicBezTo>
                    <a:pt x="19" y="81"/>
                    <a:pt x="19" y="85"/>
                    <a:pt x="18" y="90"/>
                  </a:cubicBezTo>
                  <a:cubicBezTo>
                    <a:pt x="19" y="93"/>
                    <a:pt x="19" y="97"/>
                    <a:pt x="21" y="100"/>
                  </a:cubicBezTo>
                  <a:cubicBezTo>
                    <a:pt x="21" y="101"/>
                    <a:pt x="22" y="102"/>
                    <a:pt x="22" y="102"/>
                  </a:cubicBezTo>
                  <a:cubicBezTo>
                    <a:pt x="23" y="104"/>
                    <a:pt x="24" y="104"/>
                    <a:pt x="25" y="105"/>
                  </a:cubicBezTo>
                  <a:cubicBezTo>
                    <a:pt x="26" y="107"/>
                    <a:pt x="27" y="108"/>
                    <a:pt x="29" y="109"/>
                  </a:cubicBezTo>
                  <a:cubicBezTo>
                    <a:pt x="29" y="110"/>
                    <a:pt x="30" y="110"/>
                    <a:pt x="31" y="110"/>
                  </a:cubicBezTo>
                  <a:cubicBezTo>
                    <a:pt x="32" y="111"/>
                    <a:pt x="33" y="111"/>
                    <a:pt x="34" y="112"/>
                  </a:cubicBezTo>
                  <a:cubicBezTo>
                    <a:pt x="37" y="112"/>
                    <a:pt x="39" y="113"/>
                    <a:pt x="41" y="113"/>
                  </a:cubicBezTo>
                  <a:cubicBezTo>
                    <a:pt x="42" y="113"/>
                    <a:pt x="42" y="113"/>
                    <a:pt x="4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4" y="113"/>
                    <a:pt x="58" y="112"/>
                    <a:pt x="62" y="112"/>
                  </a:cubicBezTo>
                  <a:cubicBezTo>
                    <a:pt x="62" y="113"/>
                    <a:pt x="62" y="115"/>
                    <a:pt x="62" y="116"/>
                  </a:cubicBezTo>
                  <a:cubicBezTo>
                    <a:pt x="61" y="118"/>
                    <a:pt x="61" y="121"/>
                    <a:pt x="62" y="123"/>
                  </a:cubicBezTo>
                  <a:cubicBezTo>
                    <a:pt x="61" y="124"/>
                    <a:pt x="62" y="124"/>
                    <a:pt x="62" y="124"/>
                  </a:cubicBezTo>
                  <a:cubicBezTo>
                    <a:pt x="62" y="126"/>
                    <a:pt x="63" y="128"/>
                    <a:pt x="64" y="130"/>
                  </a:cubicBezTo>
                  <a:cubicBezTo>
                    <a:pt x="65" y="131"/>
                    <a:pt x="67" y="133"/>
                    <a:pt x="68" y="135"/>
                  </a:cubicBezTo>
                  <a:cubicBezTo>
                    <a:pt x="69" y="135"/>
                    <a:pt x="69" y="136"/>
                    <a:pt x="69" y="136"/>
                  </a:cubicBezTo>
                  <a:cubicBezTo>
                    <a:pt x="72" y="139"/>
                    <a:pt x="74" y="140"/>
                    <a:pt x="77" y="142"/>
                  </a:cubicBezTo>
                  <a:cubicBezTo>
                    <a:pt x="77" y="142"/>
                    <a:pt x="78" y="142"/>
                    <a:pt x="78" y="142"/>
                  </a:cubicBezTo>
                  <a:cubicBezTo>
                    <a:pt x="81" y="143"/>
                    <a:pt x="84" y="144"/>
                    <a:pt x="86" y="145"/>
                  </a:cubicBezTo>
                  <a:cubicBezTo>
                    <a:pt x="87" y="145"/>
                    <a:pt x="88" y="145"/>
                    <a:pt x="88" y="145"/>
                  </a:cubicBezTo>
                  <a:cubicBezTo>
                    <a:pt x="90" y="146"/>
                    <a:pt x="92" y="146"/>
                    <a:pt x="93" y="147"/>
                  </a:cubicBezTo>
                  <a:cubicBezTo>
                    <a:pt x="94" y="147"/>
                    <a:pt x="95" y="147"/>
                    <a:pt x="96" y="148"/>
                  </a:cubicBezTo>
                  <a:cubicBezTo>
                    <a:pt x="98" y="148"/>
                    <a:pt x="99" y="149"/>
                    <a:pt x="101" y="149"/>
                  </a:cubicBezTo>
                  <a:cubicBezTo>
                    <a:pt x="104" y="151"/>
                    <a:pt x="107" y="152"/>
                    <a:pt x="110" y="155"/>
                  </a:cubicBezTo>
                  <a:cubicBezTo>
                    <a:pt x="112" y="156"/>
                    <a:pt x="113" y="158"/>
                    <a:pt x="114" y="160"/>
                  </a:cubicBezTo>
                  <a:cubicBezTo>
                    <a:pt x="116" y="160"/>
                    <a:pt x="116" y="159"/>
                    <a:pt x="117" y="158"/>
                  </a:cubicBezTo>
                  <a:cubicBezTo>
                    <a:pt x="118" y="157"/>
                    <a:pt x="119" y="157"/>
                    <a:pt x="120" y="156"/>
                  </a:cubicBezTo>
                  <a:cubicBezTo>
                    <a:pt x="122" y="155"/>
                    <a:pt x="125" y="153"/>
                    <a:pt x="127" y="152"/>
                  </a:cubicBezTo>
                  <a:cubicBezTo>
                    <a:pt x="128" y="152"/>
                    <a:pt x="129" y="151"/>
                    <a:pt x="131" y="151"/>
                  </a:cubicBezTo>
                  <a:cubicBezTo>
                    <a:pt x="132" y="150"/>
                    <a:pt x="134" y="149"/>
                    <a:pt x="135" y="149"/>
                  </a:cubicBezTo>
                  <a:cubicBezTo>
                    <a:pt x="139" y="148"/>
                    <a:pt x="142" y="146"/>
                    <a:pt x="146" y="145"/>
                  </a:cubicBezTo>
                  <a:cubicBezTo>
                    <a:pt x="148" y="144"/>
                    <a:pt x="151" y="143"/>
                    <a:pt x="153" y="142"/>
                  </a:cubicBezTo>
                  <a:cubicBezTo>
                    <a:pt x="156" y="140"/>
                    <a:pt x="159" y="139"/>
                    <a:pt x="160" y="136"/>
                  </a:cubicBezTo>
                  <a:cubicBezTo>
                    <a:pt x="161" y="135"/>
                    <a:pt x="162" y="134"/>
                    <a:pt x="162" y="134"/>
                  </a:cubicBezTo>
                  <a:cubicBezTo>
                    <a:pt x="166" y="129"/>
                    <a:pt x="166" y="122"/>
                    <a:pt x="166" y="117"/>
                  </a:cubicBezTo>
                  <a:cubicBezTo>
                    <a:pt x="167" y="115"/>
                    <a:pt x="165" y="112"/>
                    <a:pt x="168" y="112"/>
                  </a:cubicBezTo>
                  <a:cubicBezTo>
                    <a:pt x="173" y="113"/>
                    <a:pt x="178" y="115"/>
                    <a:pt x="183" y="115"/>
                  </a:cubicBezTo>
                  <a:cubicBezTo>
                    <a:pt x="187" y="115"/>
                    <a:pt x="190" y="115"/>
                    <a:pt x="194" y="113"/>
                  </a:cubicBezTo>
                  <a:cubicBezTo>
                    <a:pt x="198" y="112"/>
                    <a:pt x="201" y="111"/>
                    <a:pt x="204" y="108"/>
                  </a:cubicBezTo>
                  <a:cubicBezTo>
                    <a:pt x="206" y="106"/>
                    <a:pt x="207" y="104"/>
                    <a:pt x="209" y="101"/>
                  </a:cubicBezTo>
                  <a:cubicBezTo>
                    <a:pt x="209" y="101"/>
                    <a:pt x="210" y="100"/>
                    <a:pt x="210" y="99"/>
                  </a:cubicBezTo>
                  <a:cubicBezTo>
                    <a:pt x="211" y="95"/>
                    <a:pt x="212" y="89"/>
                    <a:pt x="211" y="84"/>
                  </a:cubicBezTo>
                  <a:cubicBezTo>
                    <a:pt x="211" y="82"/>
                    <a:pt x="210" y="80"/>
                    <a:pt x="209" y="78"/>
                  </a:cubicBezTo>
                  <a:cubicBezTo>
                    <a:pt x="207" y="77"/>
                    <a:pt x="206" y="76"/>
                    <a:pt x="205" y="74"/>
                  </a:cubicBezTo>
                  <a:cubicBezTo>
                    <a:pt x="204" y="73"/>
                    <a:pt x="203" y="72"/>
                    <a:pt x="201" y="71"/>
                  </a:cubicBezTo>
                  <a:cubicBezTo>
                    <a:pt x="201" y="69"/>
                    <a:pt x="197" y="68"/>
                    <a:pt x="199" y="65"/>
                  </a:cubicBezTo>
                  <a:cubicBezTo>
                    <a:pt x="201" y="62"/>
                    <a:pt x="203" y="59"/>
                    <a:pt x="205" y="55"/>
                  </a:cubicBezTo>
                  <a:cubicBezTo>
                    <a:pt x="205" y="54"/>
                    <a:pt x="206" y="52"/>
                    <a:pt x="206" y="51"/>
                  </a:cubicBezTo>
                  <a:cubicBezTo>
                    <a:pt x="206" y="50"/>
                    <a:pt x="207" y="48"/>
                    <a:pt x="207" y="46"/>
                  </a:cubicBezTo>
                  <a:cubicBezTo>
                    <a:pt x="207" y="44"/>
                    <a:pt x="206" y="43"/>
                    <a:pt x="206" y="41"/>
                  </a:cubicBezTo>
                  <a:cubicBezTo>
                    <a:pt x="204" y="40"/>
                    <a:pt x="204" y="39"/>
                    <a:pt x="203" y="38"/>
                  </a:cubicBezTo>
                  <a:cubicBezTo>
                    <a:pt x="203" y="36"/>
                    <a:pt x="201" y="34"/>
                    <a:pt x="199" y="32"/>
                  </a:cubicBezTo>
                  <a:cubicBezTo>
                    <a:pt x="198" y="31"/>
                    <a:pt x="197" y="30"/>
                    <a:pt x="195" y="29"/>
                  </a:cubicBezTo>
                  <a:cubicBezTo>
                    <a:pt x="193" y="28"/>
                    <a:pt x="192" y="27"/>
                    <a:pt x="190" y="26"/>
                  </a:cubicBezTo>
                  <a:cubicBezTo>
                    <a:pt x="190" y="25"/>
                    <a:pt x="189" y="26"/>
                    <a:pt x="189" y="25"/>
                  </a:cubicBezTo>
                  <a:cubicBezTo>
                    <a:pt x="188" y="25"/>
                    <a:pt x="187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4" y="23"/>
                    <a:pt x="182" y="23"/>
                    <a:pt x="180" y="22"/>
                  </a:cubicBezTo>
                  <a:cubicBezTo>
                    <a:pt x="178" y="23"/>
                    <a:pt x="176" y="22"/>
                    <a:pt x="174" y="22"/>
                  </a:cubicBezTo>
                  <a:cubicBezTo>
                    <a:pt x="173" y="22"/>
                    <a:pt x="171" y="22"/>
                    <a:pt x="170" y="22"/>
                  </a:cubicBezTo>
                  <a:cubicBezTo>
                    <a:pt x="169" y="22"/>
                    <a:pt x="168" y="22"/>
                    <a:pt x="168" y="22"/>
                  </a:cubicBezTo>
                  <a:cubicBezTo>
                    <a:pt x="165" y="22"/>
                    <a:pt x="163" y="23"/>
                    <a:pt x="160" y="23"/>
                  </a:cubicBezTo>
                  <a:cubicBezTo>
                    <a:pt x="159" y="24"/>
                    <a:pt x="158" y="24"/>
                    <a:pt x="158" y="24"/>
                  </a:cubicBezTo>
                  <a:cubicBezTo>
                    <a:pt x="157" y="25"/>
                    <a:pt x="156" y="25"/>
                    <a:pt x="155" y="26"/>
                  </a:cubicBezTo>
                  <a:cubicBezTo>
                    <a:pt x="152" y="27"/>
                    <a:pt x="150" y="29"/>
                    <a:pt x="147" y="31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1" y="39"/>
                    <a:pt x="139" y="42"/>
                    <a:pt x="139" y="47"/>
                  </a:cubicBezTo>
                  <a:cubicBezTo>
                    <a:pt x="139" y="48"/>
                    <a:pt x="138" y="50"/>
                    <a:pt x="139" y="52"/>
                  </a:cubicBezTo>
                  <a:cubicBezTo>
                    <a:pt x="139" y="54"/>
                    <a:pt x="139" y="56"/>
                    <a:pt x="140" y="58"/>
                  </a:cubicBezTo>
                  <a:cubicBezTo>
                    <a:pt x="141" y="60"/>
                    <a:pt x="142" y="61"/>
                    <a:pt x="142" y="62"/>
                  </a:cubicBezTo>
                  <a:cubicBezTo>
                    <a:pt x="143" y="62"/>
                    <a:pt x="143" y="63"/>
                    <a:pt x="144" y="63"/>
                  </a:cubicBezTo>
                  <a:cubicBezTo>
                    <a:pt x="146" y="64"/>
                    <a:pt x="147" y="66"/>
                    <a:pt x="149" y="65"/>
                  </a:cubicBezTo>
                  <a:cubicBezTo>
                    <a:pt x="150" y="64"/>
                    <a:pt x="150" y="62"/>
                    <a:pt x="150" y="61"/>
                  </a:cubicBezTo>
                  <a:cubicBezTo>
                    <a:pt x="148" y="59"/>
                    <a:pt x="149" y="55"/>
                    <a:pt x="150" y="52"/>
                  </a:cubicBezTo>
                  <a:cubicBezTo>
                    <a:pt x="151" y="51"/>
                    <a:pt x="152" y="50"/>
                    <a:pt x="153" y="49"/>
                  </a:cubicBezTo>
                  <a:cubicBezTo>
                    <a:pt x="154" y="49"/>
                    <a:pt x="154" y="49"/>
                    <a:pt x="155" y="49"/>
                  </a:cubicBezTo>
                  <a:cubicBezTo>
                    <a:pt x="157" y="48"/>
                    <a:pt x="160" y="48"/>
                    <a:pt x="162" y="49"/>
                  </a:cubicBezTo>
                  <a:cubicBezTo>
                    <a:pt x="162" y="50"/>
                    <a:pt x="162" y="51"/>
                    <a:pt x="163" y="51"/>
                  </a:cubicBezTo>
                  <a:cubicBezTo>
                    <a:pt x="168" y="52"/>
                    <a:pt x="170" y="56"/>
                    <a:pt x="171" y="60"/>
                  </a:cubicBezTo>
                  <a:cubicBezTo>
                    <a:pt x="171" y="63"/>
                    <a:pt x="171" y="67"/>
                    <a:pt x="170" y="70"/>
                  </a:cubicBezTo>
                  <a:cubicBezTo>
                    <a:pt x="168" y="73"/>
                    <a:pt x="166" y="76"/>
                    <a:pt x="164" y="78"/>
                  </a:cubicBezTo>
                  <a:cubicBezTo>
                    <a:pt x="162" y="80"/>
                    <a:pt x="160" y="80"/>
                    <a:pt x="159" y="82"/>
                  </a:cubicBezTo>
                  <a:cubicBezTo>
                    <a:pt x="158" y="83"/>
                    <a:pt x="157" y="83"/>
                    <a:pt x="155" y="83"/>
                  </a:cubicBezTo>
                  <a:cubicBezTo>
                    <a:pt x="154" y="84"/>
                    <a:pt x="152" y="85"/>
                    <a:pt x="150" y="84"/>
                  </a:cubicBezTo>
                  <a:cubicBezTo>
                    <a:pt x="146" y="85"/>
                    <a:pt x="142" y="84"/>
                    <a:pt x="139" y="82"/>
                  </a:cubicBezTo>
                  <a:cubicBezTo>
                    <a:pt x="137" y="81"/>
                    <a:pt x="135" y="80"/>
                    <a:pt x="133" y="79"/>
                  </a:cubicBezTo>
                  <a:cubicBezTo>
                    <a:pt x="132" y="78"/>
                    <a:pt x="129" y="76"/>
                    <a:pt x="128" y="74"/>
                  </a:cubicBezTo>
                  <a:cubicBezTo>
                    <a:pt x="126" y="72"/>
                    <a:pt x="125" y="70"/>
                    <a:pt x="123" y="67"/>
                  </a:cubicBezTo>
                  <a:cubicBezTo>
                    <a:pt x="121" y="64"/>
                    <a:pt x="120" y="60"/>
                    <a:pt x="119" y="56"/>
                  </a:cubicBezTo>
                  <a:cubicBezTo>
                    <a:pt x="118" y="51"/>
                    <a:pt x="119" y="44"/>
                    <a:pt x="120" y="39"/>
                  </a:cubicBezTo>
                  <a:cubicBezTo>
                    <a:pt x="121" y="37"/>
                    <a:pt x="121" y="36"/>
                    <a:pt x="122" y="35"/>
                  </a:cubicBezTo>
                  <a:cubicBezTo>
                    <a:pt x="123" y="33"/>
                    <a:pt x="123" y="31"/>
                    <a:pt x="124" y="29"/>
                  </a:cubicBezTo>
                  <a:cubicBezTo>
                    <a:pt x="127" y="26"/>
                    <a:pt x="128" y="22"/>
                    <a:pt x="132" y="19"/>
                  </a:cubicBezTo>
                  <a:cubicBezTo>
                    <a:pt x="134" y="17"/>
                    <a:pt x="136" y="14"/>
                    <a:pt x="139" y="13"/>
                  </a:cubicBezTo>
                  <a:cubicBezTo>
                    <a:pt x="140" y="12"/>
                    <a:pt x="141" y="10"/>
                    <a:pt x="143" y="10"/>
                  </a:cubicBezTo>
                  <a:cubicBezTo>
                    <a:pt x="145" y="9"/>
                    <a:pt x="146" y="8"/>
                    <a:pt x="148" y="7"/>
                  </a:cubicBezTo>
                  <a:cubicBezTo>
                    <a:pt x="151" y="6"/>
                    <a:pt x="155" y="5"/>
                    <a:pt x="159" y="4"/>
                  </a:cubicBezTo>
                  <a:cubicBezTo>
                    <a:pt x="161" y="4"/>
                    <a:pt x="164" y="3"/>
                    <a:pt x="166" y="3"/>
                  </a:cubicBezTo>
                  <a:cubicBezTo>
                    <a:pt x="170" y="3"/>
                    <a:pt x="173" y="3"/>
                    <a:pt x="177" y="3"/>
                  </a:cubicBezTo>
                  <a:cubicBezTo>
                    <a:pt x="179" y="3"/>
                    <a:pt x="182" y="4"/>
                    <a:pt x="185" y="4"/>
                  </a:cubicBezTo>
                  <a:cubicBezTo>
                    <a:pt x="185" y="4"/>
                    <a:pt x="185" y="5"/>
                    <a:pt x="186" y="4"/>
                  </a:cubicBezTo>
                  <a:cubicBezTo>
                    <a:pt x="188" y="5"/>
                    <a:pt x="190" y="6"/>
                    <a:pt x="192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4" y="7"/>
                    <a:pt x="196" y="7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cubicBezTo>
                    <a:pt x="202" y="10"/>
                    <a:pt x="204" y="12"/>
                    <a:pt x="206" y="13"/>
                  </a:cubicBezTo>
                  <a:cubicBezTo>
                    <a:pt x="209" y="15"/>
                    <a:pt x="213" y="18"/>
                    <a:pt x="215" y="21"/>
                  </a:cubicBezTo>
                  <a:cubicBezTo>
                    <a:pt x="216" y="21"/>
                    <a:pt x="217" y="22"/>
                    <a:pt x="217" y="23"/>
                  </a:cubicBezTo>
                  <a:cubicBezTo>
                    <a:pt x="221" y="26"/>
                    <a:pt x="222" y="31"/>
                    <a:pt x="224" y="37"/>
                  </a:cubicBezTo>
                  <a:cubicBezTo>
                    <a:pt x="224" y="39"/>
                    <a:pt x="225" y="42"/>
                    <a:pt x="225" y="45"/>
                  </a:cubicBezTo>
                  <a:cubicBezTo>
                    <a:pt x="225" y="50"/>
                    <a:pt x="225" y="55"/>
                    <a:pt x="223" y="59"/>
                  </a:cubicBezTo>
                  <a:cubicBezTo>
                    <a:pt x="223" y="60"/>
                    <a:pt x="222" y="61"/>
                    <a:pt x="221" y="62"/>
                  </a:cubicBezTo>
                  <a:cubicBezTo>
                    <a:pt x="221" y="63"/>
                    <a:pt x="221" y="64"/>
                    <a:pt x="221" y="64"/>
                  </a:cubicBezTo>
                  <a:cubicBezTo>
                    <a:pt x="225" y="69"/>
                    <a:pt x="228" y="74"/>
                    <a:pt x="230" y="80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4"/>
                    <a:pt x="231" y="95"/>
                    <a:pt x="230" y="97"/>
                  </a:cubicBezTo>
                  <a:cubicBezTo>
                    <a:pt x="230" y="99"/>
                    <a:pt x="229" y="101"/>
                    <a:pt x="229" y="103"/>
                  </a:cubicBezTo>
                  <a:cubicBezTo>
                    <a:pt x="228" y="105"/>
                    <a:pt x="227" y="108"/>
                    <a:pt x="225" y="111"/>
                  </a:cubicBezTo>
                  <a:cubicBezTo>
                    <a:pt x="224" y="113"/>
                    <a:pt x="222" y="115"/>
                    <a:pt x="220" y="118"/>
                  </a:cubicBezTo>
                  <a:cubicBezTo>
                    <a:pt x="220" y="118"/>
                    <a:pt x="220" y="118"/>
                    <a:pt x="219" y="119"/>
                  </a:cubicBezTo>
                  <a:cubicBezTo>
                    <a:pt x="217" y="121"/>
                    <a:pt x="214" y="124"/>
                    <a:pt x="211" y="126"/>
                  </a:cubicBezTo>
                  <a:cubicBezTo>
                    <a:pt x="209" y="127"/>
                    <a:pt x="206" y="129"/>
                    <a:pt x="203" y="130"/>
                  </a:cubicBezTo>
                  <a:cubicBezTo>
                    <a:pt x="202" y="131"/>
                    <a:pt x="201" y="132"/>
                    <a:pt x="200" y="132"/>
                  </a:cubicBezTo>
                  <a:cubicBezTo>
                    <a:pt x="198" y="132"/>
                    <a:pt x="196" y="133"/>
                    <a:pt x="195" y="133"/>
                  </a:cubicBezTo>
                  <a:cubicBezTo>
                    <a:pt x="192" y="133"/>
                    <a:pt x="190" y="133"/>
                    <a:pt x="187" y="134"/>
                  </a:cubicBezTo>
                  <a:cubicBezTo>
                    <a:pt x="185" y="134"/>
                    <a:pt x="184" y="133"/>
                    <a:pt x="183" y="134"/>
                  </a:cubicBezTo>
                  <a:cubicBezTo>
                    <a:pt x="182" y="136"/>
                    <a:pt x="181" y="139"/>
                    <a:pt x="180" y="141"/>
                  </a:cubicBezTo>
                  <a:cubicBezTo>
                    <a:pt x="179" y="143"/>
                    <a:pt x="178" y="144"/>
                    <a:pt x="177" y="146"/>
                  </a:cubicBezTo>
                  <a:cubicBezTo>
                    <a:pt x="177" y="148"/>
                    <a:pt x="174" y="149"/>
                    <a:pt x="174" y="151"/>
                  </a:cubicBezTo>
                  <a:cubicBezTo>
                    <a:pt x="172" y="152"/>
                    <a:pt x="171" y="154"/>
                    <a:pt x="169" y="155"/>
                  </a:cubicBezTo>
                  <a:cubicBezTo>
                    <a:pt x="168" y="156"/>
                    <a:pt x="167" y="156"/>
                    <a:pt x="166" y="157"/>
                  </a:cubicBezTo>
                  <a:cubicBezTo>
                    <a:pt x="164" y="158"/>
                    <a:pt x="163" y="159"/>
                    <a:pt x="162" y="159"/>
                  </a:cubicBezTo>
                  <a:cubicBezTo>
                    <a:pt x="161" y="159"/>
                    <a:pt x="161" y="160"/>
                    <a:pt x="160" y="160"/>
                  </a:cubicBezTo>
                  <a:cubicBezTo>
                    <a:pt x="158" y="161"/>
                    <a:pt x="156" y="162"/>
                    <a:pt x="154" y="162"/>
                  </a:cubicBezTo>
                  <a:cubicBezTo>
                    <a:pt x="150" y="163"/>
                    <a:pt x="147" y="165"/>
                    <a:pt x="143" y="165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1" y="166"/>
                    <a:pt x="139" y="166"/>
                    <a:pt x="138" y="167"/>
                  </a:cubicBezTo>
                  <a:cubicBezTo>
                    <a:pt x="138" y="167"/>
                    <a:pt x="137" y="167"/>
                    <a:pt x="137" y="167"/>
                  </a:cubicBezTo>
                  <a:cubicBezTo>
                    <a:pt x="136" y="168"/>
                    <a:pt x="134" y="168"/>
                    <a:pt x="133" y="169"/>
                  </a:cubicBezTo>
                  <a:cubicBezTo>
                    <a:pt x="130" y="170"/>
                    <a:pt x="128" y="171"/>
                    <a:pt x="126" y="173"/>
                  </a:cubicBezTo>
                  <a:cubicBezTo>
                    <a:pt x="125" y="173"/>
                    <a:pt x="125" y="174"/>
                    <a:pt x="124" y="174"/>
                  </a:cubicBezTo>
                  <a:cubicBezTo>
                    <a:pt x="121" y="178"/>
                    <a:pt x="117" y="181"/>
                    <a:pt x="115" y="185"/>
                  </a:cubicBezTo>
                  <a:cubicBezTo>
                    <a:pt x="114" y="185"/>
                    <a:pt x="114" y="187"/>
                    <a:pt x="113" y="186"/>
                  </a:cubicBezTo>
                  <a:cubicBezTo>
                    <a:pt x="111" y="182"/>
                    <a:pt x="108" y="179"/>
                    <a:pt x="105" y="175"/>
                  </a:cubicBezTo>
                  <a:cubicBezTo>
                    <a:pt x="103" y="173"/>
                    <a:pt x="101" y="171"/>
                    <a:pt x="99" y="169"/>
                  </a:cubicBezTo>
                  <a:cubicBezTo>
                    <a:pt x="97" y="167"/>
                    <a:pt x="94" y="166"/>
                    <a:pt x="92" y="165"/>
                  </a:cubicBezTo>
                  <a:cubicBezTo>
                    <a:pt x="92" y="165"/>
                    <a:pt x="92" y="164"/>
                    <a:pt x="91" y="164"/>
                  </a:cubicBezTo>
                  <a:cubicBezTo>
                    <a:pt x="90" y="164"/>
                    <a:pt x="89" y="163"/>
                    <a:pt x="88" y="163"/>
                  </a:cubicBezTo>
                  <a:cubicBezTo>
                    <a:pt x="84" y="162"/>
                    <a:pt x="80" y="160"/>
                    <a:pt x="77" y="160"/>
                  </a:cubicBezTo>
                  <a:cubicBezTo>
                    <a:pt x="77" y="159"/>
                    <a:pt x="76" y="160"/>
                    <a:pt x="75" y="159"/>
                  </a:cubicBezTo>
                  <a:cubicBezTo>
                    <a:pt x="73" y="158"/>
                    <a:pt x="71" y="158"/>
                    <a:pt x="69" y="157"/>
                  </a:cubicBezTo>
                  <a:cubicBezTo>
                    <a:pt x="67" y="157"/>
                    <a:pt x="66" y="155"/>
                    <a:pt x="64" y="155"/>
                  </a:cubicBezTo>
                  <a:cubicBezTo>
                    <a:pt x="64" y="155"/>
                    <a:pt x="64" y="155"/>
                    <a:pt x="63" y="155"/>
                  </a:cubicBezTo>
                  <a:cubicBezTo>
                    <a:pt x="62" y="154"/>
                    <a:pt x="61" y="153"/>
                    <a:pt x="61" y="153"/>
                  </a:cubicBezTo>
                  <a:cubicBezTo>
                    <a:pt x="59" y="152"/>
                    <a:pt x="58" y="151"/>
                    <a:pt x="56" y="150"/>
                  </a:cubicBezTo>
                  <a:cubicBezTo>
                    <a:pt x="54" y="149"/>
                    <a:pt x="53" y="147"/>
                    <a:pt x="51" y="145"/>
                  </a:cubicBezTo>
                  <a:cubicBezTo>
                    <a:pt x="50" y="142"/>
                    <a:pt x="48" y="139"/>
                    <a:pt x="47" y="137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6" y="133"/>
                    <a:pt x="46" y="132"/>
                    <a:pt x="46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3" y="131"/>
                    <a:pt x="41" y="131"/>
                    <a:pt x="39" y="131"/>
                  </a:cubicBezTo>
                  <a:cubicBezTo>
                    <a:pt x="35" y="131"/>
                    <a:pt x="31" y="129"/>
                    <a:pt x="27" y="128"/>
                  </a:cubicBezTo>
                  <a:cubicBezTo>
                    <a:pt x="26" y="127"/>
                    <a:pt x="24" y="127"/>
                    <a:pt x="24" y="127"/>
                  </a:cubicBezTo>
                  <a:cubicBezTo>
                    <a:pt x="22" y="126"/>
                    <a:pt x="21" y="125"/>
                    <a:pt x="19" y="124"/>
                  </a:cubicBezTo>
                  <a:cubicBezTo>
                    <a:pt x="16" y="123"/>
                    <a:pt x="15" y="120"/>
                    <a:pt x="13" y="118"/>
                  </a:cubicBezTo>
                  <a:cubicBezTo>
                    <a:pt x="10" y="116"/>
                    <a:pt x="8" y="113"/>
                    <a:pt x="6" y="109"/>
                  </a:cubicBezTo>
                  <a:cubicBezTo>
                    <a:pt x="6" y="108"/>
                    <a:pt x="5" y="107"/>
                    <a:pt x="4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3" y="102"/>
                    <a:pt x="3" y="102"/>
                    <a:pt x="3" y="101"/>
                  </a:cubicBezTo>
                  <a:cubicBezTo>
                    <a:pt x="2" y="101"/>
                    <a:pt x="3" y="101"/>
                    <a:pt x="2" y="101"/>
                  </a:cubicBezTo>
                  <a:cubicBezTo>
                    <a:pt x="1" y="95"/>
                    <a:pt x="0" y="89"/>
                    <a:pt x="1" y="83"/>
                  </a:cubicBezTo>
                  <a:cubicBezTo>
                    <a:pt x="1" y="81"/>
                    <a:pt x="1" y="78"/>
                    <a:pt x="2" y="75"/>
                  </a:cubicBezTo>
                  <a:cubicBezTo>
                    <a:pt x="3" y="70"/>
                    <a:pt x="7" y="66"/>
                    <a:pt x="11" y="62"/>
                  </a:cubicBezTo>
                  <a:cubicBezTo>
                    <a:pt x="11" y="61"/>
                    <a:pt x="10" y="60"/>
                    <a:pt x="10" y="60"/>
                  </a:cubicBezTo>
                  <a:cubicBezTo>
                    <a:pt x="8" y="56"/>
                    <a:pt x="7" y="52"/>
                    <a:pt x="7" y="48"/>
                  </a:cubicBezTo>
                  <a:cubicBezTo>
                    <a:pt x="7" y="45"/>
                    <a:pt x="6" y="43"/>
                    <a:pt x="7" y="40"/>
                  </a:cubicBezTo>
                  <a:cubicBezTo>
                    <a:pt x="7" y="37"/>
                    <a:pt x="8" y="34"/>
                    <a:pt x="9" y="31"/>
                  </a:cubicBezTo>
                  <a:cubicBezTo>
                    <a:pt x="11" y="27"/>
                    <a:pt x="13" y="23"/>
                    <a:pt x="15" y="20"/>
                  </a:cubicBezTo>
                  <a:cubicBezTo>
                    <a:pt x="18" y="17"/>
                    <a:pt x="20" y="15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7" y="9"/>
                    <a:pt x="29" y="7"/>
                    <a:pt x="32" y="6"/>
                  </a:cubicBezTo>
                  <a:cubicBezTo>
                    <a:pt x="33" y="6"/>
                    <a:pt x="34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238"/>
            <p:cNvSpPr/>
            <p:nvPr/>
          </p:nvSpPr>
          <p:spPr bwMode="auto">
            <a:xfrm>
              <a:off x="3349" y="6105"/>
              <a:ext cx="643" cy="576"/>
            </a:xfrm>
            <a:custGeom>
              <a:avLst/>
              <a:gdLst>
                <a:gd name="T0" fmla="*/ 89 w 231"/>
                <a:gd name="T1" fmla="*/ 10 h 187"/>
                <a:gd name="T2" fmla="*/ 102 w 231"/>
                <a:gd name="T3" fmla="*/ 21 h 187"/>
                <a:gd name="T4" fmla="*/ 109 w 231"/>
                <a:gd name="T5" fmla="*/ 54 h 187"/>
                <a:gd name="T6" fmla="*/ 82 w 231"/>
                <a:gd name="T7" fmla="*/ 81 h 187"/>
                <a:gd name="T8" fmla="*/ 71 w 231"/>
                <a:gd name="T9" fmla="*/ 78 h 187"/>
                <a:gd name="T10" fmla="*/ 59 w 231"/>
                <a:gd name="T11" fmla="*/ 59 h 187"/>
                <a:gd name="T12" fmla="*/ 80 w 231"/>
                <a:gd name="T13" fmla="*/ 51 h 187"/>
                <a:gd name="T14" fmla="*/ 91 w 231"/>
                <a:gd name="T15" fmla="*/ 50 h 187"/>
                <a:gd name="T16" fmla="*/ 87 w 231"/>
                <a:gd name="T17" fmla="*/ 32 h 187"/>
                <a:gd name="T18" fmla="*/ 71 w 231"/>
                <a:gd name="T19" fmla="*/ 20 h 187"/>
                <a:gd name="T20" fmla="*/ 56 w 231"/>
                <a:gd name="T21" fmla="*/ 18 h 187"/>
                <a:gd name="T22" fmla="*/ 49 w 231"/>
                <a:gd name="T23" fmla="*/ 20 h 187"/>
                <a:gd name="T24" fmla="*/ 35 w 231"/>
                <a:gd name="T25" fmla="*/ 26 h 187"/>
                <a:gd name="T26" fmla="*/ 30 w 231"/>
                <a:gd name="T27" fmla="*/ 58 h 187"/>
                <a:gd name="T28" fmla="*/ 18 w 231"/>
                <a:gd name="T29" fmla="*/ 90 h 187"/>
                <a:gd name="T30" fmla="*/ 29 w 231"/>
                <a:gd name="T31" fmla="*/ 109 h 187"/>
                <a:gd name="T32" fmla="*/ 43 w 231"/>
                <a:gd name="T33" fmla="*/ 113 h 187"/>
                <a:gd name="T34" fmla="*/ 62 w 231"/>
                <a:gd name="T35" fmla="*/ 123 h 187"/>
                <a:gd name="T36" fmla="*/ 69 w 231"/>
                <a:gd name="T37" fmla="*/ 136 h 187"/>
                <a:gd name="T38" fmla="*/ 88 w 231"/>
                <a:gd name="T39" fmla="*/ 145 h 187"/>
                <a:gd name="T40" fmla="*/ 110 w 231"/>
                <a:gd name="T41" fmla="*/ 155 h 187"/>
                <a:gd name="T42" fmla="*/ 127 w 231"/>
                <a:gd name="T43" fmla="*/ 152 h 187"/>
                <a:gd name="T44" fmla="*/ 153 w 231"/>
                <a:gd name="T45" fmla="*/ 142 h 187"/>
                <a:gd name="T46" fmla="*/ 168 w 231"/>
                <a:gd name="T47" fmla="*/ 112 h 187"/>
                <a:gd name="T48" fmla="*/ 209 w 231"/>
                <a:gd name="T49" fmla="*/ 101 h 187"/>
                <a:gd name="T50" fmla="*/ 205 w 231"/>
                <a:gd name="T51" fmla="*/ 74 h 187"/>
                <a:gd name="T52" fmla="*/ 206 w 231"/>
                <a:gd name="T53" fmla="*/ 51 h 187"/>
                <a:gd name="T54" fmla="*/ 199 w 231"/>
                <a:gd name="T55" fmla="*/ 32 h 187"/>
                <a:gd name="T56" fmla="*/ 186 w 231"/>
                <a:gd name="T57" fmla="*/ 24 h 187"/>
                <a:gd name="T58" fmla="*/ 170 w 231"/>
                <a:gd name="T59" fmla="*/ 22 h 187"/>
                <a:gd name="T60" fmla="*/ 155 w 231"/>
                <a:gd name="T61" fmla="*/ 26 h 187"/>
                <a:gd name="T62" fmla="*/ 139 w 231"/>
                <a:gd name="T63" fmla="*/ 52 h 187"/>
                <a:gd name="T64" fmla="*/ 149 w 231"/>
                <a:gd name="T65" fmla="*/ 65 h 187"/>
                <a:gd name="T66" fmla="*/ 155 w 231"/>
                <a:gd name="T67" fmla="*/ 49 h 187"/>
                <a:gd name="T68" fmla="*/ 170 w 231"/>
                <a:gd name="T69" fmla="*/ 70 h 187"/>
                <a:gd name="T70" fmla="*/ 150 w 231"/>
                <a:gd name="T71" fmla="*/ 84 h 187"/>
                <a:gd name="T72" fmla="*/ 123 w 231"/>
                <a:gd name="T73" fmla="*/ 67 h 187"/>
                <a:gd name="T74" fmla="*/ 124 w 231"/>
                <a:gd name="T75" fmla="*/ 29 h 187"/>
                <a:gd name="T76" fmla="*/ 148 w 231"/>
                <a:gd name="T77" fmla="*/ 7 h 187"/>
                <a:gd name="T78" fmla="*/ 185 w 231"/>
                <a:gd name="T79" fmla="*/ 4 h 187"/>
                <a:gd name="T80" fmla="*/ 198 w 231"/>
                <a:gd name="T81" fmla="*/ 9 h 187"/>
                <a:gd name="T82" fmla="*/ 217 w 231"/>
                <a:gd name="T83" fmla="*/ 23 h 187"/>
                <a:gd name="T84" fmla="*/ 221 w 231"/>
                <a:gd name="T85" fmla="*/ 62 h 187"/>
                <a:gd name="T86" fmla="*/ 231 w 231"/>
                <a:gd name="T87" fmla="*/ 84 h 187"/>
                <a:gd name="T88" fmla="*/ 225 w 231"/>
                <a:gd name="T89" fmla="*/ 111 h 187"/>
                <a:gd name="T90" fmla="*/ 203 w 231"/>
                <a:gd name="T91" fmla="*/ 130 h 187"/>
                <a:gd name="T92" fmla="*/ 183 w 231"/>
                <a:gd name="T93" fmla="*/ 134 h 187"/>
                <a:gd name="T94" fmla="*/ 169 w 231"/>
                <a:gd name="T95" fmla="*/ 155 h 187"/>
                <a:gd name="T96" fmla="*/ 154 w 231"/>
                <a:gd name="T97" fmla="*/ 162 h 187"/>
                <a:gd name="T98" fmla="*/ 137 w 231"/>
                <a:gd name="T99" fmla="*/ 167 h 187"/>
                <a:gd name="T100" fmla="*/ 115 w 231"/>
                <a:gd name="T101" fmla="*/ 185 h 187"/>
                <a:gd name="T102" fmla="*/ 92 w 231"/>
                <a:gd name="T103" fmla="*/ 165 h 187"/>
                <a:gd name="T104" fmla="*/ 75 w 231"/>
                <a:gd name="T105" fmla="*/ 159 h 187"/>
                <a:gd name="T106" fmla="*/ 61 w 231"/>
                <a:gd name="T107" fmla="*/ 153 h 187"/>
                <a:gd name="T108" fmla="*/ 47 w 231"/>
                <a:gd name="T109" fmla="*/ 135 h 187"/>
                <a:gd name="T110" fmla="*/ 27 w 231"/>
                <a:gd name="T111" fmla="*/ 128 h 187"/>
                <a:gd name="T112" fmla="*/ 6 w 231"/>
                <a:gd name="T113" fmla="*/ 109 h 187"/>
                <a:gd name="T114" fmla="*/ 2 w 231"/>
                <a:gd name="T115" fmla="*/ 101 h 187"/>
                <a:gd name="T116" fmla="*/ 10 w 231"/>
                <a:gd name="T117" fmla="*/ 60 h 187"/>
                <a:gd name="T118" fmla="*/ 15 w 231"/>
                <a:gd name="T119" fmla="*/ 20 h 187"/>
                <a:gd name="T120" fmla="*/ 35 w 231"/>
                <a:gd name="T121" fmla="*/ 5 h 187"/>
                <a:gd name="T122" fmla="*/ 56 w 231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7">
                  <a:moveTo>
                    <a:pt x="64" y="1"/>
                  </a:moveTo>
                  <a:cubicBezTo>
                    <a:pt x="66" y="1"/>
                    <a:pt x="69" y="2"/>
                    <a:pt x="71" y="2"/>
                  </a:cubicBezTo>
                  <a:cubicBezTo>
                    <a:pt x="72" y="3"/>
                    <a:pt x="73" y="3"/>
                    <a:pt x="74" y="3"/>
                  </a:cubicBezTo>
                  <a:cubicBezTo>
                    <a:pt x="79" y="5"/>
                    <a:pt x="84" y="7"/>
                    <a:pt x="89" y="10"/>
                  </a:cubicBezTo>
                  <a:cubicBezTo>
                    <a:pt x="90" y="10"/>
                    <a:pt x="90" y="11"/>
                    <a:pt x="91" y="11"/>
                  </a:cubicBezTo>
                  <a:cubicBezTo>
                    <a:pt x="92" y="12"/>
                    <a:pt x="94" y="13"/>
                    <a:pt x="96" y="15"/>
                  </a:cubicBezTo>
                  <a:cubicBezTo>
                    <a:pt x="98" y="17"/>
                    <a:pt x="100" y="19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6"/>
                    <a:pt x="106" y="30"/>
                    <a:pt x="108" y="34"/>
                  </a:cubicBezTo>
                  <a:cubicBezTo>
                    <a:pt x="109" y="37"/>
                    <a:pt x="109" y="40"/>
                    <a:pt x="109" y="43"/>
                  </a:cubicBezTo>
                  <a:cubicBezTo>
                    <a:pt x="109" y="46"/>
                    <a:pt x="110" y="49"/>
                    <a:pt x="109" y="52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6" y="65"/>
                    <a:pt x="102" y="70"/>
                    <a:pt x="98" y="75"/>
                  </a:cubicBezTo>
                  <a:cubicBezTo>
                    <a:pt x="95" y="77"/>
                    <a:pt x="92" y="78"/>
                    <a:pt x="89" y="80"/>
                  </a:cubicBezTo>
                  <a:cubicBezTo>
                    <a:pt x="87" y="80"/>
                    <a:pt x="85" y="81"/>
                    <a:pt x="82" y="81"/>
                  </a:cubicBezTo>
                  <a:cubicBezTo>
                    <a:pt x="81" y="81"/>
                    <a:pt x="81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7" y="81"/>
                    <a:pt x="76" y="80"/>
                  </a:cubicBezTo>
                  <a:cubicBezTo>
                    <a:pt x="74" y="80"/>
                    <a:pt x="72" y="79"/>
                    <a:pt x="71" y="78"/>
                  </a:cubicBezTo>
                  <a:cubicBezTo>
                    <a:pt x="69" y="77"/>
                    <a:pt x="67" y="76"/>
                    <a:pt x="66" y="75"/>
                  </a:cubicBezTo>
                  <a:cubicBezTo>
                    <a:pt x="65" y="74"/>
                    <a:pt x="64" y="74"/>
                    <a:pt x="64" y="73"/>
                  </a:cubicBezTo>
                  <a:cubicBezTo>
                    <a:pt x="61" y="71"/>
                    <a:pt x="60" y="68"/>
                    <a:pt x="60" y="64"/>
                  </a:cubicBezTo>
                  <a:cubicBezTo>
                    <a:pt x="59" y="63"/>
                    <a:pt x="59" y="61"/>
                    <a:pt x="59" y="59"/>
                  </a:cubicBezTo>
                  <a:cubicBezTo>
                    <a:pt x="60" y="56"/>
                    <a:pt x="61" y="52"/>
                    <a:pt x="64" y="51"/>
                  </a:cubicBezTo>
                  <a:cubicBezTo>
                    <a:pt x="65" y="50"/>
                    <a:pt x="65" y="49"/>
                    <a:pt x="66" y="48"/>
                  </a:cubicBezTo>
                  <a:cubicBezTo>
                    <a:pt x="68" y="46"/>
                    <a:pt x="71" y="45"/>
                    <a:pt x="74" y="46"/>
                  </a:cubicBezTo>
                  <a:cubicBezTo>
                    <a:pt x="77" y="47"/>
                    <a:pt x="80" y="48"/>
                    <a:pt x="80" y="51"/>
                  </a:cubicBezTo>
                  <a:cubicBezTo>
                    <a:pt x="81" y="54"/>
                    <a:pt x="80" y="57"/>
                    <a:pt x="79" y="59"/>
                  </a:cubicBezTo>
                  <a:cubicBezTo>
                    <a:pt x="79" y="61"/>
                    <a:pt x="81" y="61"/>
                    <a:pt x="82" y="62"/>
                  </a:cubicBezTo>
                  <a:cubicBezTo>
                    <a:pt x="83" y="63"/>
                    <a:pt x="84" y="62"/>
                    <a:pt x="85" y="61"/>
                  </a:cubicBezTo>
                  <a:cubicBezTo>
                    <a:pt x="88" y="58"/>
                    <a:pt x="90" y="55"/>
                    <a:pt x="91" y="50"/>
                  </a:cubicBezTo>
                  <a:cubicBezTo>
                    <a:pt x="91" y="48"/>
                    <a:pt x="92" y="45"/>
                    <a:pt x="92" y="43"/>
                  </a:cubicBezTo>
                  <a:cubicBezTo>
                    <a:pt x="91" y="41"/>
                    <a:pt x="91" y="39"/>
                    <a:pt x="90" y="38"/>
                  </a:cubicBezTo>
                  <a:cubicBezTo>
                    <a:pt x="89" y="37"/>
                    <a:pt x="89" y="35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6" y="31"/>
                    <a:pt x="85" y="31"/>
                    <a:pt x="85" y="30"/>
                  </a:cubicBezTo>
                  <a:cubicBezTo>
                    <a:pt x="83" y="28"/>
                    <a:pt x="82" y="27"/>
                    <a:pt x="80" y="25"/>
                  </a:cubicBezTo>
                  <a:cubicBezTo>
                    <a:pt x="78" y="24"/>
                    <a:pt x="76" y="23"/>
                    <a:pt x="74" y="21"/>
                  </a:cubicBezTo>
                  <a:cubicBezTo>
                    <a:pt x="73" y="20"/>
                    <a:pt x="72" y="21"/>
                    <a:pt x="71" y="20"/>
                  </a:cubicBezTo>
                  <a:cubicBezTo>
                    <a:pt x="69" y="20"/>
                    <a:pt x="68" y="19"/>
                    <a:pt x="67" y="19"/>
                  </a:cubicBezTo>
                  <a:cubicBezTo>
                    <a:pt x="67" y="19"/>
                    <a:pt x="66" y="19"/>
                    <a:pt x="65" y="18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50" y="19"/>
                    <a:pt x="50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7" y="20"/>
                    <a:pt x="46" y="21"/>
                    <a:pt x="44" y="21"/>
                  </a:cubicBezTo>
                  <a:cubicBezTo>
                    <a:pt x="43" y="22"/>
                    <a:pt x="41" y="22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3" y="28"/>
                    <a:pt x="31" y="30"/>
                    <a:pt x="29" y="32"/>
                  </a:cubicBezTo>
                  <a:cubicBezTo>
                    <a:pt x="27" y="36"/>
                    <a:pt x="25" y="40"/>
                    <a:pt x="25" y="44"/>
                  </a:cubicBezTo>
                  <a:cubicBezTo>
                    <a:pt x="25" y="47"/>
                    <a:pt x="26" y="50"/>
                    <a:pt x="27" y="52"/>
                  </a:cubicBezTo>
                  <a:cubicBezTo>
                    <a:pt x="28" y="54"/>
                    <a:pt x="29" y="57"/>
                    <a:pt x="30" y="58"/>
                  </a:cubicBezTo>
                  <a:cubicBezTo>
                    <a:pt x="31" y="60"/>
                    <a:pt x="33" y="62"/>
                    <a:pt x="33" y="64"/>
                  </a:cubicBezTo>
                  <a:cubicBezTo>
                    <a:pt x="33" y="65"/>
                    <a:pt x="32" y="64"/>
                    <a:pt x="32" y="65"/>
                  </a:cubicBezTo>
                  <a:cubicBezTo>
                    <a:pt x="27" y="68"/>
                    <a:pt x="23" y="72"/>
                    <a:pt x="21" y="78"/>
                  </a:cubicBezTo>
                  <a:cubicBezTo>
                    <a:pt x="19" y="81"/>
                    <a:pt x="19" y="85"/>
                    <a:pt x="18" y="90"/>
                  </a:cubicBezTo>
                  <a:cubicBezTo>
                    <a:pt x="19" y="93"/>
                    <a:pt x="19" y="97"/>
                    <a:pt x="21" y="100"/>
                  </a:cubicBezTo>
                  <a:cubicBezTo>
                    <a:pt x="21" y="101"/>
                    <a:pt x="22" y="102"/>
                    <a:pt x="22" y="102"/>
                  </a:cubicBezTo>
                  <a:cubicBezTo>
                    <a:pt x="23" y="104"/>
                    <a:pt x="24" y="104"/>
                    <a:pt x="25" y="105"/>
                  </a:cubicBezTo>
                  <a:cubicBezTo>
                    <a:pt x="26" y="107"/>
                    <a:pt x="27" y="108"/>
                    <a:pt x="29" y="109"/>
                  </a:cubicBezTo>
                  <a:cubicBezTo>
                    <a:pt x="29" y="110"/>
                    <a:pt x="30" y="110"/>
                    <a:pt x="31" y="110"/>
                  </a:cubicBezTo>
                  <a:cubicBezTo>
                    <a:pt x="32" y="111"/>
                    <a:pt x="33" y="111"/>
                    <a:pt x="34" y="112"/>
                  </a:cubicBezTo>
                  <a:cubicBezTo>
                    <a:pt x="37" y="112"/>
                    <a:pt x="39" y="113"/>
                    <a:pt x="41" y="113"/>
                  </a:cubicBezTo>
                  <a:cubicBezTo>
                    <a:pt x="42" y="113"/>
                    <a:pt x="42" y="113"/>
                    <a:pt x="4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4" y="113"/>
                    <a:pt x="58" y="112"/>
                    <a:pt x="62" y="112"/>
                  </a:cubicBezTo>
                  <a:cubicBezTo>
                    <a:pt x="62" y="113"/>
                    <a:pt x="62" y="115"/>
                    <a:pt x="62" y="116"/>
                  </a:cubicBezTo>
                  <a:cubicBezTo>
                    <a:pt x="61" y="118"/>
                    <a:pt x="61" y="121"/>
                    <a:pt x="62" y="123"/>
                  </a:cubicBezTo>
                  <a:cubicBezTo>
                    <a:pt x="61" y="124"/>
                    <a:pt x="62" y="124"/>
                    <a:pt x="62" y="124"/>
                  </a:cubicBezTo>
                  <a:cubicBezTo>
                    <a:pt x="62" y="126"/>
                    <a:pt x="63" y="128"/>
                    <a:pt x="64" y="130"/>
                  </a:cubicBezTo>
                  <a:cubicBezTo>
                    <a:pt x="65" y="131"/>
                    <a:pt x="67" y="133"/>
                    <a:pt x="68" y="135"/>
                  </a:cubicBezTo>
                  <a:cubicBezTo>
                    <a:pt x="69" y="135"/>
                    <a:pt x="69" y="136"/>
                    <a:pt x="69" y="136"/>
                  </a:cubicBezTo>
                  <a:cubicBezTo>
                    <a:pt x="72" y="139"/>
                    <a:pt x="74" y="140"/>
                    <a:pt x="77" y="142"/>
                  </a:cubicBezTo>
                  <a:cubicBezTo>
                    <a:pt x="77" y="142"/>
                    <a:pt x="78" y="142"/>
                    <a:pt x="78" y="142"/>
                  </a:cubicBezTo>
                  <a:cubicBezTo>
                    <a:pt x="81" y="143"/>
                    <a:pt x="84" y="144"/>
                    <a:pt x="86" y="145"/>
                  </a:cubicBezTo>
                  <a:cubicBezTo>
                    <a:pt x="87" y="145"/>
                    <a:pt x="88" y="145"/>
                    <a:pt x="88" y="145"/>
                  </a:cubicBezTo>
                  <a:cubicBezTo>
                    <a:pt x="90" y="146"/>
                    <a:pt x="92" y="146"/>
                    <a:pt x="93" y="147"/>
                  </a:cubicBezTo>
                  <a:cubicBezTo>
                    <a:pt x="94" y="147"/>
                    <a:pt x="95" y="147"/>
                    <a:pt x="96" y="148"/>
                  </a:cubicBezTo>
                  <a:cubicBezTo>
                    <a:pt x="98" y="148"/>
                    <a:pt x="99" y="149"/>
                    <a:pt x="101" y="149"/>
                  </a:cubicBezTo>
                  <a:cubicBezTo>
                    <a:pt x="104" y="151"/>
                    <a:pt x="107" y="152"/>
                    <a:pt x="110" y="155"/>
                  </a:cubicBezTo>
                  <a:cubicBezTo>
                    <a:pt x="112" y="156"/>
                    <a:pt x="113" y="158"/>
                    <a:pt x="114" y="160"/>
                  </a:cubicBezTo>
                  <a:cubicBezTo>
                    <a:pt x="116" y="160"/>
                    <a:pt x="116" y="159"/>
                    <a:pt x="117" y="158"/>
                  </a:cubicBezTo>
                  <a:cubicBezTo>
                    <a:pt x="118" y="157"/>
                    <a:pt x="119" y="157"/>
                    <a:pt x="120" y="156"/>
                  </a:cubicBezTo>
                  <a:cubicBezTo>
                    <a:pt x="122" y="155"/>
                    <a:pt x="125" y="153"/>
                    <a:pt x="127" y="152"/>
                  </a:cubicBezTo>
                  <a:cubicBezTo>
                    <a:pt x="128" y="152"/>
                    <a:pt x="129" y="151"/>
                    <a:pt x="131" y="151"/>
                  </a:cubicBezTo>
                  <a:cubicBezTo>
                    <a:pt x="132" y="150"/>
                    <a:pt x="134" y="149"/>
                    <a:pt x="135" y="149"/>
                  </a:cubicBezTo>
                  <a:cubicBezTo>
                    <a:pt x="139" y="148"/>
                    <a:pt x="142" y="146"/>
                    <a:pt x="146" y="145"/>
                  </a:cubicBezTo>
                  <a:cubicBezTo>
                    <a:pt x="148" y="144"/>
                    <a:pt x="151" y="143"/>
                    <a:pt x="153" y="142"/>
                  </a:cubicBezTo>
                  <a:cubicBezTo>
                    <a:pt x="156" y="140"/>
                    <a:pt x="159" y="139"/>
                    <a:pt x="160" y="136"/>
                  </a:cubicBezTo>
                  <a:cubicBezTo>
                    <a:pt x="161" y="135"/>
                    <a:pt x="162" y="134"/>
                    <a:pt x="162" y="134"/>
                  </a:cubicBezTo>
                  <a:cubicBezTo>
                    <a:pt x="166" y="129"/>
                    <a:pt x="166" y="122"/>
                    <a:pt x="166" y="117"/>
                  </a:cubicBezTo>
                  <a:cubicBezTo>
                    <a:pt x="167" y="115"/>
                    <a:pt x="165" y="112"/>
                    <a:pt x="168" y="112"/>
                  </a:cubicBezTo>
                  <a:cubicBezTo>
                    <a:pt x="173" y="113"/>
                    <a:pt x="178" y="115"/>
                    <a:pt x="183" y="115"/>
                  </a:cubicBezTo>
                  <a:cubicBezTo>
                    <a:pt x="187" y="115"/>
                    <a:pt x="190" y="115"/>
                    <a:pt x="194" y="113"/>
                  </a:cubicBezTo>
                  <a:cubicBezTo>
                    <a:pt x="198" y="112"/>
                    <a:pt x="201" y="111"/>
                    <a:pt x="204" y="108"/>
                  </a:cubicBezTo>
                  <a:cubicBezTo>
                    <a:pt x="206" y="106"/>
                    <a:pt x="207" y="104"/>
                    <a:pt x="209" y="101"/>
                  </a:cubicBezTo>
                  <a:cubicBezTo>
                    <a:pt x="209" y="101"/>
                    <a:pt x="210" y="100"/>
                    <a:pt x="210" y="99"/>
                  </a:cubicBezTo>
                  <a:cubicBezTo>
                    <a:pt x="211" y="95"/>
                    <a:pt x="212" y="89"/>
                    <a:pt x="211" y="84"/>
                  </a:cubicBezTo>
                  <a:cubicBezTo>
                    <a:pt x="211" y="82"/>
                    <a:pt x="210" y="80"/>
                    <a:pt x="209" y="78"/>
                  </a:cubicBezTo>
                  <a:cubicBezTo>
                    <a:pt x="207" y="77"/>
                    <a:pt x="206" y="76"/>
                    <a:pt x="205" y="74"/>
                  </a:cubicBezTo>
                  <a:cubicBezTo>
                    <a:pt x="204" y="73"/>
                    <a:pt x="203" y="72"/>
                    <a:pt x="201" y="71"/>
                  </a:cubicBezTo>
                  <a:cubicBezTo>
                    <a:pt x="201" y="69"/>
                    <a:pt x="197" y="68"/>
                    <a:pt x="199" y="65"/>
                  </a:cubicBezTo>
                  <a:cubicBezTo>
                    <a:pt x="201" y="62"/>
                    <a:pt x="203" y="59"/>
                    <a:pt x="205" y="55"/>
                  </a:cubicBezTo>
                  <a:cubicBezTo>
                    <a:pt x="205" y="54"/>
                    <a:pt x="206" y="52"/>
                    <a:pt x="206" y="51"/>
                  </a:cubicBezTo>
                  <a:cubicBezTo>
                    <a:pt x="206" y="50"/>
                    <a:pt x="207" y="48"/>
                    <a:pt x="207" y="46"/>
                  </a:cubicBezTo>
                  <a:cubicBezTo>
                    <a:pt x="207" y="44"/>
                    <a:pt x="206" y="43"/>
                    <a:pt x="206" y="41"/>
                  </a:cubicBezTo>
                  <a:cubicBezTo>
                    <a:pt x="204" y="40"/>
                    <a:pt x="204" y="39"/>
                    <a:pt x="203" y="38"/>
                  </a:cubicBezTo>
                  <a:cubicBezTo>
                    <a:pt x="203" y="36"/>
                    <a:pt x="201" y="34"/>
                    <a:pt x="199" y="32"/>
                  </a:cubicBezTo>
                  <a:cubicBezTo>
                    <a:pt x="198" y="31"/>
                    <a:pt x="197" y="30"/>
                    <a:pt x="195" y="29"/>
                  </a:cubicBezTo>
                  <a:cubicBezTo>
                    <a:pt x="193" y="28"/>
                    <a:pt x="192" y="27"/>
                    <a:pt x="190" y="26"/>
                  </a:cubicBezTo>
                  <a:cubicBezTo>
                    <a:pt x="190" y="25"/>
                    <a:pt x="189" y="26"/>
                    <a:pt x="189" y="25"/>
                  </a:cubicBezTo>
                  <a:cubicBezTo>
                    <a:pt x="188" y="25"/>
                    <a:pt x="187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4" y="23"/>
                    <a:pt x="182" y="23"/>
                    <a:pt x="180" y="22"/>
                  </a:cubicBezTo>
                  <a:cubicBezTo>
                    <a:pt x="178" y="23"/>
                    <a:pt x="176" y="22"/>
                    <a:pt x="174" y="22"/>
                  </a:cubicBezTo>
                  <a:cubicBezTo>
                    <a:pt x="173" y="22"/>
                    <a:pt x="171" y="22"/>
                    <a:pt x="170" y="22"/>
                  </a:cubicBezTo>
                  <a:cubicBezTo>
                    <a:pt x="169" y="22"/>
                    <a:pt x="168" y="22"/>
                    <a:pt x="168" y="22"/>
                  </a:cubicBezTo>
                  <a:cubicBezTo>
                    <a:pt x="165" y="22"/>
                    <a:pt x="163" y="23"/>
                    <a:pt x="160" y="23"/>
                  </a:cubicBezTo>
                  <a:cubicBezTo>
                    <a:pt x="159" y="24"/>
                    <a:pt x="158" y="24"/>
                    <a:pt x="158" y="24"/>
                  </a:cubicBezTo>
                  <a:cubicBezTo>
                    <a:pt x="157" y="25"/>
                    <a:pt x="156" y="25"/>
                    <a:pt x="155" y="26"/>
                  </a:cubicBezTo>
                  <a:cubicBezTo>
                    <a:pt x="152" y="27"/>
                    <a:pt x="150" y="29"/>
                    <a:pt x="147" y="31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1" y="39"/>
                    <a:pt x="139" y="42"/>
                    <a:pt x="139" y="47"/>
                  </a:cubicBezTo>
                  <a:cubicBezTo>
                    <a:pt x="139" y="48"/>
                    <a:pt x="138" y="50"/>
                    <a:pt x="139" y="52"/>
                  </a:cubicBezTo>
                  <a:cubicBezTo>
                    <a:pt x="139" y="54"/>
                    <a:pt x="139" y="56"/>
                    <a:pt x="140" y="58"/>
                  </a:cubicBezTo>
                  <a:cubicBezTo>
                    <a:pt x="141" y="60"/>
                    <a:pt x="142" y="61"/>
                    <a:pt x="142" y="62"/>
                  </a:cubicBezTo>
                  <a:cubicBezTo>
                    <a:pt x="143" y="62"/>
                    <a:pt x="143" y="63"/>
                    <a:pt x="144" y="63"/>
                  </a:cubicBezTo>
                  <a:cubicBezTo>
                    <a:pt x="146" y="64"/>
                    <a:pt x="147" y="66"/>
                    <a:pt x="149" y="65"/>
                  </a:cubicBezTo>
                  <a:cubicBezTo>
                    <a:pt x="150" y="64"/>
                    <a:pt x="150" y="62"/>
                    <a:pt x="150" y="61"/>
                  </a:cubicBezTo>
                  <a:cubicBezTo>
                    <a:pt x="148" y="59"/>
                    <a:pt x="149" y="55"/>
                    <a:pt x="150" y="52"/>
                  </a:cubicBezTo>
                  <a:cubicBezTo>
                    <a:pt x="151" y="51"/>
                    <a:pt x="152" y="50"/>
                    <a:pt x="153" y="49"/>
                  </a:cubicBezTo>
                  <a:cubicBezTo>
                    <a:pt x="154" y="49"/>
                    <a:pt x="154" y="49"/>
                    <a:pt x="155" y="49"/>
                  </a:cubicBezTo>
                  <a:cubicBezTo>
                    <a:pt x="157" y="48"/>
                    <a:pt x="160" y="48"/>
                    <a:pt x="162" y="49"/>
                  </a:cubicBezTo>
                  <a:cubicBezTo>
                    <a:pt x="162" y="50"/>
                    <a:pt x="162" y="51"/>
                    <a:pt x="163" y="51"/>
                  </a:cubicBezTo>
                  <a:cubicBezTo>
                    <a:pt x="168" y="52"/>
                    <a:pt x="170" y="56"/>
                    <a:pt x="171" y="60"/>
                  </a:cubicBezTo>
                  <a:cubicBezTo>
                    <a:pt x="171" y="63"/>
                    <a:pt x="171" y="67"/>
                    <a:pt x="170" y="70"/>
                  </a:cubicBezTo>
                  <a:cubicBezTo>
                    <a:pt x="168" y="73"/>
                    <a:pt x="166" y="76"/>
                    <a:pt x="164" y="78"/>
                  </a:cubicBezTo>
                  <a:cubicBezTo>
                    <a:pt x="162" y="80"/>
                    <a:pt x="160" y="80"/>
                    <a:pt x="159" y="82"/>
                  </a:cubicBezTo>
                  <a:cubicBezTo>
                    <a:pt x="158" y="83"/>
                    <a:pt x="157" y="83"/>
                    <a:pt x="155" y="83"/>
                  </a:cubicBezTo>
                  <a:cubicBezTo>
                    <a:pt x="154" y="84"/>
                    <a:pt x="152" y="85"/>
                    <a:pt x="150" y="84"/>
                  </a:cubicBezTo>
                  <a:cubicBezTo>
                    <a:pt x="146" y="85"/>
                    <a:pt x="142" y="84"/>
                    <a:pt x="139" y="82"/>
                  </a:cubicBezTo>
                  <a:cubicBezTo>
                    <a:pt x="137" y="81"/>
                    <a:pt x="135" y="80"/>
                    <a:pt x="133" y="79"/>
                  </a:cubicBezTo>
                  <a:cubicBezTo>
                    <a:pt x="132" y="78"/>
                    <a:pt x="129" y="76"/>
                    <a:pt x="128" y="74"/>
                  </a:cubicBezTo>
                  <a:cubicBezTo>
                    <a:pt x="126" y="72"/>
                    <a:pt x="125" y="70"/>
                    <a:pt x="123" y="67"/>
                  </a:cubicBezTo>
                  <a:cubicBezTo>
                    <a:pt x="121" y="64"/>
                    <a:pt x="120" y="60"/>
                    <a:pt x="119" y="56"/>
                  </a:cubicBezTo>
                  <a:cubicBezTo>
                    <a:pt x="118" y="51"/>
                    <a:pt x="119" y="44"/>
                    <a:pt x="120" y="39"/>
                  </a:cubicBezTo>
                  <a:cubicBezTo>
                    <a:pt x="121" y="37"/>
                    <a:pt x="121" y="36"/>
                    <a:pt x="122" y="35"/>
                  </a:cubicBezTo>
                  <a:cubicBezTo>
                    <a:pt x="123" y="33"/>
                    <a:pt x="123" y="31"/>
                    <a:pt x="124" y="29"/>
                  </a:cubicBezTo>
                  <a:cubicBezTo>
                    <a:pt x="127" y="26"/>
                    <a:pt x="128" y="22"/>
                    <a:pt x="132" y="19"/>
                  </a:cubicBezTo>
                  <a:cubicBezTo>
                    <a:pt x="134" y="17"/>
                    <a:pt x="136" y="14"/>
                    <a:pt x="139" y="13"/>
                  </a:cubicBezTo>
                  <a:cubicBezTo>
                    <a:pt x="140" y="12"/>
                    <a:pt x="141" y="10"/>
                    <a:pt x="143" y="10"/>
                  </a:cubicBezTo>
                  <a:cubicBezTo>
                    <a:pt x="145" y="9"/>
                    <a:pt x="146" y="8"/>
                    <a:pt x="148" y="7"/>
                  </a:cubicBezTo>
                  <a:cubicBezTo>
                    <a:pt x="151" y="6"/>
                    <a:pt x="155" y="5"/>
                    <a:pt x="159" y="4"/>
                  </a:cubicBezTo>
                  <a:cubicBezTo>
                    <a:pt x="161" y="4"/>
                    <a:pt x="164" y="3"/>
                    <a:pt x="166" y="3"/>
                  </a:cubicBezTo>
                  <a:cubicBezTo>
                    <a:pt x="170" y="3"/>
                    <a:pt x="173" y="3"/>
                    <a:pt x="177" y="3"/>
                  </a:cubicBezTo>
                  <a:cubicBezTo>
                    <a:pt x="179" y="3"/>
                    <a:pt x="182" y="4"/>
                    <a:pt x="185" y="4"/>
                  </a:cubicBezTo>
                  <a:cubicBezTo>
                    <a:pt x="185" y="4"/>
                    <a:pt x="185" y="5"/>
                    <a:pt x="186" y="4"/>
                  </a:cubicBezTo>
                  <a:cubicBezTo>
                    <a:pt x="188" y="5"/>
                    <a:pt x="190" y="6"/>
                    <a:pt x="192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4" y="7"/>
                    <a:pt x="196" y="7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cubicBezTo>
                    <a:pt x="202" y="10"/>
                    <a:pt x="204" y="12"/>
                    <a:pt x="206" y="13"/>
                  </a:cubicBezTo>
                  <a:cubicBezTo>
                    <a:pt x="209" y="15"/>
                    <a:pt x="213" y="18"/>
                    <a:pt x="215" y="21"/>
                  </a:cubicBezTo>
                  <a:cubicBezTo>
                    <a:pt x="216" y="21"/>
                    <a:pt x="217" y="22"/>
                    <a:pt x="217" y="23"/>
                  </a:cubicBezTo>
                  <a:cubicBezTo>
                    <a:pt x="221" y="26"/>
                    <a:pt x="222" y="31"/>
                    <a:pt x="224" y="37"/>
                  </a:cubicBezTo>
                  <a:cubicBezTo>
                    <a:pt x="224" y="39"/>
                    <a:pt x="225" y="42"/>
                    <a:pt x="225" y="45"/>
                  </a:cubicBezTo>
                  <a:cubicBezTo>
                    <a:pt x="225" y="50"/>
                    <a:pt x="225" y="55"/>
                    <a:pt x="223" y="59"/>
                  </a:cubicBezTo>
                  <a:cubicBezTo>
                    <a:pt x="223" y="60"/>
                    <a:pt x="222" y="61"/>
                    <a:pt x="221" y="62"/>
                  </a:cubicBezTo>
                  <a:cubicBezTo>
                    <a:pt x="221" y="63"/>
                    <a:pt x="221" y="64"/>
                    <a:pt x="221" y="64"/>
                  </a:cubicBezTo>
                  <a:cubicBezTo>
                    <a:pt x="225" y="69"/>
                    <a:pt x="228" y="74"/>
                    <a:pt x="230" y="80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4"/>
                    <a:pt x="231" y="95"/>
                    <a:pt x="230" y="97"/>
                  </a:cubicBezTo>
                  <a:cubicBezTo>
                    <a:pt x="230" y="99"/>
                    <a:pt x="229" y="101"/>
                    <a:pt x="229" y="103"/>
                  </a:cubicBezTo>
                  <a:cubicBezTo>
                    <a:pt x="228" y="105"/>
                    <a:pt x="227" y="108"/>
                    <a:pt x="225" y="111"/>
                  </a:cubicBezTo>
                  <a:cubicBezTo>
                    <a:pt x="224" y="113"/>
                    <a:pt x="222" y="115"/>
                    <a:pt x="220" y="118"/>
                  </a:cubicBezTo>
                  <a:cubicBezTo>
                    <a:pt x="220" y="118"/>
                    <a:pt x="220" y="118"/>
                    <a:pt x="219" y="119"/>
                  </a:cubicBezTo>
                  <a:cubicBezTo>
                    <a:pt x="217" y="121"/>
                    <a:pt x="214" y="124"/>
                    <a:pt x="211" y="126"/>
                  </a:cubicBezTo>
                  <a:cubicBezTo>
                    <a:pt x="209" y="127"/>
                    <a:pt x="206" y="129"/>
                    <a:pt x="203" y="130"/>
                  </a:cubicBezTo>
                  <a:cubicBezTo>
                    <a:pt x="202" y="131"/>
                    <a:pt x="201" y="132"/>
                    <a:pt x="200" y="132"/>
                  </a:cubicBezTo>
                  <a:cubicBezTo>
                    <a:pt x="198" y="132"/>
                    <a:pt x="196" y="133"/>
                    <a:pt x="195" y="133"/>
                  </a:cubicBezTo>
                  <a:cubicBezTo>
                    <a:pt x="192" y="133"/>
                    <a:pt x="190" y="133"/>
                    <a:pt x="187" y="134"/>
                  </a:cubicBezTo>
                  <a:cubicBezTo>
                    <a:pt x="185" y="134"/>
                    <a:pt x="184" y="133"/>
                    <a:pt x="183" y="134"/>
                  </a:cubicBezTo>
                  <a:cubicBezTo>
                    <a:pt x="182" y="136"/>
                    <a:pt x="181" y="139"/>
                    <a:pt x="180" y="141"/>
                  </a:cubicBezTo>
                  <a:cubicBezTo>
                    <a:pt x="179" y="143"/>
                    <a:pt x="178" y="144"/>
                    <a:pt x="177" y="146"/>
                  </a:cubicBezTo>
                  <a:cubicBezTo>
                    <a:pt x="177" y="148"/>
                    <a:pt x="174" y="149"/>
                    <a:pt x="174" y="151"/>
                  </a:cubicBezTo>
                  <a:cubicBezTo>
                    <a:pt x="172" y="152"/>
                    <a:pt x="171" y="154"/>
                    <a:pt x="169" y="155"/>
                  </a:cubicBezTo>
                  <a:cubicBezTo>
                    <a:pt x="168" y="156"/>
                    <a:pt x="167" y="156"/>
                    <a:pt x="166" y="157"/>
                  </a:cubicBezTo>
                  <a:cubicBezTo>
                    <a:pt x="164" y="158"/>
                    <a:pt x="163" y="159"/>
                    <a:pt x="162" y="159"/>
                  </a:cubicBezTo>
                  <a:cubicBezTo>
                    <a:pt x="161" y="159"/>
                    <a:pt x="161" y="160"/>
                    <a:pt x="160" y="160"/>
                  </a:cubicBezTo>
                  <a:cubicBezTo>
                    <a:pt x="158" y="161"/>
                    <a:pt x="156" y="162"/>
                    <a:pt x="154" y="162"/>
                  </a:cubicBezTo>
                  <a:cubicBezTo>
                    <a:pt x="150" y="163"/>
                    <a:pt x="147" y="165"/>
                    <a:pt x="143" y="165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1" y="166"/>
                    <a:pt x="139" y="166"/>
                    <a:pt x="138" y="167"/>
                  </a:cubicBezTo>
                  <a:cubicBezTo>
                    <a:pt x="138" y="167"/>
                    <a:pt x="137" y="167"/>
                    <a:pt x="137" y="167"/>
                  </a:cubicBezTo>
                  <a:cubicBezTo>
                    <a:pt x="136" y="168"/>
                    <a:pt x="134" y="168"/>
                    <a:pt x="133" y="169"/>
                  </a:cubicBezTo>
                  <a:cubicBezTo>
                    <a:pt x="130" y="170"/>
                    <a:pt x="128" y="171"/>
                    <a:pt x="126" y="173"/>
                  </a:cubicBezTo>
                  <a:cubicBezTo>
                    <a:pt x="125" y="173"/>
                    <a:pt x="125" y="174"/>
                    <a:pt x="124" y="174"/>
                  </a:cubicBezTo>
                  <a:cubicBezTo>
                    <a:pt x="121" y="178"/>
                    <a:pt x="117" y="181"/>
                    <a:pt x="115" y="185"/>
                  </a:cubicBezTo>
                  <a:cubicBezTo>
                    <a:pt x="114" y="185"/>
                    <a:pt x="114" y="187"/>
                    <a:pt x="113" y="186"/>
                  </a:cubicBezTo>
                  <a:cubicBezTo>
                    <a:pt x="111" y="182"/>
                    <a:pt x="108" y="179"/>
                    <a:pt x="105" y="175"/>
                  </a:cubicBezTo>
                  <a:cubicBezTo>
                    <a:pt x="103" y="173"/>
                    <a:pt x="101" y="171"/>
                    <a:pt x="99" y="169"/>
                  </a:cubicBezTo>
                  <a:cubicBezTo>
                    <a:pt x="97" y="167"/>
                    <a:pt x="94" y="166"/>
                    <a:pt x="92" y="165"/>
                  </a:cubicBezTo>
                  <a:cubicBezTo>
                    <a:pt x="92" y="165"/>
                    <a:pt x="92" y="164"/>
                    <a:pt x="91" y="164"/>
                  </a:cubicBezTo>
                  <a:cubicBezTo>
                    <a:pt x="90" y="164"/>
                    <a:pt x="89" y="163"/>
                    <a:pt x="88" y="163"/>
                  </a:cubicBezTo>
                  <a:cubicBezTo>
                    <a:pt x="84" y="162"/>
                    <a:pt x="80" y="160"/>
                    <a:pt x="77" y="160"/>
                  </a:cubicBezTo>
                  <a:cubicBezTo>
                    <a:pt x="77" y="159"/>
                    <a:pt x="76" y="160"/>
                    <a:pt x="75" y="159"/>
                  </a:cubicBezTo>
                  <a:cubicBezTo>
                    <a:pt x="73" y="158"/>
                    <a:pt x="71" y="158"/>
                    <a:pt x="69" y="157"/>
                  </a:cubicBezTo>
                  <a:cubicBezTo>
                    <a:pt x="67" y="157"/>
                    <a:pt x="66" y="155"/>
                    <a:pt x="64" y="155"/>
                  </a:cubicBezTo>
                  <a:cubicBezTo>
                    <a:pt x="64" y="155"/>
                    <a:pt x="64" y="155"/>
                    <a:pt x="63" y="155"/>
                  </a:cubicBezTo>
                  <a:cubicBezTo>
                    <a:pt x="62" y="154"/>
                    <a:pt x="61" y="153"/>
                    <a:pt x="61" y="153"/>
                  </a:cubicBezTo>
                  <a:cubicBezTo>
                    <a:pt x="59" y="152"/>
                    <a:pt x="58" y="151"/>
                    <a:pt x="56" y="150"/>
                  </a:cubicBezTo>
                  <a:cubicBezTo>
                    <a:pt x="54" y="149"/>
                    <a:pt x="53" y="147"/>
                    <a:pt x="51" y="145"/>
                  </a:cubicBezTo>
                  <a:cubicBezTo>
                    <a:pt x="50" y="142"/>
                    <a:pt x="48" y="139"/>
                    <a:pt x="47" y="137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6" y="133"/>
                    <a:pt x="46" y="132"/>
                    <a:pt x="46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3" y="131"/>
                    <a:pt x="41" y="131"/>
                    <a:pt x="39" y="131"/>
                  </a:cubicBezTo>
                  <a:cubicBezTo>
                    <a:pt x="35" y="131"/>
                    <a:pt x="31" y="129"/>
                    <a:pt x="27" y="128"/>
                  </a:cubicBezTo>
                  <a:cubicBezTo>
                    <a:pt x="26" y="127"/>
                    <a:pt x="24" y="127"/>
                    <a:pt x="24" y="127"/>
                  </a:cubicBezTo>
                  <a:cubicBezTo>
                    <a:pt x="22" y="126"/>
                    <a:pt x="21" y="125"/>
                    <a:pt x="19" y="124"/>
                  </a:cubicBezTo>
                  <a:cubicBezTo>
                    <a:pt x="16" y="123"/>
                    <a:pt x="15" y="120"/>
                    <a:pt x="13" y="118"/>
                  </a:cubicBezTo>
                  <a:cubicBezTo>
                    <a:pt x="10" y="116"/>
                    <a:pt x="8" y="113"/>
                    <a:pt x="6" y="109"/>
                  </a:cubicBezTo>
                  <a:cubicBezTo>
                    <a:pt x="6" y="108"/>
                    <a:pt x="5" y="107"/>
                    <a:pt x="4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3" y="102"/>
                    <a:pt x="3" y="102"/>
                    <a:pt x="3" y="101"/>
                  </a:cubicBezTo>
                  <a:cubicBezTo>
                    <a:pt x="2" y="101"/>
                    <a:pt x="3" y="101"/>
                    <a:pt x="2" y="101"/>
                  </a:cubicBezTo>
                  <a:cubicBezTo>
                    <a:pt x="1" y="95"/>
                    <a:pt x="0" y="89"/>
                    <a:pt x="1" y="83"/>
                  </a:cubicBezTo>
                  <a:cubicBezTo>
                    <a:pt x="1" y="81"/>
                    <a:pt x="1" y="78"/>
                    <a:pt x="2" y="75"/>
                  </a:cubicBezTo>
                  <a:cubicBezTo>
                    <a:pt x="3" y="70"/>
                    <a:pt x="7" y="66"/>
                    <a:pt x="11" y="62"/>
                  </a:cubicBezTo>
                  <a:cubicBezTo>
                    <a:pt x="11" y="61"/>
                    <a:pt x="10" y="60"/>
                    <a:pt x="10" y="60"/>
                  </a:cubicBezTo>
                  <a:cubicBezTo>
                    <a:pt x="8" y="56"/>
                    <a:pt x="7" y="52"/>
                    <a:pt x="7" y="48"/>
                  </a:cubicBezTo>
                  <a:cubicBezTo>
                    <a:pt x="7" y="45"/>
                    <a:pt x="6" y="43"/>
                    <a:pt x="7" y="40"/>
                  </a:cubicBezTo>
                  <a:cubicBezTo>
                    <a:pt x="7" y="37"/>
                    <a:pt x="8" y="34"/>
                    <a:pt x="9" y="31"/>
                  </a:cubicBezTo>
                  <a:cubicBezTo>
                    <a:pt x="11" y="27"/>
                    <a:pt x="13" y="23"/>
                    <a:pt x="15" y="20"/>
                  </a:cubicBezTo>
                  <a:cubicBezTo>
                    <a:pt x="18" y="17"/>
                    <a:pt x="20" y="15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7" y="9"/>
                    <a:pt x="29" y="7"/>
                    <a:pt x="32" y="6"/>
                  </a:cubicBezTo>
                  <a:cubicBezTo>
                    <a:pt x="33" y="6"/>
                    <a:pt x="34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238"/>
            <p:cNvSpPr/>
            <p:nvPr/>
          </p:nvSpPr>
          <p:spPr bwMode="auto">
            <a:xfrm>
              <a:off x="3349" y="7531"/>
              <a:ext cx="643" cy="576"/>
            </a:xfrm>
            <a:custGeom>
              <a:avLst/>
              <a:gdLst>
                <a:gd name="T0" fmla="*/ 89 w 231"/>
                <a:gd name="T1" fmla="*/ 10 h 187"/>
                <a:gd name="T2" fmla="*/ 102 w 231"/>
                <a:gd name="T3" fmla="*/ 21 h 187"/>
                <a:gd name="T4" fmla="*/ 109 w 231"/>
                <a:gd name="T5" fmla="*/ 54 h 187"/>
                <a:gd name="T6" fmla="*/ 82 w 231"/>
                <a:gd name="T7" fmla="*/ 81 h 187"/>
                <a:gd name="T8" fmla="*/ 71 w 231"/>
                <a:gd name="T9" fmla="*/ 78 h 187"/>
                <a:gd name="T10" fmla="*/ 59 w 231"/>
                <a:gd name="T11" fmla="*/ 59 h 187"/>
                <a:gd name="T12" fmla="*/ 80 w 231"/>
                <a:gd name="T13" fmla="*/ 51 h 187"/>
                <a:gd name="T14" fmla="*/ 91 w 231"/>
                <a:gd name="T15" fmla="*/ 50 h 187"/>
                <a:gd name="T16" fmla="*/ 87 w 231"/>
                <a:gd name="T17" fmla="*/ 32 h 187"/>
                <a:gd name="T18" fmla="*/ 71 w 231"/>
                <a:gd name="T19" fmla="*/ 20 h 187"/>
                <a:gd name="T20" fmla="*/ 56 w 231"/>
                <a:gd name="T21" fmla="*/ 18 h 187"/>
                <a:gd name="T22" fmla="*/ 49 w 231"/>
                <a:gd name="T23" fmla="*/ 20 h 187"/>
                <a:gd name="T24" fmla="*/ 35 w 231"/>
                <a:gd name="T25" fmla="*/ 26 h 187"/>
                <a:gd name="T26" fmla="*/ 30 w 231"/>
                <a:gd name="T27" fmla="*/ 58 h 187"/>
                <a:gd name="T28" fmla="*/ 18 w 231"/>
                <a:gd name="T29" fmla="*/ 90 h 187"/>
                <a:gd name="T30" fmla="*/ 29 w 231"/>
                <a:gd name="T31" fmla="*/ 109 h 187"/>
                <a:gd name="T32" fmla="*/ 43 w 231"/>
                <a:gd name="T33" fmla="*/ 113 h 187"/>
                <a:gd name="T34" fmla="*/ 62 w 231"/>
                <a:gd name="T35" fmla="*/ 123 h 187"/>
                <a:gd name="T36" fmla="*/ 69 w 231"/>
                <a:gd name="T37" fmla="*/ 136 h 187"/>
                <a:gd name="T38" fmla="*/ 88 w 231"/>
                <a:gd name="T39" fmla="*/ 145 h 187"/>
                <a:gd name="T40" fmla="*/ 110 w 231"/>
                <a:gd name="T41" fmla="*/ 155 h 187"/>
                <a:gd name="T42" fmla="*/ 127 w 231"/>
                <a:gd name="T43" fmla="*/ 152 h 187"/>
                <a:gd name="T44" fmla="*/ 153 w 231"/>
                <a:gd name="T45" fmla="*/ 142 h 187"/>
                <a:gd name="T46" fmla="*/ 168 w 231"/>
                <a:gd name="T47" fmla="*/ 112 h 187"/>
                <a:gd name="T48" fmla="*/ 209 w 231"/>
                <a:gd name="T49" fmla="*/ 101 h 187"/>
                <a:gd name="T50" fmla="*/ 205 w 231"/>
                <a:gd name="T51" fmla="*/ 74 h 187"/>
                <a:gd name="T52" fmla="*/ 206 w 231"/>
                <a:gd name="T53" fmla="*/ 51 h 187"/>
                <a:gd name="T54" fmla="*/ 199 w 231"/>
                <a:gd name="T55" fmla="*/ 32 h 187"/>
                <a:gd name="T56" fmla="*/ 186 w 231"/>
                <a:gd name="T57" fmla="*/ 24 h 187"/>
                <a:gd name="T58" fmla="*/ 170 w 231"/>
                <a:gd name="T59" fmla="*/ 22 h 187"/>
                <a:gd name="T60" fmla="*/ 155 w 231"/>
                <a:gd name="T61" fmla="*/ 26 h 187"/>
                <a:gd name="T62" fmla="*/ 139 w 231"/>
                <a:gd name="T63" fmla="*/ 52 h 187"/>
                <a:gd name="T64" fmla="*/ 149 w 231"/>
                <a:gd name="T65" fmla="*/ 65 h 187"/>
                <a:gd name="T66" fmla="*/ 155 w 231"/>
                <a:gd name="T67" fmla="*/ 49 h 187"/>
                <a:gd name="T68" fmla="*/ 170 w 231"/>
                <a:gd name="T69" fmla="*/ 70 h 187"/>
                <a:gd name="T70" fmla="*/ 150 w 231"/>
                <a:gd name="T71" fmla="*/ 84 h 187"/>
                <a:gd name="T72" fmla="*/ 123 w 231"/>
                <a:gd name="T73" fmla="*/ 67 h 187"/>
                <a:gd name="T74" fmla="*/ 124 w 231"/>
                <a:gd name="T75" fmla="*/ 29 h 187"/>
                <a:gd name="T76" fmla="*/ 148 w 231"/>
                <a:gd name="T77" fmla="*/ 7 h 187"/>
                <a:gd name="T78" fmla="*/ 185 w 231"/>
                <a:gd name="T79" fmla="*/ 4 h 187"/>
                <a:gd name="T80" fmla="*/ 198 w 231"/>
                <a:gd name="T81" fmla="*/ 9 h 187"/>
                <a:gd name="T82" fmla="*/ 217 w 231"/>
                <a:gd name="T83" fmla="*/ 23 h 187"/>
                <a:gd name="T84" fmla="*/ 221 w 231"/>
                <a:gd name="T85" fmla="*/ 62 h 187"/>
                <a:gd name="T86" fmla="*/ 231 w 231"/>
                <a:gd name="T87" fmla="*/ 84 h 187"/>
                <a:gd name="T88" fmla="*/ 225 w 231"/>
                <a:gd name="T89" fmla="*/ 111 h 187"/>
                <a:gd name="T90" fmla="*/ 203 w 231"/>
                <a:gd name="T91" fmla="*/ 130 h 187"/>
                <a:gd name="T92" fmla="*/ 183 w 231"/>
                <a:gd name="T93" fmla="*/ 134 h 187"/>
                <a:gd name="T94" fmla="*/ 169 w 231"/>
                <a:gd name="T95" fmla="*/ 155 h 187"/>
                <a:gd name="T96" fmla="*/ 154 w 231"/>
                <a:gd name="T97" fmla="*/ 162 h 187"/>
                <a:gd name="T98" fmla="*/ 137 w 231"/>
                <a:gd name="T99" fmla="*/ 167 h 187"/>
                <a:gd name="T100" fmla="*/ 115 w 231"/>
                <a:gd name="T101" fmla="*/ 185 h 187"/>
                <a:gd name="T102" fmla="*/ 92 w 231"/>
                <a:gd name="T103" fmla="*/ 165 h 187"/>
                <a:gd name="T104" fmla="*/ 75 w 231"/>
                <a:gd name="T105" fmla="*/ 159 h 187"/>
                <a:gd name="T106" fmla="*/ 61 w 231"/>
                <a:gd name="T107" fmla="*/ 153 h 187"/>
                <a:gd name="T108" fmla="*/ 47 w 231"/>
                <a:gd name="T109" fmla="*/ 135 h 187"/>
                <a:gd name="T110" fmla="*/ 27 w 231"/>
                <a:gd name="T111" fmla="*/ 128 h 187"/>
                <a:gd name="T112" fmla="*/ 6 w 231"/>
                <a:gd name="T113" fmla="*/ 109 h 187"/>
                <a:gd name="T114" fmla="*/ 2 w 231"/>
                <a:gd name="T115" fmla="*/ 101 h 187"/>
                <a:gd name="T116" fmla="*/ 10 w 231"/>
                <a:gd name="T117" fmla="*/ 60 h 187"/>
                <a:gd name="T118" fmla="*/ 15 w 231"/>
                <a:gd name="T119" fmla="*/ 20 h 187"/>
                <a:gd name="T120" fmla="*/ 35 w 231"/>
                <a:gd name="T121" fmla="*/ 5 h 187"/>
                <a:gd name="T122" fmla="*/ 56 w 231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7">
                  <a:moveTo>
                    <a:pt x="64" y="1"/>
                  </a:moveTo>
                  <a:cubicBezTo>
                    <a:pt x="66" y="1"/>
                    <a:pt x="69" y="2"/>
                    <a:pt x="71" y="2"/>
                  </a:cubicBezTo>
                  <a:cubicBezTo>
                    <a:pt x="72" y="3"/>
                    <a:pt x="73" y="3"/>
                    <a:pt x="74" y="3"/>
                  </a:cubicBezTo>
                  <a:cubicBezTo>
                    <a:pt x="79" y="5"/>
                    <a:pt x="84" y="7"/>
                    <a:pt x="89" y="10"/>
                  </a:cubicBezTo>
                  <a:cubicBezTo>
                    <a:pt x="90" y="10"/>
                    <a:pt x="90" y="11"/>
                    <a:pt x="91" y="11"/>
                  </a:cubicBezTo>
                  <a:cubicBezTo>
                    <a:pt x="92" y="12"/>
                    <a:pt x="94" y="13"/>
                    <a:pt x="96" y="15"/>
                  </a:cubicBezTo>
                  <a:cubicBezTo>
                    <a:pt x="98" y="17"/>
                    <a:pt x="100" y="19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6"/>
                    <a:pt x="106" y="30"/>
                    <a:pt x="108" y="34"/>
                  </a:cubicBezTo>
                  <a:cubicBezTo>
                    <a:pt x="109" y="37"/>
                    <a:pt x="109" y="40"/>
                    <a:pt x="109" y="43"/>
                  </a:cubicBezTo>
                  <a:cubicBezTo>
                    <a:pt x="109" y="46"/>
                    <a:pt x="110" y="49"/>
                    <a:pt x="109" y="52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6" y="65"/>
                    <a:pt x="102" y="70"/>
                    <a:pt x="98" y="75"/>
                  </a:cubicBezTo>
                  <a:cubicBezTo>
                    <a:pt x="95" y="77"/>
                    <a:pt x="92" y="78"/>
                    <a:pt x="89" y="80"/>
                  </a:cubicBezTo>
                  <a:cubicBezTo>
                    <a:pt x="87" y="80"/>
                    <a:pt x="85" y="81"/>
                    <a:pt x="82" y="81"/>
                  </a:cubicBezTo>
                  <a:cubicBezTo>
                    <a:pt x="81" y="81"/>
                    <a:pt x="81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7" y="81"/>
                    <a:pt x="76" y="80"/>
                  </a:cubicBezTo>
                  <a:cubicBezTo>
                    <a:pt x="74" y="80"/>
                    <a:pt x="72" y="79"/>
                    <a:pt x="71" y="78"/>
                  </a:cubicBezTo>
                  <a:cubicBezTo>
                    <a:pt x="69" y="77"/>
                    <a:pt x="67" y="76"/>
                    <a:pt x="66" y="75"/>
                  </a:cubicBezTo>
                  <a:cubicBezTo>
                    <a:pt x="65" y="74"/>
                    <a:pt x="64" y="74"/>
                    <a:pt x="64" y="73"/>
                  </a:cubicBezTo>
                  <a:cubicBezTo>
                    <a:pt x="61" y="71"/>
                    <a:pt x="60" y="68"/>
                    <a:pt x="60" y="64"/>
                  </a:cubicBezTo>
                  <a:cubicBezTo>
                    <a:pt x="59" y="63"/>
                    <a:pt x="59" y="61"/>
                    <a:pt x="59" y="59"/>
                  </a:cubicBezTo>
                  <a:cubicBezTo>
                    <a:pt x="60" y="56"/>
                    <a:pt x="61" y="52"/>
                    <a:pt x="64" y="51"/>
                  </a:cubicBezTo>
                  <a:cubicBezTo>
                    <a:pt x="65" y="50"/>
                    <a:pt x="65" y="49"/>
                    <a:pt x="66" y="48"/>
                  </a:cubicBezTo>
                  <a:cubicBezTo>
                    <a:pt x="68" y="46"/>
                    <a:pt x="71" y="45"/>
                    <a:pt x="74" y="46"/>
                  </a:cubicBezTo>
                  <a:cubicBezTo>
                    <a:pt x="77" y="47"/>
                    <a:pt x="80" y="48"/>
                    <a:pt x="80" y="51"/>
                  </a:cubicBezTo>
                  <a:cubicBezTo>
                    <a:pt x="81" y="54"/>
                    <a:pt x="80" y="57"/>
                    <a:pt x="79" y="59"/>
                  </a:cubicBezTo>
                  <a:cubicBezTo>
                    <a:pt x="79" y="61"/>
                    <a:pt x="81" y="61"/>
                    <a:pt x="82" y="62"/>
                  </a:cubicBezTo>
                  <a:cubicBezTo>
                    <a:pt x="83" y="63"/>
                    <a:pt x="84" y="62"/>
                    <a:pt x="85" y="61"/>
                  </a:cubicBezTo>
                  <a:cubicBezTo>
                    <a:pt x="88" y="58"/>
                    <a:pt x="90" y="55"/>
                    <a:pt x="91" y="50"/>
                  </a:cubicBezTo>
                  <a:cubicBezTo>
                    <a:pt x="91" y="48"/>
                    <a:pt x="92" y="45"/>
                    <a:pt x="92" y="43"/>
                  </a:cubicBezTo>
                  <a:cubicBezTo>
                    <a:pt x="91" y="41"/>
                    <a:pt x="91" y="39"/>
                    <a:pt x="90" y="38"/>
                  </a:cubicBezTo>
                  <a:cubicBezTo>
                    <a:pt x="89" y="37"/>
                    <a:pt x="89" y="35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6" y="31"/>
                    <a:pt x="85" y="31"/>
                    <a:pt x="85" y="30"/>
                  </a:cubicBezTo>
                  <a:cubicBezTo>
                    <a:pt x="83" y="28"/>
                    <a:pt x="82" y="27"/>
                    <a:pt x="80" y="25"/>
                  </a:cubicBezTo>
                  <a:cubicBezTo>
                    <a:pt x="78" y="24"/>
                    <a:pt x="76" y="23"/>
                    <a:pt x="74" y="21"/>
                  </a:cubicBezTo>
                  <a:cubicBezTo>
                    <a:pt x="73" y="20"/>
                    <a:pt x="72" y="21"/>
                    <a:pt x="71" y="20"/>
                  </a:cubicBezTo>
                  <a:cubicBezTo>
                    <a:pt x="69" y="20"/>
                    <a:pt x="68" y="19"/>
                    <a:pt x="67" y="19"/>
                  </a:cubicBezTo>
                  <a:cubicBezTo>
                    <a:pt x="67" y="19"/>
                    <a:pt x="66" y="19"/>
                    <a:pt x="65" y="18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50" y="19"/>
                    <a:pt x="50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7" y="20"/>
                    <a:pt x="46" y="21"/>
                    <a:pt x="44" y="21"/>
                  </a:cubicBezTo>
                  <a:cubicBezTo>
                    <a:pt x="43" y="22"/>
                    <a:pt x="41" y="22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3" y="28"/>
                    <a:pt x="31" y="30"/>
                    <a:pt x="29" y="32"/>
                  </a:cubicBezTo>
                  <a:cubicBezTo>
                    <a:pt x="27" y="36"/>
                    <a:pt x="25" y="40"/>
                    <a:pt x="25" y="44"/>
                  </a:cubicBezTo>
                  <a:cubicBezTo>
                    <a:pt x="25" y="47"/>
                    <a:pt x="26" y="50"/>
                    <a:pt x="27" y="52"/>
                  </a:cubicBezTo>
                  <a:cubicBezTo>
                    <a:pt x="28" y="54"/>
                    <a:pt x="29" y="57"/>
                    <a:pt x="30" y="58"/>
                  </a:cubicBezTo>
                  <a:cubicBezTo>
                    <a:pt x="31" y="60"/>
                    <a:pt x="33" y="62"/>
                    <a:pt x="33" y="64"/>
                  </a:cubicBezTo>
                  <a:cubicBezTo>
                    <a:pt x="33" y="65"/>
                    <a:pt x="32" y="64"/>
                    <a:pt x="32" y="65"/>
                  </a:cubicBezTo>
                  <a:cubicBezTo>
                    <a:pt x="27" y="68"/>
                    <a:pt x="23" y="72"/>
                    <a:pt x="21" y="78"/>
                  </a:cubicBezTo>
                  <a:cubicBezTo>
                    <a:pt x="19" y="81"/>
                    <a:pt x="19" y="85"/>
                    <a:pt x="18" y="90"/>
                  </a:cubicBezTo>
                  <a:cubicBezTo>
                    <a:pt x="19" y="93"/>
                    <a:pt x="19" y="97"/>
                    <a:pt x="21" y="100"/>
                  </a:cubicBezTo>
                  <a:cubicBezTo>
                    <a:pt x="21" y="101"/>
                    <a:pt x="22" y="102"/>
                    <a:pt x="22" y="102"/>
                  </a:cubicBezTo>
                  <a:cubicBezTo>
                    <a:pt x="23" y="104"/>
                    <a:pt x="24" y="104"/>
                    <a:pt x="25" y="105"/>
                  </a:cubicBezTo>
                  <a:cubicBezTo>
                    <a:pt x="26" y="107"/>
                    <a:pt x="27" y="108"/>
                    <a:pt x="29" y="109"/>
                  </a:cubicBezTo>
                  <a:cubicBezTo>
                    <a:pt x="29" y="110"/>
                    <a:pt x="30" y="110"/>
                    <a:pt x="31" y="110"/>
                  </a:cubicBezTo>
                  <a:cubicBezTo>
                    <a:pt x="32" y="111"/>
                    <a:pt x="33" y="111"/>
                    <a:pt x="34" y="112"/>
                  </a:cubicBezTo>
                  <a:cubicBezTo>
                    <a:pt x="37" y="112"/>
                    <a:pt x="39" y="113"/>
                    <a:pt x="41" y="113"/>
                  </a:cubicBezTo>
                  <a:cubicBezTo>
                    <a:pt x="42" y="113"/>
                    <a:pt x="42" y="113"/>
                    <a:pt x="4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4" y="113"/>
                    <a:pt x="58" y="112"/>
                    <a:pt x="62" y="112"/>
                  </a:cubicBezTo>
                  <a:cubicBezTo>
                    <a:pt x="62" y="113"/>
                    <a:pt x="62" y="115"/>
                    <a:pt x="62" y="116"/>
                  </a:cubicBezTo>
                  <a:cubicBezTo>
                    <a:pt x="61" y="118"/>
                    <a:pt x="61" y="121"/>
                    <a:pt x="62" y="123"/>
                  </a:cubicBezTo>
                  <a:cubicBezTo>
                    <a:pt x="61" y="124"/>
                    <a:pt x="62" y="124"/>
                    <a:pt x="62" y="124"/>
                  </a:cubicBezTo>
                  <a:cubicBezTo>
                    <a:pt x="62" y="126"/>
                    <a:pt x="63" y="128"/>
                    <a:pt x="64" y="130"/>
                  </a:cubicBezTo>
                  <a:cubicBezTo>
                    <a:pt x="65" y="131"/>
                    <a:pt x="67" y="133"/>
                    <a:pt x="68" y="135"/>
                  </a:cubicBezTo>
                  <a:cubicBezTo>
                    <a:pt x="69" y="135"/>
                    <a:pt x="69" y="136"/>
                    <a:pt x="69" y="136"/>
                  </a:cubicBezTo>
                  <a:cubicBezTo>
                    <a:pt x="72" y="139"/>
                    <a:pt x="74" y="140"/>
                    <a:pt x="77" y="142"/>
                  </a:cubicBezTo>
                  <a:cubicBezTo>
                    <a:pt x="77" y="142"/>
                    <a:pt x="78" y="142"/>
                    <a:pt x="78" y="142"/>
                  </a:cubicBezTo>
                  <a:cubicBezTo>
                    <a:pt x="81" y="143"/>
                    <a:pt x="84" y="144"/>
                    <a:pt x="86" y="145"/>
                  </a:cubicBezTo>
                  <a:cubicBezTo>
                    <a:pt x="87" y="145"/>
                    <a:pt x="88" y="145"/>
                    <a:pt x="88" y="145"/>
                  </a:cubicBezTo>
                  <a:cubicBezTo>
                    <a:pt x="90" y="146"/>
                    <a:pt x="92" y="146"/>
                    <a:pt x="93" y="147"/>
                  </a:cubicBezTo>
                  <a:cubicBezTo>
                    <a:pt x="94" y="147"/>
                    <a:pt x="95" y="147"/>
                    <a:pt x="96" y="148"/>
                  </a:cubicBezTo>
                  <a:cubicBezTo>
                    <a:pt x="98" y="148"/>
                    <a:pt x="99" y="149"/>
                    <a:pt x="101" y="149"/>
                  </a:cubicBezTo>
                  <a:cubicBezTo>
                    <a:pt x="104" y="151"/>
                    <a:pt x="107" y="152"/>
                    <a:pt x="110" y="155"/>
                  </a:cubicBezTo>
                  <a:cubicBezTo>
                    <a:pt x="112" y="156"/>
                    <a:pt x="113" y="158"/>
                    <a:pt x="114" y="160"/>
                  </a:cubicBezTo>
                  <a:cubicBezTo>
                    <a:pt x="116" y="160"/>
                    <a:pt x="116" y="159"/>
                    <a:pt x="117" y="158"/>
                  </a:cubicBezTo>
                  <a:cubicBezTo>
                    <a:pt x="118" y="157"/>
                    <a:pt x="119" y="157"/>
                    <a:pt x="120" y="156"/>
                  </a:cubicBezTo>
                  <a:cubicBezTo>
                    <a:pt x="122" y="155"/>
                    <a:pt x="125" y="153"/>
                    <a:pt x="127" y="152"/>
                  </a:cubicBezTo>
                  <a:cubicBezTo>
                    <a:pt x="128" y="152"/>
                    <a:pt x="129" y="151"/>
                    <a:pt x="131" y="151"/>
                  </a:cubicBezTo>
                  <a:cubicBezTo>
                    <a:pt x="132" y="150"/>
                    <a:pt x="134" y="149"/>
                    <a:pt x="135" y="149"/>
                  </a:cubicBezTo>
                  <a:cubicBezTo>
                    <a:pt x="139" y="148"/>
                    <a:pt x="142" y="146"/>
                    <a:pt x="146" y="145"/>
                  </a:cubicBezTo>
                  <a:cubicBezTo>
                    <a:pt x="148" y="144"/>
                    <a:pt x="151" y="143"/>
                    <a:pt x="153" y="142"/>
                  </a:cubicBezTo>
                  <a:cubicBezTo>
                    <a:pt x="156" y="140"/>
                    <a:pt x="159" y="139"/>
                    <a:pt x="160" y="136"/>
                  </a:cubicBezTo>
                  <a:cubicBezTo>
                    <a:pt x="161" y="135"/>
                    <a:pt x="162" y="134"/>
                    <a:pt x="162" y="134"/>
                  </a:cubicBezTo>
                  <a:cubicBezTo>
                    <a:pt x="166" y="129"/>
                    <a:pt x="166" y="122"/>
                    <a:pt x="166" y="117"/>
                  </a:cubicBezTo>
                  <a:cubicBezTo>
                    <a:pt x="167" y="115"/>
                    <a:pt x="165" y="112"/>
                    <a:pt x="168" y="112"/>
                  </a:cubicBezTo>
                  <a:cubicBezTo>
                    <a:pt x="173" y="113"/>
                    <a:pt x="178" y="115"/>
                    <a:pt x="183" y="115"/>
                  </a:cubicBezTo>
                  <a:cubicBezTo>
                    <a:pt x="187" y="115"/>
                    <a:pt x="190" y="115"/>
                    <a:pt x="194" y="113"/>
                  </a:cubicBezTo>
                  <a:cubicBezTo>
                    <a:pt x="198" y="112"/>
                    <a:pt x="201" y="111"/>
                    <a:pt x="204" y="108"/>
                  </a:cubicBezTo>
                  <a:cubicBezTo>
                    <a:pt x="206" y="106"/>
                    <a:pt x="207" y="104"/>
                    <a:pt x="209" y="101"/>
                  </a:cubicBezTo>
                  <a:cubicBezTo>
                    <a:pt x="209" y="101"/>
                    <a:pt x="210" y="100"/>
                    <a:pt x="210" y="99"/>
                  </a:cubicBezTo>
                  <a:cubicBezTo>
                    <a:pt x="211" y="95"/>
                    <a:pt x="212" y="89"/>
                    <a:pt x="211" y="84"/>
                  </a:cubicBezTo>
                  <a:cubicBezTo>
                    <a:pt x="211" y="82"/>
                    <a:pt x="210" y="80"/>
                    <a:pt x="209" y="78"/>
                  </a:cubicBezTo>
                  <a:cubicBezTo>
                    <a:pt x="207" y="77"/>
                    <a:pt x="206" y="76"/>
                    <a:pt x="205" y="74"/>
                  </a:cubicBezTo>
                  <a:cubicBezTo>
                    <a:pt x="204" y="73"/>
                    <a:pt x="203" y="72"/>
                    <a:pt x="201" y="71"/>
                  </a:cubicBezTo>
                  <a:cubicBezTo>
                    <a:pt x="201" y="69"/>
                    <a:pt x="197" y="68"/>
                    <a:pt x="199" y="65"/>
                  </a:cubicBezTo>
                  <a:cubicBezTo>
                    <a:pt x="201" y="62"/>
                    <a:pt x="203" y="59"/>
                    <a:pt x="205" y="55"/>
                  </a:cubicBezTo>
                  <a:cubicBezTo>
                    <a:pt x="205" y="54"/>
                    <a:pt x="206" y="52"/>
                    <a:pt x="206" y="51"/>
                  </a:cubicBezTo>
                  <a:cubicBezTo>
                    <a:pt x="206" y="50"/>
                    <a:pt x="207" y="48"/>
                    <a:pt x="207" y="46"/>
                  </a:cubicBezTo>
                  <a:cubicBezTo>
                    <a:pt x="207" y="44"/>
                    <a:pt x="206" y="43"/>
                    <a:pt x="206" y="41"/>
                  </a:cubicBezTo>
                  <a:cubicBezTo>
                    <a:pt x="204" y="40"/>
                    <a:pt x="204" y="39"/>
                    <a:pt x="203" y="38"/>
                  </a:cubicBezTo>
                  <a:cubicBezTo>
                    <a:pt x="203" y="36"/>
                    <a:pt x="201" y="34"/>
                    <a:pt x="199" y="32"/>
                  </a:cubicBezTo>
                  <a:cubicBezTo>
                    <a:pt x="198" y="31"/>
                    <a:pt x="197" y="30"/>
                    <a:pt x="195" y="29"/>
                  </a:cubicBezTo>
                  <a:cubicBezTo>
                    <a:pt x="193" y="28"/>
                    <a:pt x="192" y="27"/>
                    <a:pt x="190" y="26"/>
                  </a:cubicBezTo>
                  <a:cubicBezTo>
                    <a:pt x="190" y="25"/>
                    <a:pt x="189" y="26"/>
                    <a:pt x="189" y="25"/>
                  </a:cubicBezTo>
                  <a:cubicBezTo>
                    <a:pt x="188" y="25"/>
                    <a:pt x="187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4" y="23"/>
                    <a:pt x="182" y="23"/>
                    <a:pt x="180" y="22"/>
                  </a:cubicBezTo>
                  <a:cubicBezTo>
                    <a:pt x="178" y="23"/>
                    <a:pt x="176" y="22"/>
                    <a:pt x="174" y="22"/>
                  </a:cubicBezTo>
                  <a:cubicBezTo>
                    <a:pt x="173" y="22"/>
                    <a:pt x="171" y="22"/>
                    <a:pt x="170" y="22"/>
                  </a:cubicBezTo>
                  <a:cubicBezTo>
                    <a:pt x="169" y="22"/>
                    <a:pt x="168" y="22"/>
                    <a:pt x="168" y="22"/>
                  </a:cubicBezTo>
                  <a:cubicBezTo>
                    <a:pt x="165" y="22"/>
                    <a:pt x="163" y="23"/>
                    <a:pt x="160" y="23"/>
                  </a:cubicBezTo>
                  <a:cubicBezTo>
                    <a:pt x="159" y="24"/>
                    <a:pt x="158" y="24"/>
                    <a:pt x="158" y="24"/>
                  </a:cubicBezTo>
                  <a:cubicBezTo>
                    <a:pt x="157" y="25"/>
                    <a:pt x="156" y="25"/>
                    <a:pt x="155" y="26"/>
                  </a:cubicBezTo>
                  <a:cubicBezTo>
                    <a:pt x="152" y="27"/>
                    <a:pt x="150" y="29"/>
                    <a:pt x="147" y="31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1" y="39"/>
                    <a:pt x="139" y="42"/>
                    <a:pt x="139" y="47"/>
                  </a:cubicBezTo>
                  <a:cubicBezTo>
                    <a:pt x="139" y="48"/>
                    <a:pt x="138" y="50"/>
                    <a:pt x="139" y="52"/>
                  </a:cubicBezTo>
                  <a:cubicBezTo>
                    <a:pt x="139" y="54"/>
                    <a:pt x="139" y="56"/>
                    <a:pt x="140" y="58"/>
                  </a:cubicBezTo>
                  <a:cubicBezTo>
                    <a:pt x="141" y="60"/>
                    <a:pt x="142" y="61"/>
                    <a:pt x="142" y="62"/>
                  </a:cubicBezTo>
                  <a:cubicBezTo>
                    <a:pt x="143" y="62"/>
                    <a:pt x="143" y="63"/>
                    <a:pt x="144" y="63"/>
                  </a:cubicBezTo>
                  <a:cubicBezTo>
                    <a:pt x="146" y="64"/>
                    <a:pt x="147" y="66"/>
                    <a:pt x="149" y="65"/>
                  </a:cubicBezTo>
                  <a:cubicBezTo>
                    <a:pt x="150" y="64"/>
                    <a:pt x="150" y="62"/>
                    <a:pt x="150" y="61"/>
                  </a:cubicBezTo>
                  <a:cubicBezTo>
                    <a:pt x="148" y="59"/>
                    <a:pt x="149" y="55"/>
                    <a:pt x="150" y="52"/>
                  </a:cubicBezTo>
                  <a:cubicBezTo>
                    <a:pt x="151" y="51"/>
                    <a:pt x="152" y="50"/>
                    <a:pt x="153" y="49"/>
                  </a:cubicBezTo>
                  <a:cubicBezTo>
                    <a:pt x="154" y="49"/>
                    <a:pt x="154" y="49"/>
                    <a:pt x="155" y="49"/>
                  </a:cubicBezTo>
                  <a:cubicBezTo>
                    <a:pt x="157" y="48"/>
                    <a:pt x="160" y="48"/>
                    <a:pt x="162" y="49"/>
                  </a:cubicBezTo>
                  <a:cubicBezTo>
                    <a:pt x="162" y="50"/>
                    <a:pt x="162" y="51"/>
                    <a:pt x="163" y="51"/>
                  </a:cubicBezTo>
                  <a:cubicBezTo>
                    <a:pt x="168" y="52"/>
                    <a:pt x="170" y="56"/>
                    <a:pt x="171" y="60"/>
                  </a:cubicBezTo>
                  <a:cubicBezTo>
                    <a:pt x="171" y="63"/>
                    <a:pt x="171" y="67"/>
                    <a:pt x="170" y="70"/>
                  </a:cubicBezTo>
                  <a:cubicBezTo>
                    <a:pt x="168" y="73"/>
                    <a:pt x="166" y="76"/>
                    <a:pt x="164" y="78"/>
                  </a:cubicBezTo>
                  <a:cubicBezTo>
                    <a:pt x="162" y="80"/>
                    <a:pt x="160" y="80"/>
                    <a:pt x="159" y="82"/>
                  </a:cubicBezTo>
                  <a:cubicBezTo>
                    <a:pt x="158" y="83"/>
                    <a:pt x="157" y="83"/>
                    <a:pt x="155" y="83"/>
                  </a:cubicBezTo>
                  <a:cubicBezTo>
                    <a:pt x="154" y="84"/>
                    <a:pt x="152" y="85"/>
                    <a:pt x="150" y="84"/>
                  </a:cubicBezTo>
                  <a:cubicBezTo>
                    <a:pt x="146" y="85"/>
                    <a:pt x="142" y="84"/>
                    <a:pt x="139" y="82"/>
                  </a:cubicBezTo>
                  <a:cubicBezTo>
                    <a:pt x="137" y="81"/>
                    <a:pt x="135" y="80"/>
                    <a:pt x="133" y="79"/>
                  </a:cubicBezTo>
                  <a:cubicBezTo>
                    <a:pt x="132" y="78"/>
                    <a:pt x="129" y="76"/>
                    <a:pt x="128" y="74"/>
                  </a:cubicBezTo>
                  <a:cubicBezTo>
                    <a:pt x="126" y="72"/>
                    <a:pt x="125" y="70"/>
                    <a:pt x="123" y="67"/>
                  </a:cubicBezTo>
                  <a:cubicBezTo>
                    <a:pt x="121" y="64"/>
                    <a:pt x="120" y="60"/>
                    <a:pt x="119" y="56"/>
                  </a:cubicBezTo>
                  <a:cubicBezTo>
                    <a:pt x="118" y="51"/>
                    <a:pt x="119" y="44"/>
                    <a:pt x="120" y="39"/>
                  </a:cubicBezTo>
                  <a:cubicBezTo>
                    <a:pt x="121" y="37"/>
                    <a:pt x="121" y="36"/>
                    <a:pt x="122" y="35"/>
                  </a:cubicBezTo>
                  <a:cubicBezTo>
                    <a:pt x="123" y="33"/>
                    <a:pt x="123" y="31"/>
                    <a:pt x="124" y="29"/>
                  </a:cubicBezTo>
                  <a:cubicBezTo>
                    <a:pt x="127" y="26"/>
                    <a:pt x="128" y="22"/>
                    <a:pt x="132" y="19"/>
                  </a:cubicBezTo>
                  <a:cubicBezTo>
                    <a:pt x="134" y="17"/>
                    <a:pt x="136" y="14"/>
                    <a:pt x="139" y="13"/>
                  </a:cubicBezTo>
                  <a:cubicBezTo>
                    <a:pt x="140" y="12"/>
                    <a:pt x="141" y="10"/>
                    <a:pt x="143" y="10"/>
                  </a:cubicBezTo>
                  <a:cubicBezTo>
                    <a:pt x="145" y="9"/>
                    <a:pt x="146" y="8"/>
                    <a:pt x="148" y="7"/>
                  </a:cubicBezTo>
                  <a:cubicBezTo>
                    <a:pt x="151" y="6"/>
                    <a:pt x="155" y="5"/>
                    <a:pt x="159" y="4"/>
                  </a:cubicBezTo>
                  <a:cubicBezTo>
                    <a:pt x="161" y="4"/>
                    <a:pt x="164" y="3"/>
                    <a:pt x="166" y="3"/>
                  </a:cubicBezTo>
                  <a:cubicBezTo>
                    <a:pt x="170" y="3"/>
                    <a:pt x="173" y="3"/>
                    <a:pt x="177" y="3"/>
                  </a:cubicBezTo>
                  <a:cubicBezTo>
                    <a:pt x="179" y="3"/>
                    <a:pt x="182" y="4"/>
                    <a:pt x="185" y="4"/>
                  </a:cubicBezTo>
                  <a:cubicBezTo>
                    <a:pt x="185" y="4"/>
                    <a:pt x="185" y="5"/>
                    <a:pt x="186" y="4"/>
                  </a:cubicBezTo>
                  <a:cubicBezTo>
                    <a:pt x="188" y="5"/>
                    <a:pt x="190" y="6"/>
                    <a:pt x="192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4" y="7"/>
                    <a:pt x="196" y="7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cubicBezTo>
                    <a:pt x="202" y="10"/>
                    <a:pt x="204" y="12"/>
                    <a:pt x="206" y="13"/>
                  </a:cubicBezTo>
                  <a:cubicBezTo>
                    <a:pt x="209" y="15"/>
                    <a:pt x="213" y="18"/>
                    <a:pt x="215" y="21"/>
                  </a:cubicBezTo>
                  <a:cubicBezTo>
                    <a:pt x="216" y="21"/>
                    <a:pt x="217" y="22"/>
                    <a:pt x="217" y="23"/>
                  </a:cubicBezTo>
                  <a:cubicBezTo>
                    <a:pt x="221" y="26"/>
                    <a:pt x="222" y="31"/>
                    <a:pt x="224" y="37"/>
                  </a:cubicBezTo>
                  <a:cubicBezTo>
                    <a:pt x="224" y="39"/>
                    <a:pt x="225" y="42"/>
                    <a:pt x="225" y="45"/>
                  </a:cubicBezTo>
                  <a:cubicBezTo>
                    <a:pt x="225" y="50"/>
                    <a:pt x="225" y="55"/>
                    <a:pt x="223" y="59"/>
                  </a:cubicBezTo>
                  <a:cubicBezTo>
                    <a:pt x="223" y="60"/>
                    <a:pt x="222" y="61"/>
                    <a:pt x="221" y="62"/>
                  </a:cubicBezTo>
                  <a:cubicBezTo>
                    <a:pt x="221" y="63"/>
                    <a:pt x="221" y="64"/>
                    <a:pt x="221" y="64"/>
                  </a:cubicBezTo>
                  <a:cubicBezTo>
                    <a:pt x="225" y="69"/>
                    <a:pt x="228" y="74"/>
                    <a:pt x="230" y="80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4"/>
                    <a:pt x="231" y="95"/>
                    <a:pt x="230" y="97"/>
                  </a:cubicBezTo>
                  <a:cubicBezTo>
                    <a:pt x="230" y="99"/>
                    <a:pt x="229" y="101"/>
                    <a:pt x="229" y="103"/>
                  </a:cubicBezTo>
                  <a:cubicBezTo>
                    <a:pt x="228" y="105"/>
                    <a:pt x="227" y="108"/>
                    <a:pt x="225" y="111"/>
                  </a:cubicBezTo>
                  <a:cubicBezTo>
                    <a:pt x="224" y="113"/>
                    <a:pt x="222" y="115"/>
                    <a:pt x="220" y="118"/>
                  </a:cubicBezTo>
                  <a:cubicBezTo>
                    <a:pt x="220" y="118"/>
                    <a:pt x="220" y="118"/>
                    <a:pt x="219" y="119"/>
                  </a:cubicBezTo>
                  <a:cubicBezTo>
                    <a:pt x="217" y="121"/>
                    <a:pt x="214" y="124"/>
                    <a:pt x="211" y="126"/>
                  </a:cubicBezTo>
                  <a:cubicBezTo>
                    <a:pt x="209" y="127"/>
                    <a:pt x="206" y="129"/>
                    <a:pt x="203" y="130"/>
                  </a:cubicBezTo>
                  <a:cubicBezTo>
                    <a:pt x="202" y="131"/>
                    <a:pt x="201" y="132"/>
                    <a:pt x="200" y="132"/>
                  </a:cubicBezTo>
                  <a:cubicBezTo>
                    <a:pt x="198" y="132"/>
                    <a:pt x="196" y="133"/>
                    <a:pt x="195" y="133"/>
                  </a:cubicBezTo>
                  <a:cubicBezTo>
                    <a:pt x="192" y="133"/>
                    <a:pt x="190" y="133"/>
                    <a:pt x="187" y="134"/>
                  </a:cubicBezTo>
                  <a:cubicBezTo>
                    <a:pt x="185" y="134"/>
                    <a:pt x="184" y="133"/>
                    <a:pt x="183" y="134"/>
                  </a:cubicBezTo>
                  <a:cubicBezTo>
                    <a:pt x="182" y="136"/>
                    <a:pt x="181" y="139"/>
                    <a:pt x="180" y="141"/>
                  </a:cubicBezTo>
                  <a:cubicBezTo>
                    <a:pt x="179" y="143"/>
                    <a:pt x="178" y="144"/>
                    <a:pt x="177" y="146"/>
                  </a:cubicBezTo>
                  <a:cubicBezTo>
                    <a:pt x="177" y="148"/>
                    <a:pt x="174" y="149"/>
                    <a:pt x="174" y="151"/>
                  </a:cubicBezTo>
                  <a:cubicBezTo>
                    <a:pt x="172" y="152"/>
                    <a:pt x="171" y="154"/>
                    <a:pt x="169" y="155"/>
                  </a:cubicBezTo>
                  <a:cubicBezTo>
                    <a:pt x="168" y="156"/>
                    <a:pt x="167" y="156"/>
                    <a:pt x="166" y="157"/>
                  </a:cubicBezTo>
                  <a:cubicBezTo>
                    <a:pt x="164" y="158"/>
                    <a:pt x="163" y="159"/>
                    <a:pt x="162" y="159"/>
                  </a:cubicBezTo>
                  <a:cubicBezTo>
                    <a:pt x="161" y="159"/>
                    <a:pt x="161" y="160"/>
                    <a:pt x="160" y="160"/>
                  </a:cubicBezTo>
                  <a:cubicBezTo>
                    <a:pt x="158" y="161"/>
                    <a:pt x="156" y="162"/>
                    <a:pt x="154" y="162"/>
                  </a:cubicBezTo>
                  <a:cubicBezTo>
                    <a:pt x="150" y="163"/>
                    <a:pt x="147" y="165"/>
                    <a:pt x="143" y="165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1" y="166"/>
                    <a:pt x="139" y="166"/>
                    <a:pt x="138" y="167"/>
                  </a:cubicBezTo>
                  <a:cubicBezTo>
                    <a:pt x="138" y="167"/>
                    <a:pt x="137" y="167"/>
                    <a:pt x="137" y="167"/>
                  </a:cubicBezTo>
                  <a:cubicBezTo>
                    <a:pt x="136" y="168"/>
                    <a:pt x="134" y="168"/>
                    <a:pt x="133" y="169"/>
                  </a:cubicBezTo>
                  <a:cubicBezTo>
                    <a:pt x="130" y="170"/>
                    <a:pt x="128" y="171"/>
                    <a:pt x="126" y="173"/>
                  </a:cubicBezTo>
                  <a:cubicBezTo>
                    <a:pt x="125" y="173"/>
                    <a:pt x="125" y="174"/>
                    <a:pt x="124" y="174"/>
                  </a:cubicBezTo>
                  <a:cubicBezTo>
                    <a:pt x="121" y="178"/>
                    <a:pt x="117" y="181"/>
                    <a:pt x="115" y="185"/>
                  </a:cubicBezTo>
                  <a:cubicBezTo>
                    <a:pt x="114" y="185"/>
                    <a:pt x="114" y="187"/>
                    <a:pt x="113" y="186"/>
                  </a:cubicBezTo>
                  <a:cubicBezTo>
                    <a:pt x="111" y="182"/>
                    <a:pt x="108" y="179"/>
                    <a:pt x="105" y="175"/>
                  </a:cubicBezTo>
                  <a:cubicBezTo>
                    <a:pt x="103" y="173"/>
                    <a:pt x="101" y="171"/>
                    <a:pt x="99" y="169"/>
                  </a:cubicBezTo>
                  <a:cubicBezTo>
                    <a:pt x="97" y="167"/>
                    <a:pt x="94" y="166"/>
                    <a:pt x="92" y="165"/>
                  </a:cubicBezTo>
                  <a:cubicBezTo>
                    <a:pt x="92" y="165"/>
                    <a:pt x="92" y="164"/>
                    <a:pt x="91" y="164"/>
                  </a:cubicBezTo>
                  <a:cubicBezTo>
                    <a:pt x="90" y="164"/>
                    <a:pt x="89" y="163"/>
                    <a:pt x="88" y="163"/>
                  </a:cubicBezTo>
                  <a:cubicBezTo>
                    <a:pt x="84" y="162"/>
                    <a:pt x="80" y="160"/>
                    <a:pt x="77" y="160"/>
                  </a:cubicBezTo>
                  <a:cubicBezTo>
                    <a:pt x="77" y="159"/>
                    <a:pt x="76" y="160"/>
                    <a:pt x="75" y="159"/>
                  </a:cubicBezTo>
                  <a:cubicBezTo>
                    <a:pt x="73" y="158"/>
                    <a:pt x="71" y="158"/>
                    <a:pt x="69" y="157"/>
                  </a:cubicBezTo>
                  <a:cubicBezTo>
                    <a:pt x="67" y="157"/>
                    <a:pt x="66" y="155"/>
                    <a:pt x="64" y="155"/>
                  </a:cubicBezTo>
                  <a:cubicBezTo>
                    <a:pt x="64" y="155"/>
                    <a:pt x="64" y="155"/>
                    <a:pt x="63" y="155"/>
                  </a:cubicBezTo>
                  <a:cubicBezTo>
                    <a:pt x="62" y="154"/>
                    <a:pt x="61" y="153"/>
                    <a:pt x="61" y="153"/>
                  </a:cubicBezTo>
                  <a:cubicBezTo>
                    <a:pt x="59" y="152"/>
                    <a:pt x="58" y="151"/>
                    <a:pt x="56" y="150"/>
                  </a:cubicBezTo>
                  <a:cubicBezTo>
                    <a:pt x="54" y="149"/>
                    <a:pt x="53" y="147"/>
                    <a:pt x="51" y="145"/>
                  </a:cubicBezTo>
                  <a:cubicBezTo>
                    <a:pt x="50" y="142"/>
                    <a:pt x="48" y="139"/>
                    <a:pt x="47" y="137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6" y="133"/>
                    <a:pt x="46" y="132"/>
                    <a:pt x="46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3" y="131"/>
                    <a:pt x="41" y="131"/>
                    <a:pt x="39" y="131"/>
                  </a:cubicBezTo>
                  <a:cubicBezTo>
                    <a:pt x="35" y="131"/>
                    <a:pt x="31" y="129"/>
                    <a:pt x="27" y="128"/>
                  </a:cubicBezTo>
                  <a:cubicBezTo>
                    <a:pt x="26" y="127"/>
                    <a:pt x="24" y="127"/>
                    <a:pt x="24" y="127"/>
                  </a:cubicBezTo>
                  <a:cubicBezTo>
                    <a:pt x="22" y="126"/>
                    <a:pt x="21" y="125"/>
                    <a:pt x="19" y="124"/>
                  </a:cubicBezTo>
                  <a:cubicBezTo>
                    <a:pt x="16" y="123"/>
                    <a:pt x="15" y="120"/>
                    <a:pt x="13" y="118"/>
                  </a:cubicBezTo>
                  <a:cubicBezTo>
                    <a:pt x="10" y="116"/>
                    <a:pt x="8" y="113"/>
                    <a:pt x="6" y="109"/>
                  </a:cubicBezTo>
                  <a:cubicBezTo>
                    <a:pt x="6" y="108"/>
                    <a:pt x="5" y="107"/>
                    <a:pt x="4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3" y="102"/>
                    <a:pt x="3" y="102"/>
                    <a:pt x="3" y="101"/>
                  </a:cubicBezTo>
                  <a:cubicBezTo>
                    <a:pt x="2" y="101"/>
                    <a:pt x="3" y="101"/>
                    <a:pt x="2" y="101"/>
                  </a:cubicBezTo>
                  <a:cubicBezTo>
                    <a:pt x="1" y="95"/>
                    <a:pt x="0" y="89"/>
                    <a:pt x="1" y="83"/>
                  </a:cubicBezTo>
                  <a:cubicBezTo>
                    <a:pt x="1" y="81"/>
                    <a:pt x="1" y="78"/>
                    <a:pt x="2" y="75"/>
                  </a:cubicBezTo>
                  <a:cubicBezTo>
                    <a:pt x="3" y="70"/>
                    <a:pt x="7" y="66"/>
                    <a:pt x="11" y="62"/>
                  </a:cubicBezTo>
                  <a:cubicBezTo>
                    <a:pt x="11" y="61"/>
                    <a:pt x="10" y="60"/>
                    <a:pt x="10" y="60"/>
                  </a:cubicBezTo>
                  <a:cubicBezTo>
                    <a:pt x="8" y="56"/>
                    <a:pt x="7" y="52"/>
                    <a:pt x="7" y="48"/>
                  </a:cubicBezTo>
                  <a:cubicBezTo>
                    <a:pt x="7" y="45"/>
                    <a:pt x="6" y="43"/>
                    <a:pt x="7" y="40"/>
                  </a:cubicBezTo>
                  <a:cubicBezTo>
                    <a:pt x="7" y="37"/>
                    <a:pt x="8" y="34"/>
                    <a:pt x="9" y="31"/>
                  </a:cubicBezTo>
                  <a:cubicBezTo>
                    <a:pt x="11" y="27"/>
                    <a:pt x="13" y="23"/>
                    <a:pt x="15" y="20"/>
                  </a:cubicBezTo>
                  <a:cubicBezTo>
                    <a:pt x="18" y="17"/>
                    <a:pt x="20" y="15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7" y="9"/>
                    <a:pt x="29" y="7"/>
                    <a:pt x="32" y="6"/>
                  </a:cubicBezTo>
                  <a:cubicBezTo>
                    <a:pt x="33" y="6"/>
                    <a:pt x="34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238"/>
            <p:cNvSpPr/>
            <p:nvPr/>
          </p:nvSpPr>
          <p:spPr bwMode="auto">
            <a:xfrm>
              <a:off x="10119" y="3204"/>
              <a:ext cx="643" cy="576"/>
            </a:xfrm>
            <a:custGeom>
              <a:avLst/>
              <a:gdLst>
                <a:gd name="T0" fmla="*/ 89 w 231"/>
                <a:gd name="T1" fmla="*/ 10 h 187"/>
                <a:gd name="T2" fmla="*/ 102 w 231"/>
                <a:gd name="T3" fmla="*/ 21 h 187"/>
                <a:gd name="T4" fmla="*/ 109 w 231"/>
                <a:gd name="T5" fmla="*/ 54 h 187"/>
                <a:gd name="T6" fmla="*/ 82 w 231"/>
                <a:gd name="T7" fmla="*/ 81 h 187"/>
                <a:gd name="T8" fmla="*/ 71 w 231"/>
                <a:gd name="T9" fmla="*/ 78 h 187"/>
                <a:gd name="T10" fmla="*/ 59 w 231"/>
                <a:gd name="T11" fmla="*/ 59 h 187"/>
                <a:gd name="T12" fmla="*/ 80 w 231"/>
                <a:gd name="T13" fmla="*/ 51 h 187"/>
                <a:gd name="T14" fmla="*/ 91 w 231"/>
                <a:gd name="T15" fmla="*/ 50 h 187"/>
                <a:gd name="T16" fmla="*/ 87 w 231"/>
                <a:gd name="T17" fmla="*/ 32 h 187"/>
                <a:gd name="T18" fmla="*/ 71 w 231"/>
                <a:gd name="T19" fmla="*/ 20 h 187"/>
                <a:gd name="T20" fmla="*/ 56 w 231"/>
                <a:gd name="T21" fmla="*/ 18 h 187"/>
                <a:gd name="T22" fmla="*/ 49 w 231"/>
                <a:gd name="T23" fmla="*/ 20 h 187"/>
                <a:gd name="T24" fmla="*/ 35 w 231"/>
                <a:gd name="T25" fmla="*/ 26 h 187"/>
                <a:gd name="T26" fmla="*/ 30 w 231"/>
                <a:gd name="T27" fmla="*/ 58 h 187"/>
                <a:gd name="T28" fmla="*/ 18 w 231"/>
                <a:gd name="T29" fmla="*/ 90 h 187"/>
                <a:gd name="T30" fmla="*/ 29 w 231"/>
                <a:gd name="T31" fmla="*/ 109 h 187"/>
                <a:gd name="T32" fmla="*/ 43 w 231"/>
                <a:gd name="T33" fmla="*/ 113 h 187"/>
                <a:gd name="T34" fmla="*/ 62 w 231"/>
                <a:gd name="T35" fmla="*/ 123 h 187"/>
                <a:gd name="T36" fmla="*/ 69 w 231"/>
                <a:gd name="T37" fmla="*/ 136 h 187"/>
                <a:gd name="T38" fmla="*/ 88 w 231"/>
                <a:gd name="T39" fmla="*/ 145 h 187"/>
                <a:gd name="T40" fmla="*/ 110 w 231"/>
                <a:gd name="T41" fmla="*/ 155 h 187"/>
                <a:gd name="T42" fmla="*/ 127 w 231"/>
                <a:gd name="T43" fmla="*/ 152 h 187"/>
                <a:gd name="T44" fmla="*/ 153 w 231"/>
                <a:gd name="T45" fmla="*/ 142 h 187"/>
                <a:gd name="T46" fmla="*/ 168 w 231"/>
                <a:gd name="T47" fmla="*/ 112 h 187"/>
                <a:gd name="T48" fmla="*/ 209 w 231"/>
                <a:gd name="T49" fmla="*/ 101 h 187"/>
                <a:gd name="T50" fmla="*/ 205 w 231"/>
                <a:gd name="T51" fmla="*/ 74 h 187"/>
                <a:gd name="T52" fmla="*/ 206 w 231"/>
                <a:gd name="T53" fmla="*/ 51 h 187"/>
                <a:gd name="T54" fmla="*/ 199 w 231"/>
                <a:gd name="T55" fmla="*/ 32 h 187"/>
                <a:gd name="T56" fmla="*/ 186 w 231"/>
                <a:gd name="T57" fmla="*/ 24 h 187"/>
                <a:gd name="T58" fmla="*/ 170 w 231"/>
                <a:gd name="T59" fmla="*/ 22 h 187"/>
                <a:gd name="T60" fmla="*/ 155 w 231"/>
                <a:gd name="T61" fmla="*/ 26 h 187"/>
                <a:gd name="T62" fmla="*/ 139 w 231"/>
                <a:gd name="T63" fmla="*/ 52 h 187"/>
                <a:gd name="T64" fmla="*/ 149 w 231"/>
                <a:gd name="T65" fmla="*/ 65 h 187"/>
                <a:gd name="T66" fmla="*/ 155 w 231"/>
                <a:gd name="T67" fmla="*/ 49 h 187"/>
                <a:gd name="T68" fmla="*/ 170 w 231"/>
                <a:gd name="T69" fmla="*/ 70 h 187"/>
                <a:gd name="T70" fmla="*/ 150 w 231"/>
                <a:gd name="T71" fmla="*/ 84 h 187"/>
                <a:gd name="T72" fmla="*/ 123 w 231"/>
                <a:gd name="T73" fmla="*/ 67 h 187"/>
                <a:gd name="T74" fmla="*/ 124 w 231"/>
                <a:gd name="T75" fmla="*/ 29 h 187"/>
                <a:gd name="T76" fmla="*/ 148 w 231"/>
                <a:gd name="T77" fmla="*/ 7 h 187"/>
                <a:gd name="T78" fmla="*/ 185 w 231"/>
                <a:gd name="T79" fmla="*/ 4 h 187"/>
                <a:gd name="T80" fmla="*/ 198 w 231"/>
                <a:gd name="T81" fmla="*/ 9 h 187"/>
                <a:gd name="T82" fmla="*/ 217 w 231"/>
                <a:gd name="T83" fmla="*/ 23 h 187"/>
                <a:gd name="T84" fmla="*/ 221 w 231"/>
                <a:gd name="T85" fmla="*/ 62 h 187"/>
                <a:gd name="T86" fmla="*/ 231 w 231"/>
                <a:gd name="T87" fmla="*/ 84 h 187"/>
                <a:gd name="T88" fmla="*/ 225 w 231"/>
                <a:gd name="T89" fmla="*/ 111 h 187"/>
                <a:gd name="T90" fmla="*/ 203 w 231"/>
                <a:gd name="T91" fmla="*/ 130 h 187"/>
                <a:gd name="T92" fmla="*/ 183 w 231"/>
                <a:gd name="T93" fmla="*/ 134 h 187"/>
                <a:gd name="T94" fmla="*/ 169 w 231"/>
                <a:gd name="T95" fmla="*/ 155 h 187"/>
                <a:gd name="T96" fmla="*/ 154 w 231"/>
                <a:gd name="T97" fmla="*/ 162 h 187"/>
                <a:gd name="T98" fmla="*/ 137 w 231"/>
                <a:gd name="T99" fmla="*/ 167 h 187"/>
                <a:gd name="T100" fmla="*/ 115 w 231"/>
                <a:gd name="T101" fmla="*/ 185 h 187"/>
                <a:gd name="T102" fmla="*/ 92 w 231"/>
                <a:gd name="T103" fmla="*/ 165 h 187"/>
                <a:gd name="T104" fmla="*/ 75 w 231"/>
                <a:gd name="T105" fmla="*/ 159 h 187"/>
                <a:gd name="T106" fmla="*/ 61 w 231"/>
                <a:gd name="T107" fmla="*/ 153 h 187"/>
                <a:gd name="T108" fmla="*/ 47 w 231"/>
                <a:gd name="T109" fmla="*/ 135 h 187"/>
                <a:gd name="T110" fmla="*/ 27 w 231"/>
                <a:gd name="T111" fmla="*/ 128 h 187"/>
                <a:gd name="T112" fmla="*/ 6 w 231"/>
                <a:gd name="T113" fmla="*/ 109 h 187"/>
                <a:gd name="T114" fmla="*/ 2 w 231"/>
                <a:gd name="T115" fmla="*/ 101 h 187"/>
                <a:gd name="T116" fmla="*/ 10 w 231"/>
                <a:gd name="T117" fmla="*/ 60 h 187"/>
                <a:gd name="T118" fmla="*/ 15 w 231"/>
                <a:gd name="T119" fmla="*/ 20 h 187"/>
                <a:gd name="T120" fmla="*/ 35 w 231"/>
                <a:gd name="T121" fmla="*/ 5 h 187"/>
                <a:gd name="T122" fmla="*/ 56 w 231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7">
                  <a:moveTo>
                    <a:pt x="64" y="1"/>
                  </a:moveTo>
                  <a:cubicBezTo>
                    <a:pt x="66" y="1"/>
                    <a:pt x="69" y="2"/>
                    <a:pt x="71" y="2"/>
                  </a:cubicBezTo>
                  <a:cubicBezTo>
                    <a:pt x="72" y="3"/>
                    <a:pt x="73" y="3"/>
                    <a:pt x="74" y="3"/>
                  </a:cubicBezTo>
                  <a:cubicBezTo>
                    <a:pt x="79" y="5"/>
                    <a:pt x="84" y="7"/>
                    <a:pt x="89" y="10"/>
                  </a:cubicBezTo>
                  <a:cubicBezTo>
                    <a:pt x="90" y="10"/>
                    <a:pt x="90" y="11"/>
                    <a:pt x="91" y="11"/>
                  </a:cubicBezTo>
                  <a:cubicBezTo>
                    <a:pt x="92" y="12"/>
                    <a:pt x="94" y="13"/>
                    <a:pt x="96" y="15"/>
                  </a:cubicBezTo>
                  <a:cubicBezTo>
                    <a:pt x="98" y="17"/>
                    <a:pt x="100" y="19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6"/>
                    <a:pt x="106" y="30"/>
                    <a:pt x="108" y="34"/>
                  </a:cubicBezTo>
                  <a:cubicBezTo>
                    <a:pt x="109" y="37"/>
                    <a:pt x="109" y="40"/>
                    <a:pt x="109" y="43"/>
                  </a:cubicBezTo>
                  <a:cubicBezTo>
                    <a:pt x="109" y="46"/>
                    <a:pt x="110" y="49"/>
                    <a:pt x="109" y="52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6" y="65"/>
                    <a:pt x="102" y="70"/>
                    <a:pt x="98" y="75"/>
                  </a:cubicBezTo>
                  <a:cubicBezTo>
                    <a:pt x="95" y="77"/>
                    <a:pt x="92" y="78"/>
                    <a:pt x="89" y="80"/>
                  </a:cubicBezTo>
                  <a:cubicBezTo>
                    <a:pt x="87" y="80"/>
                    <a:pt x="85" y="81"/>
                    <a:pt x="82" y="81"/>
                  </a:cubicBezTo>
                  <a:cubicBezTo>
                    <a:pt x="81" y="81"/>
                    <a:pt x="81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7" y="81"/>
                    <a:pt x="76" y="80"/>
                  </a:cubicBezTo>
                  <a:cubicBezTo>
                    <a:pt x="74" y="80"/>
                    <a:pt x="72" y="79"/>
                    <a:pt x="71" y="78"/>
                  </a:cubicBezTo>
                  <a:cubicBezTo>
                    <a:pt x="69" y="77"/>
                    <a:pt x="67" y="76"/>
                    <a:pt x="66" y="75"/>
                  </a:cubicBezTo>
                  <a:cubicBezTo>
                    <a:pt x="65" y="74"/>
                    <a:pt x="64" y="74"/>
                    <a:pt x="64" y="73"/>
                  </a:cubicBezTo>
                  <a:cubicBezTo>
                    <a:pt x="61" y="71"/>
                    <a:pt x="60" y="68"/>
                    <a:pt x="60" y="64"/>
                  </a:cubicBezTo>
                  <a:cubicBezTo>
                    <a:pt x="59" y="63"/>
                    <a:pt x="59" y="61"/>
                    <a:pt x="59" y="59"/>
                  </a:cubicBezTo>
                  <a:cubicBezTo>
                    <a:pt x="60" y="56"/>
                    <a:pt x="61" y="52"/>
                    <a:pt x="64" y="51"/>
                  </a:cubicBezTo>
                  <a:cubicBezTo>
                    <a:pt x="65" y="50"/>
                    <a:pt x="65" y="49"/>
                    <a:pt x="66" y="48"/>
                  </a:cubicBezTo>
                  <a:cubicBezTo>
                    <a:pt x="68" y="46"/>
                    <a:pt x="71" y="45"/>
                    <a:pt x="74" y="46"/>
                  </a:cubicBezTo>
                  <a:cubicBezTo>
                    <a:pt x="77" y="47"/>
                    <a:pt x="80" y="48"/>
                    <a:pt x="80" y="51"/>
                  </a:cubicBezTo>
                  <a:cubicBezTo>
                    <a:pt x="81" y="54"/>
                    <a:pt x="80" y="57"/>
                    <a:pt x="79" y="59"/>
                  </a:cubicBezTo>
                  <a:cubicBezTo>
                    <a:pt x="79" y="61"/>
                    <a:pt x="81" y="61"/>
                    <a:pt x="82" y="62"/>
                  </a:cubicBezTo>
                  <a:cubicBezTo>
                    <a:pt x="83" y="63"/>
                    <a:pt x="84" y="62"/>
                    <a:pt x="85" y="61"/>
                  </a:cubicBezTo>
                  <a:cubicBezTo>
                    <a:pt x="88" y="58"/>
                    <a:pt x="90" y="55"/>
                    <a:pt x="91" y="50"/>
                  </a:cubicBezTo>
                  <a:cubicBezTo>
                    <a:pt x="91" y="48"/>
                    <a:pt x="92" y="45"/>
                    <a:pt x="92" y="43"/>
                  </a:cubicBezTo>
                  <a:cubicBezTo>
                    <a:pt x="91" y="41"/>
                    <a:pt x="91" y="39"/>
                    <a:pt x="90" y="38"/>
                  </a:cubicBezTo>
                  <a:cubicBezTo>
                    <a:pt x="89" y="37"/>
                    <a:pt x="89" y="35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6" y="31"/>
                    <a:pt x="85" y="31"/>
                    <a:pt x="85" y="30"/>
                  </a:cubicBezTo>
                  <a:cubicBezTo>
                    <a:pt x="83" y="28"/>
                    <a:pt x="82" y="27"/>
                    <a:pt x="80" y="25"/>
                  </a:cubicBezTo>
                  <a:cubicBezTo>
                    <a:pt x="78" y="24"/>
                    <a:pt x="76" y="23"/>
                    <a:pt x="74" y="21"/>
                  </a:cubicBezTo>
                  <a:cubicBezTo>
                    <a:pt x="73" y="20"/>
                    <a:pt x="72" y="21"/>
                    <a:pt x="71" y="20"/>
                  </a:cubicBezTo>
                  <a:cubicBezTo>
                    <a:pt x="69" y="20"/>
                    <a:pt x="68" y="19"/>
                    <a:pt x="67" y="19"/>
                  </a:cubicBezTo>
                  <a:cubicBezTo>
                    <a:pt x="67" y="19"/>
                    <a:pt x="66" y="19"/>
                    <a:pt x="65" y="18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50" y="19"/>
                    <a:pt x="50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7" y="20"/>
                    <a:pt x="46" y="21"/>
                    <a:pt x="44" y="21"/>
                  </a:cubicBezTo>
                  <a:cubicBezTo>
                    <a:pt x="43" y="22"/>
                    <a:pt x="41" y="22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3" y="28"/>
                    <a:pt x="31" y="30"/>
                    <a:pt x="29" y="32"/>
                  </a:cubicBezTo>
                  <a:cubicBezTo>
                    <a:pt x="27" y="36"/>
                    <a:pt x="25" y="40"/>
                    <a:pt x="25" y="44"/>
                  </a:cubicBezTo>
                  <a:cubicBezTo>
                    <a:pt x="25" y="47"/>
                    <a:pt x="26" y="50"/>
                    <a:pt x="27" y="52"/>
                  </a:cubicBezTo>
                  <a:cubicBezTo>
                    <a:pt x="28" y="54"/>
                    <a:pt x="29" y="57"/>
                    <a:pt x="30" y="58"/>
                  </a:cubicBezTo>
                  <a:cubicBezTo>
                    <a:pt x="31" y="60"/>
                    <a:pt x="33" y="62"/>
                    <a:pt x="33" y="64"/>
                  </a:cubicBezTo>
                  <a:cubicBezTo>
                    <a:pt x="33" y="65"/>
                    <a:pt x="32" y="64"/>
                    <a:pt x="32" y="65"/>
                  </a:cubicBezTo>
                  <a:cubicBezTo>
                    <a:pt x="27" y="68"/>
                    <a:pt x="23" y="72"/>
                    <a:pt x="21" y="78"/>
                  </a:cubicBezTo>
                  <a:cubicBezTo>
                    <a:pt x="19" y="81"/>
                    <a:pt x="19" y="85"/>
                    <a:pt x="18" y="90"/>
                  </a:cubicBezTo>
                  <a:cubicBezTo>
                    <a:pt x="19" y="93"/>
                    <a:pt x="19" y="97"/>
                    <a:pt x="21" y="100"/>
                  </a:cubicBezTo>
                  <a:cubicBezTo>
                    <a:pt x="21" y="101"/>
                    <a:pt x="22" y="102"/>
                    <a:pt x="22" y="102"/>
                  </a:cubicBezTo>
                  <a:cubicBezTo>
                    <a:pt x="23" y="104"/>
                    <a:pt x="24" y="104"/>
                    <a:pt x="25" y="105"/>
                  </a:cubicBezTo>
                  <a:cubicBezTo>
                    <a:pt x="26" y="107"/>
                    <a:pt x="27" y="108"/>
                    <a:pt x="29" y="109"/>
                  </a:cubicBezTo>
                  <a:cubicBezTo>
                    <a:pt x="29" y="110"/>
                    <a:pt x="30" y="110"/>
                    <a:pt x="31" y="110"/>
                  </a:cubicBezTo>
                  <a:cubicBezTo>
                    <a:pt x="32" y="111"/>
                    <a:pt x="33" y="111"/>
                    <a:pt x="34" y="112"/>
                  </a:cubicBezTo>
                  <a:cubicBezTo>
                    <a:pt x="37" y="112"/>
                    <a:pt x="39" y="113"/>
                    <a:pt x="41" y="113"/>
                  </a:cubicBezTo>
                  <a:cubicBezTo>
                    <a:pt x="42" y="113"/>
                    <a:pt x="42" y="113"/>
                    <a:pt x="4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4" y="113"/>
                    <a:pt x="58" y="112"/>
                    <a:pt x="62" y="112"/>
                  </a:cubicBezTo>
                  <a:cubicBezTo>
                    <a:pt x="62" y="113"/>
                    <a:pt x="62" y="115"/>
                    <a:pt x="62" y="116"/>
                  </a:cubicBezTo>
                  <a:cubicBezTo>
                    <a:pt x="61" y="118"/>
                    <a:pt x="61" y="121"/>
                    <a:pt x="62" y="123"/>
                  </a:cubicBezTo>
                  <a:cubicBezTo>
                    <a:pt x="61" y="124"/>
                    <a:pt x="62" y="124"/>
                    <a:pt x="62" y="124"/>
                  </a:cubicBezTo>
                  <a:cubicBezTo>
                    <a:pt x="62" y="126"/>
                    <a:pt x="63" y="128"/>
                    <a:pt x="64" y="130"/>
                  </a:cubicBezTo>
                  <a:cubicBezTo>
                    <a:pt x="65" y="131"/>
                    <a:pt x="67" y="133"/>
                    <a:pt x="68" y="135"/>
                  </a:cubicBezTo>
                  <a:cubicBezTo>
                    <a:pt x="69" y="135"/>
                    <a:pt x="69" y="136"/>
                    <a:pt x="69" y="136"/>
                  </a:cubicBezTo>
                  <a:cubicBezTo>
                    <a:pt x="72" y="139"/>
                    <a:pt x="74" y="140"/>
                    <a:pt x="77" y="142"/>
                  </a:cubicBezTo>
                  <a:cubicBezTo>
                    <a:pt x="77" y="142"/>
                    <a:pt x="78" y="142"/>
                    <a:pt x="78" y="142"/>
                  </a:cubicBezTo>
                  <a:cubicBezTo>
                    <a:pt x="81" y="143"/>
                    <a:pt x="84" y="144"/>
                    <a:pt x="86" y="145"/>
                  </a:cubicBezTo>
                  <a:cubicBezTo>
                    <a:pt x="87" y="145"/>
                    <a:pt x="88" y="145"/>
                    <a:pt x="88" y="145"/>
                  </a:cubicBezTo>
                  <a:cubicBezTo>
                    <a:pt x="90" y="146"/>
                    <a:pt x="92" y="146"/>
                    <a:pt x="93" y="147"/>
                  </a:cubicBezTo>
                  <a:cubicBezTo>
                    <a:pt x="94" y="147"/>
                    <a:pt x="95" y="147"/>
                    <a:pt x="96" y="148"/>
                  </a:cubicBezTo>
                  <a:cubicBezTo>
                    <a:pt x="98" y="148"/>
                    <a:pt x="99" y="149"/>
                    <a:pt x="101" y="149"/>
                  </a:cubicBezTo>
                  <a:cubicBezTo>
                    <a:pt x="104" y="151"/>
                    <a:pt x="107" y="152"/>
                    <a:pt x="110" y="155"/>
                  </a:cubicBezTo>
                  <a:cubicBezTo>
                    <a:pt x="112" y="156"/>
                    <a:pt x="113" y="158"/>
                    <a:pt x="114" y="160"/>
                  </a:cubicBezTo>
                  <a:cubicBezTo>
                    <a:pt x="116" y="160"/>
                    <a:pt x="116" y="159"/>
                    <a:pt x="117" y="158"/>
                  </a:cubicBezTo>
                  <a:cubicBezTo>
                    <a:pt x="118" y="157"/>
                    <a:pt x="119" y="157"/>
                    <a:pt x="120" y="156"/>
                  </a:cubicBezTo>
                  <a:cubicBezTo>
                    <a:pt x="122" y="155"/>
                    <a:pt x="125" y="153"/>
                    <a:pt x="127" y="152"/>
                  </a:cubicBezTo>
                  <a:cubicBezTo>
                    <a:pt x="128" y="152"/>
                    <a:pt x="129" y="151"/>
                    <a:pt x="131" y="151"/>
                  </a:cubicBezTo>
                  <a:cubicBezTo>
                    <a:pt x="132" y="150"/>
                    <a:pt x="134" y="149"/>
                    <a:pt x="135" y="149"/>
                  </a:cubicBezTo>
                  <a:cubicBezTo>
                    <a:pt x="139" y="148"/>
                    <a:pt x="142" y="146"/>
                    <a:pt x="146" y="145"/>
                  </a:cubicBezTo>
                  <a:cubicBezTo>
                    <a:pt x="148" y="144"/>
                    <a:pt x="151" y="143"/>
                    <a:pt x="153" y="142"/>
                  </a:cubicBezTo>
                  <a:cubicBezTo>
                    <a:pt x="156" y="140"/>
                    <a:pt x="159" y="139"/>
                    <a:pt x="160" y="136"/>
                  </a:cubicBezTo>
                  <a:cubicBezTo>
                    <a:pt x="161" y="135"/>
                    <a:pt x="162" y="134"/>
                    <a:pt x="162" y="134"/>
                  </a:cubicBezTo>
                  <a:cubicBezTo>
                    <a:pt x="166" y="129"/>
                    <a:pt x="166" y="122"/>
                    <a:pt x="166" y="117"/>
                  </a:cubicBezTo>
                  <a:cubicBezTo>
                    <a:pt x="167" y="115"/>
                    <a:pt x="165" y="112"/>
                    <a:pt x="168" y="112"/>
                  </a:cubicBezTo>
                  <a:cubicBezTo>
                    <a:pt x="173" y="113"/>
                    <a:pt x="178" y="115"/>
                    <a:pt x="183" y="115"/>
                  </a:cubicBezTo>
                  <a:cubicBezTo>
                    <a:pt x="187" y="115"/>
                    <a:pt x="190" y="115"/>
                    <a:pt x="194" y="113"/>
                  </a:cubicBezTo>
                  <a:cubicBezTo>
                    <a:pt x="198" y="112"/>
                    <a:pt x="201" y="111"/>
                    <a:pt x="204" y="108"/>
                  </a:cubicBezTo>
                  <a:cubicBezTo>
                    <a:pt x="206" y="106"/>
                    <a:pt x="207" y="104"/>
                    <a:pt x="209" y="101"/>
                  </a:cubicBezTo>
                  <a:cubicBezTo>
                    <a:pt x="209" y="101"/>
                    <a:pt x="210" y="100"/>
                    <a:pt x="210" y="99"/>
                  </a:cubicBezTo>
                  <a:cubicBezTo>
                    <a:pt x="211" y="95"/>
                    <a:pt x="212" y="89"/>
                    <a:pt x="211" y="84"/>
                  </a:cubicBezTo>
                  <a:cubicBezTo>
                    <a:pt x="211" y="82"/>
                    <a:pt x="210" y="80"/>
                    <a:pt x="209" y="78"/>
                  </a:cubicBezTo>
                  <a:cubicBezTo>
                    <a:pt x="207" y="77"/>
                    <a:pt x="206" y="76"/>
                    <a:pt x="205" y="74"/>
                  </a:cubicBezTo>
                  <a:cubicBezTo>
                    <a:pt x="204" y="73"/>
                    <a:pt x="203" y="72"/>
                    <a:pt x="201" y="71"/>
                  </a:cubicBezTo>
                  <a:cubicBezTo>
                    <a:pt x="201" y="69"/>
                    <a:pt x="197" y="68"/>
                    <a:pt x="199" y="65"/>
                  </a:cubicBezTo>
                  <a:cubicBezTo>
                    <a:pt x="201" y="62"/>
                    <a:pt x="203" y="59"/>
                    <a:pt x="205" y="55"/>
                  </a:cubicBezTo>
                  <a:cubicBezTo>
                    <a:pt x="205" y="54"/>
                    <a:pt x="206" y="52"/>
                    <a:pt x="206" y="51"/>
                  </a:cubicBezTo>
                  <a:cubicBezTo>
                    <a:pt x="206" y="50"/>
                    <a:pt x="207" y="48"/>
                    <a:pt x="207" y="46"/>
                  </a:cubicBezTo>
                  <a:cubicBezTo>
                    <a:pt x="207" y="44"/>
                    <a:pt x="206" y="43"/>
                    <a:pt x="206" y="41"/>
                  </a:cubicBezTo>
                  <a:cubicBezTo>
                    <a:pt x="204" y="40"/>
                    <a:pt x="204" y="39"/>
                    <a:pt x="203" y="38"/>
                  </a:cubicBezTo>
                  <a:cubicBezTo>
                    <a:pt x="203" y="36"/>
                    <a:pt x="201" y="34"/>
                    <a:pt x="199" y="32"/>
                  </a:cubicBezTo>
                  <a:cubicBezTo>
                    <a:pt x="198" y="31"/>
                    <a:pt x="197" y="30"/>
                    <a:pt x="195" y="29"/>
                  </a:cubicBezTo>
                  <a:cubicBezTo>
                    <a:pt x="193" y="28"/>
                    <a:pt x="192" y="27"/>
                    <a:pt x="190" y="26"/>
                  </a:cubicBezTo>
                  <a:cubicBezTo>
                    <a:pt x="190" y="25"/>
                    <a:pt x="189" y="26"/>
                    <a:pt x="189" y="25"/>
                  </a:cubicBezTo>
                  <a:cubicBezTo>
                    <a:pt x="188" y="25"/>
                    <a:pt x="187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4" y="23"/>
                    <a:pt x="182" y="23"/>
                    <a:pt x="180" y="22"/>
                  </a:cubicBezTo>
                  <a:cubicBezTo>
                    <a:pt x="178" y="23"/>
                    <a:pt x="176" y="22"/>
                    <a:pt x="174" y="22"/>
                  </a:cubicBezTo>
                  <a:cubicBezTo>
                    <a:pt x="173" y="22"/>
                    <a:pt x="171" y="22"/>
                    <a:pt x="170" y="22"/>
                  </a:cubicBezTo>
                  <a:cubicBezTo>
                    <a:pt x="169" y="22"/>
                    <a:pt x="168" y="22"/>
                    <a:pt x="168" y="22"/>
                  </a:cubicBezTo>
                  <a:cubicBezTo>
                    <a:pt x="165" y="22"/>
                    <a:pt x="163" y="23"/>
                    <a:pt x="160" y="23"/>
                  </a:cubicBezTo>
                  <a:cubicBezTo>
                    <a:pt x="159" y="24"/>
                    <a:pt x="158" y="24"/>
                    <a:pt x="158" y="24"/>
                  </a:cubicBezTo>
                  <a:cubicBezTo>
                    <a:pt x="157" y="25"/>
                    <a:pt x="156" y="25"/>
                    <a:pt x="155" y="26"/>
                  </a:cubicBezTo>
                  <a:cubicBezTo>
                    <a:pt x="152" y="27"/>
                    <a:pt x="150" y="29"/>
                    <a:pt x="147" y="31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1" y="39"/>
                    <a:pt x="139" y="42"/>
                    <a:pt x="139" y="47"/>
                  </a:cubicBezTo>
                  <a:cubicBezTo>
                    <a:pt x="139" y="48"/>
                    <a:pt x="138" y="50"/>
                    <a:pt x="139" y="52"/>
                  </a:cubicBezTo>
                  <a:cubicBezTo>
                    <a:pt x="139" y="54"/>
                    <a:pt x="139" y="56"/>
                    <a:pt x="140" y="58"/>
                  </a:cubicBezTo>
                  <a:cubicBezTo>
                    <a:pt x="141" y="60"/>
                    <a:pt x="142" y="61"/>
                    <a:pt x="142" y="62"/>
                  </a:cubicBezTo>
                  <a:cubicBezTo>
                    <a:pt x="143" y="62"/>
                    <a:pt x="143" y="63"/>
                    <a:pt x="144" y="63"/>
                  </a:cubicBezTo>
                  <a:cubicBezTo>
                    <a:pt x="146" y="64"/>
                    <a:pt x="147" y="66"/>
                    <a:pt x="149" y="65"/>
                  </a:cubicBezTo>
                  <a:cubicBezTo>
                    <a:pt x="150" y="64"/>
                    <a:pt x="150" y="62"/>
                    <a:pt x="150" y="61"/>
                  </a:cubicBezTo>
                  <a:cubicBezTo>
                    <a:pt x="148" y="59"/>
                    <a:pt x="149" y="55"/>
                    <a:pt x="150" y="52"/>
                  </a:cubicBezTo>
                  <a:cubicBezTo>
                    <a:pt x="151" y="51"/>
                    <a:pt x="152" y="50"/>
                    <a:pt x="153" y="49"/>
                  </a:cubicBezTo>
                  <a:cubicBezTo>
                    <a:pt x="154" y="49"/>
                    <a:pt x="154" y="49"/>
                    <a:pt x="155" y="49"/>
                  </a:cubicBezTo>
                  <a:cubicBezTo>
                    <a:pt x="157" y="48"/>
                    <a:pt x="160" y="48"/>
                    <a:pt x="162" y="49"/>
                  </a:cubicBezTo>
                  <a:cubicBezTo>
                    <a:pt x="162" y="50"/>
                    <a:pt x="162" y="51"/>
                    <a:pt x="163" y="51"/>
                  </a:cubicBezTo>
                  <a:cubicBezTo>
                    <a:pt x="168" y="52"/>
                    <a:pt x="170" y="56"/>
                    <a:pt x="171" y="60"/>
                  </a:cubicBezTo>
                  <a:cubicBezTo>
                    <a:pt x="171" y="63"/>
                    <a:pt x="171" y="67"/>
                    <a:pt x="170" y="70"/>
                  </a:cubicBezTo>
                  <a:cubicBezTo>
                    <a:pt x="168" y="73"/>
                    <a:pt x="166" y="76"/>
                    <a:pt x="164" y="78"/>
                  </a:cubicBezTo>
                  <a:cubicBezTo>
                    <a:pt x="162" y="80"/>
                    <a:pt x="160" y="80"/>
                    <a:pt x="159" y="82"/>
                  </a:cubicBezTo>
                  <a:cubicBezTo>
                    <a:pt x="158" y="83"/>
                    <a:pt x="157" y="83"/>
                    <a:pt x="155" y="83"/>
                  </a:cubicBezTo>
                  <a:cubicBezTo>
                    <a:pt x="154" y="84"/>
                    <a:pt x="152" y="85"/>
                    <a:pt x="150" y="84"/>
                  </a:cubicBezTo>
                  <a:cubicBezTo>
                    <a:pt x="146" y="85"/>
                    <a:pt x="142" y="84"/>
                    <a:pt x="139" y="82"/>
                  </a:cubicBezTo>
                  <a:cubicBezTo>
                    <a:pt x="137" y="81"/>
                    <a:pt x="135" y="80"/>
                    <a:pt x="133" y="79"/>
                  </a:cubicBezTo>
                  <a:cubicBezTo>
                    <a:pt x="132" y="78"/>
                    <a:pt x="129" y="76"/>
                    <a:pt x="128" y="74"/>
                  </a:cubicBezTo>
                  <a:cubicBezTo>
                    <a:pt x="126" y="72"/>
                    <a:pt x="125" y="70"/>
                    <a:pt x="123" y="67"/>
                  </a:cubicBezTo>
                  <a:cubicBezTo>
                    <a:pt x="121" y="64"/>
                    <a:pt x="120" y="60"/>
                    <a:pt x="119" y="56"/>
                  </a:cubicBezTo>
                  <a:cubicBezTo>
                    <a:pt x="118" y="51"/>
                    <a:pt x="119" y="44"/>
                    <a:pt x="120" y="39"/>
                  </a:cubicBezTo>
                  <a:cubicBezTo>
                    <a:pt x="121" y="37"/>
                    <a:pt x="121" y="36"/>
                    <a:pt x="122" y="35"/>
                  </a:cubicBezTo>
                  <a:cubicBezTo>
                    <a:pt x="123" y="33"/>
                    <a:pt x="123" y="31"/>
                    <a:pt x="124" y="29"/>
                  </a:cubicBezTo>
                  <a:cubicBezTo>
                    <a:pt x="127" y="26"/>
                    <a:pt x="128" y="22"/>
                    <a:pt x="132" y="19"/>
                  </a:cubicBezTo>
                  <a:cubicBezTo>
                    <a:pt x="134" y="17"/>
                    <a:pt x="136" y="14"/>
                    <a:pt x="139" y="13"/>
                  </a:cubicBezTo>
                  <a:cubicBezTo>
                    <a:pt x="140" y="12"/>
                    <a:pt x="141" y="10"/>
                    <a:pt x="143" y="10"/>
                  </a:cubicBezTo>
                  <a:cubicBezTo>
                    <a:pt x="145" y="9"/>
                    <a:pt x="146" y="8"/>
                    <a:pt x="148" y="7"/>
                  </a:cubicBezTo>
                  <a:cubicBezTo>
                    <a:pt x="151" y="6"/>
                    <a:pt x="155" y="5"/>
                    <a:pt x="159" y="4"/>
                  </a:cubicBezTo>
                  <a:cubicBezTo>
                    <a:pt x="161" y="4"/>
                    <a:pt x="164" y="3"/>
                    <a:pt x="166" y="3"/>
                  </a:cubicBezTo>
                  <a:cubicBezTo>
                    <a:pt x="170" y="3"/>
                    <a:pt x="173" y="3"/>
                    <a:pt x="177" y="3"/>
                  </a:cubicBezTo>
                  <a:cubicBezTo>
                    <a:pt x="179" y="3"/>
                    <a:pt x="182" y="4"/>
                    <a:pt x="185" y="4"/>
                  </a:cubicBezTo>
                  <a:cubicBezTo>
                    <a:pt x="185" y="4"/>
                    <a:pt x="185" y="5"/>
                    <a:pt x="186" y="4"/>
                  </a:cubicBezTo>
                  <a:cubicBezTo>
                    <a:pt x="188" y="5"/>
                    <a:pt x="190" y="6"/>
                    <a:pt x="192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4" y="7"/>
                    <a:pt x="196" y="7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cubicBezTo>
                    <a:pt x="202" y="10"/>
                    <a:pt x="204" y="12"/>
                    <a:pt x="206" y="13"/>
                  </a:cubicBezTo>
                  <a:cubicBezTo>
                    <a:pt x="209" y="15"/>
                    <a:pt x="213" y="18"/>
                    <a:pt x="215" y="21"/>
                  </a:cubicBezTo>
                  <a:cubicBezTo>
                    <a:pt x="216" y="21"/>
                    <a:pt x="217" y="22"/>
                    <a:pt x="217" y="23"/>
                  </a:cubicBezTo>
                  <a:cubicBezTo>
                    <a:pt x="221" y="26"/>
                    <a:pt x="222" y="31"/>
                    <a:pt x="224" y="37"/>
                  </a:cubicBezTo>
                  <a:cubicBezTo>
                    <a:pt x="224" y="39"/>
                    <a:pt x="225" y="42"/>
                    <a:pt x="225" y="45"/>
                  </a:cubicBezTo>
                  <a:cubicBezTo>
                    <a:pt x="225" y="50"/>
                    <a:pt x="225" y="55"/>
                    <a:pt x="223" y="59"/>
                  </a:cubicBezTo>
                  <a:cubicBezTo>
                    <a:pt x="223" y="60"/>
                    <a:pt x="222" y="61"/>
                    <a:pt x="221" y="62"/>
                  </a:cubicBezTo>
                  <a:cubicBezTo>
                    <a:pt x="221" y="63"/>
                    <a:pt x="221" y="64"/>
                    <a:pt x="221" y="64"/>
                  </a:cubicBezTo>
                  <a:cubicBezTo>
                    <a:pt x="225" y="69"/>
                    <a:pt x="228" y="74"/>
                    <a:pt x="230" y="80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4"/>
                    <a:pt x="231" y="95"/>
                    <a:pt x="230" y="97"/>
                  </a:cubicBezTo>
                  <a:cubicBezTo>
                    <a:pt x="230" y="99"/>
                    <a:pt x="229" y="101"/>
                    <a:pt x="229" y="103"/>
                  </a:cubicBezTo>
                  <a:cubicBezTo>
                    <a:pt x="228" y="105"/>
                    <a:pt x="227" y="108"/>
                    <a:pt x="225" y="111"/>
                  </a:cubicBezTo>
                  <a:cubicBezTo>
                    <a:pt x="224" y="113"/>
                    <a:pt x="222" y="115"/>
                    <a:pt x="220" y="118"/>
                  </a:cubicBezTo>
                  <a:cubicBezTo>
                    <a:pt x="220" y="118"/>
                    <a:pt x="220" y="118"/>
                    <a:pt x="219" y="119"/>
                  </a:cubicBezTo>
                  <a:cubicBezTo>
                    <a:pt x="217" y="121"/>
                    <a:pt x="214" y="124"/>
                    <a:pt x="211" y="126"/>
                  </a:cubicBezTo>
                  <a:cubicBezTo>
                    <a:pt x="209" y="127"/>
                    <a:pt x="206" y="129"/>
                    <a:pt x="203" y="130"/>
                  </a:cubicBezTo>
                  <a:cubicBezTo>
                    <a:pt x="202" y="131"/>
                    <a:pt x="201" y="132"/>
                    <a:pt x="200" y="132"/>
                  </a:cubicBezTo>
                  <a:cubicBezTo>
                    <a:pt x="198" y="132"/>
                    <a:pt x="196" y="133"/>
                    <a:pt x="195" y="133"/>
                  </a:cubicBezTo>
                  <a:cubicBezTo>
                    <a:pt x="192" y="133"/>
                    <a:pt x="190" y="133"/>
                    <a:pt x="187" y="134"/>
                  </a:cubicBezTo>
                  <a:cubicBezTo>
                    <a:pt x="185" y="134"/>
                    <a:pt x="184" y="133"/>
                    <a:pt x="183" y="134"/>
                  </a:cubicBezTo>
                  <a:cubicBezTo>
                    <a:pt x="182" y="136"/>
                    <a:pt x="181" y="139"/>
                    <a:pt x="180" y="141"/>
                  </a:cubicBezTo>
                  <a:cubicBezTo>
                    <a:pt x="179" y="143"/>
                    <a:pt x="178" y="144"/>
                    <a:pt x="177" y="146"/>
                  </a:cubicBezTo>
                  <a:cubicBezTo>
                    <a:pt x="177" y="148"/>
                    <a:pt x="174" y="149"/>
                    <a:pt x="174" y="151"/>
                  </a:cubicBezTo>
                  <a:cubicBezTo>
                    <a:pt x="172" y="152"/>
                    <a:pt x="171" y="154"/>
                    <a:pt x="169" y="155"/>
                  </a:cubicBezTo>
                  <a:cubicBezTo>
                    <a:pt x="168" y="156"/>
                    <a:pt x="167" y="156"/>
                    <a:pt x="166" y="157"/>
                  </a:cubicBezTo>
                  <a:cubicBezTo>
                    <a:pt x="164" y="158"/>
                    <a:pt x="163" y="159"/>
                    <a:pt x="162" y="159"/>
                  </a:cubicBezTo>
                  <a:cubicBezTo>
                    <a:pt x="161" y="159"/>
                    <a:pt x="161" y="160"/>
                    <a:pt x="160" y="160"/>
                  </a:cubicBezTo>
                  <a:cubicBezTo>
                    <a:pt x="158" y="161"/>
                    <a:pt x="156" y="162"/>
                    <a:pt x="154" y="162"/>
                  </a:cubicBezTo>
                  <a:cubicBezTo>
                    <a:pt x="150" y="163"/>
                    <a:pt x="147" y="165"/>
                    <a:pt x="143" y="165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1" y="166"/>
                    <a:pt x="139" y="166"/>
                    <a:pt x="138" y="167"/>
                  </a:cubicBezTo>
                  <a:cubicBezTo>
                    <a:pt x="138" y="167"/>
                    <a:pt x="137" y="167"/>
                    <a:pt x="137" y="167"/>
                  </a:cubicBezTo>
                  <a:cubicBezTo>
                    <a:pt x="136" y="168"/>
                    <a:pt x="134" y="168"/>
                    <a:pt x="133" y="169"/>
                  </a:cubicBezTo>
                  <a:cubicBezTo>
                    <a:pt x="130" y="170"/>
                    <a:pt x="128" y="171"/>
                    <a:pt x="126" y="173"/>
                  </a:cubicBezTo>
                  <a:cubicBezTo>
                    <a:pt x="125" y="173"/>
                    <a:pt x="125" y="174"/>
                    <a:pt x="124" y="174"/>
                  </a:cubicBezTo>
                  <a:cubicBezTo>
                    <a:pt x="121" y="178"/>
                    <a:pt x="117" y="181"/>
                    <a:pt x="115" y="185"/>
                  </a:cubicBezTo>
                  <a:cubicBezTo>
                    <a:pt x="114" y="185"/>
                    <a:pt x="114" y="187"/>
                    <a:pt x="113" y="186"/>
                  </a:cubicBezTo>
                  <a:cubicBezTo>
                    <a:pt x="111" y="182"/>
                    <a:pt x="108" y="179"/>
                    <a:pt x="105" y="175"/>
                  </a:cubicBezTo>
                  <a:cubicBezTo>
                    <a:pt x="103" y="173"/>
                    <a:pt x="101" y="171"/>
                    <a:pt x="99" y="169"/>
                  </a:cubicBezTo>
                  <a:cubicBezTo>
                    <a:pt x="97" y="167"/>
                    <a:pt x="94" y="166"/>
                    <a:pt x="92" y="165"/>
                  </a:cubicBezTo>
                  <a:cubicBezTo>
                    <a:pt x="92" y="165"/>
                    <a:pt x="92" y="164"/>
                    <a:pt x="91" y="164"/>
                  </a:cubicBezTo>
                  <a:cubicBezTo>
                    <a:pt x="90" y="164"/>
                    <a:pt x="89" y="163"/>
                    <a:pt x="88" y="163"/>
                  </a:cubicBezTo>
                  <a:cubicBezTo>
                    <a:pt x="84" y="162"/>
                    <a:pt x="80" y="160"/>
                    <a:pt x="77" y="160"/>
                  </a:cubicBezTo>
                  <a:cubicBezTo>
                    <a:pt x="77" y="159"/>
                    <a:pt x="76" y="160"/>
                    <a:pt x="75" y="159"/>
                  </a:cubicBezTo>
                  <a:cubicBezTo>
                    <a:pt x="73" y="158"/>
                    <a:pt x="71" y="158"/>
                    <a:pt x="69" y="157"/>
                  </a:cubicBezTo>
                  <a:cubicBezTo>
                    <a:pt x="67" y="157"/>
                    <a:pt x="66" y="155"/>
                    <a:pt x="64" y="155"/>
                  </a:cubicBezTo>
                  <a:cubicBezTo>
                    <a:pt x="64" y="155"/>
                    <a:pt x="64" y="155"/>
                    <a:pt x="63" y="155"/>
                  </a:cubicBezTo>
                  <a:cubicBezTo>
                    <a:pt x="62" y="154"/>
                    <a:pt x="61" y="153"/>
                    <a:pt x="61" y="153"/>
                  </a:cubicBezTo>
                  <a:cubicBezTo>
                    <a:pt x="59" y="152"/>
                    <a:pt x="58" y="151"/>
                    <a:pt x="56" y="150"/>
                  </a:cubicBezTo>
                  <a:cubicBezTo>
                    <a:pt x="54" y="149"/>
                    <a:pt x="53" y="147"/>
                    <a:pt x="51" y="145"/>
                  </a:cubicBezTo>
                  <a:cubicBezTo>
                    <a:pt x="50" y="142"/>
                    <a:pt x="48" y="139"/>
                    <a:pt x="47" y="137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6" y="133"/>
                    <a:pt x="46" y="132"/>
                    <a:pt x="46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3" y="131"/>
                    <a:pt x="41" y="131"/>
                    <a:pt x="39" y="131"/>
                  </a:cubicBezTo>
                  <a:cubicBezTo>
                    <a:pt x="35" y="131"/>
                    <a:pt x="31" y="129"/>
                    <a:pt x="27" y="128"/>
                  </a:cubicBezTo>
                  <a:cubicBezTo>
                    <a:pt x="26" y="127"/>
                    <a:pt x="24" y="127"/>
                    <a:pt x="24" y="127"/>
                  </a:cubicBezTo>
                  <a:cubicBezTo>
                    <a:pt x="22" y="126"/>
                    <a:pt x="21" y="125"/>
                    <a:pt x="19" y="124"/>
                  </a:cubicBezTo>
                  <a:cubicBezTo>
                    <a:pt x="16" y="123"/>
                    <a:pt x="15" y="120"/>
                    <a:pt x="13" y="118"/>
                  </a:cubicBezTo>
                  <a:cubicBezTo>
                    <a:pt x="10" y="116"/>
                    <a:pt x="8" y="113"/>
                    <a:pt x="6" y="109"/>
                  </a:cubicBezTo>
                  <a:cubicBezTo>
                    <a:pt x="6" y="108"/>
                    <a:pt x="5" y="107"/>
                    <a:pt x="4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3" y="102"/>
                    <a:pt x="3" y="102"/>
                    <a:pt x="3" y="101"/>
                  </a:cubicBezTo>
                  <a:cubicBezTo>
                    <a:pt x="2" y="101"/>
                    <a:pt x="3" y="101"/>
                    <a:pt x="2" y="101"/>
                  </a:cubicBezTo>
                  <a:cubicBezTo>
                    <a:pt x="1" y="95"/>
                    <a:pt x="0" y="89"/>
                    <a:pt x="1" y="83"/>
                  </a:cubicBezTo>
                  <a:cubicBezTo>
                    <a:pt x="1" y="81"/>
                    <a:pt x="1" y="78"/>
                    <a:pt x="2" y="75"/>
                  </a:cubicBezTo>
                  <a:cubicBezTo>
                    <a:pt x="3" y="70"/>
                    <a:pt x="7" y="66"/>
                    <a:pt x="11" y="62"/>
                  </a:cubicBezTo>
                  <a:cubicBezTo>
                    <a:pt x="11" y="61"/>
                    <a:pt x="10" y="60"/>
                    <a:pt x="10" y="60"/>
                  </a:cubicBezTo>
                  <a:cubicBezTo>
                    <a:pt x="8" y="56"/>
                    <a:pt x="7" y="52"/>
                    <a:pt x="7" y="48"/>
                  </a:cubicBezTo>
                  <a:cubicBezTo>
                    <a:pt x="7" y="45"/>
                    <a:pt x="6" y="43"/>
                    <a:pt x="7" y="40"/>
                  </a:cubicBezTo>
                  <a:cubicBezTo>
                    <a:pt x="7" y="37"/>
                    <a:pt x="8" y="34"/>
                    <a:pt x="9" y="31"/>
                  </a:cubicBezTo>
                  <a:cubicBezTo>
                    <a:pt x="11" y="27"/>
                    <a:pt x="13" y="23"/>
                    <a:pt x="15" y="20"/>
                  </a:cubicBezTo>
                  <a:cubicBezTo>
                    <a:pt x="18" y="17"/>
                    <a:pt x="20" y="15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7" y="9"/>
                    <a:pt x="29" y="7"/>
                    <a:pt x="32" y="6"/>
                  </a:cubicBezTo>
                  <a:cubicBezTo>
                    <a:pt x="33" y="6"/>
                    <a:pt x="34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238"/>
            <p:cNvSpPr/>
            <p:nvPr/>
          </p:nvSpPr>
          <p:spPr bwMode="auto">
            <a:xfrm>
              <a:off x="10119" y="4680"/>
              <a:ext cx="643" cy="576"/>
            </a:xfrm>
            <a:custGeom>
              <a:avLst/>
              <a:gdLst>
                <a:gd name="T0" fmla="*/ 89 w 231"/>
                <a:gd name="T1" fmla="*/ 10 h 187"/>
                <a:gd name="T2" fmla="*/ 102 w 231"/>
                <a:gd name="T3" fmla="*/ 21 h 187"/>
                <a:gd name="T4" fmla="*/ 109 w 231"/>
                <a:gd name="T5" fmla="*/ 54 h 187"/>
                <a:gd name="T6" fmla="*/ 82 w 231"/>
                <a:gd name="T7" fmla="*/ 81 h 187"/>
                <a:gd name="T8" fmla="*/ 71 w 231"/>
                <a:gd name="T9" fmla="*/ 78 h 187"/>
                <a:gd name="T10" fmla="*/ 59 w 231"/>
                <a:gd name="T11" fmla="*/ 59 h 187"/>
                <a:gd name="T12" fmla="*/ 80 w 231"/>
                <a:gd name="T13" fmla="*/ 51 h 187"/>
                <a:gd name="T14" fmla="*/ 91 w 231"/>
                <a:gd name="T15" fmla="*/ 50 h 187"/>
                <a:gd name="T16" fmla="*/ 87 w 231"/>
                <a:gd name="T17" fmla="*/ 32 h 187"/>
                <a:gd name="T18" fmla="*/ 71 w 231"/>
                <a:gd name="T19" fmla="*/ 20 h 187"/>
                <a:gd name="T20" fmla="*/ 56 w 231"/>
                <a:gd name="T21" fmla="*/ 18 h 187"/>
                <a:gd name="T22" fmla="*/ 49 w 231"/>
                <a:gd name="T23" fmla="*/ 20 h 187"/>
                <a:gd name="T24" fmla="*/ 35 w 231"/>
                <a:gd name="T25" fmla="*/ 26 h 187"/>
                <a:gd name="T26" fmla="*/ 30 w 231"/>
                <a:gd name="T27" fmla="*/ 58 h 187"/>
                <a:gd name="T28" fmla="*/ 18 w 231"/>
                <a:gd name="T29" fmla="*/ 90 h 187"/>
                <a:gd name="T30" fmla="*/ 29 w 231"/>
                <a:gd name="T31" fmla="*/ 109 h 187"/>
                <a:gd name="T32" fmla="*/ 43 w 231"/>
                <a:gd name="T33" fmla="*/ 113 h 187"/>
                <a:gd name="T34" fmla="*/ 62 w 231"/>
                <a:gd name="T35" fmla="*/ 123 h 187"/>
                <a:gd name="T36" fmla="*/ 69 w 231"/>
                <a:gd name="T37" fmla="*/ 136 h 187"/>
                <a:gd name="T38" fmla="*/ 88 w 231"/>
                <a:gd name="T39" fmla="*/ 145 h 187"/>
                <a:gd name="T40" fmla="*/ 110 w 231"/>
                <a:gd name="T41" fmla="*/ 155 h 187"/>
                <a:gd name="T42" fmla="*/ 127 w 231"/>
                <a:gd name="T43" fmla="*/ 152 h 187"/>
                <a:gd name="T44" fmla="*/ 153 w 231"/>
                <a:gd name="T45" fmla="*/ 142 h 187"/>
                <a:gd name="T46" fmla="*/ 168 w 231"/>
                <a:gd name="T47" fmla="*/ 112 h 187"/>
                <a:gd name="T48" fmla="*/ 209 w 231"/>
                <a:gd name="T49" fmla="*/ 101 h 187"/>
                <a:gd name="T50" fmla="*/ 205 w 231"/>
                <a:gd name="T51" fmla="*/ 74 h 187"/>
                <a:gd name="T52" fmla="*/ 206 w 231"/>
                <a:gd name="T53" fmla="*/ 51 h 187"/>
                <a:gd name="T54" fmla="*/ 199 w 231"/>
                <a:gd name="T55" fmla="*/ 32 h 187"/>
                <a:gd name="T56" fmla="*/ 186 w 231"/>
                <a:gd name="T57" fmla="*/ 24 h 187"/>
                <a:gd name="T58" fmla="*/ 170 w 231"/>
                <a:gd name="T59" fmla="*/ 22 h 187"/>
                <a:gd name="T60" fmla="*/ 155 w 231"/>
                <a:gd name="T61" fmla="*/ 26 h 187"/>
                <a:gd name="T62" fmla="*/ 139 w 231"/>
                <a:gd name="T63" fmla="*/ 52 h 187"/>
                <a:gd name="T64" fmla="*/ 149 w 231"/>
                <a:gd name="T65" fmla="*/ 65 h 187"/>
                <a:gd name="T66" fmla="*/ 155 w 231"/>
                <a:gd name="T67" fmla="*/ 49 h 187"/>
                <a:gd name="T68" fmla="*/ 170 w 231"/>
                <a:gd name="T69" fmla="*/ 70 h 187"/>
                <a:gd name="T70" fmla="*/ 150 w 231"/>
                <a:gd name="T71" fmla="*/ 84 h 187"/>
                <a:gd name="T72" fmla="*/ 123 w 231"/>
                <a:gd name="T73" fmla="*/ 67 h 187"/>
                <a:gd name="T74" fmla="*/ 124 w 231"/>
                <a:gd name="T75" fmla="*/ 29 h 187"/>
                <a:gd name="T76" fmla="*/ 148 w 231"/>
                <a:gd name="T77" fmla="*/ 7 h 187"/>
                <a:gd name="T78" fmla="*/ 185 w 231"/>
                <a:gd name="T79" fmla="*/ 4 h 187"/>
                <a:gd name="T80" fmla="*/ 198 w 231"/>
                <a:gd name="T81" fmla="*/ 9 h 187"/>
                <a:gd name="T82" fmla="*/ 217 w 231"/>
                <a:gd name="T83" fmla="*/ 23 h 187"/>
                <a:gd name="T84" fmla="*/ 221 w 231"/>
                <a:gd name="T85" fmla="*/ 62 h 187"/>
                <a:gd name="T86" fmla="*/ 231 w 231"/>
                <a:gd name="T87" fmla="*/ 84 h 187"/>
                <a:gd name="T88" fmla="*/ 225 w 231"/>
                <a:gd name="T89" fmla="*/ 111 h 187"/>
                <a:gd name="T90" fmla="*/ 203 w 231"/>
                <a:gd name="T91" fmla="*/ 130 h 187"/>
                <a:gd name="T92" fmla="*/ 183 w 231"/>
                <a:gd name="T93" fmla="*/ 134 h 187"/>
                <a:gd name="T94" fmla="*/ 169 w 231"/>
                <a:gd name="T95" fmla="*/ 155 h 187"/>
                <a:gd name="T96" fmla="*/ 154 w 231"/>
                <a:gd name="T97" fmla="*/ 162 h 187"/>
                <a:gd name="T98" fmla="*/ 137 w 231"/>
                <a:gd name="T99" fmla="*/ 167 h 187"/>
                <a:gd name="T100" fmla="*/ 115 w 231"/>
                <a:gd name="T101" fmla="*/ 185 h 187"/>
                <a:gd name="T102" fmla="*/ 92 w 231"/>
                <a:gd name="T103" fmla="*/ 165 h 187"/>
                <a:gd name="T104" fmla="*/ 75 w 231"/>
                <a:gd name="T105" fmla="*/ 159 h 187"/>
                <a:gd name="T106" fmla="*/ 61 w 231"/>
                <a:gd name="T107" fmla="*/ 153 h 187"/>
                <a:gd name="T108" fmla="*/ 47 w 231"/>
                <a:gd name="T109" fmla="*/ 135 h 187"/>
                <a:gd name="T110" fmla="*/ 27 w 231"/>
                <a:gd name="T111" fmla="*/ 128 h 187"/>
                <a:gd name="T112" fmla="*/ 6 w 231"/>
                <a:gd name="T113" fmla="*/ 109 h 187"/>
                <a:gd name="T114" fmla="*/ 2 w 231"/>
                <a:gd name="T115" fmla="*/ 101 h 187"/>
                <a:gd name="T116" fmla="*/ 10 w 231"/>
                <a:gd name="T117" fmla="*/ 60 h 187"/>
                <a:gd name="T118" fmla="*/ 15 w 231"/>
                <a:gd name="T119" fmla="*/ 20 h 187"/>
                <a:gd name="T120" fmla="*/ 35 w 231"/>
                <a:gd name="T121" fmla="*/ 5 h 187"/>
                <a:gd name="T122" fmla="*/ 56 w 231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7">
                  <a:moveTo>
                    <a:pt x="64" y="1"/>
                  </a:moveTo>
                  <a:cubicBezTo>
                    <a:pt x="66" y="1"/>
                    <a:pt x="69" y="2"/>
                    <a:pt x="71" y="2"/>
                  </a:cubicBezTo>
                  <a:cubicBezTo>
                    <a:pt x="72" y="3"/>
                    <a:pt x="73" y="3"/>
                    <a:pt x="74" y="3"/>
                  </a:cubicBezTo>
                  <a:cubicBezTo>
                    <a:pt x="79" y="5"/>
                    <a:pt x="84" y="7"/>
                    <a:pt x="89" y="10"/>
                  </a:cubicBezTo>
                  <a:cubicBezTo>
                    <a:pt x="90" y="10"/>
                    <a:pt x="90" y="11"/>
                    <a:pt x="91" y="11"/>
                  </a:cubicBezTo>
                  <a:cubicBezTo>
                    <a:pt x="92" y="12"/>
                    <a:pt x="94" y="13"/>
                    <a:pt x="96" y="15"/>
                  </a:cubicBezTo>
                  <a:cubicBezTo>
                    <a:pt x="98" y="17"/>
                    <a:pt x="100" y="19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6"/>
                    <a:pt x="106" y="30"/>
                    <a:pt x="108" y="34"/>
                  </a:cubicBezTo>
                  <a:cubicBezTo>
                    <a:pt x="109" y="37"/>
                    <a:pt x="109" y="40"/>
                    <a:pt x="109" y="43"/>
                  </a:cubicBezTo>
                  <a:cubicBezTo>
                    <a:pt x="109" y="46"/>
                    <a:pt x="110" y="49"/>
                    <a:pt x="109" y="52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6" y="65"/>
                    <a:pt x="102" y="70"/>
                    <a:pt x="98" y="75"/>
                  </a:cubicBezTo>
                  <a:cubicBezTo>
                    <a:pt x="95" y="77"/>
                    <a:pt x="92" y="78"/>
                    <a:pt x="89" y="80"/>
                  </a:cubicBezTo>
                  <a:cubicBezTo>
                    <a:pt x="87" y="80"/>
                    <a:pt x="85" y="81"/>
                    <a:pt x="82" y="81"/>
                  </a:cubicBezTo>
                  <a:cubicBezTo>
                    <a:pt x="81" y="81"/>
                    <a:pt x="81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7" y="81"/>
                    <a:pt x="76" y="80"/>
                  </a:cubicBezTo>
                  <a:cubicBezTo>
                    <a:pt x="74" y="80"/>
                    <a:pt x="72" y="79"/>
                    <a:pt x="71" y="78"/>
                  </a:cubicBezTo>
                  <a:cubicBezTo>
                    <a:pt x="69" y="77"/>
                    <a:pt x="67" y="76"/>
                    <a:pt x="66" y="75"/>
                  </a:cubicBezTo>
                  <a:cubicBezTo>
                    <a:pt x="65" y="74"/>
                    <a:pt x="64" y="74"/>
                    <a:pt x="64" y="73"/>
                  </a:cubicBezTo>
                  <a:cubicBezTo>
                    <a:pt x="61" y="71"/>
                    <a:pt x="60" y="68"/>
                    <a:pt x="60" y="64"/>
                  </a:cubicBezTo>
                  <a:cubicBezTo>
                    <a:pt x="59" y="63"/>
                    <a:pt x="59" y="61"/>
                    <a:pt x="59" y="59"/>
                  </a:cubicBezTo>
                  <a:cubicBezTo>
                    <a:pt x="60" y="56"/>
                    <a:pt x="61" y="52"/>
                    <a:pt x="64" y="51"/>
                  </a:cubicBezTo>
                  <a:cubicBezTo>
                    <a:pt x="65" y="50"/>
                    <a:pt x="65" y="49"/>
                    <a:pt x="66" y="48"/>
                  </a:cubicBezTo>
                  <a:cubicBezTo>
                    <a:pt x="68" y="46"/>
                    <a:pt x="71" y="45"/>
                    <a:pt x="74" y="46"/>
                  </a:cubicBezTo>
                  <a:cubicBezTo>
                    <a:pt x="77" y="47"/>
                    <a:pt x="80" y="48"/>
                    <a:pt x="80" y="51"/>
                  </a:cubicBezTo>
                  <a:cubicBezTo>
                    <a:pt x="81" y="54"/>
                    <a:pt x="80" y="57"/>
                    <a:pt x="79" y="59"/>
                  </a:cubicBezTo>
                  <a:cubicBezTo>
                    <a:pt x="79" y="61"/>
                    <a:pt x="81" y="61"/>
                    <a:pt x="82" y="62"/>
                  </a:cubicBezTo>
                  <a:cubicBezTo>
                    <a:pt x="83" y="63"/>
                    <a:pt x="84" y="62"/>
                    <a:pt x="85" y="61"/>
                  </a:cubicBezTo>
                  <a:cubicBezTo>
                    <a:pt x="88" y="58"/>
                    <a:pt x="90" y="55"/>
                    <a:pt x="91" y="50"/>
                  </a:cubicBezTo>
                  <a:cubicBezTo>
                    <a:pt x="91" y="48"/>
                    <a:pt x="92" y="45"/>
                    <a:pt x="92" y="43"/>
                  </a:cubicBezTo>
                  <a:cubicBezTo>
                    <a:pt x="91" y="41"/>
                    <a:pt x="91" y="39"/>
                    <a:pt x="90" y="38"/>
                  </a:cubicBezTo>
                  <a:cubicBezTo>
                    <a:pt x="89" y="37"/>
                    <a:pt x="89" y="35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6" y="31"/>
                    <a:pt x="85" y="31"/>
                    <a:pt x="85" y="30"/>
                  </a:cubicBezTo>
                  <a:cubicBezTo>
                    <a:pt x="83" y="28"/>
                    <a:pt x="82" y="27"/>
                    <a:pt x="80" y="25"/>
                  </a:cubicBezTo>
                  <a:cubicBezTo>
                    <a:pt x="78" y="24"/>
                    <a:pt x="76" y="23"/>
                    <a:pt x="74" y="21"/>
                  </a:cubicBezTo>
                  <a:cubicBezTo>
                    <a:pt x="73" y="20"/>
                    <a:pt x="72" y="21"/>
                    <a:pt x="71" y="20"/>
                  </a:cubicBezTo>
                  <a:cubicBezTo>
                    <a:pt x="69" y="20"/>
                    <a:pt x="68" y="19"/>
                    <a:pt x="67" y="19"/>
                  </a:cubicBezTo>
                  <a:cubicBezTo>
                    <a:pt x="67" y="19"/>
                    <a:pt x="66" y="19"/>
                    <a:pt x="65" y="18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50" y="19"/>
                    <a:pt x="50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7" y="20"/>
                    <a:pt x="46" y="21"/>
                    <a:pt x="44" y="21"/>
                  </a:cubicBezTo>
                  <a:cubicBezTo>
                    <a:pt x="43" y="22"/>
                    <a:pt x="41" y="22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3" y="28"/>
                    <a:pt x="31" y="30"/>
                    <a:pt x="29" y="32"/>
                  </a:cubicBezTo>
                  <a:cubicBezTo>
                    <a:pt x="27" y="36"/>
                    <a:pt x="25" y="40"/>
                    <a:pt x="25" y="44"/>
                  </a:cubicBezTo>
                  <a:cubicBezTo>
                    <a:pt x="25" y="47"/>
                    <a:pt x="26" y="50"/>
                    <a:pt x="27" y="52"/>
                  </a:cubicBezTo>
                  <a:cubicBezTo>
                    <a:pt x="28" y="54"/>
                    <a:pt x="29" y="57"/>
                    <a:pt x="30" y="58"/>
                  </a:cubicBezTo>
                  <a:cubicBezTo>
                    <a:pt x="31" y="60"/>
                    <a:pt x="33" y="62"/>
                    <a:pt x="33" y="64"/>
                  </a:cubicBezTo>
                  <a:cubicBezTo>
                    <a:pt x="33" y="65"/>
                    <a:pt x="32" y="64"/>
                    <a:pt x="32" y="65"/>
                  </a:cubicBezTo>
                  <a:cubicBezTo>
                    <a:pt x="27" y="68"/>
                    <a:pt x="23" y="72"/>
                    <a:pt x="21" y="78"/>
                  </a:cubicBezTo>
                  <a:cubicBezTo>
                    <a:pt x="19" y="81"/>
                    <a:pt x="19" y="85"/>
                    <a:pt x="18" y="90"/>
                  </a:cubicBezTo>
                  <a:cubicBezTo>
                    <a:pt x="19" y="93"/>
                    <a:pt x="19" y="97"/>
                    <a:pt x="21" y="100"/>
                  </a:cubicBezTo>
                  <a:cubicBezTo>
                    <a:pt x="21" y="101"/>
                    <a:pt x="22" y="102"/>
                    <a:pt x="22" y="102"/>
                  </a:cubicBezTo>
                  <a:cubicBezTo>
                    <a:pt x="23" y="104"/>
                    <a:pt x="24" y="104"/>
                    <a:pt x="25" y="105"/>
                  </a:cubicBezTo>
                  <a:cubicBezTo>
                    <a:pt x="26" y="107"/>
                    <a:pt x="27" y="108"/>
                    <a:pt x="29" y="109"/>
                  </a:cubicBezTo>
                  <a:cubicBezTo>
                    <a:pt x="29" y="110"/>
                    <a:pt x="30" y="110"/>
                    <a:pt x="31" y="110"/>
                  </a:cubicBezTo>
                  <a:cubicBezTo>
                    <a:pt x="32" y="111"/>
                    <a:pt x="33" y="111"/>
                    <a:pt x="34" y="112"/>
                  </a:cubicBezTo>
                  <a:cubicBezTo>
                    <a:pt x="37" y="112"/>
                    <a:pt x="39" y="113"/>
                    <a:pt x="41" y="113"/>
                  </a:cubicBezTo>
                  <a:cubicBezTo>
                    <a:pt x="42" y="113"/>
                    <a:pt x="42" y="113"/>
                    <a:pt x="4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4" y="113"/>
                    <a:pt x="58" y="112"/>
                    <a:pt x="62" y="112"/>
                  </a:cubicBezTo>
                  <a:cubicBezTo>
                    <a:pt x="62" y="113"/>
                    <a:pt x="62" y="115"/>
                    <a:pt x="62" y="116"/>
                  </a:cubicBezTo>
                  <a:cubicBezTo>
                    <a:pt x="61" y="118"/>
                    <a:pt x="61" y="121"/>
                    <a:pt x="62" y="123"/>
                  </a:cubicBezTo>
                  <a:cubicBezTo>
                    <a:pt x="61" y="124"/>
                    <a:pt x="62" y="124"/>
                    <a:pt x="62" y="124"/>
                  </a:cubicBezTo>
                  <a:cubicBezTo>
                    <a:pt x="62" y="126"/>
                    <a:pt x="63" y="128"/>
                    <a:pt x="64" y="130"/>
                  </a:cubicBezTo>
                  <a:cubicBezTo>
                    <a:pt x="65" y="131"/>
                    <a:pt x="67" y="133"/>
                    <a:pt x="68" y="135"/>
                  </a:cubicBezTo>
                  <a:cubicBezTo>
                    <a:pt x="69" y="135"/>
                    <a:pt x="69" y="136"/>
                    <a:pt x="69" y="136"/>
                  </a:cubicBezTo>
                  <a:cubicBezTo>
                    <a:pt x="72" y="139"/>
                    <a:pt x="74" y="140"/>
                    <a:pt x="77" y="142"/>
                  </a:cubicBezTo>
                  <a:cubicBezTo>
                    <a:pt x="77" y="142"/>
                    <a:pt x="78" y="142"/>
                    <a:pt x="78" y="142"/>
                  </a:cubicBezTo>
                  <a:cubicBezTo>
                    <a:pt x="81" y="143"/>
                    <a:pt x="84" y="144"/>
                    <a:pt x="86" y="145"/>
                  </a:cubicBezTo>
                  <a:cubicBezTo>
                    <a:pt x="87" y="145"/>
                    <a:pt x="88" y="145"/>
                    <a:pt x="88" y="145"/>
                  </a:cubicBezTo>
                  <a:cubicBezTo>
                    <a:pt x="90" y="146"/>
                    <a:pt x="92" y="146"/>
                    <a:pt x="93" y="147"/>
                  </a:cubicBezTo>
                  <a:cubicBezTo>
                    <a:pt x="94" y="147"/>
                    <a:pt x="95" y="147"/>
                    <a:pt x="96" y="148"/>
                  </a:cubicBezTo>
                  <a:cubicBezTo>
                    <a:pt x="98" y="148"/>
                    <a:pt x="99" y="149"/>
                    <a:pt x="101" y="149"/>
                  </a:cubicBezTo>
                  <a:cubicBezTo>
                    <a:pt x="104" y="151"/>
                    <a:pt x="107" y="152"/>
                    <a:pt x="110" y="155"/>
                  </a:cubicBezTo>
                  <a:cubicBezTo>
                    <a:pt x="112" y="156"/>
                    <a:pt x="113" y="158"/>
                    <a:pt x="114" y="160"/>
                  </a:cubicBezTo>
                  <a:cubicBezTo>
                    <a:pt x="116" y="160"/>
                    <a:pt x="116" y="159"/>
                    <a:pt x="117" y="158"/>
                  </a:cubicBezTo>
                  <a:cubicBezTo>
                    <a:pt x="118" y="157"/>
                    <a:pt x="119" y="157"/>
                    <a:pt x="120" y="156"/>
                  </a:cubicBezTo>
                  <a:cubicBezTo>
                    <a:pt x="122" y="155"/>
                    <a:pt x="125" y="153"/>
                    <a:pt x="127" y="152"/>
                  </a:cubicBezTo>
                  <a:cubicBezTo>
                    <a:pt x="128" y="152"/>
                    <a:pt x="129" y="151"/>
                    <a:pt x="131" y="151"/>
                  </a:cubicBezTo>
                  <a:cubicBezTo>
                    <a:pt x="132" y="150"/>
                    <a:pt x="134" y="149"/>
                    <a:pt x="135" y="149"/>
                  </a:cubicBezTo>
                  <a:cubicBezTo>
                    <a:pt x="139" y="148"/>
                    <a:pt x="142" y="146"/>
                    <a:pt x="146" y="145"/>
                  </a:cubicBezTo>
                  <a:cubicBezTo>
                    <a:pt x="148" y="144"/>
                    <a:pt x="151" y="143"/>
                    <a:pt x="153" y="142"/>
                  </a:cubicBezTo>
                  <a:cubicBezTo>
                    <a:pt x="156" y="140"/>
                    <a:pt x="159" y="139"/>
                    <a:pt x="160" y="136"/>
                  </a:cubicBezTo>
                  <a:cubicBezTo>
                    <a:pt x="161" y="135"/>
                    <a:pt x="162" y="134"/>
                    <a:pt x="162" y="134"/>
                  </a:cubicBezTo>
                  <a:cubicBezTo>
                    <a:pt x="166" y="129"/>
                    <a:pt x="166" y="122"/>
                    <a:pt x="166" y="117"/>
                  </a:cubicBezTo>
                  <a:cubicBezTo>
                    <a:pt x="167" y="115"/>
                    <a:pt x="165" y="112"/>
                    <a:pt x="168" y="112"/>
                  </a:cubicBezTo>
                  <a:cubicBezTo>
                    <a:pt x="173" y="113"/>
                    <a:pt x="178" y="115"/>
                    <a:pt x="183" y="115"/>
                  </a:cubicBezTo>
                  <a:cubicBezTo>
                    <a:pt x="187" y="115"/>
                    <a:pt x="190" y="115"/>
                    <a:pt x="194" y="113"/>
                  </a:cubicBezTo>
                  <a:cubicBezTo>
                    <a:pt x="198" y="112"/>
                    <a:pt x="201" y="111"/>
                    <a:pt x="204" y="108"/>
                  </a:cubicBezTo>
                  <a:cubicBezTo>
                    <a:pt x="206" y="106"/>
                    <a:pt x="207" y="104"/>
                    <a:pt x="209" y="101"/>
                  </a:cubicBezTo>
                  <a:cubicBezTo>
                    <a:pt x="209" y="101"/>
                    <a:pt x="210" y="100"/>
                    <a:pt x="210" y="99"/>
                  </a:cubicBezTo>
                  <a:cubicBezTo>
                    <a:pt x="211" y="95"/>
                    <a:pt x="212" y="89"/>
                    <a:pt x="211" y="84"/>
                  </a:cubicBezTo>
                  <a:cubicBezTo>
                    <a:pt x="211" y="82"/>
                    <a:pt x="210" y="80"/>
                    <a:pt x="209" y="78"/>
                  </a:cubicBezTo>
                  <a:cubicBezTo>
                    <a:pt x="207" y="77"/>
                    <a:pt x="206" y="76"/>
                    <a:pt x="205" y="74"/>
                  </a:cubicBezTo>
                  <a:cubicBezTo>
                    <a:pt x="204" y="73"/>
                    <a:pt x="203" y="72"/>
                    <a:pt x="201" y="71"/>
                  </a:cubicBezTo>
                  <a:cubicBezTo>
                    <a:pt x="201" y="69"/>
                    <a:pt x="197" y="68"/>
                    <a:pt x="199" y="65"/>
                  </a:cubicBezTo>
                  <a:cubicBezTo>
                    <a:pt x="201" y="62"/>
                    <a:pt x="203" y="59"/>
                    <a:pt x="205" y="55"/>
                  </a:cubicBezTo>
                  <a:cubicBezTo>
                    <a:pt x="205" y="54"/>
                    <a:pt x="206" y="52"/>
                    <a:pt x="206" y="51"/>
                  </a:cubicBezTo>
                  <a:cubicBezTo>
                    <a:pt x="206" y="50"/>
                    <a:pt x="207" y="48"/>
                    <a:pt x="207" y="46"/>
                  </a:cubicBezTo>
                  <a:cubicBezTo>
                    <a:pt x="207" y="44"/>
                    <a:pt x="206" y="43"/>
                    <a:pt x="206" y="41"/>
                  </a:cubicBezTo>
                  <a:cubicBezTo>
                    <a:pt x="204" y="40"/>
                    <a:pt x="204" y="39"/>
                    <a:pt x="203" y="38"/>
                  </a:cubicBezTo>
                  <a:cubicBezTo>
                    <a:pt x="203" y="36"/>
                    <a:pt x="201" y="34"/>
                    <a:pt x="199" y="32"/>
                  </a:cubicBezTo>
                  <a:cubicBezTo>
                    <a:pt x="198" y="31"/>
                    <a:pt x="197" y="30"/>
                    <a:pt x="195" y="29"/>
                  </a:cubicBezTo>
                  <a:cubicBezTo>
                    <a:pt x="193" y="28"/>
                    <a:pt x="192" y="27"/>
                    <a:pt x="190" y="26"/>
                  </a:cubicBezTo>
                  <a:cubicBezTo>
                    <a:pt x="190" y="25"/>
                    <a:pt x="189" y="26"/>
                    <a:pt x="189" y="25"/>
                  </a:cubicBezTo>
                  <a:cubicBezTo>
                    <a:pt x="188" y="25"/>
                    <a:pt x="187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4" y="23"/>
                    <a:pt x="182" y="23"/>
                    <a:pt x="180" y="22"/>
                  </a:cubicBezTo>
                  <a:cubicBezTo>
                    <a:pt x="178" y="23"/>
                    <a:pt x="176" y="22"/>
                    <a:pt x="174" y="22"/>
                  </a:cubicBezTo>
                  <a:cubicBezTo>
                    <a:pt x="173" y="22"/>
                    <a:pt x="171" y="22"/>
                    <a:pt x="170" y="22"/>
                  </a:cubicBezTo>
                  <a:cubicBezTo>
                    <a:pt x="169" y="22"/>
                    <a:pt x="168" y="22"/>
                    <a:pt x="168" y="22"/>
                  </a:cubicBezTo>
                  <a:cubicBezTo>
                    <a:pt x="165" y="22"/>
                    <a:pt x="163" y="23"/>
                    <a:pt x="160" y="23"/>
                  </a:cubicBezTo>
                  <a:cubicBezTo>
                    <a:pt x="159" y="24"/>
                    <a:pt x="158" y="24"/>
                    <a:pt x="158" y="24"/>
                  </a:cubicBezTo>
                  <a:cubicBezTo>
                    <a:pt x="157" y="25"/>
                    <a:pt x="156" y="25"/>
                    <a:pt x="155" y="26"/>
                  </a:cubicBezTo>
                  <a:cubicBezTo>
                    <a:pt x="152" y="27"/>
                    <a:pt x="150" y="29"/>
                    <a:pt x="147" y="31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1" y="39"/>
                    <a:pt x="139" y="42"/>
                    <a:pt x="139" y="47"/>
                  </a:cubicBezTo>
                  <a:cubicBezTo>
                    <a:pt x="139" y="48"/>
                    <a:pt x="138" y="50"/>
                    <a:pt x="139" y="52"/>
                  </a:cubicBezTo>
                  <a:cubicBezTo>
                    <a:pt x="139" y="54"/>
                    <a:pt x="139" y="56"/>
                    <a:pt x="140" y="58"/>
                  </a:cubicBezTo>
                  <a:cubicBezTo>
                    <a:pt x="141" y="60"/>
                    <a:pt x="142" y="61"/>
                    <a:pt x="142" y="62"/>
                  </a:cubicBezTo>
                  <a:cubicBezTo>
                    <a:pt x="143" y="62"/>
                    <a:pt x="143" y="63"/>
                    <a:pt x="144" y="63"/>
                  </a:cubicBezTo>
                  <a:cubicBezTo>
                    <a:pt x="146" y="64"/>
                    <a:pt x="147" y="66"/>
                    <a:pt x="149" y="65"/>
                  </a:cubicBezTo>
                  <a:cubicBezTo>
                    <a:pt x="150" y="64"/>
                    <a:pt x="150" y="62"/>
                    <a:pt x="150" y="61"/>
                  </a:cubicBezTo>
                  <a:cubicBezTo>
                    <a:pt x="148" y="59"/>
                    <a:pt x="149" y="55"/>
                    <a:pt x="150" y="52"/>
                  </a:cubicBezTo>
                  <a:cubicBezTo>
                    <a:pt x="151" y="51"/>
                    <a:pt x="152" y="50"/>
                    <a:pt x="153" y="49"/>
                  </a:cubicBezTo>
                  <a:cubicBezTo>
                    <a:pt x="154" y="49"/>
                    <a:pt x="154" y="49"/>
                    <a:pt x="155" y="49"/>
                  </a:cubicBezTo>
                  <a:cubicBezTo>
                    <a:pt x="157" y="48"/>
                    <a:pt x="160" y="48"/>
                    <a:pt x="162" y="49"/>
                  </a:cubicBezTo>
                  <a:cubicBezTo>
                    <a:pt x="162" y="50"/>
                    <a:pt x="162" y="51"/>
                    <a:pt x="163" y="51"/>
                  </a:cubicBezTo>
                  <a:cubicBezTo>
                    <a:pt x="168" y="52"/>
                    <a:pt x="170" y="56"/>
                    <a:pt x="171" y="60"/>
                  </a:cubicBezTo>
                  <a:cubicBezTo>
                    <a:pt x="171" y="63"/>
                    <a:pt x="171" y="67"/>
                    <a:pt x="170" y="70"/>
                  </a:cubicBezTo>
                  <a:cubicBezTo>
                    <a:pt x="168" y="73"/>
                    <a:pt x="166" y="76"/>
                    <a:pt x="164" y="78"/>
                  </a:cubicBezTo>
                  <a:cubicBezTo>
                    <a:pt x="162" y="80"/>
                    <a:pt x="160" y="80"/>
                    <a:pt x="159" y="82"/>
                  </a:cubicBezTo>
                  <a:cubicBezTo>
                    <a:pt x="158" y="83"/>
                    <a:pt x="157" y="83"/>
                    <a:pt x="155" y="83"/>
                  </a:cubicBezTo>
                  <a:cubicBezTo>
                    <a:pt x="154" y="84"/>
                    <a:pt x="152" y="85"/>
                    <a:pt x="150" y="84"/>
                  </a:cubicBezTo>
                  <a:cubicBezTo>
                    <a:pt x="146" y="85"/>
                    <a:pt x="142" y="84"/>
                    <a:pt x="139" y="82"/>
                  </a:cubicBezTo>
                  <a:cubicBezTo>
                    <a:pt x="137" y="81"/>
                    <a:pt x="135" y="80"/>
                    <a:pt x="133" y="79"/>
                  </a:cubicBezTo>
                  <a:cubicBezTo>
                    <a:pt x="132" y="78"/>
                    <a:pt x="129" y="76"/>
                    <a:pt x="128" y="74"/>
                  </a:cubicBezTo>
                  <a:cubicBezTo>
                    <a:pt x="126" y="72"/>
                    <a:pt x="125" y="70"/>
                    <a:pt x="123" y="67"/>
                  </a:cubicBezTo>
                  <a:cubicBezTo>
                    <a:pt x="121" y="64"/>
                    <a:pt x="120" y="60"/>
                    <a:pt x="119" y="56"/>
                  </a:cubicBezTo>
                  <a:cubicBezTo>
                    <a:pt x="118" y="51"/>
                    <a:pt x="119" y="44"/>
                    <a:pt x="120" y="39"/>
                  </a:cubicBezTo>
                  <a:cubicBezTo>
                    <a:pt x="121" y="37"/>
                    <a:pt x="121" y="36"/>
                    <a:pt x="122" y="35"/>
                  </a:cubicBezTo>
                  <a:cubicBezTo>
                    <a:pt x="123" y="33"/>
                    <a:pt x="123" y="31"/>
                    <a:pt x="124" y="29"/>
                  </a:cubicBezTo>
                  <a:cubicBezTo>
                    <a:pt x="127" y="26"/>
                    <a:pt x="128" y="22"/>
                    <a:pt x="132" y="19"/>
                  </a:cubicBezTo>
                  <a:cubicBezTo>
                    <a:pt x="134" y="17"/>
                    <a:pt x="136" y="14"/>
                    <a:pt x="139" y="13"/>
                  </a:cubicBezTo>
                  <a:cubicBezTo>
                    <a:pt x="140" y="12"/>
                    <a:pt x="141" y="10"/>
                    <a:pt x="143" y="10"/>
                  </a:cubicBezTo>
                  <a:cubicBezTo>
                    <a:pt x="145" y="9"/>
                    <a:pt x="146" y="8"/>
                    <a:pt x="148" y="7"/>
                  </a:cubicBezTo>
                  <a:cubicBezTo>
                    <a:pt x="151" y="6"/>
                    <a:pt x="155" y="5"/>
                    <a:pt x="159" y="4"/>
                  </a:cubicBezTo>
                  <a:cubicBezTo>
                    <a:pt x="161" y="4"/>
                    <a:pt x="164" y="3"/>
                    <a:pt x="166" y="3"/>
                  </a:cubicBezTo>
                  <a:cubicBezTo>
                    <a:pt x="170" y="3"/>
                    <a:pt x="173" y="3"/>
                    <a:pt x="177" y="3"/>
                  </a:cubicBezTo>
                  <a:cubicBezTo>
                    <a:pt x="179" y="3"/>
                    <a:pt x="182" y="4"/>
                    <a:pt x="185" y="4"/>
                  </a:cubicBezTo>
                  <a:cubicBezTo>
                    <a:pt x="185" y="4"/>
                    <a:pt x="185" y="5"/>
                    <a:pt x="186" y="4"/>
                  </a:cubicBezTo>
                  <a:cubicBezTo>
                    <a:pt x="188" y="5"/>
                    <a:pt x="190" y="6"/>
                    <a:pt x="192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4" y="7"/>
                    <a:pt x="196" y="7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cubicBezTo>
                    <a:pt x="202" y="10"/>
                    <a:pt x="204" y="12"/>
                    <a:pt x="206" y="13"/>
                  </a:cubicBezTo>
                  <a:cubicBezTo>
                    <a:pt x="209" y="15"/>
                    <a:pt x="213" y="18"/>
                    <a:pt x="215" y="21"/>
                  </a:cubicBezTo>
                  <a:cubicBezTo>
                    <a:pt x="216" y="21"/>
                    <a:pt x="217" y="22"/>
                    <a:pt x="217" y="23"/>
                  </a:cubicBezTo>
                  <a:cubicBezTo>
                    <a:pt x="221" y="26"/>
                    <a:pt x="222" y="31"/>
                    <a:pt x="224" y="37"/>
                  </a:cubicBezTo>
                  <a:cubicBezTo>
                    <a:pt x="224" y="39"/>
                    <a:pt x="225" y="42"/>
                    <a:pt x="225" y="45"/>
                  </a:cubicBezTo>
                  <a:cubicBezTo>
                    <a:pt x="225" y="50"/>
                    <a:pt x="225" y="55"/>
                    <a:pt x="223" y="59"/>
                  </a:cubicBezTo>
                  <a:cubicBezTo>
                    <a:pt x="223" y="60"/>
                    <a:pt x="222" y="61"/>
                    <a:pt x="221" y="62"/>
                  </a:cubicBezTo>
                  <a:cubicBezTo>
                    <a:pt x="221" y="63"/>
                    <a:pt x="221" y="64"/>
                    <a:pt x="221" y="64"/>
                  </a:cubicBezTo>
                  <a:cubicBezTo>
                    <a:pt x="225" y="69"/>
                    <a:pt x="228" y="74"/>
                    <a:pt x="230" y="80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4"/>
                    <a:pt x="231" y="95"/>
                    <a:pt x="230" y="97"/>
                  </a:cubicBezTo>
                  <a:cubicBezTo>
                    <a:pt x="230" y="99"/>
                    <a:pt x="229" y="101"/>
                    <a:pt x="229" y="103"/>
                  </a:cubicBezTo>
                  <a:cubicBezTo>
                    <a:pt x="228" y="105"/>
                    <a:pt x="227" y="108"/>
                    <a:pt x="225" y="111"/>
                  </a:cubicBezTo>
                  <a:cubicBezTo>
                    <a:pt x="224" y="113"/>
                    <a:pt x="222" y="115"/>
                    <a:pt x="220" y="118"/>
                  </a:cubicBezTo>
                  <a:cubicBezTo>
                    <a:pt x="220" y="118"/>
                    <a:pt x="220" y="118"/>
                    <a:pt x="219" y="119"/>
                  </a:cubicBezTo>
                  <a:cubicBezTo>
                    <a:pt x="217" y="121"/>
                    <a:pt x="214" y="124"/>
                    <a:pt x="211" y="126"/>
                  </a:cubicBezTo>
                  <a:cubicBezTo>
                    <a:pt x="209" y="127"/>
                    <a:pt x="206" y="129"/>
                    <a:pt x="203" y="130"/>
                  </a:cubicBezTo>
                  <a:cubicBezTo>
                    <a:pt x="202" y="131"/>
                    <a:pt x="201" y="132"/>
                    <a:pt x="200" y="132"/>
                  </a:cubicBezTo>
                  <a:cubicBezTo>
                    <a:pt x="198" y="132"/>
                    <a:pt x="196" y="133"/>
                    <a:pt x="195" y="133"/>
                  </a:cubicBezTo>
                  <a:cubicBezTo>
                    <a:pt x="192" y="133"/>
                    <a:pt x="190" y="133"/>
                    <a:pt x="187" y="134"/>
                  </a:cubicBezTo>
                  <a:cubicBezTo>
                    <a:pt x="185" y="134"/>
                    <a:pt x="184" y="133"/>
                    <a:pt x="183" y="134"/>
                  </a:cubicBezTo>
                  <a:cubicBezTo>
                    <a:pt x="182" y="136"/>
                    <a:pt x="181" y="139"/>
                    <a:pt x="180" y="141"/>
                  </a:cubicBezTo>
                  <a:cubicBezTo>
                    <a:pt x="179" y="143"/>
                    <a:pt x="178" y="144"/>
                    <a:pt x="177" y="146"/>
                  </a:cubicBezTo>
                  <a:cubicBezTo>
                    <a:pt x="177" y="148"/>
                    <a:pt x="174" y="149"/>
                    <a:pt x="174" y="151"/>
                  </a:cubicBezTo>
                  <a:cubicBezTo>
                    <a:pt x="172" y="152"/>
                    <a:pt x="171" y="154"/>
                    <a:pt x="169" y="155"/>
                  </a:cubicBezTo>
                  <a:cubicBezTo>
                    <a:pt x="168" y="156"/>
                    <a:pt x="167" y="156"/>
                    <a:pt x="166" y="157"/>
                  </a:cubicBezTo>
                  <a:cubicBezTo>
                    <a:pt x="164" y="158"/>
                    <a:pt x="163" y="159"/>
                    <a:pt x="162" y="159"/>
                  </a:cubicBezTo>
                  <a:cubicBezTo>
                    <a:pt x="161" y="159"/>
                    <a:pt x="161" y="160"/>
                    <a:pt x="160" y="160"/>
                  </a:cubicBezTo>
                  <a:cubicBezTo>
                    <a:pt x="158" y="161"/>
                    <a:pt x="156" y="162"/>
                    <a:pt x="154" y="162"/>
                  </a:cubicBezTo>
                  <a:cubicBezTo>
                    <a:pt x="150" y="163"/>
                    <a:pt x="147" y="165"/>
                    <a:pt x="143" y="165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1" y="166"/>
                    <a:pt x="139" y="166"/>
                    <a:pt x="138" y="167"/>
                  </a:cubicBezTo>
                  <a:cubicBezTo>
                    <a:pt x="138" y="167"/>
                    <a:pt x="137" y="167"/>
                    <a:pt x="137" y="167"/>
                  </a:cubicBezTo>
                  <a:cubicBezTo>
                    <a:pt x="136" y="168"/>
                    <a:pt x="134" y="168"/>
                    <a:pt x="133" y="169"/>
                  </a:cubicBezTo>
                  <a:cubicBezTo>
                    <a:pt x="130" y="170"/>
                    <a:pt x="128" y="171"/>
                    <a:pt x="126" y="173"/>
                  </a:cubicBezTo>
                  <a:cubicBezTo>
                    <a:pt x="125" y="173"/>
                    <a:pt x="125" y="174"/>
                    <a:pt x="124" y="174"/>
                  </a:cubicBezTo>
                  <a:cubicBezTo>
                    <a:pt x="121" y="178"/>
                    <a:pt x="117" y="181"/>
                    <a:pt x="115" y="185"/>
                  </a:cubicBezTo>
                  <a:cubicBezTo>
                    <a:pt x="114" y="185"/>
                    <a:pt x="114" y="187"/>
                    <a:pt x="113" y="186"/>
                  </a:cubicBezTo>
                  <a:cubicBezTo>
                    <a:pt x="111" y="182"/>
                    <a:pt x="108" y="179"/>
                    <a:pt x="105" y="175"/>
                  </a:cubicBezTo>
                  <a:cubicBezTo>
                    <a:pt x="103" y="173"/>
                    <a:pt x="101" y="171"/>
                    <a:pt x="99" y="169"/>
                  </a:cubicBezTo>
                  <a:cubicBezTo>
                    <a:pt x="97" y="167"/>
                    <a:pt x="94" y="166"/>
                    <a:pt x="92" y="165"/>
                  </a:cubicBezTo>
                  <a:cubicBezTo>
                    <a:pt x="92" y="165"/>
                    <a:pt x="92" y="164"/>
                    <a:pt x="91" y="164"/>
                  </a:cubicBezTo>
                  <a:cubicBezTo>
                    <a:pt x="90" y="164"/>
                    <a:pt x="89" y="163"/>
                    <a:pt x="88" y="163"/>
                  </a:cubicBezTo>
                  <a:cubicBezTo>
                    <a:pt x="84" y="162"/>
                    <a:pt x="80" y="160"/>
                    <a:pt x="77" y="160"/>
                  </a:cubicBezTo>
                  <a:cubicBezTo>
                    <a:pt x="77" y="159"/>
                    <a:pt x="76" y="160"/>
                    <a:pt x="75" y="159"/>
                  </a:cubicBezTo>
                  <a:cubicBezTo>
                    <a:pt x="73" y="158"/>
                    <a:pt x="71" y="158"/>
                    <a:pt x="69" y="157"/>
                  </a:cubicBezTo>
                  <a:cubicBezTo>
                    <a:pt x="67" y="157"/>
                    <a:pt x="66" y="155"/>
                    <a:pt x="64" y="155"/>
                  </a:cubicBezTo>
                  <a:cubicBezTo>
                    <a:pt x="64" y="155"/>
                    <a:pt x="64" y="155"/>
                    <a:pt x="63" y="155"/>
                  </a:cubicBezTo>
                  <a:cubicBezTo>
                    <a:pt x="62" y="154"/>
                    <a:pt x="61" y="153"/>
                    <a:pt x="61" y="153"/>
                  </a:cubicBezTo>
                  <a:cubicBezTo>
                    <a:pt x="59" y="152"/>
                    <a:pt x="58" y="151"/>
                    <a:pt x="56" y="150"/>
                  </a:cubicBezTo>
                  <a:cubicBezTo>
                    <a:pt x="54" y="149"/>
                    <a:pt x="53" y="147"/>
                    <a:pt x="51" y="145"/>
                  </a:cubicBezTo>
                  <a:cubicBezTo>
                    <a:pt x="50" y="142"/>
                    <a:pt x="48" y="139"/>
                    <a:pt x="47" y="137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6" y="133"/>
                    <a:pt x="46" y="132"/>
                    <a:pt x="46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3" y="131"/>
                    <a:pt x="41" y="131"/>
                    <a:pt x="39" y="131"/>
                  </a:cubicBezTo>
                  <a:cubicBezTo>
                    <a:pt x="35" y="131"/>
                    <a:pt x="31" y="129"/>
                    <a:pt x="27" y="128"/>
                  </a:cubicBezTo>
                  <a:cubicBezTo>
                    <a:pt x="26" y="127"/>
                    <a:pt x="24" y="127"/>
                    <a:pt x="24" y="127"/>
                  </a:cubicBezTo>
                  <a:cubicBezTo>
                    <a:pt x="22" y="126"/>
                    <a:pt x="21" y="125"/>
                    <a:pt x="19" y="124"/>
                  </a:cubicBezTo>
                  <a:cubicBezTo>
                    <a:pt x="16" y="123"/>
                    <a:pt x="15" y="120"/>
                    <a:pt x="13" y="118"/>
                  </a:cubicBezTo>
                  <a:cubicBezTo>
                    <a:pt x="10" y="116"/>
                    <a:pt x="8" y="113"/>
                    <a:pt x="6" y="109"/>
                  </a:cubicBezTo>
                  <a:cubicBezTo>
                    <a:pt x="6" y="108"/>
                    <a:pt x="5" y="107"/>
                    <a:pt x="4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3" y="102"/>
                    <a:pt x="3" y="102"/>
                    <a:pt x="3" y="101"/>
                  </a:cubicBezTo>
                  <a:cubicBezTo>
                    <a:pt x="2" y="101"/>
                    <a:pt x="3" y="101"/>
                    <a:pt x="2" y="101"/>
                  </a:cubicBezTo>
                  <a:cubicBezTo>
                    <a:pt x="1" y="95"/>
                    <a:pt x="0" y="89"/>
                    <a:pt x="1" y="83"/>
                  </a:cubicBezTo>
                  <a:cubicBezTo>
                    <a:pt x="1" y="81"/>
                    <a:pt x="1" y="78"/>
                    <a:pt x="2" y="75"/>
                  </a:cubicBezTo>
                  <a:cubicBezTo>
                    <a:pt x="3" y="70"/>
                    <a:pt x="7" y="66"/>
                    <a:pt x="11" y="62"/>
                  </a:cubicBezTo>
                  <a:cubicBezTo>
                    <a:pt x="11" y="61"/>
                    <a:pt x="10" y="60"/>
                    <a:pt x="10" y="60"/>
                  </a:cubicBezTo>
                  <a:cubicBezTo>
                    <a:pt x="8" y="56"/>
                    <a:pt x="7" y="52"/>
                    <a:pt x="7" y="48"/>
                  </a:cubicBezTo>
                  <a:cubicBezTo>
                    <a:pt x="7" y="45"/>
                    <a:pt x="6" y="43"/>
                    <a:pt x="7" y="40"/>
                  </a:cubicBezTo>
                  <a:cubicBezTo>
                    <a:pt x="7" y="37"/>
                    <a:pt x="8" y="34"/>
                    <a:pt x="9" y="31"/>
                  </a:cubicBezTo>
                  <a:cubicBezTo>
                    <a:pt x="11" y="27"/>
                    <a:pt x="13" y="23"/>
                    <a:pt x="15" y="20"/>
                  </a:cubicBezTo>
                  <a:cubicBezTo>
                    <a:pt x="18" y="17"/>
                    <a:pt x="20" y="15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7" y="9"/>
                    <a:pt x="29" y="7"/>
                    <a:pt x="32" y="6"/>
                  </a:cubicBezTo>
                  <a:cubicBezTo>
                    <a:pt x="33" y="6"/>
                    <a:pt x="34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238"/>
            <p:cNvSpPr/>
            <p:nvPr/>
          </p:nvSpPr>
          <p:spPr bwMode="auto">
            <a:xfrm>
              <a:off x="10119" y="6104"/>
              <a:ext cx="643" cy="576"/>
            </a:xfrm>
            <a:custGeom>
              <a:avLst/>
              <a:gdLst>
                <a:gd name="T0" fmla="*/ 89 w 231"/>
                <a:gd name="T1" fmla="*/ 10 h 187"/>
                <a:gd name="T2" fmla="*/ 102 w 231"/>
                <a:gd name="T3" fmla="*/ 21 h 187"/>
                <a:gd name="T4" fmla="*/ 109 w 231"/>
                <a:gd name="T5" fmla="*/ 54 h 187"/>
                <a:gd name="T6" fmla="*/ 82 w 231"/>
                <a:gd name="T7" fmla="*/ 81 h 187"/>
                <a:gd name="T8" fmla="*/ 71 w 231"/>
                <a:gd name="T9" fmla="*/ 78 h 187"/>
                <a:gd name="T10" fmla="*/ 59 w 231"/>
                <a:gd name="T11" fmla="*/ 59 h 187"/>
                <a:gd name="T12" fmla="*/ 80 w 231"/>
                <a:gd name="T13" fmla="*/ 51 h 187"/>
                <a:gd name="T14" fmla="*/ 91 w 231"/>
                <a:gd name="T15" fmla="*/ 50 h 187"/>
                <a:gd name="T16" fmla="*/ 87 w 231"/>
                <a:gd name="T17" fmla="*/ 32 h 187"/>
                <a:gd name="T18" fmla="*/ 71 w 231"/>
                <a:gd name="T19" fmla="*/ 20 h 187"/>
                <a:gd name="T20" fmla="*/ 56 w 231"/>
                <a:gd name="T21" fmla="*/ 18 h 187"/>
                <a:gd name="T22" fmla="*/ 49 w 231"/>
                <a:gd name="T23" fmla="*/ 20 h 187"/>
                <a:gd name="T24" fmla="*/ 35 w 231"/>
                <a:gd name="T25" fmla="*/ 26 h 187"/>
                <a:gd name="T26" fmla="*/ 30 w 231"/>
                <a:gd name="T27" fmla="*/ 58 h 187"/>
                <a:gd name="T28" fmla="*/ 18 w 231"/>
                <a:gd name="T29" fmla="*/ 90 h 187"/>
                <a:gd name="T30" fmla="*/ 29 w 231"/>
                <a:gd name="T31" fmla="*/ 109 h 187"/>
                <a:gd name="T32" fmla="*/ 43 w 231"/>
                <a:gd name="T33" fmla="*/ 113 h 187"/>
                <a:gd name="T34" fmla="*/ 62 w 231"/>
                <a:gd name="T35" fmla="*/ 123 h 187"/>
                <a:gd name="T36" fmla="*/ 69 w 231"/>
                <a:gd name="T37" fmla="*/ 136 h 187"/>
                <a:gd name="T38" fmla="*/ 88 w 231"/>
                <a:gd name="T39" fmla="*/ 145 h 187"/>
                <a:gd name="T40" fmla="*/ 110 w 231"/>
                <a:gd name="T41" fmla="*/ 155 h 187"/>
                <a:gd name="T42" fmla="*/ 127 w 231"/>
                <a:gd name="T43" fmla="*/ 152 h 187"/>
                <a:gd name="T44" fmla="*/ 153 w 231"/>
                <a:gd name="T45" fmla="*/ 142 h 187"/>
                <a:gd name="T46" fmla="*/ 168 w 231"/>
                <a:gd name="T47" fmla="*/ 112 h 187"/>
                <a:gd name="T48" fmla="*/ 209 w 231"/>
                <a:gd name="T49" fmla="*/ 101 h 187"/>
                <a:gd name="T50" fmla="*/ 205 w 231"/>
                <a:gd name="T51" fmla="*/ 74 h 187"/>
                <a:gd name="T52" fmla="*/ 206 w 231"/>
                <a:gd name="T53" fmla="*/ 51 h 187"/>
                <a:gd name="T54" fmla="*/ 199 w 231"/>
                <a:gd name="T55" fmla="*/ 32 h 187"/>
                <a:gd name="T56" fmla="*/ 186 w 231"/>
                <a:gd name="T57" fmla="*/ 24 h 187"/>
                <a:gd name="T58" fmla="*/ 170 w 231"/>
                <a:gd name="T59" fmla="*/ 22 h 187"/>
                <a:gd name="T60" fmla="*/ 155 w 231"/>
                <a:gd name="T61" fmla="*/ 26 h 187"/>
                <a:gd name="T62" fmla="*/ 139 w 231"/>
                <a:gd name="T63" fmla="*/ 52 h 187"/>
                <a:gd name="T64" fmla="*/ 149 w 231"/>
                <a:gd name="T65" fmla="*/ 65 h 187"/>
                <a:gd name="T66" fmla="*/ 155 w 231"/>
                <a:gd name="T67" fmla="*/ 49 h 187"/>
                <a:gd name="T68" fmla="*/ 170 w 231"/>
                <a:gd name="T69" fmla="*/ 70 h 187"/>
                <a:gd name="T70" fmla="*/ 150 w 231"/>
                <a:gd name="T71" fmla="*/ 84 h 187"/>
                <a:gd name="T72" fmla="*/ 123 w 231"/>
                <a:gd name="T73" fmla="*/ 67 h 187"/>
                <a:gd name="T74" fmla="*/ 124 w 231"/>
                <a:gd name="T75" fmla="*/ 29 h 187"/>
                <a:gd name="T76" fmla="*/ 148 w 231"/>
                <a:gd name="T77" fmla="*/ 7 h 187"/>
                <a:gd name="T78" fmla="*/ 185 w 231"/>
                <a:gd name="T79" fmla="*/ 4 h 187"/>
                <a:gd name="T80" fmla="*/ 198 w 231"/>
                <a:gd name="T81" fmla="*/ 9 h 187"/>
                <a:gd name="T82" fmla="*/ 217 w 231"/>
                <a:gd name="T83" fmla="*/ 23 h 187"/>
                <a:gd name="T84" fmla="*/ 221 w 231"/>
                <a:gd name="T85" fmla="*/ 62 h 187"/>
                <a:gd name="T86" fmla="*/ 231 w 231"/>
                <a:gd name="T87" fmla="*/ 84 h 187"/>
                <a:gd name="T88" fmla="*/ 225 w 231"/>
                <a:gd name="T89" fmla="*/ 111 h 187"/>
                <a:gd name="T90" fmla="*/ 203 w 231"/>
                <a:gd name="T91" fmla="*/ 130 h 187"/>
                <a:gd name="T92" fmla="*/ 183 w 231"/>
                <a:gd name="T93" fmla="*/ 134 h 187"/>
                <a:gd name="T94" fmla="*/ 169 w 231"/>
                <a:gd name="T95" fmla="*/ 155 h 187"/>
                <a:gd name="T96" fmla="*/ 154 w 231"/>
                <a:gd name="T97" fmla="*/ 162 h 187"/>
                <a:gd name="T98" fmla="*/ 137 w 231"/>
                <a:gd name="T99" fmla="*/ 167 h 187"/>
                <a:gd name="T100" fmla="*/ 115 w 231"/>
                <a:gd name="T101" fmla="*/ 185 h 187"/>
                <a:gd name="T102" fmla="*/ 92 w 231"/>
                <a:gd name="T103" fmla="*/ 165 h 187"/>
                <a:gd name="T104" fmla="*/ 75 w 231"/>
                <a:gd name="T105" fmla="*/ 159 h 187"/>
                <a:gd name="T106" fmla="*/ 61 w 231"/>
                <a:gd name="T107" fmla="*/ 153 h 187"/>
                <a:gd name="T108" fmla="*/ 47 w 231"/>
                <a:gd name="T109" fmla="*/ 135 h 187"/>
                <a:gd name="T110" fmla="*/ 27 w 231"/>
                <a:gd name="T111" fmla="*/ 128 h 187"/>
                <a:gd name="T112" fmla="*/ 6 w 231"/>
                <a:gd name="T113" fmla="*/ 109 h 187"/>
                <a:gd name="T114" fmla="*/ 2 w 231"/>
                <a:gd name="T115" fmla="*/ 101 h 187"/>
                <a:gd name="T116" fmla="*/ 10 w 231"/>
                <a:gd name="T117" fmla="*/ 60 h 187"/>
                <a:gd name="T118" fmla="*/ 15 w 231"/>
                <a:gd name="T119" fmla="*/ 20 h 187"/>
                <a:gd name="T120" fmla="*/ 35 w 231"/>
                <a:gd name="T121" fmla="*/ 5 h 187"/>
                <a:gd name="T122" fmla="*/ 56 w 231"/>
                <a:gd name="T12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7">
                  <a:moveTo>
                    <a:pt x="64" y="1"/>
                  </a:moveTo>
                  <a:cubicBezTo>
                    <a:pt x="66" y="1"/>
                    <a:pt x="69" y="2"/>
                    <a:pt x="71" y="2"/>
                  </a:cubicBezTo>
                  <a:cubicBezTo>
                    <a:pt x="72" y="3"/>
                    <a:pt x="73" y="3"/>
                    <a:pt x="74" y="3"/>
                  </a:cubicBezTo>
                  <a:cubicBezTo>
                    <a:pt x="79" y="5"/>
                    <a:pt x="84" y="7"/>
                    <a:pt x="89" y="10"/>
                  </a:cubicBezTo>
                  <a:cubicBezTo>
                    <a:pt x="90" y="10"/>
                    <a:pt x="90" y="11"/>
                    <a:pt x="91" y="11"/>
                  </a:cubicBezTo>
                  <a:cubicBezTo>
                    <a:pt x="92" y="12"/>
                    <a:pt x="94" y="13"/>
                    <a:pt x="96" y="15"/>
                  </a:cubicBezTo>
                  <a:cubicBezTo>
                    <a:pt x="98" y="17"/>
                    <a:pt x="100" y="19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6"/>
                    <a:pt x="106" y="30"/>
                    <a:pt x="108" y="34"/>
                  </a:cubicBezTo>
                  <a:cubicBezTo>
                    <a:pt x="109" y="37"/>
                    <a:pt x="109" y="40"/>
                    <a:pt x="109" y="43"/>
                  </a:cubicBezTo>
                  <a:cubicBezTo>
                    <a:pt x="109" y="46"/>
                    <a:pt x="110" y="49"/>
                    <a:pt x="109" y="52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6" y="65"/>
                    <a:pt x="102" y="70"/>
                    <a:pt x="98" y="75"/>
                  </a:cubicBezTo>
                  <a:cubicBezTo>
                    <a:pt x="95" y="77"/>
                    <a:pt x="92" y="78"/>
                    <a:pt x="89" y="80"/>
                  </a:cubicBezTo>
                  <a:cubicBezTo>
                    <a:pt x="87" y="80"/>
                    <a:pt x="85" y="81"/>
                    <a:pt x="82" y="81"/>
                  </a:cubicBezTo>
                  <a:cubicBezTo>
                    <a:pt x="81" y="81"/>
                    <a:pt x="81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7" y="81"/>
                    <a:pt x="76" y="80"/>
                  </a:cubicBezTo>
                  <a:cubicBezTo>
                    <a:pt x="74" y="80"/>
                    <a:pt x="72" y="79"/>
                    <a:pt x="71" y="78"/>
                  </a:cubicBezTo>
                  <a:cubicBezTo>
                    <a:pt x="69" y="77"/>
                    <a:pt x="67" y="76"/>
                    <a:pt x="66" y="75"/>
                  </a:cubicBezTo>
                  <a:cubicBezTo>
                    <a:pt x="65" y="74"/>
                    <a:pt x="64" y="74"/>
                    <a:pt x="64" y="73"/>
                  </a:cubicBezTo>
                  <a:cubicBezTo>
                    <a:pt x="61" y="71"/>
                    <a:pt x="60" y="68"/>
                    <a:pt x="60" y="64"/>
                  </a:cubicBezTo>
                  <a:cubicBezTo>
                    <a:pt x="59" y="63"/>
                    <a:pt x="59" y="61"/>
                    <a:pt x="59" y="59"/>
                  </a:cubicBezTo>
                  <a:cubicBezTo>
                    <a:pt x="60" y="56"/>
                    <a:pt x="61" y="52"/>
                    <a:pt x="64" y="51"/>
                  </a:cubicBezTo>
                  <a:cubicBezTo>
                    <a:pt x="65" y="50"/>
                    <a:pt x="65" y="49"/>
                    <a:pt x="66" y="48"/>
                  </a:cubicBezTo>
                  <a:cubicBezTo>
                    <a:pt x="68" y="46"/>
                    <a:pt x="71" y="45"/>
                    <a:pt x="74" y="46"/>
                  </a:cubicBezTo>
                  <a:cubicBezTo>
                    <a:pt x="77" y="47"/>
                    <a:pt x="80" y="48"/>
                    <a:pt x="80" y="51"/>
                  </a:cubicBezTo>
                  <a:cubicBezTo>
                    <a:pt x="81" y="54"/>
                    <a:pt x="80" y="57"/>
                    <a:pt x="79" y="59"/>
                  </a:cubicBezTo>
                  <a:cubicBezTo>
                    <a:pt x="79" y="61"/>
                    <a:pt x="81" y="61"/>
                    <a:pt x="82" y="62"/>
                  </a:cubicBezTo>
                  <a:cubicBezTo>
                    <a:pt x="83" y="63"/>
                    <a:pt x="84" y="62"/>
                    <a:pt x="85" y="61"/>
                  </a:cubicBezTo>
                  <a:cubicBezTo>
                    <a:pt x="88" y="58"/>
                    <a:pt x="90" y="55"/>
                    <a:pt x="91" y="50"/>
                  </a:cubicBezTo>
                  <a:cubicBezTo>
                    <a:pt x="91" y="48"/>
                    <a:pt x="92" y="45"/>
                    <a:pt x="92" y="43"/>
                  </a:cubicBezTo>
                  <a:cubicBezTo>
                    <a:pt x="91" y="41"/>
                    <a:pt x="91" y="39"/>
                    <a:pt x="90" y="38"/>
                  </a:cubicBezTo>
                  <a:cubicBezTo>
                    <a:pt x="89" y="37"/>
                    <a:pt x="89" y="35"/>
                    <a:pt x="88" y="34"/>
                  </a:cubicBezTo>
                  <a:cubicBezTo>
                    <a:pt x="88" y="33"/>
                    <a:pt x="87" y="33"/>
                    <a:pt x="87" y="32"/>
                  </a:cubicBezTo>
                  <a:cubicBezTo>
                    <a:pt x="86" y="31"/>
                    <a:pt x="85" y="31"/>
                    <a:pt x="85" y="30"/>
                  </a:cubicBezTo>
                  <a:cubicBezTo>
                    <a:pt x="83" y="28"/>
                    <a:pt x="82" y="27"/>
                    <a:pt x="80" y="25"/>
                  </a:cubicBezTo>
                  <a:cubicBezTo>
                    <a:pt x="78" y="24"/>
                    <a:pt x="76" y="23"/>
                    <a:pt x="74" y="21"/>
                  </a:cubicBezTo>
                  <a:cubicBezTo>
                    <a:pt x="73" y="20"/>
                    <a:pt x="72" y="21"/>
                    <a:pt x="71" y="20"/>
                  </a:cubicBezTo>
                  <a:cubicBezTo>
                    <a:pt x="69" y="20"/>
                    <a:pt x="68" y="19"/>
                    <a:pt x="67" y="19"/>
                  </a:cubicBezTo>
                  <a:cubicBezTo>
                    <a:pt x="67" y="19"/>
                    <a:pt x="66" y="19"/>
                    <a:pt x="65" y="18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1" y="19"/>
                    <a:pt x="50" y="19"/>
                    <a:pt x="50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7" y="20"/>
                    <a:pt x="46" y="21"/>
                    <a:pt x="44" y="21"/>
                  </a:cubicBezTo>
                  <a:cubicBezTo>
                    <a:pt x="43" y="22"/>
                    <a:pt x="41" y="22"/>
                    <a:pt x="40" y="23"/>
                  </a:cubicBezTo>
                  <a:cubicBezTo>
                    <a:pt x="40" y="23"/>
                    <a:pt x="39" y="24"/>
                    <a:pt x="38" y="24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3" y="28"/>
                    <a:pt x="31" y="30"/>
                    <a:pt x="29" y="32"/>
                  </a:cubicBezTo>
                  <a:cubicBezTo>
                    <a:pt x="27" y="36"/>
                    <a:pt x="25" y="40"/>
                    <a:pt x="25" y="44"/>
                  </a:cubicBezTo>
                  <a:cubicBezTo>
                    <a:pt x="25" y="47"/>
                    <a:pt x="26" y="50"/>
                    <a:pt x="27" y="52"/>
                  </a:cubicBezTo>
                  <a:cubicBezTo>
                    <a:pt x="28" y="54"/>
                    <a:pt x="29" y="57"/>
                    <a:pt x="30" y="58"/>
                  </a:cubicBezTo>
                  <a:cubicBezTo>
                    <a:pt x="31" y="60"/>
                    <a:pt x="33" y="62"/>
                    <a:pt x="33" y="64"/>
                  </a:cubicBezTo>
                  <a:cubicBezTo>
                    <a:pt x="33" y="65"/>
                    <a:pt x="32" y="64"/>
                    <a:pt x="32" y="65"/>
                  </a:cubicBezTo>
                  <a:cubicBezTo>
                    <a:pt x="27" y="68"/>
                    <a:pt x="23" y="72"/>
                    <a:pt x="21" y="78"/>
                  </a:cubicBezTo>
                  <a:cubicBezTo>
                    <a:pt x="19" y="81"/>
                    <a:pt x="19" y="85"/>
                    <a:pt x="18" y="90"/>
                  </a:cubicBezTo>
                  <a:cubicBezTo>
                    <a:pt x="19" y="93"/>
                    <a:pt x="19" y="97"/>
                    <a:pt x="21" y="100"/>
                  </a:cubicBezTo>
                  <a:cubicBezTo>
                    <a:pt x="21" y="101"/>
                    <a:pt x="22" y="102"/>
                    <a:pt x="22" y="102"/>
                  </a:cubicBezTo>
                  <a:cubicBezTo>
                    <a:pt x="23" y="104"/>
                    <a:pt x="24" y="104"/>
                    <a:pt x="25" y="105"/>
                  </a:cubicBezTo>
                  <a:cubicBezTo>
                    <a:pt x="26" y="107"/>
                    <a:pt x="27" y="108"/>
                    <a:pt x="29" y="109"/>
                  </a:cubicBezTo>
                  <a:cubicBezTo>
                    <a:pt x="29" y="110"/>
                    <a:pt x="30" y="110"/>
                    <a:pt x="31" y="110"/>
                  </a:cubicBezTo>
                  <a:cubicBezTo>
                    <a:pt x="32" y="111"/>
                    <a:pt x="33" y="111"/>
                    <a:pt x="34" y="112"/>
                  </a:cubicBezTo>
                  <a:cubicBezTo>
                    <a:pt x="37" y="112"/>
                    <a:pt x="39" y="113"/>
                    <a:pt x="41" y="113"/>
                  </a:cubicBezTo>
                  <a:cubicBezTo>
                    <a:pt x="42" y="113"/>
                    <a:pt x="42" y="113"/>
                    <a:pt x="43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4" y="113"/>
                    <a:pt x="58" y="112"/>
                    <a:pt x="62" y="112"/>
                  </a:cubicBezTo>
                  <a:cubicBezTo>
                    <a:pt x="62" y="113"/>
                    <a:pt x="62" y="115"/>
                    <a:pt x="62" y="116"/>
                  </a:cubicBezTo>
                  <a:cubicBezTo>
                    <a:pt x="61" y="118"/>
                    <a:pt x="61" y="121"/>
                    <a:pt x="62" y="123"/>
                  </a:cubicBezTo>
                  <a:cubicBezTo>
                    <a:pt x="61" y="124"/>
                    <a:pt x="62" y="124"/>
                    <a:pt x="62" y="124"/>
                  </a:cubicBezTo>
                  <a:cubicBezTo>
                    <a:pt x="62" y="126"/>
                    <a:pt x="63" y="128"/>
                    <a:pt x="64" y="130"/>
                  </a:cubicBezTo>
                  <a:cubicBezTo>
                    <a:pt x="65" y="131"/>
                    <a:pt x="67" y="133"/>
                    <a:pt x="68" y="135"/>
                  </a:cubicBezTo>
                  <a:cubicBezTo>
                    <a:pt x="69" y="135"/>
                    <a:pt x="69" y="136"/>
                    <a:pt x="69" y="136"/>
                  </a:cubicBezTo>
                  <a:cubicBezTo>
                    <a:pt x="72" y="139"/>
                    <a:pt x="74" y="140"/>
                    <a:pt x="77" y="142"/>
                  </a:cubicBezTo>
                  <a:cubicBezTo>
                    <a:pt x="77" y="142"/>
                    <a:pt x="78" y="142"/>
                    <a:pt x="78" y="142"/>
                  </a:cubicBezTo>
                  <a:cubicBezTo>
                    <a:pt x="81" y="143"/>
                    <a:pt x="84" y="144"/>
                    <a:pt x="86" y="145"/>
                  </a:cubicBezTo>
                  <a:cubicBezTo>
                    <a:pt x="87" y="145"/>
                    <a:pt x="88" y="145"/>
                    <a:pt x="88" y="145"/>
                  </a:cubicBezTo>
                  <a:cubicBezTo>
                    <a:pt x="90" y="146"/>
                    <a:pt x="92" y="146"/>
                    <a:pt x="93" y="147"/>
                  </a:cubicBezTo>
                  <a:cubicBezTo>
                    <a:pt x="94" y="147"/>
                    <a:pt x="95" y="147"/>
                    <a:pt x="96" y="148"/>
                  </a:cubicBezTo>
                  <a:cubicBezTo>
                    <a:pt x="98" y="148"/>
                    <a:pt x="99" y="149"/>
                    <a:pt x="101" y="149"/>
                  </a:cubicBezTo>
                  <a:cubicBezTo>
                    <a:pt x="104" y="151"/>
                    <a:pt x="107" y="152"/>
                    <a:pt x="110" y="155"/>
                  </a:cubicBezTo>
                  <a:cubicBezTo>
                    <a:pt x="112" y="156"/>
                    <a:pt x="113" y="158"/>
                    <a:pt x="114" y="160"/>
                  </a:cubicBezTo>
                  <a:cubicBezTo>
                    <a:pt x="116" y="160"/>
                    <a:pt x="116" y="159"/>
                    <a:pt x="117" y="158"/>
                  </a:cubicBezTo>
                  <a:cubicBezTo>
                    <a:pt x="118" y="157"/>
                    <a:pt x="119" y="157"/>
                    <a:pt x="120" y="156"/>
                  </a:cubicBezTo>
                  <a:cubicBezTo>
                    <a:pt x="122" y="155"/>
                    <a:pt x="125" y="153"/>
                    <a:pt x="127" y="152"/>
                  </a:cubicBezTo>
                  <a:cubicBezTo>
                    <a:pt x="128" y="152"/>
                    <a:pt x="129" y="151"/>
                    <a:pt x="131" y="151"/>
                  </a:cubicBezTo>
                  <a:cubicBezTo>
                    <a:pt x="132" y="150"/>
                    <a:pt x="134" y="149"/>
                    <a:pt x="135" y="149"/>
                  </a:cubicBezTo>
                  <a:cubicBezTo>
                    <a:pt x="139" y="148"/>
                    <a:pt x="142" y="146"/>
                    <a:pt x="146" y="145"/>
                  </a:cubicBezTo>
                  <a:cubicBezTo>
                    <a:pt x="148" y="144"/>
                    <a:pt x="151" y="143"/>
                    <a:pt x="153" y="142"/>
                  </a:cubicBezTo>
                  <a:cubicBezTo>
                    <a:pt x="156" y="140"/>
                    <a:pt x="159" y="139"/>
                    <a:pt x="160" y="136"/>
                  </a:cubicBezTo>
                  <a:cubicBezTo>
                    <a:pt x="161" y="135"/>
                    <a:pt x="162" y="134"/>
                    <a:pt x="162" y="134"/>
                  </a:cubicBezTo>
                  <a:cubicBezTo>
                    <a:pt x="166" y="129"/>
                    <a:pt x="166" y="122"/>
                    <a:pt x="166" y="117"/>
                  </a:cubicBezTo>
                  <a:cubicBezTo>
                    <a:pt x="167" y="115"/>
                    <a:pt x="165" y="112"/>
                    <a:pt x="168" y="112"/>
                  </a:cubicBezTo>
                  <a:cubicBezTo>
                    <a:pt x="173" y="113"/>
                    <a:pt x="178" y="115"/>
                    <a:pt x="183" y="115"/>
                  </a:cubicBezTo>
                  <a:cubicBezTo>
                    <a:pt x="187" y="115"/>
                    <a:pt x="190" y="115"/>
                    <a:pt x="194" y="113"/>
                  </a:cubicBezTo>
                  <a:cubicBezTo>
                    <a:pt x="198" y="112"/>
                    <a:pt x="201" y="111"/>
                    <a:pt x="204" y="108"/>
                  </a:cubicBezTo>
                  <a:cubicBezTo>
                    <a:pt x="206" y="106"/>
                    <a:pt x="207" y="104"/>
                    <a:pt x="209" y="101"/>
                  </a:cubicBezTo>
                  <a:cubicBezTo>
                    <a:pt x="209" y="101"/>
                    <a:pt x="210" y="100"/>
                    <a:pt x="210" y="99"/>
                  </a:cubicBezTo>
                  <a:cubicBezTo>
                    <a:pt x="211" y="95"/>
                    <a:pt x="212" y="89"/>
                    <a:pt x="211" y="84"/>
                  </a:cubicBezTo>
                  <a:cubicBezTo>
                    <a:pt x="211" y="82"/>
                    <a:pt x="210" y="80"/>
                    <a:pt x="209" y="78"/>
                  </a:cubicBezTo>
                  <a:cubicBezTo>
                    <a:pt x="207" y="77"/>
                    <a:pt x="206" y="76"/>
                    <a:pt x="205" y="74"/>
                  </a:cubicBezTo>
                  <a:cubicBezTo>
                    <a:pt x="204" y="73"/>
                    <a:pt x="203" y="72"/>
                    <a:pt x="201" y="71"/>
                  </a:cubicBezTo>
                  <a:cubicBezTo>
                    <a:pt x="201" y="69"/>
                    <a:pt x="197" y="68"/>
                    <a:pt x="199" y="65"/>
                  </a:cubicBezTo>
                  <a:cubicBezTo>
                    <a:pt x="201" y="62"/>
                    <a:pt x="203" y="59"/>
                    <a:pt x="205" y="55"/>
                  </a:cubicBezTo>
                  <a:cubicBezTo>
                    <a:pt x="205" y="54"/>
                    <a:pt x="206" y="52"/>
                    <a:pt x="206" y="51"/>
                  </a:cubicBezTo>
                  <a:cubicBezTo>
                    <a:pt x="206" y="50"/>
                    <a:pt x="207" y="48"/>
                    <a:pt x="207" y="46"/>
                  </a:cubicBezTo>
                  <a:cubicBezTo>
                    <a:pt x="207" y="44"/>
                    <a:pt x="206" y="43"/>
                    <a:pt x="206" y="41"/>
                  </a:cubicBezTo>
                  <a:cubicBezTo>
                    <a:pt x="204" y="40"/>
                    <a:pt x="204" y="39"/>
                    <a:pt x="203" y="38"/>
                  </a:cubicBezTo>
                  <a:cubicBezTo>
                    <a:pt x="203" y="36"/>
                    <a:pt x="201" y="34"/>
                    <a:pt x="199" y="32"/>
                  </a:cubicBezTo>
                  <a:cubicBezTo>
                    <a:pt x="198" y="31"/>
                    <a:pt x="197" y="30"/>
                    <a:pt x="195" y="29"/>
                  </a:cubicBezTo>
                  <a:cubicBezTo>
                    <a:pt x="193" y="28"/>
                    <a:pt x="192" y="27"/>
                    <a:pt x="190" y="26"/>
                  </a:cubicBezTo>
                  <a:cubicBezTo>
                    <a:pt x="190" y="25"/>
                    <a:pt x="189" y="26"/>
                    <a:pt x="189" y="25"/>
                  </a:cubicBezTo>
                  <a:cubicBezTo>
                    <a:pt x="188" y="25"/>
                    <a:pt x="187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4" y="23"/>
                    <a:pt x="182" y="23"/>
                    <a:pt x="180" y="22"/>
                  </a:cubicBezTo>
                  <a:cubicBezTo>
                    <a:pt x="178" y="23"/>
                    <a:pt x="176" y="22"/>
                    <a:pt x="174" y="22"/>
                  </a:cubicBezTo>
                  <a:cubicBezTo>
                    <a:pt x="173" y="22"/>
                    <a:pt x="171" y="22"/>
                    <a:pt x="170" y="22"/>
                  </a:cubicBezTo>
                  <a:cubicBezTo>
                    <a:pt x="169" y="22"/>
                    <a:pt x="168" y="22"/>
                    <a:pt x="168" y="22"/>
                  </a:cubicBezTo>
                  <a:cubicBezTo>
                    <a:pt x="165" y="22"/>
                    <a:pt x="163" y="23"/>
                    <a:pt x="160" y="23"/>
                  </a:cubicBezTo>
                  <a:cubicBezTo>
                    <a:pt x="159" y="24"/>
                    <a:pt x="158" y="24"/>
                    <a:pt x="158" y="24"/>
                  </a:cubicBezTo>
                  <a:cubicBezTo>
                    <a:pt x="157" y="25"/>
                    <a:pt x="156" y="25"/>
                    <a:pt x="155" y="26"/>
                  </a:cubicBezTo>
                  <a:cubicBezTo>
                    <a:pt x="152" y="27"/>
                    <a:pt x="150" y="29"/>
                    <a:pt x="147" y="31"/>
                  </a:cubicBezTo>
                  <a:cubicBezTo>
                    <a:pt x="146" y="32"/>
                    <a:pt x="144" y="34"/>
                    <a:pt x="143" y="35"/>
                  </a:cubicBezTo>
                  <a:cubicBezTo>
                    <a:pt x="141" y="39"/>
                    <a:pt x="139" y="42"/>
                    <a:pt x="139" y="47"/>
                  </a:cubicBezTo>
                  <a:cubicBezTo>
                    <a:pt x="139" y="48"/>
                    <a:pt x="138" y="50"/>
                    <a:pt x="139" y="52"/>
                  </a:cubicBezTo>
                  <a:cubicBezTo>
                    <a:pt x="139" y="54"/>
                    <a:pt x="139" y="56"/>
                    <a:pt x="140" y="58"/>
                  </a:cubicBezTo>
                  <a:cubicBezTo>
                    <a:pt x="141" y="60"/>
                    <a:pt x="142" y="61"/>
                    <a:pt x="142" y="62"/>
                  </a:cubicBezTo>
                  <a:cubicBezTo>
                    <a:pt x="143" y="62"/>
                    <a:pt x="143" y="63"/>
                    <a:pt x="144" y="63"/>
                  </a:cubicBezTo>
                  <a:cubicBezTo>
                    <a:pt x="146" y="64"/>
                    <a:pt x="147" y="66"/>
                    <a:pt x="149" y="65"/>
                  </a:cubicBezTo>
                  <a:cubicBezTo>
                    <a:pt x="150" y="64"/>
                    <a:pt x="150" y="62"/>
                    <a:pt x="150" y="61"/>
                  </a:cubicBezTo>
                  <a:cubicBezTo>
                    <a:pt x="148" y="59"/>
                    <a:pt x="149" y="55"/>
                    <a:pt x="150" y="52"/>
                  </a:cubicBezTo>
                  <a:cubicBezTo>
                    <a:pt x="151" y="51"/>
                    <a:pt x="152" y="50"/>
                    <a:pt x="153" y="49"/>
                  </a:cubicBezTo>
                  <a:cubicBezTo>
                    <a:pt x="154" y="49"/>
                    <a:pt x="154" y="49"/>
                    <a:pt x="155" y="49"/>
                  </a:cubicBezTo>
                  <a:cubicBezTo>
                    <a:pt x="157" y="48"/>
                    <a:pt x="160" y="48"/>
                    <a:pt x="162" y="49"/>
                  </a:cubicBezTo>
                  <a:cubicBezTo>
                    <a:pt x="162" y="50"/>
                    <a:pt x="162" y="51"/>
                    <a:pt x="163" y="51"/>
                  </a:cubicBezTo>
                  <a:cubicBezTo>
                    <a:pt x="168" y="52"/>
                    <a:pt x="170" y="56"/>
                    <a:pt x="171" y="60"/>
                  </a:cubicBezTo>
                  <a:cubicBezTo>
                    <a:pt x="171" y="63"/>
                    <a:pt x="171" y="67"/>
                    <a:pt x="170" y="70"/>
                  </a:cubicBezTo>
                  <a:cubicBezTo>
                    <a:pt x="168" y="73"/>
                    <a:pt x="166" y="76"/>
                    <a:pt x="164" y="78"/>
                  </a:cubicBezTo>
                  <a:cubicBezTo>
                    <a:pt x="162" y="80"/>
                    <a:pt x="160" y="80"/>
                    <a:pt x="159" y="82"/>
                  </a:cubicBezTo>
                  <a:cubicBezTo>
                    <a:pt x="158" y="83"/>
                    <a:pt x="157" y="83"/>
                    <a:pt x="155" y="83"/>
                  </a:cubicBezTo>
                  <a:cubicBezTo>
                    <a:pt x="154" y="84"/>
                    <a:pt x="152" y="85"/>
                    <a:pt x="150" y="84"/>
                  </a:cubicBezTo>
                  <a:cubicBezTo>
                    <a:pt x="146" y="85"/>
                    <a:pt x="142" y="84"/>
                    <a:pt x="139" y="82"/>
                  </a:cubicBezTo>
                  <a:cubicBezTo>
                    <a:pt x="137" y="81"/>
                    <a:pt x="135" y="80"/>
                    <a:pt x="133" y="79"/>
                  </a:cubicBezTo>
                  <a:cubicBezTo>
                    <a:pt x="132" y="78"/>
                    <a:pt x="129" y="76"/>
                    <a:pt x="128" y="74"/>
                  </a:cubicBezTo>
                  <a:cubicBezTo>
                    <a:pt x="126" y="72"/>
                    <a:pt x="125" y="70"/>
                    <a:pt x="123" y="67"/>
                  </a:cubicBezTo>
                  <a:cubicBezTo>
                    <a:pt x="121" y="64"/>
                    <a:pt x="120" y="60"/>
                    <a:pt x="119" y="56"/>
                  </a:cubicBezTo>
                  <a:cubicBezTo>
                    <a:pt x="118" y="51"/>
                    <a:pt x="119" y="44"/>
                    <a:pt x="120" y="39"/>
                  </a:cubicBezTo>
                  <a:cubicBezTo>
                    <a:pt x="121" y="37"/>
                    <a:pt x="121" y="36"/>
                    <a:pt x="122" y="35"/>
                  </a:cubicBezTo>
                  <a:cubicBezTo>
                    <a:pt x="123" y="33"/>
                    <a:pt x="123" y="31"/>
                    <a:pt x="124" y="29"/>
                  </a:cubicBezTo>
                  <a:cubicBezTo>
                    <a:pt x="127" y="26"/>
                    <a:pt x="128" y="22"/>
                    <a:pt x="132" y="19"/>
                  </a:cubicBezTo>
                  <a:cubicBezTo>
                    <a:pt x="134" y="17"/>
                    <a:pt x="136" y="14"/>
                    <a:pt x="139" y="13"/>
                  </a:cubicBezTo>
                  <a:cubicBezTo>
                    <a:pt x="140" y="12"/>
                    <a:pt x="141" y="10"/>
                    <a:pt x="143" y="10"/>
                  </a:cubicBezTo>
                  <a:cubicBezTo>
                    <a:pt x="145" y="9"/>
                    <a:pt x="146" y="8"/>
                    <a:pt x="148" y="7"/>
                  </a:cubicBezTo>
                  <a:cubicBezTo>
                    <a:pt x="151" y="6"/>
                    <a:pt x="155" y="5"/>
                    <a:pt x="159" y="4"/>
                  </a:cubicBezTo>
                  <a:cubicBezTo>
                    <a:pt x="161" y="4"/>
                    <a:pt x="164" y="3"/>
                    <a:pt x="166" y="3"/>
                  </a:cubicBezTo>
                  <a:cubicBezTo>
                    <a:pt x="170" y="3"/>
                    <a:pt x="173" y="3"/>
                    <a:pt x="177" y="3"/>
                  </a:cubicBezTo>
                  <a:cubicBezTo>
                    <a:pt x="179" y="3"/>
                    <a:pt x="182" y="4"/>
                    <a:pt x="185" y="4"/>
                  </a:cubicBezTo>
                  <a:cubicBezTo>
                    <a:pt x="185" y="4"/>
                    <a:pt x="185" y="5"/>
                    <a:pt x="186" y="4"/>
                  </a:cubicBezTo>
                  <a:cubicBezTo>
                    <a:pt x="188" y="5"/>
                    <a:pt x="190" y="6"/>
                    <a:pt x="192" y="6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4" y="7"/>
                    <a:pt x="196" y="7"/>
                    <a:pt x="198" y="9"/>
                  </a:cubicBezTo>
                  <a:cubicBezTo>
                    <a:pt x="199" y="9"/>
                    <a:pt x="200" y="9"/>
                    <a:pt x="200" y="10"/>
                  </a:cubicBezTo>
                  <a:cubicBezTo>
                    <a:pt x="202" y="10"/>
                    <a:pt x="204" y="12"/>
                    <a:pt x="206" y="13"/>
                  </a:cubicBezTo>
                  <a:cubicBezTo>
                    <a:pt x="209" y="15"/>
                    <a:pt x="213" y="18"/>
                    <a:pt x="215" y="21"/>
                  </a:cubicBezTo>
                  <a:cubicBezTo>
                    <a:pt x="216" y="21"/>
                    <a:pt x="217" y="22"/>
                    <a:pt x="217" y="23"/>
                  </a:cubicBezTo>
                  <a:cubicBezTo>
                    <a:pt x="221" y="26"/>
                    <a:pt x="222" y="31"/>
                    <a:pt x="224" y="37"/>
                  </a:cubicBezTo>
                  <a:cubicBezTo>
                    <a:pt x="224" y="39"/>
                    <a:pt x="225" y="42"/>
                    <a:pt x="225" y="45"/>
                  </a:cubicBezTo>
                  <a:cubicBezTo>
                    <a:pt x="225" y="50"/>
                    <a:pt x="225" y="55"/>
                    <a:pt x="223" y="59"/>
                  </a:cubicBezTo>
                  <a:cubicBezTo>
                    <a:pt x="223" y="60"/>
                    <a:pt x="222" y="61"/>
                    <a:pt x="221" y="62"/>
                  </a:cubicBezTo>
                  <a:cubicBezTo>
                    <a:pt x="221" y="63"/>
                    <a:pt x="221" y="64"/>
                    <a:pt x="221" y="64"/>
                  </a:cubicBezTo>
                  <a:cubicBezTo>
                    <a:pt x="225" y="69"/>
                    <a:pt x="228" y="74"/>
                    <a:pt x="230" y="80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0" y="94"/>
                    <a:pt x="231" y="95"/>
                    <a:pt x="230" y="97"/>
                  </a:cubicBezTo>
                  <a:cubicBezTo>
                    <a:pt x="230" y="99"/>
                    <a:pt x="229" y="101"/>
                    <a:pt x="229" y="103"/>
                  </a:cubicBezTo>
                  <a:cubicBezTo>
                    <a:pt x="228" y="105"/>
                    <a:pt x="227" y="108"/>
                    <a:pt x="225" y="111"/>
                  </a:cubicBezTo>
                  <a:cubicBezTo>
                    <a:pt x="224" y="113"/>
                    <a:pt x="222" y="115"/>
                    <a:pt x="220" y="118"/>
                  </a:cubicBezTo>
                  <a:cubicBezTo>
                    <a:pt x="220" y="118"/>
                    <a:pt x="220" y="118"/>
                    <a:pt x="219" y="119"/>
                  </a:cubicBezTo>
                  <a:cubicBezTo>
                    <a:pt x="217" y="121"/>
                    <a:pt x="214" y="124"/>
                    <a:pt x="211" y="126"/>
                  </a:cubicBezTo>
                  <a:cubicBezTo>
                    <a:pt x="209" y="127"/>
                    <a:pt x="206" y="129"/>
                    <a:pt x="203" y="130"/>
                  </a:cubicBezTo>
                  <a:cubicBezTo>
                    <a:pt x="202" y="131"/>
                    <a:pt x="201" y="132"/>
                    <a:pt x="200" y="132"/>
                  </a:cubicBezTo>
                  <a:cubicBezTo>
                    <a:pt x="198" y="132"/>
                    <a:pt x="196" y="133"/>
                    <a:pt x="195" y="133"/>
                  </a:cubicBezTo>
                  <a:cubicBezTo>
                    <a:pt x="192" y="133"/>
                    <a:pt x="190" y="133"/>
                    <a:pt x="187" y="134"/>
                  </a:cubicBezTo>
                  <a:cubicBezTo>
                    <a:pt x="185" y="134"/>
                    <a:pt x="184" y="133"/>
                    <a:pt x="183" y="134"/>
                  </a:cubicBezTo>
                  <a:cubicBezTo>
                    <a:pt x="182" y="136"/>
                    <a:pt x="181" y="139"/>
                    <a:pt x="180" y="141"/>
                  </a:cubicBezTo>
                  <a:cubicBezTo>
                    <a:pt x="179" y="143"/>
                    <a:pt x="178" y="144"/>
                    <a:pt x="177" y="146"/>
                  </a:cubicBezTo>
                  <a:cubicBezTo>
                    <a:pt x="177" y="148"/>
                    <a:pt x="174" y="149"/>
                    <a:pt x="174" y="151"/>
                  </a:cubicBezTo>
                  <a:cubicBezTo>
                    <a:pt x="172" y="152"/>
                    <a:pt x="171" y="154"/>
                    <a:pt x="169" y="155"/>
                  </a:cubicBezTo>
                  <a:cubicBezTo>
                    <a:pt x="168" y="156"/>
                    <a:pt x="167" y="156"/>
                    <a:pt x="166" y="157"/>
                  </a:cubicBezTo>
                  <a:cubicBezTo>
                    <a:pt x="164" y="158"/>
                    <a:pt x="163" y="159"/>
                    <a:pt x="162" y="159"/>
                  </a:cubicBezTo>
                  <a:cubicBezTo>
                    <a:pt x="161" y="159"/>
                    <a:pt x="161" y="160"/>
                    <a:pt x="160" y="160"/>
                  </a:cubicBezTo>
                  <a:cubicBezTo>
                    <a:pt x="158" y="161"/>
                    <a:pt x="156" y="162"/>
                    <a:pt x="154" y="162"/>
                  </a:cubicBezTo>
                  <a:cubicBezTo>
                    <a:pt x="150" y="163"/>
                    <a:pt x="147" y="165"/>
                    <a:pt x="143" y="165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1" y="166"/>
                    <a:pt x="139" y="166"/>
                    <a:pt x="138" y="167"/>
                  </a:cubicBezTo>
                  <a:cubicBezTo>
                    <a:pt x="138" y="167"/>
                    <a:pt x="137" y="167"/>
                    <a:pt x="137" y="167"/>
                  </a:cubicBezTo>
                  <a:cubicBezTo>
                    <a:pt x="136" y="168"/>
                    <a:pt x="134" y="168"/>
                    <a:pt x="133" y="169"/>
                  </a:cubicBezTo>
                  <a:cubicBezTo>
                    <a:pt x="130" y="170"/>
                    <a:pt x="128" y="171"/>
                    <a:pt x="126" y="173"/>
                  </a:cubicBezTo>
                  <a:cubicBezTo>
                    <a:pt x="125" y="173"/>
                    <a:pt x="125" y="174"/>
                    <a:pt x="124" y="174"/>
                  </a:cubicBezTo>
                  <a:cubicBezTo>
                    <a:pt x="121" y="178"/>
                    <a:pt x="117" y="181"/>
                    <a:pt x="115" y="185"/>
                  </a:cubicBezTo>
                  <a:cubicBezTo>
                    <a:pt x="114" y="185"/>
                    <a:pt x="114" y="187"/>
                    <a:pt x="113" y="186"/>
                  </a:cubicBezTo>
                  <a:cubicBezTo>
                    <a:pt x="111" y="182"/>
                    <a:pt x="108" y="179"/>
                    <a:pt x="105" y="175"/>
                  </a:cubicBezTo>
                  <a:cubicBezTo>
                    <a:pt x="103" y="173"/>
                    <a:pt x="101" y="171"/>
                    <a:pt x="99" y="169"/>
                  </a:cubicBezTo>
                  <a:cubicBezTo>
                    <a:pt x="97" y="167"/>
                    <a:pt x="94" y="166"/>
                    <a:pt x="92" y="165"/>
                  </a:cubicBezTo>
                  <a:cubicBezTo>
                    <a:pt x="92" y="165"/>
                    <a:pt x="92" y="164"/>
                    <a:pt x="91" y="164"/>
                  </a:cubicBezTo>
                  <a:cubicBezTo>
                    <a:pt x="90" y="164"/>
                    <a:pt x="89" y="163"/>
                    <a:pt x="88" y="163"/>
                  </a:cubicBezTo>
                  <a:cubicBezTo>
                    <a:pt x="84" y="162"/>
                    <a:pt x="80" y="160"/>
                    <a:pt x="77" y="160"/>
                  </a:cubicBezTo>
                  <a:cubicBezTo>
                    <a:pt x="77" y="159"/>
                    <a:pt x="76" y="160"/>
                    <a:pt x="75" y="159"/>
                  </a:cubicBezTo>
                  <a:cubicBezTo>
                    <a:pt x="73" y="158"/>
                    <a:pt x="71" y="158"/>
                    <a:pt x="69" y="157"/>
                  </a:cubicBezTo>
                  <a:cubicBezTo>
                    <a:pt x="67" y="157"/>
                    <a:pt x="66" y="155"/>
                    <a:pt x="64" y="155"/>
                  </a:cubicBezTo>
                  <a:cubicBezTo>
                    <a:pt x="64" y="155"/>
                    <a:pt x="64" y="155"/>
                    <a:pt x="63" y="155"/>
                  </a:cubicBezTo>
                  <a:cubicBezTo>
                    <a:pt x="62" y="154"/>
                    <a:pt x="61" y="153"/>
                    <a:pt x="61" y="153"/>
                  </a:cubicBezTo>
                  <a:cubicBezTo>
                    <a:pt x="59" y="152"/>
                    <a:pt x="58" y="151"/>
                    <a:pt x="56" y="150"/>
                  </a:cubicBezTo>
                  <a:cubicBezTo>
                    <a:pt x="54" y="149"/>
                    <a:pt x="53" y="147"/>
                    <a:pt x="51" y="145"/>
                  </a:cubicBezTo>
                  <a:cubicBezTo>
                    <a:pt x="50" y="142"/>
                    <a:pt x="48" y="139"/>
                    <a:pt x="47" y="137"/>
                  </a:cubicBezTo>
                  <a:cubicBezTo>
                    <a:pt x="47" y="136"/>
                    <a:pt x="47" y="135"/>
                    <a:pt x="47" y="135"/>
                  </a:cubicBezTo>
                  <a:cubicBezTo>
                    <a:pt x="46" y="133"/>
                    <a:pt x="46" y="132"/>
                    <a:pt x="46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3" y="131"/>
                    <a:pt x="41" y="131"/>
                    <a:pt x="39" y="131"/>
                  </a:cubicBezTo>
                  <a:cubicBezTo>
                    <a:pt x="35" y="131"/>
                    <a:pt x="31" y="129"/>
                    <a:pt x="27" y="128"/>
                  </a:cubicBezTo>
                  <a:cubicBezTo>
                    <a:pt x="26" y="127"/>
                    <a:pt x="24" y="127"/>
                    <a:pt x="24" y="127"/>
                  </a:cubicBezTo>
                  <a:cubicBezTo>
                    <a:pt x="22" y="126"/>
                    <a:pt x="21" y="125"/>
                    <a:pt x="19" y="124"/>
                  </a:cubicBezTo>
                  <a:cubicBezTo>
                    <a:pt x="16" y="123"/>
                    <a:pt x="15" y="120"/>
                    <a:pt x="13" y="118"/>
                  </a:cubicBezTo>
                  <a:cubicBezTo>
                    <a:pt x="10" y="116"/>
                    <a:pt x="8" y="113"/>
                    <a:pt x="6" y="109"/>
                  </a:cubicBezTo>
                  <a:cubicBezTo>
                    <a:pt x="6" y="108"/>
                    <a:pt x="5" y="107"/>
                    <a:pt x="4" y="105"/>
                  </a:cubicBezTo>
                  <a:cubicBezTo>
                    <a:pt x="4" y="104"/>
                    <a:pt x="3" y="103"/>
                    <a:pt x="3" y="102"/>
                  </a:cubicBezTo>
                  <a:cubicBezTo>
                    <a:pt x="3" y="102"/>
                    <a:pt x="3" y="102"/>
                    <a:pt x="3" y="101"/>
                  </a:cubicBezTo>
                  <a:cubicBezTo>
                    <a:pt x="2" y="101"/>
                    <a:pt x="3" y="101"/>
                    <a:pt x="2" y="101"/>
                  </a:cubicBezTo>
                  <a:cubicBezTo>
                    <a:pt x="1" y="95"/>
                    <a:pt x="0" y="89"/>
                    <a:pt x="1" y="83"/>
                  </a:cubicBezTo>
                  <a:cubicBezTo>
                    <a:pt x="1" y="81"/>
                    <a:pt x="1" y="78"/>
                    <a:pt x="2" y="75"/>
                  </a:cubicBezTo>
                  <a:cubicBezTo>
                    <a:pt x="3" y="70"/>
                    <a:pt x="7" y="66"/>
                    <a:pt x="11" y="62"/>
                  </a:cubicBezTo>
                  <a:cubicBezTo>
                    <a:pt x="11" y="61"/>
                    <a:pt x="10" y="60"/>
                    <a:pt x="10" y="60"/>
                  </a:cubicBezTo>
                  <a:cubicBezTo>
                    <a:pt x="8" y="56"/>
                    <a:pt x="7" y="52"/>
                    <a:pt x="7" y="48"/>
                  </a:cubicBezTo>
                  <a:cubicBezTo>
                    <a:pt x="7" y="45"/>
                    <a:pt x="6" y="43"/>
                    <a:pt x="7" y="40"/>
                  </a:cubicBezTo>
                  <a:cubicBezTo>
                    <a:pt x="7" y="37"/>
                    <a:pt x="8" y="34"/>
                    <a:pt x="9" y="31"/>
                  </a:cubicBezTo>
                  <a:cubicBezTo>
                    <a:pt x="11" y="27"/>
                    <a:pt x="13" y="23"/>
                    <a:pt x="15" y="20"/>
                  </a:cubicBezTo>
                  <a:cubicBezTo>
                    <a:pt x="18" y="17"/>
                    <a:pt x="20" y="15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7" y="9"/>
                    <a:pt x="29" y="7"/>
                    <a:pt x="32" y="6"/>
                  </a:cubicBezTo>
                  <a:cubicBezTo>
                    <a:pt x="33" y="6"/>
                    <a:pt x="34" y="5"/>
                    <a:pt x="35" y="5"/>
                  </a:cubicBezTo>
                  <a:cubicBezTo>
                    <a:pt x="37" y="4"/>
                    <a:pt x="40" y="3"/>
                    <a:pt x="42" y="3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7" y="1"/>
                    <a:pt x="49" y="1"/>
                    <a:pt x="51" y="1"/>
                  </a:cubicBezTo>
                  <a:cubicBezTo>
                    <a:pt x="52" y="1"/>
                    <a:pt x="54" y="0"/>
                    <a:pt x="56" y="0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60" y="0"/>
                    <a:pt x="62" y="0"/>
                    <a:pt x="64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2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76"/>
          <p:cNvGrpSpPr/>
          <p:nvPr/>
        </p:nvGrpSpPr>
        <p:grpSpPr>
          <a:xfrm>
            <a:off x="1965325" y="425450"/>
            <a:ext cx="554038" cy="609600"/>
            <a:chOff x="3729038" y="-3175"/>
            <a:chExt cx="4733925" cy="6872288"/>
          </a:xfrm>
        </p:grpSpPr>
        <p:sp>
          <p:nvSpPr>
            <p:cNvPr id="12306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1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5" name="组合 11"/>
          <p:cNvGrpSpPr/>
          <p:nvPr/>
        </p:nvGrpSpPr>
        <p:grpSpPr>
          <a:xfrm flipH="1">
            <a:off x="6078538" y="993775"/>
            <a:ext cx="593725" cy="646113"/>
            <a:chOff x="3729038" y="-3175"/>
            <a:chExt cx="4733925" cy="6872288"/>
          </a:xfrm>
        </p:grpSpPr>
        <p:sp>
          <p:nvSpPr>
            <p:cNvPr id="12299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4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6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05038" y="804863"/>
            <a:ext cx="4040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一、教学对象分析</a:t>
            </a:r>
          </a:p>
        </p:txBody>
      </p:sp>
      <p:sp>
        <p:nvSpPr>
          <p:cNvPr id="12298" name="文本框 4"/>
          <p:cNvSpPr txBox="1"/>
          <p:nvPr/>
        </p:nvSpPr>
        <p:spPr>
          <a:xfrm>
            <a:off x="2205355" y="2082165"/>
            <a:ext cx="789368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教学对象：四年级学生</a:t>
            </a:r>
            <a:endParaRPr lang="zh-CN" altLang="en-US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  小学四年级学生具备单声部齐唱的能力基础，但</a:t>
            </a:r>
            <a:r>
              <a:rPr lang="zh-CN" altLang="en-US" b="1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多声部听觉意识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和</a:t>
            </a:r>
            <a:r>
              <a:rPr lang="zh-CN" altLang="en-US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歌唱能力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尚需加强。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教学中通过多重音乐实践活动，运用生动形象的方法进行授课，激发学生的学习热情。</a:t>
            </a:r>
            <a:r>
              <a:rPr lang="en-US" altLang="zh-CN" sz="1800" dirty="0"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endParaRPr lang="zh-CN" altLang="en-US" sz="1800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76"/>
          <p:cNvGrpSpPr/>
          <p:nvPr/>
        </p:nvGrpSpPr>
        <p:grpSpPr>
          <a:xfrm>
            <a:off x="1992313" y="476250"/>
            <a:ext cx="574675" cy="649288"/>
            <a:chOff x="3729038" y="-3175"/>
            <a:chExt cx="4733925" cy="6872288"/>
          </a:xfrm>
        </p:grpSpPr>
        <p:sp>
          <p:nvSpPr>
            <p:cNvPr id="14350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5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39" name="组合 11"/>
          <p:cNvGrpSpPr/>
          <p:nvPr/>
        </p:nvGrpSpPr>
        <p:grpSpPr>
          <a:xfrm flipH="1">
            <a:off x="5157788" y="962025"/>
            <a:ext cx="576262" cy="609600"/>
            <a:chOff x="3729038" y="-3175"/>
            <a:chExt cx="4733925" cy="6872288"/>
          </a:xfrm>
        </p:grpSpPr>
        <p:sp>
          <p:nvSpPr>
            <p:cNvPr id="14343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8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9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40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12988" y="769938"/>
            <a:ext cx="3294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二、教材分析</a:t>
            </a:r>
          </a:p>
        </p:txBody>
      </p:sp>
      <p:sp>
        <p:nvSpPr>
          <p:cNvPr id="14342" name="文本框 4"/>
          <p:cNvSpPr txBox="1"/>
          <p:nvPr/>
        </p:nvSpPr>
        <p:spPr>
          <a:xfrm>
            <a:off x="2089785" y="1682115"/>
            <a:ext cx="4868545" cy="4584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Verdana" panose="020B0604030504040204" pitchFamily="34" charset="0"/>
                <a:ea typeface="宋体" panose="02010600030101010101" pitchFamily="2" charset="-122"/>
              </a:rPr>
              <a:t> 《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侗家儿童多快乐</a:t>
            </a:r>
            <a:r>
              <a:rPr lang="en-US" altLang="zh-CN" sz="2400" b="1" dirty="0">
                <a:latin typeface="Verdana" panose="020B060403050404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是一首有显著民族风格的儿童歌曲，四二拍、五声羽调式，曲调活泼，描绘了一幅侗家儿童载歌载舞的欢乐场景。  </a:t>
            </a:r>
            <a:endParaRPr lang="en-US" altLang="zh-CN" sz="24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4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  歌曲的结构为带扩充的并列单二部曲式，</a:t>
            </a:r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合唱部分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由羽调式两组核心音模仿、变化构成。</a:t>
            </a:r>
            <a:endParaRPr lang="en-US" altLang="zh-CN" sz="24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4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Verdana" panose="020B060403050404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该歌曲合唱的形式、方言衬词以及调式，都充分体现出侗族音乐的形式和风格特征。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54069" b="4609"/>
          <a:stretch>
            <a:fillRect/>
          </a:stretch>
        </p:blipFill>
        <p:spPr>
          <a:xfrm>
            <a:off x="7293610" y="349885"/>
            <a:ext cx="4488180" cy="3204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56968" t="7452" r="-9" b="2617"/>
          <a:stretch>
            <a:fillRect/>
          </a:stretch>
        </p:blipFill>
        <p:spPr>
          <a:xfrm>
            <a:off x="7293610" y="3554730"/>
            <a:ext cx="4488180" cy="2908935"/>
          </a:xfrm>
          <a:prstGeom prst="rect">
            <a:avLst/>
          </a:prstGeom>
        </p:spPr>
      </p:pic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倾尽天下-河图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-6969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7" name="组合 76"/>
          <p:cNvGrpSpPr/>
          <p:nvPr/>
        </p:nvGrpSpPr>
        <p:grpSpPr>
          <a:xfrm>
            <a:off x="1908175" y="457200"/>
            <a:ext cx="576263" cy="647700"/>
            <a:chOff x="3729038" y="-3175"/>
            <a:chExt cx="4733925" cy="6872288"/>
          </a:xfrm>
        </p:grpSpPr>
        <p:sp>
          <p:nvSpPr>
            <p:cNvPr id="16399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04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88" name="组合 11"/>
          <p:cNvGrpSpPr/>
          <p:nvPr/>
        </p:nvGrpSpPr>
        <p:grpSpPr>
          <a:xfrm flipH="1">
            <a:off x="5232400" y="1092200"/>
            <a:ext cx="576263" cy="609600"/>
            <a:chOff x="3729038" y="-3175"/>
            <a:chExt cx="4733925" cy="6872288"/>
          </a:xfrm>
        </p:grpSpPr>
        <p:sp>
          <p:nvSpPr>
            <p:cNvPr id="16392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3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9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12988" y="769938"/>
            <a:ext cx="3294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三、教学思路</a:t>
            </a:r>
          </a:p>
        </p:txBody>
      </p:sp>
      <p:sp>
        <p:nvSpPr>
          <p:cNvPr id="16391" name="文本框 2"/>
          <p:cNvSpPr txBox="1"/>
          <p:nvPr/>
        </p:nvSpPr>
        <p:spPr>
          <a:xfrm>
            <a:off x="2106930" y="2644775"/>
            <a:ext cx="79781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Verdan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围绕</a:t>
            </a:r>
            <a:r>
              <a:rPr lang="zh-CN" altLang="en-US" sz="32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“视”、“听”、“动”、“唱”</a:t>
            </a: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等活动，引导学生充分感受音乐，体验民族歌舞音乐的魅力。</a:t>
            </a: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76"/>
          <p:cNvGrpSpPr/>
          <p:nvPr/>
        </p:nvGrpSpPr>
        <p:grpSpPr>
          <a:xfrm>
            <a:off x="1962150" y="444500"/>
            <a:ext cx="576263" cy="647700"/>
            <a:chOff x="3729038" y="-3175"/>
            <a:chExt cx="4733925" cy="6872288"/>
          </a:xfrm>
        </p:grpSpPr>
        <p:sp>
          <p:nvSpPr>
            <p:cNvPr id="18454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9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5" name="组合 11"/>
          <p:cNvGrpSpPr/>
          <p:nvPr/>
        </p:nvGrpSpPr>
        <p:grpSpPr>
          <a:xfrm flipH="1">
            <a:off x="6096000" y="1092200"/>
            <a:ext cx="576263" cy="609600"/>
            <a:chOff x="3729038" y="-3175"/>
            <a:chExt cx="4733925" cy="6872288"/>
          </a:xfrm>
        </p:grpSpPr>
        <p:sp>
          <p:nvSpPr>
            <p:cNvPr id="18447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52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6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41550" y="908050"/>
            <a:ext cx="407035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四、教学目标设计</a:t>
            </a:r>
          </a:p>
        </p:txBody>
      </p:sp>
      <p:sp>
        <p:nvSpPr>
          <p:cNvPr id="18440" name="文本框 9"/>
          <p:cNvSpPr txBox="1"/>
          <p:nvPr/>
        </p:nvSpPr>
        <p:spPr>
          <a:xfrm>
            <a:off x="2679700" y="2099310"/>
            <a:ext cx="8326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体验</a:t>
            </a:r>
            <a:r>
              <a:rPr lang="zh-CN" altLang="en-US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侗族音乐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风格，培养对民族歌舞音乐的兴趣。</a:t>
            </a:r>
            <a:endParaRPr lang="zh-CN" altLang="en-US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文本框 13"/>
          <p:cNvSpPr txBox="1"/>
          <p:nvPr/>
        </p:nvSpPr>
        <p:spPr>
          <a:xfrm>
            <a:off x="2632710" y="2952115"/>
            <a:ext cx="77120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通过</a:t>
            </a:r>
            <a:r>
              <a:rPr lang="zh-CN" altLang="en-US" b="1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“视”、“听”、“动”、“唱”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等方法，从</a:t>
            </a:r>
            <a:r>
              <a:rPr lang="zh-CN" altLang="en-US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骨干音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入手，</a:t>
            </a:r>
            <a:r>
              <a:rPr lang="zh-CN" altLang="en-US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律动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辅助学唱，增强学生二声部</a:t>
            </a:r>
            <a:r>
              <a:rPr lang="zh-CN" altLang="en-US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听觉感知力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和歌唱表现力。</a:t>
            </a:r>
          </a:p>
        </p:txBody>
      </p:sp>
      <p:sp>
        <p:nvSpPr>
          <p:cNvPr id="18446" name="文本框 17"/>
          <p:cNvSpPr txBox="1"/>
          <p:nvPr/>
        </p:nvSpPr>
        <p:spPr>
          <a:xfrm>
            <a:off x="2679700" y="4629150"/>
            <a:ext cx="65538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能够准确歌唱二声部，并能结合律动，自信大方地演唱。</a:t>
            </a:r>
          </a:p>
        </p:txBody>
      </p:sp>
      <p:pic>
        <p:nvPicPr>
          <p:cNvPr id="3891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40" y="1899285"/>
            <a:ext cx="572770" cy="921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40" y="3183255"/>
            <a:ext cx="572770" cy="9213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55" y="4645025"/>
            <a:ext cx="572770" cy="921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3" grpId="0"/>
      <p:bldP spid="184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倾尽天下-河图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-6969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3" name="组合 76"/>
          <p:cNvGrpSpPr/>
          <p:nvPr/>
        </p:nvGrpSpPr>
        <p:grpSpPr>
          <a:xfrm>
            <a:off x="1908175" y="457200"/>
            <a:ext cx="576263" cy="647700"/>
            <a:chOff x="3729038" y="-3175"/>
            <a:chExt cx="4733925" cy="6872288"/>
          </a:xfrm>
        </p:grpSpPr>
        <p:sp>
          <p:nvSpPr>
            <p:cNvPr id="20495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4" name="组合 11"/>
          <p:cNvGrpSpPr/>
          <p:nvPr/>
        </p:nvGrpSpPr>
        <p:grpSpPr>
          <a:xfrm flipH="1">
            <a:off x="5507038" y="1117600"/>
            <a:ext cx="576262" cy="609600"/>
            <a:chOff x="3729038" y="-3175"/>
            <a:chExt cx="4733925" cy="6872288"/>
          </a:xfrm>
        </p:grpSpPr>
        <p:sp>
          <p:nvSpPr>
            <p:cNvPr id="20488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3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5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60588" y="890588"/>
            <a:ext cx="36401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五、教学重难点</a:t>
            </a:r>
          </a:p>
        </p:txBody>
      </p:sp>
      <p:sp>
        <p:nvSpPr>
          <p:cNvPr id="20487" name="文本框 2"/>
          <p:cNvSpPr txBox="1"/>
          <p:nvPr/>
        </p:nvSpPr>
        <p:spPr>
          <a:xfrm>
            <a:off x="3738563" y="2513013"/>
            <a:ext cx="793115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准确合唱歌曲中的二声部</a:t>
            </a:r>
            <a:endParaRPr lang="en-US" altLang="zh-CN" sz="32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把握歌曲风格和音乐形象</a:t>
            </a: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76"/>
          <p:cNvGrpSpPr/>
          <p:nvPr/>
        </p:nvGrpSpPr>
        <p:grpSpPr>
          <a:xfrm>
            <a:off x="1908175" y="457200"/>
            <a:ext cx="576263" cy="647700"/>
            <a:chOff x="3729038" y="-3175"/>
            <a:chExt cx="4733925" cy="6872288"/>
          </a:xfrm>
        </p:grpSpPr>
        <p:sp>
          <p:nvSpPr>
            <p:cNvPr id="22547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52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1" name="组合 11"/>
          <p:cNvGrpSpPr/>
          <p:nvPr/>
        </p:nvGrpSpPr>
        <p:grpSpPr>
          <a:xfrm flipH="1">
            <a:off x="5232400" y="990600"/>
            <a:ext cx="576263" cy="609600"/>
            <a:chOff x="3729038" y="-3175"/>
            <a:chExt cx="4733925" cy="6872288"/>
          </a:xfrm>
        </p:grpSpPr>
        <p:sp>
          <p:nvSpPr>
            <p:cNvPr id="22540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45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2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12988" y="769938"/>
            <a:ext cx="3294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六、教学方法</a:t>
            </a:r>
          </a:p>
        </p:txBody>
      </p:sp>
      <p:pic>
        <p:nvPicPr>
          <p:cNvPr id="2253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13" y="1822450"/>
            <a:ext cx="3071812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文本框 5"/>
          <p:cNvSpPr txBox="1"/>
          <p:nvPr/>
        </p:nvSpPr>
        <p:spPr>
          <a:xfrm>
            <a:off x="3260725" y="1857375"/>
            <a:ext cx="20891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教法</a:t>
            </a:r>
          </a:p>
        </p:txBody>
      </p:sp>
      <p:sp>
        <p:nvSpPr>
          <p:cNvPr id="22536" name="文本框 6"/>
          <p:cNvSpPr txBox="1"/>
          <p:nvPr/>
        </p:nvSpPr>
        <p:spPr>
          <a:xfrm>
            <a:off x="2747010" y="2771140"/>
            <a:ext cx="24269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Font typeface="+mj-lt"/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创设情景法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Font typeface="+mj-lt"/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讲授法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Font typeface="+mj-lt"/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演示法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algn="l">
              <a:lnSpc>
                <a:spcPct val="100000"/>
              </a:lnSpc>
              <a:spcBef>
                <a:spcPct val="0"/>
              </a:spcBef>
              <a:buFont typeface="+mj-lt"/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4.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引导法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253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720" y="2875280"/>
            <a:ext cx="3073400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8" name="文本框 9"/>
          <p:cNvSpPr txBox="1"/>
          <p:nvPr/>
        </p:nvSpPr>
        <p:spPr>
          <a:xfrm>
            <a:off x="6624320" y="3861435"/>
            <a:ext cx="236156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实践法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2.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听赏法</a:t>
            </a:r>
            <a:endParaRPr lang="en-US" altLang="zh-CN" b="1" dirty="0"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Verdana" panose="020B0604030504040204" pitchFamily="34" charset="0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latin typeface="Verdana" panose="020B0604030504040204" pitchFamily="34" charset="0"/>
                <a:ea typeface="宋体" panose="02010600030101010101" pitchFamily="2" charset="-122"/>
              </a:rPr>
              <a:t>游戏法</a:t>
            </a:r>
          </a:p>
        </p:txBody>
      </p:sp>
      <p:sp>
        <p:nvSpPr>
          <p:cNvPr id="22539" name="文本框 10"/>
          <p:cNvSpPr txBox="1"/>
          <p:nvPr/>
        </p:nvSpPr>
        <p:spPr>
          <a:xfrm>
            <a:off x="7172960" y="2924175"/>
            <a:ext cx="18970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学法</a:t>
            </a:r>
          </a:p>
        </p:txBody>
      </p: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8" grpId="0"/>
      <p:bldP spid="225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76"/>
          <p:cNvGrpSpPr/>
          <p:nvPr/>
        </p:nvGrpSpPr>
        <p:grpSpPr>
          <a:xfrm>
            <a:off x="1908175" y="457200"/>
            <a:ext cx="576263" cy="647700"/>
            <a:chOff x="3729038" y="-3175"/>
            <a:chExt cx="4733925" cy="6872288"/>
          </a:xfrm>
        </p:grpSpPr>
        <p:sp>
          <p:nvSpPr>
            <p:cNvPr id="24596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601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79" name="组合 11"/>
          <p:cNvGrpSpPr/>
          <p:nvPr/>
        </p:nvGrpSpPr>
        <p:grpSpPr>
          <a:xfrm flipH="1">
            <a:off x="5232400" y="990600"/>
            <a:ext cx="576263" cy="609600"/>
            <a:chOff x="3729038" y="-3175"/>
            <a:chExt cx="4733925" cy="6872288"/>
          </a:xfrm>
        </p:grpSpPr>
        <p:sp>
          <p:nvSpPr>
            <p:cNvPr id="24589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1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94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0" name="Freeform 21"/>
          <p:cNvSpPr/>
          <p:nvPr/>
        </p:nvSpPr>
        <p:spPr>
          <a:xfrm>
            <a:off x="11558588" y="6342063"/>
            <a:ext cx="222250" cy="122237"/>
          </a:xfrm>
          <a:custGeom>
            <a:avLst/>
            <a:gdLst/>
            <a:ahLst/>
            <a:cxnLst>
              <a:cxn ang="0">
                <a:pos x="2147483646" y="1951483411"/>
              </a:cxn>
              <a:cxn ang="0">
                <a:pos x="2147483646" y="900750103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51483411"/>
              </a:cxn>
            </a:cxnLst>
            <a:rect l="0" t="0" r="0" b="0"/>
            <a:pathLst>
              <a:path w="418" h="230">
                <a:moveTo>
                  <a:pt x="374" y="13"/>
                </a:moveTo>
                <a:cubicBezTo>
                  <a:pt x="368" y="5"/>
                  <a:pt x="356" y="3"/>
                  <a:pt x="346" y="6"/>
                </a:cubicBezTo>
                <a:cubicBezTo>
                  <a:pt x="336" y="9"/>
                  <a:pt x="327" y="15"/>
                  <a:pt x="319" y="21"/>
                </a:cubicBezTo>
                <a:cubicBezTo>
                  <a:pt x="226" y="89"/>
                  <a:pt x="114" y="131"/>
                  <a:pt x="0" y="143"/>
                </a:cubicBezTo>
                <a:cubicBezTo>
                  <a:pt x="44" y="163"/>
                  <a:pt x="94" y="172"/>
                  <a:pt x="141" y="158"/>
                </a:cubicBezTo>
                <a:cubicBezTo>
                  <a:pt x="117" y="175"/>
                  <a:pt x="90" y="189"/>
                  <a:pt x="62" y="200"/>
                </a:cubicBezTo>
                <a:cubicBezTo>
                  <a:pt x="140" y="214"/>
                  <a:pt x="223" y="191"/>
                  <a:pt x="283" y="139"/>
                </a:cubicBezTo>
                <a:cubicBezTo>
                  <a:pt x="268" y="172"/>
                  <a:pt x="242" y="200"/>
                  <a:pt x="210" y="217"/>
                </a:cubicBezTo>
                <a:cubicBezTo>
                  <a:pt x="255" y="207"/>
                  <a:pt x="297" y="184"/>
                  <a:pt x="329" y="151"/>
                </a:cubicBezTo>
                <a:cubicBezTo>
                  <a:pt x="328" y="178"/>
                  <a:pt x="320" y="206"/>
                  <a:pt x="307" y="230"/>
                </a:cubicBezTo>
                <a:cubicBezTo>
                  <a:pt x="360" y="196"/>
                  <a:pt x="386" y="134"/>
                  <a:pt x="407" y="74"/>
                </a:cubicBezTo>
                <a:cubicBezTo>
                  <a:pt x="413" y="59"/>
                  <a:pt x="418" y="41"/>
                  <a:pt x="412" y="26"/>
                </a:cubicBezTo>
                <a:cubicBezTo>
                  <a:pt x="406" y="10"/>
                  <a:pt x="385" y="0"/>
                  <a:pt x="374" y="1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67573" y="935673"/>
            <a:ext cx="3294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七、教学过程</a:t>
            </a:r>
          </a:p>
        </p:txBody>
      </p:sp>
      <p:sp>
        <p:nvSpPr>
          <p:cNvPr id="24584" name="文本框 9"/>
          <p:cNvSpPr txBox="1"/>
          <p:nvPr/>
        </p:nvSpPr>
        <p:spPr>
          <a:xfrm>
            <a:off x="8388668" y="5043170"/>
            <a:ext cx="20923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总结</a:t>
            </a:r>
          </a:p>
        </p:txBody>
      </p:sp>
      <p:sp>
        <p:nvSpPr>
          <p:cNvPr id="24585" name="文本框 10"/>
          <p:cNvSpPr txBox="1"/>
          <p:nvPr/>
        </p:nvSpPr>
        <p:spPr>
          <a:xfrm>
            <a:off x="5588953" y="3710305"/>
            <a:ext cx="16557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新课</a:t>
            </a:r>
          </a:p>
        </p:txBody>
      </p:sp>
      <p:grpSp>
        <p:nvGrpSpPr>
          <p:cNvPr id="6" name="组合 76"/>
          <p:cNvGrpSpPr/>
          <p:nvPr/>
        </p:nvGrpSpPr>
        <p:grpSpPr>
          <a:xfrm>
            <a:off x="2606040" y="1960880"/>
            <a:ext cx="899160" cy="927735"/>
            <a:chOff x="3729038" y="-3175"/>
            <a:chExt cx="4733925" cy="6872288"/>
          </a:xfrm>
        </p:grpSpPr>
        <p:sp>
          <p:nvSpPr>
            <p:cNvPr id="7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505200" y="2345055"/>
            <a:ext cx="2465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导入</a:t>
            </a:r>
          </a:p>
        </p:txBody>
      </p:sp>
      <p:grpSp>
        <p:nvGrpSpPr>
          <p:cNvPr id="15" name="组合 76"/>
          <p:cNvGrpSpPr/>
          <p:nvPr/>
        </p:nvGrpSpPr>
        <p:grpSpPr>
          <a:xfrm>
            <a:off x="4918075" y="3260090"/>
            <a:ext cx="899160" cy="927735"/>
            <a:chOff x="3729038" y="-3175"/>
            <a:chExt cx="4733925" cy="6872288"/>
          </a:xfrm>
        </p:grpSpPr>
        <p:sp>
          <p:nvSpPr>
            <p:cNvPr id="16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76"/>
          <p:cNvGrpSpPr/>
          <p:nvPr/>
        </p:nvGrpSpPr>
        <p:grpSpPr>
          <a:xfrm>
            <a:off x="7566025" y="4559300"/>
            <a:ext cx="899160" cy="927735"/>
            <a:chOff x="3729038" y="-3175"/>
            <a:chExt cx="4733925" cy="6872288"/>
          </a:xfrm>
        </p:grpSpPr>
        <p:sp>
          <p:nvSpPr>
            <p:cNvPr id="24" name="Freeform 15"/>
            <p:cNvSpPr/>
            <p:nvPr/>
          </p:nvSpPr>
          <p:spPr>
            <a:xfrm>
              <a:off x="6288088" y="800100"/>
              <a:ext cx="1485900" cy="3467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4" h="896">
                  <a:moveTo>
                    <a:pt x="237" y="870"/>
                  </a:moveTo>
                  <a:cubicBezTo>
                    <a:pt x="299" y="792"/>
                    <a:pt x="320" y="687"/>
                    <a:pt x="321" y="587"/>
                  </a:cubicBezTo>
                  <a:cubicBezTo>
                    <a:pt x="323" y="486"/>
                    <a:pt x="308" y="386"/>
                    <a:pt x="308" y="286"/>
                  </a:cubicBezTo>
                  <a:cubicBezTo>
                    <a:pt x="309" y="186"/>
                    <a:pt x="326" y="81"/>
                    <a:pt x="384" y="0"/>
                  </a:cubicBezTo>
                  <a:cubicBezTo>
                    <a:pt x="283" y="68"/>
                    <a:pt x="214" y="170"/>
                    <a:pt x="199" y="291"/>
                  </a:cubicBezTo>
                  <a:cubicBezTo>
                    <a:pt x="155" y="284"/>
                    <a:pt x="115" y="318"/>
                    <a:pt x="98" y="359"/>
                  </a:cubicBezTo>
                  <a:cubicBezTo>
                    <a:pt x="82" y="399"/>
                    <a:pt x="84" y="445"/>
                    <a:pt x="86" y="488"/>
                  </a:cubicBezTo>
                  <a:cubicBezTo>
                    <a:pt x="52" y="491"/>
                    <a:pt x="21" y="516"/>
                    <a:pt x="11" y="548"/>
                  </a:cubicBezTo>
                  <a:cubicBezTo>
                    <a:pt x="0" y="578"/>
                    <a:pt x="7" y="611"/>
                    <a:pt x="16" y="641"/>
                  </a:cubicBezTo>
                  <a:cubicBezTo>
                    <a:pt x="30" y="689"/>
                    <a:pt x="51" y="734"/>
                    <a:pt x="76" y="777"/>
                  </a:cubicBezTo>
                  <a:cubicBezTo>
                    <a:pt x="94" y="805"/>
                    <a:pt x="114" y="833"/>
                    <a:pt x="142" y="851"/>
                  </a:cubicBezTo>
                  <a:cubicBezTo>
                    <a:pt x="170" y="869"/>
                    <a:pt x="216" y="896"/>
                    <a:pt x="237" y="870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>
            <a:xfrm>
              <a:off x="6573838" y="2081213"/>
              <a:ext cx="688975" cy="1890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8" h="489">
                  <a:moveTo>
                    <a:pt x="125" y="481"/>
                  </a:moveTo>
                  <a:cubicBezTo>
                    <a:pt x="167" y="411"/>
                    <a:pt x="178" y="326"/>
                    <a:pt x="178" y="244"/>
                  </a:cubicBezTo>
                  <a:cubicBezTo>
                    <a:pt x="177" y="163"/>
                    <a:pt x="166" y="81"/>
                    <a:pt x="167" y="0"/>
                  </a:cubicBezTo>
                  <a:cubicBezTo>
                    <a:pt x="150" y="33"/>
                    <a:pt x="138" y="74"/>
                    <a:pt x="142" y="112"/>
                  </a:cubicBezTo>
                  <a:cubicBezTo>
                    <a:pt x="118" y="122"/>
                    <a:pt x="100" y="146"/>
                    <a:pt x="95" y="171"/>
                  </a:cubicBezTo>
                  <a:cubicBezTo>
                    <a:pt x="91" y="197"/>
                    <a:pt x="100" y="225"/>
                    <a:pt x="119" y="243"/>
                  </a:cubicBezTo>
                  <a:cubicBezTo>
                    <a:pt x="97" y="240"/>
                    <a:pt x="77" y="242"/>
                    <a:pt x="61" y="257"/>
                  </a:cubicBezTo>
                  <a:cubicBezTo>
                    <a:pt x="44" y="272"/>
                    <a:pt x="35" y="295"/>
                    <a:pt x="36" y="317"/>
                  </a:cubicBezTo>
                  <a:cubicBezTo>
                    <a:pt x="37" y="328"/>
                    <a:pt x="40" y="339"/>
                    <a:pt x="35" y="348"/>
                  </a:cubicBezTo>
                  <a:cubicBezTo>
                    <a:pt x="30" y="361"/>
                    <a:pt x="14" y="366"/>
                    <a:pt x="6" y="377"/>
                  </a:cubicBezTo>
                  <a:cubicBezTo>
                    <a:pt x="0" y="387"/>
                    <a:pt x="0" y="399"/>
                    <a:pt x="4" y="409"/>
                  </a:cubicBezTo>
                  <a:cubicBezTo>
                    <a:pt x="7" y="420"/>
                    <a:pt x="14" y="429"/>
                    <a:pt x="21" y="437"/>
                  </a:cubicBezTo>
                  <a:cubicBezTo>
                    <a:pt x="33" y="453"/>
                    <a:pt x="47" y="469"/>
                    <a:pt x="65" y="479"/>
                  </a:cubicBezTo>
                  <a:cubicBezTo>
                    <a:pt x="83" y="489"/>
                    <a:pt x="106" y="489"/>
                    <a:pt x="125" y="48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>
            <a:xfrm>
              <a:off x="3729038" y="-3175"/>
              <a:ext cx="4513263" cy="68722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66" h="1777">
                  <a:moveTo>
                    <a:pt x="662" y="1429"/>
                  </a:moveTo>
                  <a:cubicBezTo>
                    <a:pt x="737" y="1429"/>
                    <a:pt x="812" y="1417"/>
                    <a:pt x="879" y="1384"/>
                  </a:cubicBezTo>
                  <a:cubicBezTo>
                    <a:pt x="946" y="1351"/>
                    <a:pt x="1004" y="1296"/>
                    <a:pt x="1032" y="1227"/>
                  </a:cubicBezTo>
                  <a:cubicBezTo>
                    <a:pt x="1052" y="1176"/>
                    <a:pt x="1056" y="1117"/>
                    <a:pt x="1091" y="1075"/>
                  </a:cubicBezTo>
                  <a:cubicBezTo>
                    <a:pt x="1112" y="1049"/>
                    <a:pt x="1144" y="1030"/>
                    <a:pt x="1155" y="998"/>
                  </a:cubicBezTo>
                  <a:cubicBezTo>
                    <a:pt x="1166" y="967"/>
                    <a:pt x="1153" y="931"/>
                    <a:pt x="1128" y="911"/>
                  </a:cubicBezTo>
                  <a:cubicBezTo>
                    <a:pt x="1103" y="891"/>
                    <a:pt x="1067" y="887"/>
                    <a:pt x="1036" y="896"/>
                  </a:cubicBezTo>
                  <a:cubicBezTo>
                    <a:pt x="1000" y="907"/>
                    <a:pt x="971" y="934"/>
                    <a:pt x="942" y="957"/>
                  </a:cubicBezTo>
                  <a:cubicBezTo>
                    <a:pt x="924" y="970"/>
                    <a:pt x="906" y="983"/>
                    <a:pt x="885" y="990"/>
                  </a:cubicBezTo>
                  <a:cubicBezTo>
                    <a:pt x="864" y="997"/>
                    <a:pt x="844" y="993"/>
                    <a:pt x="824" y="998"/>
                  </a:cubicBezTo>
                  <a:cubicBezTo>
                    <a:pt x="792" y="944"/>
                    <a:pt x="766" y="886"/>
                    <a:pt x="748" y="825"/>
                  </a:cubicBezTo>
                  <a:cubicBezTo>
                    <a:pt x="711" y="702"/>
                    <a:pt x="702" y="567"/>
                    <a:pt x="630" y="461"/>
                  </a:cubicBezTo>
                  <a:cubicBezTo>
                    <a:pt x="565" y="365"/>
                    <a:pt x="457" y="309"/>
                    <a:pt x="359" y="248"/>
                  </a:cubicBezTo>
                  <a:cubicBezTo>
                    <a:pt x="260" y="188"/>
                    <a:pt x="160" y="111"/>
                    <a:pt x="128" y="0"/>
                  </a:cubicBezTo>
                  <a:cubicBezTo>
                    <a:pt x="97" y="79"/>
                    <a:pt x="87" y="166"/>
                    <a:pt x="109" y="247"/>
                  </a:cubicBezTo>
                  <a:cubicBezTo>
                    <a:pt x="131" y="329"/>
                    <a:pt x="179" y="403"/>
                    <a:pt x="244" y="456"/>
                  </a:cubicBezTo>
                  <a:cubicBezTo>
                    <a:pt x="196" y="484"/>
                    <a:pt x="144" y="519"/>
                    <a:pt x="134" y="574"/>
                  </a:cubicBezTo>
                  <a:cubicBezTo>
                    <a:pt x="126" y="622"/>
                    <a:pt x="155" y="668"/>
                    <a:pt x="185" y="706"/>
                  </a:cubicBezTo>
                  <a:cubicBezTo>
                    <a:pt x="225" y="757"/>
                    <a:pt x="271" y="804"/>
                    <a:pt x="321" y="845"/>
                  </a:cubicBezTo>
                  <a:cubicBezTo>
                    <a:pt x="288" y="885"/>
                    <a:pt x="290" y="945"/>
                    <a:pt x="316" y="989"/>
                  </a:cubicBezTo>
                  <a:cubicBezTo>
                    <a:pt x="343" y="1034"/>
                    <a:pt x="390" y="1064"/>
                    <a:pt x="439" y="1080"/>
                  </a:cubicBezTo>
                  <a:cubicBezTo>
                    <a:pt x="489" y="1095"/>
                    <a:pt x="541" y="1099"/>
                    <a:pt x="593" y="1102"/>
                  </a:cubicBezTo>
                  <a:cubicBezTo>
                    <a:pt x="553" y="1227"/>
                    <a:pt x="470" y="1338"/>
                    <a:pt x="365" y="1417"/>
                  </a:cubicBezTo>
                  <a:cubicBezTo>
                    <a:pt x="261" y="1496"/>
                    <a:pt x="131" y="1542"/>
                    <a:pt x="0" y="1546"/>
                  </a:cubicBezTo>
                  <a:cubicBezTo>
                    <a:pt x="53" y="1643"/>
                    <a:pt x="175" y="1697"/>
                    <a:pt x="283" y="1669"/>
                  </a:cubicBezTo>
                  <a:cubicBezTo>
                    <a:pt x="256" y="1698"/>
                    <a:pt x="218" y="1717"/>
                    <a:pt x="179" y="1720"/>
                  </a:cubicBezTo>
                  <a:cubicBezTo>
                    <a:pt x="279" y="1777"/>
                    <a:pt x="413" y="1763"/>
                    <a:pt x="499" y="1687"/>
                  </a:cubicBezTo>
                  <a:cubicBezTo>
                    <a:pt x="495" y="1717"/>
                    <a:pt x="485" y="1747"/>
                    <a:pt x="469" y="1774"/>
                  </a:cubicBezTo>
                  <a:cubicBezTo>
                    <a:pt x="545" y="1774"/>
                    <a:pt x="616" y="1721"/>
                    <a:pt x="649" y="1652"/>
                  </a:cubicBezTo>
                  <a:cubicBezTo>
                    <a:pt x="681" y="1583"/>
                    <a:pt x="685" y="1502"/>
                    <a:pt x="662" y="1429"/>
                  </a:cubicBezTo>
                  <a:close/>
                </a:path>
              </a:pathLst>
            </a:custGeom>
            <a:solidFill>
              <a:srgbClr val="C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>
            <a:xfrm>
              <a:off x="8132763" y="3721100"/>
              <a:ext cx="330200" cy="2508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5" h="65">
                  <a:moveTo>
                    <a:pt x="15" y="0"/>
                  </a:moveTo>
                  <a:cubicBezTo>
                    <a:pt x="49" y="5"/>
                    <a:pt x="77" y="32"/>
                    <a:pt x="85" y="65"/>
                  </a:cubicBezTo>
                  <a:cubicBezTo>
                    <a:pt x="59" y="51"/>
                    <a:pt x="28" y="47"/>
                    <a:pt x="0" y="54"/>
                  </a:cubicBezTo>
                  <a:cubicBezTo>
                    <a:pt x="3" y="36"/>
                    <a:pt x="9" y="17"/>
                    <a:pt x="15" y="0"/>
                  </a:cubicBezTo>
                  <a:close/>
                </a:path>
              </a:pathLst>
            </a:custGeom>
            <a:solidFill>
              <a:srgbClr val="F5AE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Oval 19"/>
            <p:cNvSpPr/>
            <p:nvPr/>
          </p:nvSpPr>
          <p:spPr>
            <a:xfrm>
              <a:off x="7916863" y="3581400"/>
              <a:ext cx="142875" cy="139700"/>
            </a:xfrm>
            <a:prstGeom prst="ellipse">
              <a:avLst/>
            </a:prstGeom>
            <a:solidFill>
              <a:srgbClr val="3E3A39"/>
            </a:solidFill>
            <a:ln w="9525">
              <a:noFill/>
            </a:ln>
          </p:spPr>
          <p:txBody>
            <a:bodyPr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Freeform 20"/>
            <p:cNvSpPr/>
            <p:nvPr/>
          </p:nvSpPr>
          <p:spPr>
            <a:xfrm>
              <a:off x="4918075" y="1473200"/>
              <a:ext cx="1709738" cy="25955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2" h="671">
                  <a:moveTo>
                    <a:pt x="442" y="648"/>
                  </a:moveTo>
                  <a:cubicBezTo>
                    <a:pt x="402" y="581"/>
                    <a:pt x="374" y="507"/>
                    <a:pt x="346" y="434"/>
                  </a:cubicBezTo>
                  <a:cubicBezTo>
                    <a:pt x="320" y="368"/>
                    <a:pt x="295" y="302"/>
                    <a:pt x="270" y="236"/>
                  </a:cubicBezTo>
                  <a:cubicBezTo>
                    <a:pt x="254" y="194"/>
                    <a:pt x="237" y="152"/>
                    <a:pt x="210" y="116"/>
                  </a:cubicBezTo>
                  <a:cubicBezTo>
                    <a:pt x="165" y="60"/>
                    <a:pt x="97" y="28"/>
                    <a:pt x="30" y="0"/>
                  </a:cubicBezTo>
                  <a:cubicBezTo>
                    <a:pt x="51" y="62"/>
                    <a:pt x="81" y="121"/>
                    <a:pt x="129" y="165"/>
                  </a:cubicBezTo>
                  <a:cubicBezTo>
                    <a:pt x="83" y="161"/>
                    <a:pt x="39" y="143"/>
                    <a:pt x="8" y="108"/>
                  </a:cubicBezTo>
                  <a:cubicBezTo>
                    <a:pt x="0" y="152"/>
                    <a:pt x="9" y="199"/>
                    <a:pt x="34" y="237"/>
                  </a:cubicBezTo>
                  <a:cubicBezTo>
                    <a:pt x="58" y="275"/>
                    <a:pt x="96" y="303"/>
                    <a:pt x="140" y="314"/>
                  </a:cubicBezTo>
                  <a:cubicBezTo>
                    <a:pt x="112" y="336"/>
                    <a:pt x="103" y="383"/>
                    <a:pt x="117" y="416"/>
                  </a:cubicBezTo>
                  <a:cubicBezTo>
                    <a:pt x="131" y="448"/>
                    <a:pt x="168" y="469"/>
                    <a:pt x="203" y="464"/>
                  </a:cubicBezTo>
                  <a:cubicBezTo>
                    <a:pt x="177" y="492"/>
                    <a:pt x="174" y="543"/>
                    <a:pt x="192" y="576"/>
                  </a:cubicBezTo>
                  <a:cubicBezTo>
                    <a:pt x="211" y="610"/>
                    <a:pt x="252" y="630"/>
                    <a:pt x="290" y="622"/>
                  </a:cubicBezTo>
                  <a:cubicBezTo>
                    <a:pt x="292" y="636"/>
                    <a:pt x="307" y="650"/>
                    <a:pt x="320" y="655"/>
                  </a:cubicBezTo>
                  <a:cubicBezTo>
                    <a:pt x="356" y="671"/>
                    <a:pt x="406" y="664"/>
                    <a:pt x="442" y="64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>
            <a:xfrm>
              <a:off x="4533900" y="5503863"/>
              <a:ext cx="1617663" cy="8905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8" h="230">
                  <a:moveTo>
                    <a:pt x="374" y="13"/>
                  </a:moveTo>
                  <a:cubicBezTo>
                    <a:pt x="368" y="5"/>
                    <a:pt x="356" y="3"/>
                    <a:pt x="346" y="6"/>
                  </a:cubicBezTo>
                  <a:cubicBezTo>
                    <a:pt x="336" y="9"/>
                    <a:pt x="327" y="15"/>
                    <a:pt x="319" y="21"/>
                  </a:cubicBezTo>
                  <a:cubicBezTo>
                    <a:pt x="226" y="89"/>
                    <a:pt x="114" y="131"/>
                    <a:pt x="0" y="143"/>
                  </a:cubicBezTo>
                  <a:cubicBezTo>
                    <a:pt x="44" y="163"/>
                    <a:pt x="94" y="172"/>
                    <a:pt x="141" y="158"/>
                  </a:cubicBezTo>
                  <a:cubicBezTo>
                    <a:pt x="117" y="175"/>
                    <a:pt x="90" y="189"/>
                    <a:pt x="62" y="200"/>
                  </a:cubicBezTo>
                  <a:cubicBezTo>
                    <a:pt x="140" y="214"/>
                    <a:pt x="223" y="191"/>
                    <a:pt x="283" y="139"/>
                  </a:cubicBezTo>
                  <a:cubicBezTo>
                    <a:pt x="268" y="172"/>
                    <a:pt x="242" y="200"/>
                    <a:pt x="210" y="217"/>
                  </a:cubicBezTo>
                  <a:cubicBezTo>
                    <a:pt x="255" y="207"/>
                    <a:pt x="297" y="184"/>
                    <a:pt x="329" y="151"/>
                  </a:cubicBezTo>
                  <a:cubicBezTo>
                    <a:pt x="328" y="178"/>
                    <a:pt x="320" y="206"/>
                    <a:pt x="307" y="230"/>
                  </a:cubicBezTo>
                  <a:cubicBezTo>
                    <a:pt x="360" y="196"/>
                    <a:pt x="386" y="134"/>
                    <a:pt x="407" y="74"/>
                  </a:cubicBezTo>
                  <a:cubicBezTo>
                    <a:pt x="413" y="59"/>
                    <a:pt x="418" y="41"/>
                    <a:pt x="412" y="26"/>
                  </a:cubicBezTo>
                  <a:cubicBezTo>
                    <a:pt x="406" y="10"/>
                    <a:pt x="385" y="0"/>
                    <a:pt x="374" y="1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14" grpId="1"/>
      <p:bldP spid="1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43816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438163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43816372"/>
</p:tagLst>
</file>

<file path=ppt/theme/theme1.xml><?xml version="1.0" encoding="utf-8"?>
<a:theme xmlns:a="http://schemas.openxmlformats.org/drawingml/2006/main" name="当图网 www.99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当图网 www.99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Macintosh PowerPoint</Application>
  <PresentationFormat>宽屏</PresentationFormat>
  <Paragraphs>85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仿宋</vt:lpstr>
      <vt:lpstr>宋体</vt:lpstr>
      <vt:lpstr>Arial</vt:lpstr>
      <vt:lpstr>Verdana</vt:lpstr>
      <vt:lpstr>当图网 www.99ppt.com </vt:lpstr>
      <vt:lpstr>1_当图网 www.99ppt.com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导入</vt:lpstr>
      <vt:lpstr>PowerPoint 演示文稿</vt:lpstr>
      <vt:lpstr>PowerPoint 演示文稿</vt:lpstr>
      <vt:lpstr>PowerPoint 演示文稿</vt:lpstr>
    </vt:vector>
  </TitlesOfParts>
  <Manager>当图网 www.99ppt.com</Manager>
  <Company>当图网 www.99ppt.com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 www.99ppt.com</dc:title>
  <dc:creator>当图网 www.99ppt.com</dc:creator>
  <cp:keywords>当图网 www.99ppt.com</cp:keywords>
  <dc:description>当图网 www.99ppt.com</dc:description>
  <cp:lastModifiedBy>mx8442</cp:lastModifiedBy>
  <cp:revision>72</cp:revision>
  <dcterms:created xsi:type="dcterms:W3CDTF">2009-03-31T04:21:00Z</dcterms:created>
  <dcterms:modified xsi:type="dcterms:W3CDTF">2021-06-01T05:52:26Z</dcterms:modified>
  <cp:category>当图网 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