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9"/>
  </p:notesMasterIdLst>
  <p:sldIdLst>
    <p:sldId id="256" r:id="rId2"/>
    <p:sldId id="488" r:id="rId3"/>
    <p:sldId id="489" r:id="rId4"/>
    <p:sldId id="490" r:id="rId5"/>
    <p:sldId id="491" r:id="rId6"/>
    <p:sldId id="492" r:id="rId7"/>
    <p:sldId id="493" r:id="rId8"/>
    <p:sldId id="494" r:id="rId9"/>
    <p:sldId id="495" r:id="rId10"/>
    <p:sldId id="496" r:id="rId11"/>
    <p:sldId id="497" r:id="rId12"/>
    <p:sldId id="498" r:id="rId13"/>
    <p:sldId id="499" r:id="rId14"/>
    <p:sldId id="500" r:id="rId15"/>
    <p:sldId id="501" r:id="rId16"/>
    <p:sldId id="502" r:id="rId17"/>
    <p:sldId id="503" r:id="rId18"/>
    <p:sldId id="504" r:id="rId19"/>
    <p:sldId id="505" r:id="rId20"/>
    <p:sldId id="506" r:id="rId21"/>
    <p:sldId id="507" r:id="rId22"/>
    <p:sldId id="508" r:id="rId23"/>
    <p:sldId id="509" r:id="rId24"/>
    <p:sldId id="510" r:id="rId25"/>
    <p:sldId id="511" r:id="rId26"/>
    <p:sldId id="512" r:id="rId27"/>
    <p:sldId id="513" r:id="rId28"/>
    <p:sldId id="514" r:id="rId29"/>
    <p:sldId id="515" r:id="rId30"/>
    <p:sldId id="516" r:id="rId31"/>
    <p:sldId id="517" r:id="rId32"/>
    <p:sldId id="518" r:id="rId33"/>
    <p:sldId id="519" r:id="rId34"/>
    <p:sldId id="520" r:id="rId35"/>
    <p:sldId id="521" r:id="rId36"/>
    <p:sldId id="522" r:id="rId37"/>
    <p:sldId id="523" r:id="rId38"/>
    <p:sldId id="524" r:id="rId39"/>
    <p:sldId id="525" r:id="rId40"/>
    <p:sldId id="526" r:id="rId41"/>
    <p:sldId id="527" r:id="rId42"/>
    <p:sldId id="528" r:id="rId43"/>
    <p:sldId id="529" r:id="rId44"/>
    <p:sldId id="530" r:id="rId45"/>
    <p:sldId id="278" r:id="rId46"/>
    <p:sldId id="532" r:id="rId47"/>
    <p:sldId id="533" r:id="rId48"/>
    <p:sldId id="534" r:id="rId49"/>
    <p:sldId id="535" r:id="rId50"/>
    <p:sldId id="536" r:id="rId51"/>
    <p:sldId id="537" r:id="rId52"/>
    <p:sldId id="538" r:id="rId53"/>
    <p:sldId id="539" r:id="rId54"/>
    <p:sldId id="540" r:id="rId55"/>
    <p:sldId id="541" r:id="rId56"/>
    <p:sldId id="542" r:id="rId57"/>
    <p:sldId id="543" r:id="rId58"/>
    <p:sldId id="544" r:id="rId59"/>
    <p:sldId id="604" r:id="rId60"/>
    <p:sldId id="545" r:id="rId61"/>
    <p:sldId id="546" r:id="rId62"/>
    <p:sldId id="547" r:id="rId63"/>
    <p:sldId id="548" r:id="rId64"/>
    <p:sldId id="549" r:id="rId65"/>
    <p:sldId id="550" r:id="rId66"/>
    <p:sldId id="551" r:id="rId67"/>
    <p:sldId id="552" r:id="rId68"/>
    <p:sldId id="553" r:id="rId69"/>
    <p:sldId id="554" r:id="rId70"/>
    <p:sldId id="555" r:id="rId71"/>
    <p:sldId id="556" r:id="rId72"/>
    <p:sldId id="557" r:id="rId73"/>
    <p:sldId id="558" r:id="rId74"/>
    <p:sldId id="559" r:id="rId75"/>
    <p:sldId id="560" r:id="rId76"/>
    <p:sldId id="561" r:id="rId77"/>
    <p:sldId id="562" r:id="rId78"/>
    <p:sldId id="563" r:id="rId79"/>
    <p:sldId id="564" r:id="rId80"/>
    <p:sldId id="565" r:id="rId81"/>
    <p:sldId id="566" r:id="rId82"/>
    <p:sldId id="567" r:id="rId83"/>
    <p:sldId id="569" r:id="rId84"/>
    <p:sldId id="570" r:id="rId85"/>
    <p:sldId id="571" r:id="rId86"/>
    <p:sldId id="572" r:id="rId87"/>
    <p:sldId id="573" r:id="rId88"/>
    <p:sldId id="574" r:id="rId89"/>
    <p:sldId id="575" r:id="rId90"/>
    <p:sldId id="576" r:id="rId91"/>
    <p:sldId id="577" r:id="rId92"/>
    <p:sldId id="578" r:id="rId93"/>
    <p:sldId id="579" r:id="rId94"/>
    <p:sldId id="580" r:id="rId95"/>
    <p:sldId id="581" r:id="rId96"/>
    <p:sldId id="582" r:id="rId97"/>
    <p:sldId id="583" r:id="rId98"/>
    <p:sldId id="584" r:id="rId99"/>
    <p:sldId id="585" r:id="rId100"/>
    <p:sldId id="586" r:id="rId101"/>
    <p:sldId id="587" r:id="rId102"/>
    <p:sldId id="588" r:id="rId103"/>
    <p:sldId id="589" r:id="rId104"/>
    <p:sldId id="590" r:id="rId105"/>
    <p:sldId id="591" r:id="rId106"/>
    <p:sldId id="592" r:id="rId107"/>
    <p:sldId id="593" r:id="rId108"/>
    <p:sldId id="594" r:id="rId109"/>
    <p:sldId id="595" r:id="rId110"/>
    <p:sldId id="596" r:id="rId111"/>
    <p:sldId id="597" r:id="rId112"/>
    <p:sldId id="598" r:id="rId113"/>
    <p:sldId id="599" r:id="rId114"/>
    <p:sldId id="600" r:id="rId115"/>
    <p:sldId id="601" r:id="rId116"/>
    <p:sldId id="602" r:id="rId117"/>
    <p:sldId id="603" r:id="rId118"/>
  </p:sldIdLst>
  <p:sldSz cx="9144000" cy="5143500" type="screen16x9"/>
  <p:notesSz cx="6858000" cy="9144000"/>
  <p:embeddedFontLst>
    <p:embeddedFont>
      <p:font typeface="Migraffiti" panose="02010600030101010101" charset="-122"/>
      <p:regular r:id="rId120"/>
    </p:embeddedFont>
    <p:embeddedFont>
      <p:font typeface="Segoe Script" panose="030B0504020000000003" pitchFamily="66" charset="0"/>
      <p:regular r:id="rId121"/>
      <p:bold r:id="rId122"/>
    </p:embeddedFont>
    <p:embeddedFont>
      <p:font typeface="黑体" panose="02010609060101010101" pitchFamily="49" charset="-122"/>
      <p:regular r:id="rId123"/>
    </p:embeddedFont>
    <p:embeddedFont>
      <p:font typeface="华文新魏" panose="02010800040101010101" pitchFamily="2" charset="-122"/>
      <p:regular r:id="rId124"/>
    </p:embeddedFont>
    <p:embeddedFont>
      <p:font typeface="楷体_GB2312" panose="02010600030101010101" charset="-122"/>
      <p:regular r:id="rId125"/>
    </p:embeddedFont>
    <p:embeddedFont>
      <p:font typeface="Calibri" panose="020F0502020204030204" pitchFamily="34" charset="0"/>
      <p:regular r:id="rId126"/>
      <p:bold r:id="rId127"/>
      <p:italic r:id="rId128"/>
      <p:boldItalic r:id="rId1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73B0"/>
    <a:srgbClr val="F46970"/>
    <a:srgbClr val="53C780"/>
    <a:srgbClr val="67D993"/>
    <a:srgbClr val="F2A849"/>
    <a:srgbClr val="F8F8F8"/>
    <a:srgbClr val="054487"/>
    <a:srgbClr val="080808"/>
    <a:srgbClr val="333333"/>
    <a:srgbClr val="EC8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658" y="-67"/>
      </p:cViewPr>
      <p:guideLst>
        <p:guide orient="horz" pos="158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font" Target="fonts/font4.fntdata"/><Relationship Id="rId128" Type="http://schemas.openxmlformats.org/officeDocument/2006/relationships/font" Target="fonts/font9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font" Target="fonts/font5.fntdata"/><Relationship Id="rId129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12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font" Target="fonts/font3.fntdata"/><Relationship Id="rId13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font" Target="fonts/font1.fntdata"/><Relationship Id="rId125" Type="http://schemas.openxmlformats.org/officeDocument/2006/relationships/font" Target="fonts/font6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#1">
  <dgm:title val=""/>
  <dgm:desc val=""/>
  <dgm:catLst>
    <dgm:cat type="accent3" pri="11100"/>
  </dgm:catLst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5F7966-F552-4E4B-A5B9-BBE7D3296664}" type="doc">
      <dgm:prSet loTypeId="urn:microsoft.com/office/officeart/2005/8/layout/list1#1" loCatId="list" qsTypeId="urn:microsoft.com/office/officeart/2005/8/quickstyle/simple1#1" qsCatId="simple" csTypeId="urn:microsoft.com/office/officeart/2005/8/colors/accent3_1#1" csCatId="accent3" phldr="1"/>
      <dgm:spPr/>
      <dgm:t>
        <a:bodyPr/>
        <a:lstStyle/>
        <a:p>
          <a:endParaRPr lang="zh-CN" altLang="en-US"/>
        </a:p>
      </dgm:t>
    </dgm:pt>
    <dgm:pt modelId="{0286B8DE-DC6F-493E-B0B0-06CCEE412B7E}">
      <dgm:prSet phldrT="[文本]" custT="1"/>
      <dgm:spPr>
        <a:xfrm>
          <a:off x="246212" y="63668"/>
          <a:ext cx="3446977" cy="56088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7BC2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kumimoji="1" lang="en-US" altLang="zh-CN" sz="2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黑体 Std R" pitchFamily="34" charset="-122"/>
              <a:ea typeface="Adobe 黑体 Std R" pitchFamily="34" charset="-122"/>
              <a:cs typeface="+mn-cs"/>
            </a:rPr>
            <a:t>2.0 </a:t>
          </a:r>
          <a:r>
            <a:rPr kumimoji="1" lang="zh-CN" altLang="en-US" sz="2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黑体 Std R" pitchFamily="34" charset="-122"/>
              <a:ea typeface="Adobe 黑体 Std R" pitchFamily="34" charset="-122"/>
              <a:cs typeface="+mn-cs"/>
            </a:rPr>
            <a:t>引言</a:t>
          </a:r>
          <a:endParaRPr kumimoji="1" lang="zh-CN" altLang="en-US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dobe 黑体 Std R" pitchFamily="34" charset="-122"/>
            <a:ea typeface="Adobe 黑体 Std R" pitchFamily="34" charset="-122"/>
            <a:cs typeface="+mn-cs"/>
          </a:endParaRPr>
        </a:p>
      </dgm:t>
    </dgm:pt>
    <dgm:pt modelId="{7EFC8CC3-5C11-4591-A895-52C6B32CC6DC}" type="parTrans" cxnId="{DA76B481-B3FF-41B8-9DB7-53033897B85C}">
      <dgm:prSet/>
      <dgm:spPr/>
      <dgm:t>
        <a:bodyPr/>
        <a:lstStyle/>
        <a:p>
          <a:endParaRPr lang="zh-CN" altLang="en-US"/>
        </a:p>
      </dgm:t>
    </dgm:pt>
    <dgm:pt modelId="{9EF24804-13E6-4090-9258-4B628F942A18}" type="sibTrans" cxnId="{DA76B481-B3FF-41B8-9DB7-53033897B85C}">
      <dgm:prSet/>
      <dgm:spPr/>
      <dgm:t>
        <a:bodyPr/>
        <a:lstStyle/>
        <a:p>
          <a:endParaRPr lang="zh-CN" altLang="en-US"/>
        </a:p>
      </dgm:t>
    </dgm:pt>
    <dgm:pt modelId="{4BB6ED3D-48FD-4CF0-BD4F-AC05913E5585}">
      <dgm:prSet phldrT="[文本]" custT="1"/>
      <dgm:spPr>
        <a:xfrm>
          <a:off x="246212" y="925508"/>
          <a:ext cx="3446977" cy="56088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7BC2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kumimoji="1" lang="en-US" altLang="zh-CN" sz="2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黑体 Std R" pitchFamily="34" charset="-122"/>
              <a:ea typeface="Adobe 黑体 Std R" pitchFamily="34" charset="-122"/>
              <a:cs typeface="+mn-cs"/>
            </a:rPr>
            <a:t>2.1 </a:t>
          </a:r>
          <a:r>
            <a:rPr kumimoji="1" lang="zh-CN" altLang="en-US" sz="2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黑体 Std R" pitchFamily="34" charset="-122"/>
              <a:ea typeface="Adobe 黑体 Std R" pitchFamily="34" charset="-122"/>
              <a:cs typeface="+mn-cs"/>
            </a:rPr>
            <a:t>微分方程式的建立与求解</a:t>
          </a:r>
          <a:endParaRPr kumimoji="1" lang="zh-CN" altLang="en-US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dobe 黑体 Std R" pitchFamily="34" charset="-122"/>
            <a:ea typeface="Adobe 黑体 Std R" pitchFamily="34" charset="-122"/>
            <a:cs typeface="+mn-cs"/>
          </a:endParaRPr>
        </a:p>
      </dgm:t>
    </dgm:pt>
    <dgm:pt modelId="{55E479EB-19BB-42C4-BF86-B9120D88D5DD}" type="parTrans" cxnId="{0A3D4431-F5C7-412B-AE7C-32245C0EF05A}">
      <dgm:prSet/>
      <dgm:spPr/>
      <dgm:t>
        <a:bodyPr/>
        <a:lstStyle/>
        <a:p>
          <a:endParaRPr lang="zh-CN" altLang="en-US"/>
        </a:p>
      </dgm:t>
    </dgm:pt>
    <dgm:pt modelId="{2F22DFF7-4C45-4A20-9E25-F4C1FB4C335D}" type="sibTrans" cxnId="{0A3D4431-F5C7-412B-AE7C-32245C0EF05A}">
      <dgm:prSet/>
      <dgm:spPr/>
      <dgm:t>
        <a:bodyPr/>
        <a:lstStyle/>
        <a:p>
          <a:endParaRPr lang="zh-CN" altLang="en-US"/>
        </a:p>
      </dgm:t>
    </dgm:pt>
    <dgm:pt modelId="{750481D2-FEFC-4EE6-8313-D7009D90528C}">
      <dgm:prSet phldrT="[文本]" custT="1"/>
      <dgm:spPr>
        <a:xfrm>
          <a:off x="246212" y="1787348"/>
          <a:ext cx="3446977" cy="56088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7BC2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kumimoji="1" lang="en-US" altLang="zh-CN" sz="2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黑体 Std R" pitchFamily="34" charset="-122"/>
              <a:ea typeface="Adobe 黑体 Std R" pitchFamily="34" charset="-122"/>
              <a:cs typeface="+mn-cs"/>
            </a:rPr>
            <a:t>2.2 </a:t>
          </a:r>
          <a:r>
            <a:rPr kumimoji="1" lang="zh-CN" altLang="en-US" sz="2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黑体 Std R" pitchFamily="34" charset="-122"/>
              <a:ea typeface="Adobe 黑体 Std R" pitchFamily="34" charset="-122"/>
              <a:cs typeface="+mn-cs"/>
            </a:rPr>
            <a:t>系统的冲激响应</a:t>
          </a:r>
          <a:endParaRPr kumimoji="1" lang="zh-CN" altLang="en-US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dobe 黑体 Std R" pitchFamily="34" charset="-122"/>
            <a:ea typeface="Adobe 黑体 Std R" pitchFamily="34" charset="-122"/>
            <a:cs typeface="+mn-cs"/>
          </a:endParaRPr>
        </a:p>
      </dgm:t>
    </dgm:pt>
    <dgm:pt modelId="{E011AFC6-7E06-48F9-8E7C-D5EB4239983A}" type="parTrans" cxnId="{6D2724EE-DBCC-47DC-875F-5308F6866173}">
      <dgm:prSet/>
      <dgm:spPr/>
      <dgm:t>
        <a:bodyPr/>
        <a:lstStyle/>
        <a:p>
          <a:endParaRPr lang="zh-CN" altLang="en-US"/>
        </a:p>
      </dgm:t>
    </dgm:pt>
    <dgm:pt modelId="{68CD487E-5A99-441D-BAD7-8F5899FB974B}" type="sibTrans" cxnId="{6D2724EE-DBCC-47DC-875F-5308F6866173}">
      <dgm:prSet/>
      <dgm:spPr/>
      <dgm:t>
        <a:bodyPr/>
        <a:lstStyle/>
        <a:p>
          <a:endParaRPr lang="zh-CN" altLang="en-US"/>
        </a:p>
      </dgm:t>
    </dgm:pt>
    <dgm:pt modelId="{B7329526-ED24-4133-B6E7-015DAFC3057E}">
      <dgm:prSet phldrT="[文本]" custT="1"/>
      <dgm:spPr>
        <a:xfrm>
          <a:off x="246212" y="1787348"/>
          <a:ext cx="3446977" cy="56088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7BC2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dist"/>
          <a:r>
            <a:rPr kumimoji="1" lang="en-US" altLang="zh-CN" sz="2800" spc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黑体 Std R" pitchFamily="34" charset="-122"/>
              <a:ea typeface="Adobe 黑体 Std R" pitchFamily="34" charset="-122"/>
              <a:cs typeface="+mn-cs"/>
            </a:rPr>
            <a:t>2.3</a:t>
          </a:r>
          <a:r>
            <a:rPr kumimoji="1" lang="zh-CN" altLang="en-US" sz="2800" spc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黑体 Std R" pitchFamily="34" charset="-122"/>
              <a:ea typeface="Adobe 黑体 Std R" pitchFamily="34" charset="-122"/>
              <a:cs typeface="+mn-cs"/>
            </a:rPr>
            <a:t>卷积的图解和卷积积分限的确定</a:t>
          </a:r>
          <a:endParaRPr kumimoji="1" lang="zh-CN" altLang="en-US" sz="2800" spc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dobe 黑体 Std R" pitchFamily="34" charset="-122"/>
            <a:ea typeface="Adobe 黑体 Std R" pitchFamily="34" charset="-122"/>
            <a:cs typeface="+mn-cs"/>
          </a:endParaRPr>
        </a:p>
      </dgm:t>
    </dgm:pt>
    <dgm:pt modelId="{A9F61F8B-6476-4D0D-A401-B25B2F1A35EE}" type="parTrans" cxnId="{89C7D737-4634-4D14-A01F-67A3E1E7A5DD}">
      <dgm:prSet/>
      <dgm:spPr/>
      <dgm:t>
        <a:bodyPr/>
        <a:lstStyle/>
        <a:p>
          <a:endParaRPr lang="zh-CN" altLang="en-US"/>
        </a:p>
      </dgm:t>
    </dgm:pt>
    <dgm:pt modelId="{5B943A83-A4E0-4FE5-ADF7-5BC6F514AD61}" type="sibTrans" cxnId="{89C7D737-4634-4D14-A01F-67A3E1E7A5DD}">
      <dgm:prSet/>
      <dgm:spPr/>
      <dgm:t>
        <a:bodyPr/>
        <a:lstStyle/>
        <a:p>
          <a:endParaRPr lang="zh-CN" altLang="en-US"/>
        </a:p>
      </dgm:t>
    </dgm:pt>
    <dgm:pt modelId="{ACBE5C0A-B287-4D4F-A501-5004B8DCC67E}">
      <dgm:prSet phldrT="[文本]" custT="1"/>
      <dgm:spPr>
        <a:xfrm>
          <a:off x="246212" y="1787348"/>
          <a:ext cx="3446977" cy="56088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7BC2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kumimoji="1" lang="en-US" altLang="zh-CN" sz="2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黑体 Std R" pitchFamily="34" charset="-122"/>
              <a:ea typeface="Adobe 黑体 Std R" pitchFamily="34" charset="-122"/>
              <a:cs typeface="+mn-cs"/>
            </a:rPr>
            <a:t>2.4</a:t>
          </a:r>
          <a:r>
            <a:rPr kumimoji="1" lang="zh-CN" altLang="en-US" sz="2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黑体 Std R" pitchFamily="34" charset="-122"/>
              <a:ea typeface="Adobe 黑体 Std R" pitchFamily="34" charset="-122"/>
              <a:cs typeface="+mn-cs"/>
            </a:rPr>
            <a:t>卷积积分的性质</a:t>
          </a:r>
          <a:endParaRPr kumimoji="1" lang="zh-CN" altLang="en-US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dobe 黑体 Std R" pitchFamily="34" charset="-122"/>
            <a:ea typeface="Adobe 黑体 Std R" pitchFamily="34" charset="-122"/>
            <a:cs typeface="+mn-cs"/>
          </a:endParaRPr>
        </a:p>
      </dgm:t>
    </dgm:pt>
    <dgm:pt modelId="{5D9CA137-F321-4E09-9841-9A58C9FB8059}" type="parTrans" cxnId="{0C70551F-AADD-4D31-BE34-C6AB9152B701}">
      <dgm:prSet/>
      <dgm:spPr/>
      <dgm:t>
        <a:bodyPr/>
        <a:lstStyle/>
        <a:p>
          <a:endParaRPr lang="zh-CN" altLang="en-US"/>
        </a:p>
      </dgm:t>
    </dgm:pt>
    <dgm:pt modelId="{F965DFF7-DC7B-40A2-B9A5-4FAB4150DA1A}" type="sibTrans" cxnId="{0C70551F-AADD-4D31-BE34-C6AB9152B701}">
      <dgm:prSet/>
      <dgm:spPr/>
      <dgm:t>
        <a:bodyPr/>
        <a:lstStyle/>
        <a:p>
          <a:endParaRPr lang="zh-CN" altLang="en-US"/>
        </a:p>
      </dgm:t>
    </dgm:pt>
    <dgm:pt modelId="{61655900-971E-435C-AA4C-3A10C54F182A}" type="pres">
      <dgm:prSet presAssocID="{265F7966-F552-4E4B-A5B9-BBE7D329666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4835EC7-ADB6-49F8-8B16-CF908A1CCB38}" type="pres">
      <dgm:prSet presAssocID="{0286B8DE-DC6F-493E-B0B0-06CCEE412B7E}" presName="parentLin" presStyleCnt="0"/>
      <dgm:spPr/>
    </dgm:pt>
    <dgm:pt modelId="{0DA78954-1B71-4492-9E93-4375056C5AA6}" type="pres">
      <dgm:prSet presAssocID="{0286B8DE-DC6F-493E-B0B0-06CCEE412B7E}" presName="parentLeftMargin" presStyleLbl="node1" presStyleIdx="0" presStyleCnt="5"/>
      <dgm:spPr/>
      <dgm:t>
        <a:bodyPr/>
        <a:lstStyle/>
        <a:p>
          <a:endParaRPr lang="zh-CN" altLang="en-US"/>
        </a:p>
      </dgm:t>
    </dgm:pt>
    <dgm:pt modelId="{95289A9C-C1FA-4107-A7AC-C50E7E87075F}" type="pres">
      <dgm:prSet presAssocID="{0286B8DE-DC6F-493E-B0B0-06CCEE412B7E}" presName="parentText" presStyleLbl="node1" presStyleIdx="0" presStyleCnt="5" custScaleX="13015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ED900F-8B85-44BA-BFF4-11AD283DB68D}" type="pres">
      <dgm:prSet presAssocID="{0286B8DE-DC6F-493E-B0B0-06CCEE412B7E}" presName="negativeSpace" presStyleCnt="0"/>
      <dgm:spPr/>
    </dgm:pt>
    <dgm:pt modelId="{D4AE54EF-6CC5-40A1-B7AE-5E6AE1BCC95D}" type="pres">
      <dgm:prSet presAssocID="{0286B8DE-DC6F-493E-B0B0-06CCEE412B7E}" presName="childText" presStyleLbl="conFgAcc1" presStyleIdx="0" presStyleCnt="5">
        <dgm:presLayoutVars>
          <dgm:bulletEnabled val="1"/>
        </dgm:presLayoutVars>
      </dgm:prSet>
      <dgm:spPr>
        <a:xfrm>
          <a:off x="0" y="344108"/>
          <a:ext cx="4924253" cy="478800"/>
        </a:xfrm>
        <a:prstGeom prst="rect">
          <a:avLst/>
        </a:prstGeom>
        <a:solidFill>
          <a:srgbClr val="E7BC29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BC2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CN" altLang="en-US"/>
        </a:p>
      </dgm:t>
    </dgm:pt>
    <dgm:pt modelId="{D1BB333B-60A2-4541-A866-2B31E57C0910}" type="pres">
      <dgm:prSet presAssocID="{9EF24804-13E6-4090-9258-4B628F942A18}" presName="spaceBetweenRectangles" presStyleCnt="0"/>
      <dgm:spPr/>
    </dgm:pt>
    <dgm:pt modelId="{81A2AE08-259D-45D2-B246-25F8D45E0E0B}" type="pres">
      <dgm:prSet presAssocID="{4BB6ED3D-48FD-4CF0-BD4F-AC05913E5585}" presName="parentLin" presStyleCnt="0"/>
      <dgm:spPr/>
    </dgm:pt>
    <dgm:pt modelId="{92595A02-8E5B-4EFF-8131-184721474A37}" type="pres">
      <dgm:prSet presAssocID="{4BB6ED3D-48FD-4CF0-BD4F-AC05913E5585}" presName="parentLeftMargin" presStyleLbl="node1" presStyleIdx="0" presStyleCnt="5"/>
      <dgm:spPr/>
      <dgm:t>
        <a:bodyPr/>
        <a:lstStyle/>
        <a:p>
          <a:endParaRPr lang="zh-CN" altLang="en-US"/>
        </a:p>
      </dgm:t>
    </dgm:pt>
    <dgm:pt modelId="{94A8F1F5-E557-42EA-A0FF-D3ED3C12F8E1}" type="pres">
      <dgm:prSet presAssocID="{4BB6ED3D-48FD-4CF0-BD4F-AC05913E5585}" presName="parentText" presStyleLbl="node1" presStyleIdx="1" presStyleCnt="5" custScaleX="13015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C64508-DBC5-44C9-830A-EE4717F74DC4}" type="pres">
      <dgm:prSet presAssocID="{4BB6ED3D-48FD-4CF0-BD4F-AC05913E5585}" presName="negativeSpace" presStyleCnt="0"/>
      <dgm:spPr/>
    </dgm:pt>
    <dgm:pt modelId="{8B8E14BA-FF0E-489B-9408-45EBB8F8A81F}" type="pres">
      <dgm:prSet presAssocID="{4BB6ED3D-48FD-4CF0-BD4F-AC05913E5585}" presName="childText" presStyleLbl="conFgAcc1" presStyleIdx="1" presStyleCnt="5">
        <dgm:presLayoutVars>
          <dgm:bulletEnabled val="1"/>
        </dgm:presLayoutVars>
      </dgm:prSet>
      <dgm:spPr>
        <a:xfrm>
          <a:off x="0" y="1205948"/>
          <a:ext cx="4924253" cy="478800"/>
        </a:xfrm>
        <a:prstGeom prst="rect">
          <a:avLst/>
        </a:prstGeom>
        <a:solidFill>
          <a:srgbClr val="E7BC29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BC2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CN" altLang="en-US"/>
        </a:p>
      </dgm:t>
    </dgm:pt>
    <dgm:pt modelId="{A558ED48-AAA0-48AF-9649-76CC08966B2F}" type="pres">
      <dgm:prSet presAssocID="{2F22DFF7-4C45-4A20-9E25-F4C1FB4C335D}" presName="spaceBetweenRectangles" presStyleCnt="0"/>
      <dgm:spPr/>
    </dgm:pt>
    <dgm:pt modelId="{A6C23A62-EDEE-4981-BFBC-092CB1F22175}" type="pres">
      <dgm:prSet presAssocID="{750481D2-FEFC-4EE6-8313-D7009D90528C}" presName="parentLin" presStyleCnt="0"/>
      <dgm:spPr/>
    </dgm:pt>
    <dgm:pt modelId="{18747424-1E78-4B13-811E-730506D0C761}" type="pres">
      <dgm:prSet presAssocID="{750481D2-FEFC-4EE6-8313-D7009D90528C}" presName="parentLeftMargin" presStyleLbl="node1" presStyleIdx="1" presStyleCnt="5"/>
      <dgm:spPr/>
      <dgm:t>
        <a:bodyPr/>
        <a:lstStyle/>
        <a:p>
          <a:endParaRPr lang="zh-CN" altLang="en-US"/>
        </a:p>
      </dgm:t>
    </dgm:pt>
    <dgm:pt modelId="{7D468B24-C01E-4091-8387-6C443F1F3E01}" type="pres">
      <dgm:prSet presAssocID="{750481D2-FEFC-4EE6-8313-D7009D90528C}" presName="parentText" presStyleLbl="node1" presStyleIdx="2" presStyleCnt="5" custScaleX="13015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08842AB-2A2B-4530-89D3-9E668B8A6199}" type="pres">
      <dgm:prSet presAssocID="{750481D2-FEFC-4EE6-8313-D7009D90528C}" presName="negativeSpace" presStyleCnt="0"/>
      <dgm:spPr/>
    </dgm:pt>
    <dgm:pt modelId="{5DC55F6C-46C3-4653-9640-F8CF5807B008}" type="pres">
      <dgm:prSet presAssocID="{750481D2-FEFC-4EE6-8313-D7009D90528C}" presName="childText" presStyleLbl="conFgAcc1" presStyleIdx="2" presStyleCnt="5">
        <dgm:presLayoutVars>
          <dgm:bulletEnabled val="1"/>
        </dgm:presLayoutVars>
      </dgm:prSet>
      <dgm:spPr>
        <a:xfrm>
          <a:off x="0" y="2067788"/>
          <a:ext cx="4924253" cy="478800"/>
        </a:xfrm>
        <a:prstGeom prst="rect">
          <a:avLst/>
        </a:prstGeom>
        <a:solidFill>
          <a:srgbClr val="E7BC29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BC2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CN" altLang="en-US"/>
        </a:p>
      </dgm:t>
    </dgm:pt>
    <dgm:pt modelId="{1C24C43B-3FB3-4AA3-AE11-1309398F7C66}" type="pres">
      <dgm:prSet presAssocID="{68CD487E-5A99-441D-BAD7-8F5899FB974B}" presName="spaceBetweenRectangles" presStyleCnt="0"/>
      <dgm:spPr/>
    </dgm:pt>
    <dgm:pt modelId="{A30AA785-BF80-4F76-B72F-C03F7278DEBA}" type="pres">
      <dgm:prSet presAssocID="{B7329526-ED24-4133-B6E7-015DAFC3057E}" presName="parentLin" presStyleCnt="0"/>
      <dgm:spPr/>
    </dgm:pt>
    <dgm:pt modelId="{191B9BA8-36BD-4CC0-9893-12AA0B9EC49D}" type="pres">
      <dgm:prSet presAssocID="{B7329526-ED24-4133-B6E7-015DAFC3057E}" presName="parentLeftMargin" presStyleLbl="node1" presStyleIdx="2" presStyleCnt="5"/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DBCF1EB8-6589-4ED1-AF9F-617DF8BFA664}" type="pres">
      <dgm:prSet presAssocID="{B7329526-ED24-4133-B6E7-015DAFC3057E}" presName="parentText" presStyleLbl="node1" presStyleIdx="3" presStyleCnt="5" custScaleX="13015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97EEC03-8970-46DE-867C-41CC45A4EA3D}" type="pres">
      <dgm:prSet presAssocID="{B7329526-ED24-4133-B6E7-015DAFC3057E}" presName="negativeSpace" presStyleCnt="0"/>
      <dgm:spPr/>
    </dgm:pt>
    <dgm:pt modelId="{383303E3-FE37-40BF-80C1-41A12A18F733}" type="pres">
      <dgm:prSet presAssocID="{B7329526-ED24-4133-B6E7-015DAFC3057E}" presName="childText" presStyleLbl="conFgAcc1" presStyleIdx="3" presStyleCnt="5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4"/>
          </a:solidFill>
        </a:ln>
      </dgm:spPr>
      <dgm:t>
        <a:bodyPr/>
        <a:lstStyle/>
        <a:p>
          <a:endParaRPr lang="zh-CN" altLang="en-US"/>
        </a:p>
      </dgm:t>
    </dgm:pt>
    <dgm:pt modelId="{997675B3-47A3-49FD-B772-7B7EF6861DB3}" type="pres">
      <dgm:prSet presAssocID="{5B943A83-A4E0-4FE5-ADF7-5BC6F514AD61}" presName="spaceBetweenRectangles" presStyleCnt="0"/>
      <dgm:spPr/>
    </dgm:pt>
    <dgm:pt modelId="{B912FF4E-9BEC-408B-86A2-15DB2EEC5D7B}" type="pres">
      <dgm:prSet presAssocID="{ACBE5C0A-B287-4D4F-A501-5004B8DCC67E}" presName="parentLin" presStyleCnt="0"/>
      <dgm:spPr/>
    </dgm:pt>
    <dgm:pt modelId="{E54FF94D-766A-4CD0-AB7F-088F9A906048}" type="pres">
      <dgm:prSet presAssocID="{ACBE5C0A-B287-4D4F-A501-5004B8DCC67E}" presName="parentLeftMargin" presStyleLbl="node1" presStyleIdx="3" presStyleCnt="5"/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7B3B3CCD-CB22-4B5F-81DA-81D90D575AEA}" type="pres">
      <dgm:prSet presAssocID="{ACBE5C0A-B287-4D4F-A501-5004B8DCC67E}" presName="parentText" presStyleLbl="node1" presStyleIdx="4" presStyleCnt="5" custScaleX="13015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3AFCD4-9E2D-45AA-9BAA-A380BE34ACA8}" type="pres">
      <dgm:prSet presAssocID="{ACBE5C0A-B287-4D4F-A501-5004B8DCC67E}" presName="negativeSpace" presStyleCnt="0"/>
      <dgm:spPr/>
    </dgm:pt>
    <dgm:pt modelId="{F3E1329A-533C-404D-84B4-4C4FA06425FA}" type="pres">
      <dgm:prSet presAssocID="{ACBE5C0A-B287-4D4F-A501-5004B8DCC67E}" presName="childText" presStyleLbl="conFgAcc1" presStyleIdx="4" presStyleCnt="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zh-CN" altLang="en-US"/>
        </a:p>
      </dgm:t>
    </dgm:pt>
  </dgm:ptLst>
  <dgm:cxnLst>
    <dgm:cxn modelId="{2929AEF3-16B4-4F8C-BFC1-D238B7F346B0}" type="presOf" srcId="{4BB6ED3D-48FD-4CF0-BD4F-AC05913E5585}" destId="{92595A02-8E5B-4EFF-8131-184721474A37}" srcOrd="0" destOrd="0" presId="urn:microsoft.com/office/officeart/2005/8/layout/list1#1"/>
    <dgm:cxn modelId="{17868B66-76FB-461D-BD66-230DE6BF7CA3}" type="presOf" srcId="{265F7966-F552-4E4B-A5B9-BBE7D3296664}" destId="{61655900-971E-435C-AA4C-3A10C54F182A}" srcOrd="0" destOrd="0" presId="urn:microsoft.com/office/officeart/2005/8/layout/list1#1"/>
    <dgm:cxn modelId="{6285F6F6-92F4-4CF2-9EF3-3229744A30AB}" type="presOf" srcId="{ACBE5C0A-B287-4D4F-A501-5004B8DCC67E}" destId="{7B3B3CCD-CB22-4B5F-81DA-81D90D575AEA}" srcOrd="1" destOrd="0" presId="urn:microsoft.com/office/officeart/2005/8/layout/list1#1"/>
    <dgm:cxn modelId="{37465A39-4692-4472-9FF5-B17C84781C44}" type="presOf" srcId="{750481D2-FEFC-4EE6-8313-D7009D90528C}" destId="{18747424-1E78-4B13-811E-730506D0C761}" srcOrd="0" destOrd="0" presId="urn:microsoft.com/office/officeart/2005/8/layout/list1#1"/>
    <dgm:cxn modelId="{D27FAA64-EA82-4A09-A844-A094C3483D3C}" type="presOf" srcId="{B7329526-ED24-4133-B6E7-015DAFC3057E}" destId="{191B9BA8-36BD-4CC0-9893-12AA0B9EC49D}" srcOrd="0" destOrd="0" presId="urn:microsoft.com/office/officeart/2005/8/layout/list1#1"/>
    <dgm:cxn modelId="{89C7D737-4634-4D14-A01F-67A3E1E7A5DD}" srcId="{265F7966-F552-4E4B-A5B9-BBE7D3296664}" destId="{B7329526-ED24-4133-B6E7-015DAFC3057E}" srcOrd="3" destOrd="0" parTransId="{A9F61F8B-6476-4D0D-A401-B25B2F1A35EE}" sibTransId="{5B943A83-A4E0-4FE5-ADF7-5BC6F514AD61}"/>
    <dgm:cxn modelId="{2B925E95-836A-4474-9854-4426133062D5}" type="presOf" srcId="{0286B8DE-DC6F-493E-B0B0-06CCEE412B7E}" destId="{0DA78954-1B71-4492-9E93-4375056C5AA6}" srcOrd="0" destOrd="0" presId="urn:microsoft.com/office/officeart/2005/8/layout/list1#1"/>
    <dgm:cxn modelId="{91429119-2564-4C67-A429-AC7B0E699935}" type="presOf" srcId="{4BB6ED3D-48FD-4CF0-BD4F-AC05913E5585}" destId="{94A8F1F5-E557-42EA-A0FF-D3ED3C12F8E1}" srcOrd="1" destOrd="0" presId="urn:microsoft.com/office/officeart/2005/8/layout/list1#1"/>
    <dgm:cxn modelId="{0C70551F-AADD-4D31-BE34-C6AB9152B701}" srcId="{265F7966-F552-4E4B-A5B9-BBE7D3296664}" destId="{ACBE5C0A-B287-4D4F-A501-5004B8DCC67E}" srcOrd="4" destOrd="0" parTransId="{5D9CA137-F321-4E09-9841-9A58C9FB8059}" sibTransId="{F965DFF7-DC7B-40A2-B9A5-4FAB4150DA1A}"/>
    <dgm:cxn modelId="{D6D9974C-EF4A-4662-AADC-28580F23482A}" type="presOf" srcId="{750481D2-FEFC-4EE6-8313-D7009D90528C}" destId="{7D468B24-C01E-4091-8387-6C443F1F3E01}" srcOrd="1" destOrd="0" presId="urn:microsoft.com/office/officeart/2005/8/layout/list1#1"/>
    <dgm:cxn modelId="{BF6D3FC4-E08D-46C3-96ED-75D22865961F}" type="presOf" srcId="{0286B8DE-DC6F-493E-B0B0-06CCEE412B7E}" destId="{95289A9C-C1FA-4107-A7AC-C50E7E87075F}" srcOrd="1" destOrd="0" presId="urn:microsoft.com/office/officeart/2005/8/layout/list1#1"/>
    <dgm:cxn modelId="{BB453390-8BB7-41B4-A52F-449B49FEB427}" type="presOf" srcId="{ACBE5C0A-B287-4D4F-A501-5004B8DCC67E}" destId="{E54FF94D-766A-4CD0-AB7F-088F9A906048}" srcOrd="0" destOrd="0" presId="urn:microsoft.com/office/officeart/2005/8/layout/list1#1"/>
    <dgm:cxn modelId="{0A3D4431-F5C7-412B-AE7C-32245C0EF05A}" srcId="{265F7966-F552-4E4B-A5B9-BBE7D3296664}" destId="{4BB6ED3D-48FD-4CF0-BD4F-AC05913E5585}" srcOrd="1" destOrd="0" parTransId="{55E479EB-19BB-42C4-BF86-B9120D88D5DD}" sibTransId="{2F22DFF7-4C45-4A20-9E25-F4C1FB4C335D}"/>
    <dgm:cxn modelId="{6D2724EE-DBCC-47DC-875F-5308F6866173}" srcId="{265F7966-F552-4E4B-A5B9-BBE7D3296664}" destId="{750481D2-FEFC-4EE6-8313-D7009D90528C}" srcOrd="2" destOrd="0" parTransId="{E011AFC6-7E06-48F9-8E7C-D5EB4239983A}" sibTransId="{68CD487E-5A99-441D-BAD7-8F5899FB974B}"/>
    <dgm:cxn modelId="{08AF1D61-5855-456B-9D68-9D2FAF07B79A}" type="presOf" srcId="{B7329526-ED24-4133-B6E7-015DAFC3057E}" destId="{DBCF1EB8-6589-4ED1-AF9F-617DF8BFA664}" srcOrd="1" destOrd="0" presId="urn:microsoft.com/office/officeart/2005/8/layout/list1#1"/>
    <dgm:cxn modelId="{DA76B481-B3FF-41B8-9DB7-53033897B85C}" srcId="{265F7966-F552-4E4B-A5B9-BBE7D3296664}" destId="{0286B8DE-DC6F-493E-B0B0-06CCEE412B7E}" srcOrd="0" destOrd="0" parTransId="{7EFC8CC3-5C11-4591-A895-52C6B32CC6DC}" sibTransId="{9EF24804-13E6-4090-9258-4B628F942A18}"/>
    <dgm:cxn modelId="{E2F70E3D-B449-4536-9A11-DAAD2D6CD589}" type="presParOf" srcId="{61655900-971E-435C-AA4C-3A10C54F182A}" destId="{74835EC7-ADB6-49F8-8B16-CF908A1CCB38}" srcOrd="0" destOrd="0" presId="urn:microsoft.com/office/officeart/2005/8/layout/list1#1"/>
    <dgm:cxn modelId="{66B7C464-F740-45AE-A003-5772D9162961}" type="presParOf" srcId="{74835EC7-ADB6-49F8-8B16-CF908A1CCB38}" destId="{0DA78954-1B71-4492-9E93-4375056C5AA6}" srcOrd="0" destOrd="0" presId="urn:microsoft.com/office/officeart/2005/8/layout/list1#1"/>
    <dgm:cxn modelId="{BAB025B0-2961-41B8-9467-140D0D769F0A}" type="presParOf" srcId="{74835EC7-ADB6-49F8-8B16-CF908A1CCB38}" destId="{95289A9C-C1FA-4107-A7AC-C50E7E87075F}" srcOrd="1" destOrd="0" presId="urn:microsoft.com/office/officeart/2005/8/layout/list1#1"/>
    <dgm:cxn modelId="{E07D3C90-BE4E-4085-886D-810707021854}" type="presParOf" srcId="{61655900-971E-435C-AA4C-3A10C54F182A}" destId="{85ED900F-8B85-44BA-BFF4-11AD283DB68D}" srcOrd="1" destOrd="0" presId="urn:microsoft.com/office/officeart/2005/8/layout/list1#1"/>
    <dgm:cxn modelId="{F6B57BE3-1365-4F51-8C98-C17C51256103}" type="presParOf" srcId="{61655900-971E-435C-AA4C-3A10C54F182A}" destId="{D4AE54EF-6CC5-40A1-B7AE-5E6AE1BCC95D}" srcOrd="2" destOrd="0" presId="urn:microsoft.com/office/officeart/2005/8/layout/list1#1"/>
    <dgm:cxn modelId="{35E29188-AD7A-427F-88B7-BFB9286734B0}" type="presParOf" srcId="{61655900-971E-435C-AA4C-3A10C54F182A}" destId="{D1BB333B-60A2-4541-A866-2B31E57C0910}" srcOrd="3" destOrd="0" presId="urn:microsoft.com/office/officeart/2005/8/layout/list1#1"/>
    <dgm:cxn modelId="{9DA0D7EA-F590-4C78-9714-6896682A92CF}" type="presParOf" srcId="{61655900-971E-435C-AA4C-3A10C54F182A}" destId="{81A2AE08-259D-45D2-B246-25F8D45E0E0B}" srcOrd="4" destOrd="0" presId="urn:microsoft.com/office/officeart/2005/8/layout/list1#1"/>
    <dgm:cxn modelId="{1415187F-269C-4F96-ABF0-6D62EEEEC025}" type="presParOf" srcId="{81A2AE08-259D-45D2-B246-25F8D45E0E0B}" destId="{92595A02-8E5B-4EFF-8131-184721474A37}" srcOrd="0" destOrd="0" presId="urn:microsoft.com/office/officeart/2005/8/layout/list1#1"/>
    <dgm:cxn modelId="{93799F62-5C46-44B5-838C-C4175C74B24D}" type="presParOf" srcId="{81A2AE08-259D-45D2-B246-25F8D45E0E0B}" destId="{94A8F1F5-E557-42EA-A0FF-D3ED3C12F8E1}" srcOrd="1" destOrd="0" presId="urn:microsoft.com/office/officeart/2005/8/layout/list1#1"/>
    <dgm:cxn modelId="{AF2762BE-D3A7-4573-866E-D325F079761F}" type="presParOf" srcId="{61655900-971E-435C-AA4C-3A10C54F182A}" destId="{1BC64508-DBC5-44C9-830A-EE4717F74DC4}" srcOrd="5" destOrd="0" presId="urn:microsoft.com/office/officeart/2005/8/layout/list1#1"/>
    <dgm:cxn modelId="{1265A76F-0A03-46BB-B23E-C03ED2FA34C3}" type="presParOf" srcId="{61655900-971E-435C-AA4C-3A10C54F182A}" destId="{8B8E14BA-FF0E-489B-9408-45EBB8F8A81F}" srcOrd="6" destOrd="0" presId="urn:microsoft.com/office/officeart/2005/8/layout/list1#1"/>
    <dgm:cxn modelId="{1B2C2F13-896F-49C0-B1E7-3619154A9628}" type="presParOf" srcId="{61655900-971E-435C-AA4C-3A10C54F182A}" destId="{A558ED48-AAA0-48AF-9649-76CC08966B2F}" srcOrd="7" destOrd="0" presId="urn:microsoft.com/office/officeart/2005/8/layout/list1#1"/>
    <dgm:cxn modelId="{3E448418-3308-468D-B9F9-F1FE7BC27D19}" type="presParOf" srcId="{61655900-971E-435C-AA4C-3A10C54F182A}" destId="{A6C23A62-EDEE-4981-BFBC-092CB1F22175}" srcOrd="8" destOrd="0" presId="urn:microsoft.com/office/officeart/2005/8/layout/list1#1"/>
    <dgm:cxn modelId="{6136A499-3734-427C-A159-A87123FE9BD7}" type="presParOf" srcId="{A6C23A62-EDEE-4981-BFBC-092CB1F22175}" destId="{18747424-1E78-4B13-811E-730506D0C761}" srcOrd="0" destOrd="0" presId="urn:microsoft.com/office/officeart/2005/8/layout/list1#1"/>
    <dgm:cxn modelId="{187D5429-ECCB-4EB6-B619-E5E448315734}" type="presParOf" srcId="{A6C23A62-EDEE-4981-BFBC-092CB1F22175}" destId="{7D468B24-C01E-4091-8387-6C443F1F3E01}" srcOrd="1" destOrd="0" presId="urn:microsoft.com/office/officeart/2005/8/layout/list1#1"/>
    <dgm:cxn modelId="{01C4D049-F7A7-438E-9DD9-F7414C4BDD43}" type="presParOf" srcId="{61655900-971E-435C-AA4C-3A10C54F182A}" destId="{808842AB-2A2B-4530-89D3-9E668B8A6199}" srcOrd="9" destOrd="0" presId="urn:microsoft.com/office/officeart/2005/8/layout/list1#1"/>
    <dgm:cxn modelId="{76332F72-2AF6-4D48-BDF3-5CCB9D82A191}" type="presParOf" srcId="{61655900-971E-435C-AA4C-3A10C54F182A}" destId="{5DC55F6C-46C3-4653-9640-F8CF5807B008}" srcOrd="10" destOrd="0" presId="urn:microsoft.com/office/officeart/2005/8/layout/list1#1"/>
    <dgm:cxn modelId="{B7060E88-C59E-4AFC-8BE7-2AD736859FD6}" type="presParOf" srcId="{61655900-971E-435C-AA4C-3A10C54F182A}" destId="{1C24C43B-3FB3-4AA3-AE11-1309398F7C66}" srcOrd="11" destOrd="0" presId="urn:microsoft.com/office/officeart/2005/8/layout/list1#1"/>
    <dgm:cxn modelId="{CAC6C3D3-C1B9-4F3C-94BE-53C0CE49D118}" type="presParOf" srcId="{61655900-971E-435C-AA4C-3A10C54F182A}" destId="{A30AA785-BF80-4F76-B72F-C03F7278DEBA}" srcOrd="12" destOrd="0" presId="urn:microsoft.com/office/officeart/2005/8/layout/list1#1"/>
    <dgm:cxn modelId="{DF97C1BD-70BB-42E1-9CB5-5FC7DAA20088}" type="presParOf" srcId="{A30AA785-BF80-4F76-B72F-C03F7278DEBA}" destId="{191B9BA8-36BD-4CC0-9893-12AA0B9EC49D}" srcOrd="0" destOrd="0" presId="urn:microsoft.com/office/officeart/2005/8/layout/list1#1"/>
    <dgm:cxn modelId="{E7C08462-1777-442E-8570-6BD500A13308}" type="presParOf" srcId="{A30AA785-BF80-4F76-B72F-C03F7278DEBA}" destId="{DBCF1EB8-6589-4ED1-AF9F-617DF8BFA664}" srcOrd="1" destOrd="0" presId="urn:microsoft.com/office/officeart/2005/8/layout/list1#1"/>
    <dgm:cxn modelId="{EE4380E8-859C-4F1A-830D-2607C869739D}" type="presParOf" srcId="{61655900-971E-435C-AA4C-3A10C54F182A}" destId="{797EEC03-8970-46DE-867C-41CC45A4EA3D}" srcOrd="13" destOrd="0" presId="urn:microsoft.com/office/officeart/2005/8/layout/list1#1"/>
    <dgm:cxn modelId="{1E976490-ECD2-4D79-91CB-CEE9E1708CF8}" type="presParOf" srcId="{61655900-971E-435C-AA4C-3A10C54F182A}" destId="{383303E3-FE37-40BF-80C1-41A12A18F733}" srcOrd="14" destOrd="0" presId="urn:microsoft.com/office/officeart/2005/8/layout/list1#1"/>
    <dgm:cxn modelId="{3FDD5159-C31C-471A-8FEC-CAC17A4A50E0}" type="presParOf" srcId="{61655900-971E-435C-AA4C-3A10C54F182A}" destId="{997675B3-47A3-49FD-B772-7B7EF6861DB3}" srcOrd="15" destOrd="0" presId="urn:microsoft.com/office/officeart/2005/8/layout/list1#1"/>
    <dgm:cxn modelId="{DFA80DED-837E-4C01-874D-EA5B666A9CE1}" type="presParOf" srcId="{61655900-971E-435C-AA4C-3A10C54F182A}" destId="{B912FF4E-9BEC-408B-86A2-15DB2EEC5D7B}" srcOrd="16" destOrd="0" presId="urn:microsoft.com/office/officeart/2005/8/layout/list1#1"/>
    <dgm:cxn modelId="{B3601518-3D13-48FA-B0E5-5FFD0E72267A}" type="presParOf" srcId="{B912FF4E-9BEC-408B-86A2-15DB2EEC5D7B}" destId="{E54FF94D-766A-4CD0-AB7F-088F9A906048}" srcOrd="0" destOrd="0" presId="urn:microsoft.com/office/officeart/2005/8/layout/list1#1"/>
    <dgm:cxn modelId="{7FB002CD-0ACA-48A4-86E1-18C039DA7617}" type="presParOf" srcId="{B912FF4E-9BEC-408B-86A2-15DB2EEC5D7B}" destId="{7B3B3CCD-CB22-4B5F-81DA-81D90D575AEA}" srcOrd="1" destOrd="0" presId="urn:microsoft.com/office/officeart/2005/8/layout/list1#1"/>
    <dgm:cxn modelId="{D9169740-6B6E-42CD-B7CD-E96B3E7E7209}" type="presParOf" srcId="{61655900-971E-435C-AA4C-3A10C54F182A}" destId="{1A3AFCD4-9E2D-45AA-9BAA-A380BE34ACA8}" srcOrd="17" destOrd="0" presId="urn:microsoft.com/office/officeart/2005/8/layout/list1#1"/>
    <dgm:cxn modelId="{298CB7C9-389B-4B97-9ABD-78E2AF77B970}" type="presParOf" srcId="{61655900-971E-435C-AA4C-3A10C54F182A}" destId="{F3E1329A-533C-404D-84B4-4C4FA06425FA}" srcOrd="18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237D7B-3C4A-45E2-803D-A87CB2D0F946}" type="doc">
      <dgm:prSet loTypeId="urn:microsoft.com/office/officeart/2005/8/layout/chevron2" loCatId="process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C572EE26-26F8-436A-91BB-5B33DDFF4DD1}">
      <dgm:prSet phldrT="[文本]"/>
      <dgm:spPr/>
      <dgm:t>
        <a:bodyPr/>
        <a:lstStyle/>
        <a:p>
          <a:r>
            <a:rPr lang="en-US" altLang="zh-CN" dirty="0" smtClean="0"/>
            <a:t> </a:t>
          </a:r>
          <a:endParaRPr lang="zh-CN" altLang="en-US" dirty="0"/>
        </a:p>
      </dgm:t>
    </dgm:pt>
    <dgm:pt modelId="{2BEF6A47-1207-4A3A-97C5-3F229D5CC862}" type="parTrans" cxnId="{025A10DE-0B81-4750-B10B-0A71409417DF}">
      <dgm:prSet/>
      <dgm:spPr/>
      <dgm:t>
        <a:bodyPr/>
        <a:lstStyle/>
        <a:p>
          <a:endParaRPr lang="zh-CN" altLang="en-US"/>
        </a:p>
      </dgm:t>
    </dgm:pt>
    <dgm:pt modelId="{95C4FF3C-3B8C-47E4-9FA5-F15394974FA9}" type="sibTrans" cxnId="{025A10DE-0B81-4750-B10B-0A71409417DF}">
      <dgm:prSet/>
      <dgm:spPr/>
      <dgm:t>
        <a:bodyPr/>
        <a:lstStyle/>
        <a:p>
          <a:endParaRPr lang="zh-CN" altLang="en-US"/>
        </a:p>
      </dgm:t>
    </dgm:pt>
    <dgm:pt modelId="{A371B835-EFFD-438B-9EB2-6454178833F8}">
      <dgm:prSet phldrT="[文本]" custT="1"/>
      <dgm:spPr/>
      <dgm:t>
        <a:bodyPr/>
        <a:lstStyle/>
        <a:p>
          <a:r>
            <a:rPr kumimoji="1" lang="zh-CN" altLang="en-US" sz="2800" b="0" dirty="0" smtClean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rPr>
            <a:t>自由响应＋强迫响应    </a:t>
          </a:r>
          <a:r>
            <a:rPr kumimoji="1" lang="en-US" altLang="zh-CN" sz="2800" b="0" dirty="0" smtClean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rPr>
            <a:t>(</a:t>
          </a:r>
          <a:r>
            <a:rPr kumimoji="1" lang="en-US" altLang="zh-CN" sz="2800" b="0" dirty="0" err="1" smtClean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rPr>
            <a:t>Natural+forced</a:t>
          </a:r>
          <a:r>
            <a:rPr kumimoji="1" lang="en-US" altLang="zh-CN" sz="2800" b="0" dirty="0" smtClean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rPr>
            <a:t>)</a:t>
          </a:r>
          <a:endParaRPr lang="zh-CN" altLang="en-US" sz="2800" b="0" dirty="0">
            <a:latin typeface="Adobe 黑体 Std R" pitchFamily="34" charset="-122"/>
            <a:ea typeface="Adobe 黑体 Std R" pitchFamily="34" charset="-122"/>
          </a:endParaRPr>
        </a:p>
      </dgm:t>
    </dgm:pt>
    <dgm:pt modelId="{7D699812-7B40-49BF-A6AD-93475B100532}" type="parTrans" cxnId="{1FDCA160-6F0B-4CB3-9D90-581DD07EA30A}">
      <dgm:prSet/>
      <dgm:spPr/>
      <dgm:t>
        <a:bodyPr/>
        <a:lstStyle/>
        <a:p>
          <a:endParaRPr lang="zh-CN" altLang="en-US"/>
        </a:p>
      </dgm:t>
    </dgm:pt>
    <dgm:pt modelId="{26669CD5-EBE3-4A5B-9E28-D4D500E81EE2}" type="sibTrans" cxnId="{1FDCA160-6F0B-4CB3-9D90-581DD07EA30A}">
      <dgm:prSet/>
      <dgm:spPr/>
      <dgm:t>
        <a:bodyPr/>
        <a:lstStyle/>
        <a:p>
          <a:endParaRPr lang="zh-CN" altLang="en-US"/>
        </a:p>
      </dgm:t>
    </dgm:pt>
    <dgm:pt modelId="{B919012D-C1C7-46B8-ACD8-83FFB0AED6CD}">
      <dgm:prSet phldrT="[文本]"/>
      <dgm:spPr/>
      <dgm:t>
        <a:bodyPr/>
        <a:lstStyle/>
        <a:p>
          <a:r>
            <a:rPr lang="en-US" altLang="zh-CN" dirty="0" smtClean="0"/>
            <a:t> </a:t>
          </a:r>
          <a:endParaRPr lang="zh-CN" altLang="en-US" dirty="0"/>
        </a:p>
      </dgm:t>
    </dgm:pt>
    <dgm:pt modelId="{B028EC18-B381-4E61-BB7C-A87A1BAF019B}" type="parTrans" cxnId="{3D7ACB62-628D-4184-BAE8-F73244F29ABE}">
      <dgm:prSet/>
      <dgm:spPr/>
      <dgm:t>
        <a:bodyPr/>
        <a:lstStyle/>
        <a:p>
          <a:endParaRPr lang="zh-CN" altLang="en-US"/>
        </a:p>
      </dgm:t>
    </dgm:pt>
    <dgm:pt modelId="{ECE9C9FD-E2DF-4273-B68C-091490E68010}" type="sibTrans" cxnId="{3D7ACB62-628D-4184-BAE8-F73244F29ABE}">
      <dgm:prSet/>
      <dgm:spPr/>
      <dgm:t>
        <a:bodyPr/>
        <a:lstStyle/>
        <a:p>
          <a:endParaRPr lang="zh-CN" altLang="en-US"/>
        </a:p>
      </dgm:t>
    </dgm:pt>
    <dgm:pt modelId="{E106FAAF-B8B8-4526-9DE5-A552CF3945B3}">
      <dgm:prSet phldrT="[文本]" custT="1"/>
      <dgm:spPr/>
      <dgm:t>
        <a:bodyPr/>
        <a:lstStyle/>
        <a:p>
          <a:r>
            <a:rPr kumimoji="1" lang="zh-CN" altLang="en-US" sz="2800" b="0" dirty="0" smtClean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rPr>
            <a:t>暂态响应</a:t>
          </a:r>
          <a:r>
            <a:rPr kumimoji="1" lang="en-US" altLang="zh-CN" sz="2800" b="0" dirty="0" smtClean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rPr>
            <a:t>+</a:t>
          </a:r>
          <a:r>
            <a:rPr kumimoji="1" lang="zh-CN" altLang="en-US" sz="2800" b="0" dirty="0" smtClean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rPr>
            <a:t>稳态响应</a:t>
          </a:r>
          <a:r>
            <a:rPr kumimoji="1" lang="en-US" altLang="zh-CN" sz="2800" b="0" dirty="0" smtClean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rPr>
            <a:t>(</a:t>
          </a:r>
          <a:r>
            <a:rPr kumimoji="1" lang="en-US" altLang="zh-CN" sz="2800" b="0" dirty="0" err="1" smtClean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rPr>
            <a:t>Transient+Steady-state</a:t>
          </a:r>
          <a:r>
            <a:rPr kumimoji="1" lang="en-US" altLang="zh-CN" sz="2800" b="0" dirty="0" smtClean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rPr>
            <a:t>)</a:t>
          </a:r>
          <a:endParaRPr kumimoji="1" lang="zh-CN" altLang="en-US" sz="2800" b="0" dirty="0">
            <a:solidFill>
              <a:srgbClr val="000000"/>
            </a:solidFill>
            <a:latin typeface="Adobe 黑体 Std R" pitchFamily="34" charset="-122"/>
            <a:ea typeface="Adobe 黑体 Std R" pitchFamily="34" charset="-122"/>
          </a:endParaRPr>
        </a:p>
      </dgm:t>
    </dgm:pt>
    <dgm:pt modelId="{649AD4F2-0753-4BEC-99FA-7145183A315B}" type="parTrans" cxnId="{CDD00EAB-EADB-4263-B696-CF9D35DA96C3}">
      <dgm:prSet/>
      <dgm:spPr/>
      <dgm:t>
        <a:bodyPr/>
        <a:lstStyle/>
        <a:p>
          <a:endParaRPr lang="zh-CN" altLang="en-US"/>
        </a:p>
      </dgm:t>
    </dgm:pt>
    <dgm:pt modelId="{6CE4DEE3-ECC1-4559-A83F-A933677EA160}" type="sibTrans" cxnId="{CDD00EAB-EADB-4263-B696-CF9D35DA96C3}">
      <dgm:prSet/>
      <dgm:spPr/>
      <dgm:t>
        <a:bodyPr/>
        <a:lstStyle/>
        <a:p>
          <a:endParaRPr lang="zh-CN" altLang="en-US"/>
        </a:p>
      </dgm:t>
    </dgm:pt>
    <dgm:pt modelId="{6F9FE5ED-A7FA-4842-98E9-356DAA4E6D28}">
      <dgm:prSet phldrT="[文本]"/>
      <dgm:spPr/>
      <dgm:t>
        <a:bodyPr/>
        <a:lstStyle/>
        <a:p>
          <a:r>
            <a:rPr lang="en-US" altLang="zh-CN" dirty="0" smtClean="0"/>
            <a:t> </a:t>
          </a:r>
          <a:endParaRPr lang="zh-CN" altLang="en-US" dirty="0"/>
        </a:p>
      </dgm:t>
    </dgm:pt>
    <dgm:pt modelId="{43ECB46C-8558-4013-ABD0-6C6DF0FE7071}" type="parTrans" cxnId="{BFEBC785-9636-4E37-9690-BF8ED259E414}">
      <dgm:prSet/>
      <dgm:spPr/>
      <dgm:t>
        <a:bodyPr/>
        <a:lstStyle/>
        <a:p>
          <a:endParaRPr lang="zh-CN" altLang="en-US"/>
        </a:p>
      </dgm:t>
    </dgm:pt>
    <dgm:pt modelId="{2EFED861-0CC6-4ADD-93B2-0AD15CC088F5}" type="sibTrans" cxnId="{BFEBC785-9636-4E37-9690-BF8ED259E414}">
      <dgm:prSet/>
      <dgm:spPr/>
      <dgm:t>
        <a:bodyPr/>
        <a:lstStyle/>
        <a:p>
          <a:endParaRPr lang="zh-CN" altLang="en-US"/>
        </a:p>
      </dgm:t>
    </dgm:pt>
    <dgm:pt modelId="{133D6378-3781-422B-BE7C-AA5D749D532F}">
      <dgm:prSet phldrT="[文本]" custT="1"/>
      <dgm:spPr/>
      <dgm:t>
        <a:bodyPr/>
        <a:lstStyle/>
        <a:p>
          <a:r>
            <a:rPr kumimoji="1" lang="zh-CN" altLang="en-US" sz="2800" b="0" dirty="0" smtClean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rPr>
            <a:t>零输入响应＋零状态响应</a:t>
          </a:r>
          <a:r>
            <a:rPr kumimoji="1" lang="en-US" altLang="zh-CN" sz="2800" b="0" dirty="0" smtClean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rPr>
            <a:t>(</a:t>
          </a:r>
          <a:r>
            <a:rPr kumimoji="1" lang="en-US" altLang="zh-CN" sz="2800" b="0" dirty="0" err="1" smtClean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rPr>
            <a:t>Zero-input+Zero-state</a:t>
          </a:r>
          <a:r>
            <a:rPr kumimoji="1" lang="en-US" altLang="zh-CN" sz="2800" b="0" dirty="0" smtClean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rPr>
            <a:t>)</a:t>
          </a:r>
          <a:endParaRPr kumimoji="1" lang="zh-CN" altLang="en-US" sz="2800" b="0" dirty="0">
            <a:solidFill>
              <a:srgbClr val="000000"/>
            </a:solidFill>
            <a:latin typeface="Adobe 黑体 Std R" pitchFamily="34" charset="-122"/>
            <a:ea typeface="Adobe 黑体 Std R" pitchFamily="34" charset="-122"/>
          </a:endParaRPr>
        </a:p>
      </dgm:t>
    </dgm:pt>
    <dgm:pt modelId="{D8B037D2-B26F-4B8A-8242-BF8972929A0C}" type="parTrans" cxnId="{250CD3A0-62E7-451F-9829-272F2959834E}">
      <dgm:prSet/>
      <dgm:spPr/>
      <dgm:t>
        <a:bodyPr/>
        <a:lstStyle/>
        <a:p>
          <a:endParaRPr lang="zh-CN" altLang="en-US"/>
        </a:p>
      </dgm:t>
    </dgm:pt>
    <dgm:pt modelId="{4BA76636-4F1D-408A-A6A6-F86F2D126A8F}" type="sibTrans" cxnId="{250CD3A0-62E7-451F-9829-272F2959834E}">
      <dgm:prSet/>
      <dgm:spPr/>
      <dgm:t>
        <a:bodyPr/>
        <a:lstStyle/>
        <a:p>
          <a:endParaRPr lang="zh-CN" altLang="en-US"/>
        </a:p>
      </dgm:t>
    </dgm:pt>
    <dgm:pt modelId="{A3C3CB61-8675-4283-B845-84F56C8C3D0E}" type="pres">
      <dgm:prSet presAssocID="{69237D7B-3C4A-45E2-803D-A87CB2D0F94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79E9ADE-C1BE-436E-8F77-B607214DBF95}" type="pres">
      <dgm:prSet presAssocID="{C572EE26-26F8-436A-91BB-5B33DDFF4DD1}" presName="composite" presStyleCnt="0"/>
      <dgm:spPr/>
    </dgm:pt>
    <dgm:pt modelId="{50ED31BC-9118-4F16-9ABE-D9BDFE27ACEC}" type="pres">
      <dgm:prSet presAssocID="{C572EE26-26F8-436A-91BB-5B33DDFF4DD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F68F4F-0FF5-4D45-8D41-2A19FB6C440C}" type="pres">
      <dgm:prSet presAssocID="{C572EE26-26F8-436A-91BB-5B33DDFF4DD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DF21A20-6CB9-4263-88E5-8D9CD8DE472C}" type="pres">
      <dgm:prSet presAssocID="{95C4FF3C-3B8C-47E4-9FA5-F15394974FA9}" presName="sp" presStyleCnt="0"/>
      <dgm:spPr/>
    </dgm:pt>
    <dgm:pt modelId="{9454B572-5970-41FB-8E9F-A333192C798F}" type="pres">
      <dgm:prSet presAssocID="{B919012D-C1C7-46B8-ACD8-83FFB0AED6CD}" presName="composite" presStyleCnt="0"/>
      <dgm:spPr/>
    </dgm:pt>
    <dgm:pt modelId="{3D001A31-A2DB-42E7-97FD-918D7B2558AC}" type="pres">
      <dgm:prSet presAssocID="{B919012D-C1C7-46B8-ACD8-83FFB0AED6C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534036E-3B9D-4BCE-90C9-9B88A61C3852}" type="pres">
      <dgm:prSet presAssocID="{B919012D-C1C7-46B8-ACD8-83FFB0AED6C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3E0152B-F027-43B1-8A75-8C9BE49CB6D8}" type="pres">
      <dgm:prSet presAssocID="{ECE9C9FD-E2DF-4273-B68C-091490E68010}" presName="sp" presStyleCnt="0"/>
      <dgm:spPr/>
    </dgm:pt>
    <dgm:pt modelId="{574EC272-C2EB-439A-B575-5EBA6C8AA371}" type="pres">
      <dgm:prSet presAssocID="{6F9FE5ED-A7FA-4842-98E9-356DAA4E6D28}" presName="composite" presStyleCnt="0"/>
      <dgm:spPr/>
    </dgm:pt>
    <dgm:pt modelId="{23EB1FDD-F151-4A65-96AE-0555BA132894}" type="pres">
      <dgm:prSet presAssocID="{6F9FE5ED-A7FA-4842-98E9-356DAA4E6D2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73321D5-0F54-4905-97B0-8AABBE27C653}" type="pres">
      <dgm:prSet presAssocID="{6F9FE5ED-A7FA-4842-98E9-356DAA4E6D2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EF405A4-EA78-4B21-9E40-0F839C16B3E8}" type="presOf" srcId="{E106FAAF-B8B8-4526-9DE5-A552CF3945B3}" destId="{0534036E-3B9D-4BCE-90C9-9B88A61C3852}" srcOrd="0" destOrd="0" presId="urn:microsoft.com/office/officeart/2005/8/layout/chevron2"/>
    <dgm:cxn modelId="{A88B2F1A-6A14-4825-BB88-2E7653C2C222}" type="presOf" srcId="{133D6378-3781-422B-BE7C-AA5D749D532F}" destId="{473321D5-0F54-4905-97B0-8AABBE27C653}" srcOrd="0" destOrd="0" presId="urn:microsoft.com/office/officeart/2005/8/layout/chevron2"/>
    <dgm:cxn modelId="{250CD3A0-62E7-451F-9829-272F2959834E}" srcId="{6F9FE5ED-A7FA-4842-98E9-356DAA4E6D28}" destId="{133D6378-3781-422B-BE7C-AA5D749D532F}" srcOrd="0" destOrd="0" parTransId="{D8B037D2-B26F-4B8A-8242-BF8972929A0C}" sibTransId="{4BA76636-4F1D-408A-A6A6-F86F2D126A8F}"/>
    <dgm:cxn modelId="{BFEBC785-9636-4E37-9690-BF8ED259E414}" srcId="{69237D7B-3C4A-45E2-803D-A87CB2D0F946}" destId="{6F9FE5ED-A7FA-4842-98E9-356DAA4E6D28}" srcOrd="2" destOrd="0" parTransId="{43ECB46C-8558-4013-ABD0-6C6DF0FE7071}" sibTransId="{2EFED861-0CC6-4ADD-93B2-0AD15CC088F5}"/>
    <dgm:cxn modelId="{C832CCB7-851C-4A7B-BF8E-C0FDDE9D0EAB}" type="presOf" srcId="{6F9FE5ED-A7FA-4842-98E9-356DAA4E6D28}" destId="{23EB1FDD-F151-4A65-96AE-0555BA132894}" srcOrd="0" destOrd="0" presId="urn:microsoft.com/office/officeart/2005/8/layout/chevron2"/>
    <dgm:cxn modelId="{8C5AEDAE-3158-404F-B793-DDA27B6BAE3F}" type="presOf" srcId="{A371B835-EFFD-438B-9EB2-6454178833F8}" destId="{39F68F4F-0FF5-4D45-8D41-2A19FB6C440C}" srcOrd="0" destOrd="0" presId="urn:microsoft.com/office/officeart/2005/8/layout/chevron2"/>
    <dgm:cxn modelId="{025A10DE-0B81-4750-B10B-0A71409417DF}" srcId="{69237D7B-3C4A-45E2-803D-A87CB2D0F946}" destId="{C572EE26-26F8-436A-91BB-5B33DDFF4DD1}" srcOrd="0" destOrd="0" parTransId="{2BEF6A47-1207-4A3A-97C5-3F229D5CC862}" sibTransId="{95C4FF3C-3B8C-47E4-9FA5-F15394974FA9}"/>
    <dgm:cxn modelId="{1FDCA160-6F0B-4CB3-9D90-581DD07EA30A}" srcId="{C572EE26-26F8-436A-91BB-5B33DDFF4DD1}" destId="{A371B835-EFFD-438B-9EB2-6454178833F8}" srcOrd="0" destOrd="0" parTransId="{7D699812-7B40-49BF-A6AD-93475B100532}" sibTransId="{26669CD5-EBE3-4A5B-9E28-D4D500E81EE2}"/>
    <dgm:cxn modelId="{9A44EB77-C5C9-4BA0-936A-71A74EC24101}" type="presOf" srcId="{69237D7B-3C4A-45E2-803D-A87CB2D0F946}" destId="{A3C3CB61-8675-4283-B845-84F56C8C3D0E}" srcOrd="0" destOrd="0" presId="urn:microsoft.com/office/officeart/2005/8/layout/chevron2"/>
    <dgm:cxn modelId="{CDD00EAB-EADB-4263-B696-CF9D35DA96C3}" srcId="{B919012D-C1C7-46B8-ACD8-83FFB0AED6CD}" destId="{E106FAAF-B8B8-4526-9DE5-A552CF3945B3}" srcOrd="0" destOrd="0" parTransId="{649AD4F2-0753-4BEC-99FA-7145183A315B}" sibTransId="{6CE4DEE3-ECC1-4559-A83F-A933677EA160}"/>
    <dgm:cxn modelId="{CDC6A963-A274-4FAA-94BF-2D541F232FC9}" type="presOf" srcId="{C572EE26-26F8-436A-91BB-5B33DDFF4DD1}" destId="{50ED31BC-9118-4F16-9ABE-D9BDFE27ACEC}" srcOrd="0" destOrd="0" presId="urn:microsoft.com/office/officeart/2005/8/layout/chevron2"/>
    <dgm:cxn modelId="{7C0A5729-8C28-4D98-9AC5-8A8C8AFE7AC0}" type="presOf" srcId="{B919012D-C1C7-46B8-ACD8-83FFB0AED6CD}" destId="{3D001A31-A2DB-42E7-97FD-918D7B2558AC}" srcOrd="0" destOrd="0" presId="urn:microsoft.com/office/officeart/2005/8/layout/chevron2"/>
    <dgm:cxn modelId="{3D7ACB62-628D-4184-BAE8-F73244F29ABE}" srcId="{69237D7B-3C4A-45E2-803D-A87CB2D0F946}" destId="{B919012D-C1C7-46B8-ACD8-83FFB0AED6CD}" srcOrd="1" destOrd="0" parTransId="{B028EC18-B381-4E61-BB7C-A87A1BAF019B}" sibTransId="{ECE9C9FD-E2DF-4273-B68C-091490E68010}"/>
    <dgm:cxn modelId="{68B3F6C7-E538-4C83-AE3C-D5FF302736C0}" type="presParOf" srcId="{A3C3CB61-8675-4283-B845-84F56C8C3D0E}" destId="{A79E9ADE-C1BE-436E-8F77-B607214DBF95}" srcOrd="0" destOrd="0" presId="urn:microsoft.com/office/officeart/2005/8/layout/chevron2"/>
    <dgm:cxn modelId="{AD217BE7-6DEB-4984-AF4F-54FE95759E9D}" type="presParOf" srcId="{A79E9ADE-C1BE-436E-8F77-B607214DBF95}" destId="{50ED31BC-9118-4F16-9ABE-D9BDFE27ACEC}" srcOrd="0" destOrd="0" presId="urn:microsoft.com/office/officeart/2005/8/layout/chevron2"/>
    <dgm:cxn modelId="{DB65202C-0588-4E33-AC9E-2FFD0548C1FA}" type="presParOf" srcId="{A79E9ADE-C1BE-436E-8F77-B607214DBF95}" destId="{39F68F4F-0FF5-4D45-8D41-2A19FB6C440C}" srcOrd="1" destOrd="0" presId="urn:microsoft.com/office/officeart/2005/8/layout/chevron2"/>
    <dgm:cxn modelId="{D64FD25E-0264-4B4B-B266-7812CF1DF52E}" type="presParOf" srcId="{A3C3CB61-8675-4283-B845-84F56C8C3D0E}" destId="{ADF21A20-6CB9-4263-88E5-8D9CD8DE472C}" srcOrd="1" destOrd="0" presId="urn:microsoft.com/office/officeart/2005/8/layout/chevron2"/>
    <dgm:cxn modelId="{DD06B1E6-30CA-4F8D-93FE-7A6D81292286}" type="presParOf" srcId="{A3C3CB61-8675-4283-B845-84F56C8C3D0E}" destId="{9454B572-5970-41FB-8E9F-A333192C798F}" srcOrd="2" destOrd="0" presId="urn:microsoft.com/office/officeart/2005/8/layout/chevron2"/>
    <dgm:cxn modelId="{7C300D1A-92C9-4E53-82BE-EBC805BE9684}" type="presParOf" srcId="{9454B572-5970-41FB-8E9F-A333192C798F}" destId="{3D001A31-A2DB-42E7-97FD-918D7B2558AC}" srcOrd="0" destOrd="0" presId="urn:microsoft.com/office/officeart/2005/8/layout/chevron2"/>
    <dgm:cxn modelId="{130FF30D-261C-4874-A338-09ECA1B1BD84}" type="presParOf" srcId="{9454B572-5970-41FB-8E9F-A333192C798F}" destId="{0534036E-3B9D-4BCE-90C9-9B88A61C3852}" srcOrd="1" destOrd="0" presId="urn:microsoft.com/office/officeart/2005/8/layout/chevron2"/>
    <dgm:cxn modelId="{BF0DA4CD-8C89-484B-A1D8-CD687EA84EF9}" type="presParOf" srcId="{A3C3CB61-8675-4283-B845-84F56C8C3D0E}" destId="{33E0152B-F027-43B1-8A75-8C9BE49CB6D8}" srcOrd="3" destOrd="0" presId="urn:microsoft.com/office/officeart/2005/8/layout/chevron2"/>
    <dgm:cxn modelId="{3A94C446-A920-4C69-99A2-EA6BE0D861DF}" type="presParOf" srcId="{A3C3CB61-8675-4283-B845-84F56C8C3D0E}" destId="{574EC272-C2EB-439A-B575-5EBA6C8AA371}" srcOrd="4" destOrd="0" presId="urn:microsoft.com/office/officeart/2005/8/layout/chevron2"/>
    <dgm:cxn modelId="{D3D581C1-79B2-47C6-828A-676E8B0CAB4A}" type="presParOf" srcId="{574EC272-C2EB-439A-B575-5EBA6C8AA371}" destId="{23EB1FDD-F151-4A65-96AE-0555BA132894}" srcOrd="0" destOrd="0" presId="urn:microsoft.com/office/officeart/2005/8/layout/chevron2"/>
    <dgm:cxn modelId="{47C5682B-C79A-4A0F-9A00-08E1FC3EF42D}" type="presParOf" srcId="{574EC272-C2EB-439A-B575-5EBA6C8AA371}" destId="{473321D5-0F54-4905-97B0-8AABBE27C65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E54EF-6CC5-40A1-B7AE-5E6AE1BCC95D}">
      <dsp:nvSpPr>
        <dsp:cNvPr id="0" name=""/>
        <dsp:cNvSpPr/>
      </dsp:nvSpPr>
      <dsp:spPr>
        <a:xfrm>
          <a:off x="0" y="312755"/>
          <a:ext cx="6623101" cy="428400"/>
        </a:xfrm>
        <a:prstGeom prst="rect">
          <a:avLst/>
        </a:prstGeom>
        <a:solidFill>
          <a:srgbClr val="E7BC29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BC2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89A9C-C1FA-4107-A7AC-C50E7E87075F}">
      <dsp:nvSpPr>
        <dsp:cNvPr id="0" name=""/>
        <dsp:cNvSpPr/>
      </dsp:nvSpPr>
      <dsp:spPr>
        <a:xfrm>
          <a:off x="331155" y="61835"/>
          <a:ext cx="6034347" cy="50184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7BC2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36" tIns="0" rIns="17523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CN" sz="2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黑体 Std R" pitchFamily="34" charset="-122"/>
              <a:ea typeface="Adobe 黑体 Std R" pitchFamily="34" charset="-122"/>
              <a:cs typeface="+mn-cs"/>
            </a:rPr>
            <a:t>2.0 </a:t>
          </a:r>
          <a:r>
            <a:rPr kumimoji="1" lang="zh-CN" altLang="en-US" sz="2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黑体 Std R" pitchFamily="34" charset="-122"/>
              <a:ea typeface="Adobe 黑体 Std R" pitchFamily="34" charset="-122"/>
              <a:cs typeface="+mn-cs"/>
            </a:rPr>
            <a:t>引言</a:t>
          </a:r>
          <a:endParaRPr kumimoji="1" lang="zh-CN" altLang="en-US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dobe 黑体 Std R" pitchFamily="34" charset="-122"/>
            <a:ea typeface="Adobe 黑体 Std R" pitchFamily="34" charset="-122"/>
            <a:cs typeface="+mn-cs"/>
          </a:endParaRPr>
        </a:p>
      </dsp:txBody>
      <dsp:txXfrm>
        <a:off x="355653" y="86333"/>
        <a:ext cx="5985351" cy="452844"/>
      </dsp:txXfrm>
    </dsp:sp>
    <dsp:sp modelId="{8B8E14BA-FF0E-489B-9408-45EBB8F8A81F}">
      <dsp:nvSpPr>
        <dsp:cNvPr id="0" name=""/>
        <dsp:cNvSpPr/>
      </dsp:nvSpPr>
      <dsp:spPr>
        <a:xfrm>
          <a:off x="0" y="1083875"/>
          <a:ext cx="6623101" cy="428400"/>
        </a:xfrm>
        <a:prstGeom prst="rect">
          <a:avLst/>
        </a:prstGeom>
        <a:solidFill>
          <a:srgbClr val="E7BC29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BC2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8F1F5-E557-42EA-A0FF-D3ED3C12F8E1}">
      <dsp:nvSpPr>
        <dsp:cNvPr id="0" name=""/>
        <dsp:cNvSpPr/>
      </dsp:nvSpPr>
      <dsp:spPr>
        <a:xfrm>
          <a:off x="331155" y="832955"/>
          <a:ext cx="6034347" cy="50184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7BC2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36" tIns="0" rIns="17523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CN" sz="2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黑体 Std R" pitchFamily="34" charset="-122"/>
              <a:ea typeface="Adobe 黑体 Std R" pitchFamily="34" charset="-122"/>
              <a:cs typeface="+mn-cs"/>
            </a:rPr>
            <a:t>2.1 </a:t>
          </a:r>
          <a:r>
            <a:rPr kumimoji="1" lang="zh-CN" altLang="en-US" sz="2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黑体 Std R" pitchFamily="34" charset="-122"/>
              <a:ea typeface="Adobe 黑体 Std R" pitchFamily="34" charset="-122"/>
              <a:cs typeface="+mn-cs"/>
            </a:rPr>
            <a:t>微分方程式的建立与求解</a:t>
          </a:r>
          <a:endParaRPr kumimoji="1" lang="zh-CN" altLang="en-US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dobe 黑体 Std R" pitchFamily="34" charset="-122"/>
            <a:ea typeface="Adobe 黑体 Std R" pitchFamily="34" charset="-122"/>
            <a:cs typeface="+mn-cs"/>
          </a:endParaRPr>
        </a:p>
      </dsp:txBody>
      <dsp:txXfrm>
        <a:off x="355653" y="857453"/>
        <a:ext cx="5985351" cy="452844"/>
      </dsp:txXfrm>
    </dsp:sp>
    <dsp:sp modelId="{5DC55F6C-46C3-4653-9640-F8CF5807B008}">
      <dsp:nvSpPr>
        <dsp:cNvPr id="0" name=""/>
        <dsp:cNvSpPr/>
      </dsp:nvSpPr>
      <dsp:spPr>
        <a:xfrm>
          <a:off x="0" y="1854995"/>
          <a:ext cx="6623101" cy="428400"/>
        </a:xfrm>
        <a:prstGeom prst="rect">
          <a:avLst/>
        </a:prstGeom>
        <a:solidFill>
          <a:srgbClr val="E7BC29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7BC2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468B24-C01E-4091-8387-6C443F1F3E01}">
      <dsp:nvSpPr>
        <dsp:cNvPr id="0" name=""/>
        <dsp:cNvSpPr/>
      </dsp:nvSpPr>
      <dsp:spPr>
        <a:xfrm>
          <a:off x="331155" y="1604075"/>
          <a:ext cx="6034347" cy="50184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7BC2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36" tIns="0" rIns="17523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CN" sz="2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黑体 Std R" pitchFamily="34" charset="-122"/>
              <a:ea typeface="Adobe 黑体 Std R" pitchFamily="34" charset="-122"/>
              <a:cs typeface="+mn-cs"/>
            </a:rPr>
            <a:t>2.2 </a:t>
          </a:r>
          <a:r>
            <a:rPr kumimoji="1" lang="zh-CN" altLang="en-US" sz="2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黑体 Std R" pitchFamily="34" charset="-122"/>
              <a:ea typeface="Adobe 黑体 Std R" pitchFamily="34" charset="-122"/>
              <a:cs typeface="+mn-cs"/>
            </a:rPr>
            <a:t>系统的冲激响应</a:t>
          </a:r>
          <a:endParaRPr kumimoji="1" lang="zh-CN" altLang="en-US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dobe 黑体 Std R" pitchFamily="34" charset="-122"/>
            <a:ea typeface="Adobe 黑体 Std R" pitchFamily="34" charset="-122"/>
            <a:cs typeface="+mn-cs"/>
          </a:endParaRPr>
        </a:p>
      </dsp:txBody>
      <dsp:txXfrm>
        <a:off x="355653" y="1628573"/>
        <a:ext cx="5985351" cy="452844"/>
      </dsp:txXfrm>
    </dsp:sp>
    <dsp:sp modelId="{383303E3-FE37-40BF-80C1-41A12A18F733}">
      <dsp:nvSpPr>
        <dsp:cNvPr id="0" name=""/>
        <dsp:cNvSpPr/>
      </dsp:nvSpPr>
      <dsp:spPr>
        <a:xfrm>
          <a:off x="0" y="2626116"/>
          <a:ext cx="6623101" cy="4284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CF1EB8-6589-4ED1-AF9F-617DF8BFA664}">
      <dsp:nvSpPr>
        <dsp:cNvPr id="0" name=""/>
        <dsp:cNvSpPr/>
      </dsp:nvSpPr>
      <dsp:spPr>
        <a:xfrm>
          <a:off x="331155" y="2375196"/>
          <a:ext cx="6034347" cy="50184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7BC2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36" tIns="0" rIns="175236" bIns="0" numCol="1" spcCol="1270" anchor="ctr" anchorCtr="0">
          <a:noAutofit/>
        </a:bodyPr>
        <a:lstStyle/>
        <a:p>
          <a:pPr lvl="0" algn="di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CN" sz="2800" kern="1200" spc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黑体 Std R" pitchFamily="34" charset="-122"/>
              <a:ea typeface="Adobe 黑体 Std R" pitchFamily="34" charset="-122"/>
              <a:cs typeface="+mn-cs"/>
            </a:rPr>
            <a:t>2.3</a:t>
          </a:r>
          <a:r>
            <a:rPr kumimoji="1" lang="zh-CN" altLang="en-US" sz="2800" kern="1200" spc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黑体 Std R" pitchFamily="34" charset="-122"/>
              <a:ea typeface="Adobe 黑体 Std R" pitchFamily="34" charset="-122"/>
              <a:cs typeface="+mn-cs"/>
            </a:rPr>
            <a:t>卷积的图解和卷积积分限的确定</a:t>
          </a:r>
          <a:endParaRPr kumimoji="1" lang="zh-CN" altLang="en-US" sz="2800" kern="1200" spc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dobe 黑体 Std R" pitchFamily="34" charset="-122"/>
            <a:ea typeface="Adobe 黑体 Std R" pitchFamily="34" charset="-122"/>
            <a:cs typeface="+mn-cs"/>
          </a:endParaRPr>
        </a:p>
      </dsp:txBody>
      <dsp:txXfrm>
        <a:off x="355653" y="2399694"/>
        <a:ext cx="5985351" cy="452844"/>
      </dsp:txXfrm>
    </dsp:sp>
    <dsp:sp modelId="{F3E1329A-533C-404D-84B4-4C4FA06425FA}">
      <dsp:nvSpPr>
        <dsp:cNvPr id="0" name=""/>
        <dsp:cNvSpPr/>
      </dsp:nvSpPr>
      <dsp:spPr>
        <a:xfrm>
          <a:off x="0" y="3397236"/>
          <a:ext cx="6623101" cy="42840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B3CCD-CB22-4B5F-81DA-81D90D575AEA}">
      <dsp:nvSpPr>
        <dsp:cNvPr id="0" name=""/>
        <dsp:cNvSpPr/>
      </dsp:nvSpPr>
      <dsp:spPr>
        <a:xfrm>
          <a:off x="331155" y="3146316"/>
          <a:ext cx="6034347" cy="50184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7BC29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36" tIns="0" rIns="17523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CN" sz="2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黑体 Std R" pitchFamily="34" charset="-122"/>
              <a:ea typeface="Adobe 黑体 Std R" pitchFamily="34" charset="-122"/>
              <a:cs typeface="+mn-cs"/>
            </a:rPr>
            <a:t>2.4</a:t>
          </a:r>
          <a:r>
            <a:rPr kumimoji="1" lang="zh-CN" altLang="en-US" sz="2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dobe 黑体 Std R" pitchFamily="34" charset="-122"/>
              <a:ea typeface="Adobe 黑体 Std R" pitchFamily="34" charset="-122"/>
              <a:cs typeface="+mn-cs"/>
            </a:rPr>
            <a:t>卷积积分的性质</a:t>
          </a:r>
          <a:endParaRPr kumimoji="1" lang="zh-CN" altLang="en-US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dobe 黑体 Std R" pitchFamily="34" charset="-122"/>
            <a:ea typeface="Adobe 黑体 Std R" pitchFamily="34" charset="-122"/>
            <a:cs typeface="+mn-cs"/>
          </a:endParaRPr>
        </a:p>
      </dsp:txBody>
      <dsp:txXfrm>
        <a:off x="355653" y="3170814"/>
        <a:ext cx="5985351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D31BC-9118-4F16-9ABE-D9BDFE27ACEC}">
      <dsp:nvSpPr>
        <dsp:cNvPr id="0" name=""/>
        <dsp:cNvSpPr/>
      </dsp:nvSpPr>
      <dsp:spPr>
        <a:xfrm rot="5400000">
          <a:off x="-215885" y="219969"/>
          <a:ext cx="1439233" cy="10074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/>
            <a:t> </a:t>
          </a:r>
          <a:endParaRPr lang="zh-CN" altLang="en-US" sz="2800" kern="1200" dirty="0"/>
        </a:p>
      </dsp:txBody>
      <dsp:txXfrm rot="-5400000">
        <a:off x="1" y="507816"/>
        <a:ext cx="1007463" cy="431770"/>
      </dsp:txXfrm>
    </dsp:sp>
    <dsp:sp modelId="{39F68F4F-0FF5-4D45-8D41-2A19FB6C440C}">
      <dsp:nvSpPr>
        <dsp:cNvPr id="0" name=""/>
        <dsp:cNvSpPr/>
      </dsp:nvSpPr>
      <dsp:spPr>
        <a:xfrm rot="5400000">
          <a:off x="3275540" y="-2263992"/>
          <a:ext cx="935501" cy="5471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CN" altLang="en-US" sz="2800" b="0" kern="1200" dirty="0" smtClean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rPr>
            <a:t>自由响应＋强迫响应    </a:t>
          </a:r>
          <a:r>
            <a:rPr kumimoji="1" lang="en-US" altLang="zh-CN" sz="2800" b="0" kern="1200" dirty="0" smtClean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rPr>
            <a:t>(</a:t>
          </a:r>
          <a:r>
            <a:rPr kumimoji="1" lang="en-US" altLang="zh-CN" sz="2800" b="0" kern="1200" dirty="0" err="1" smtClean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rPr>
            <a:t>Natural+forced</a:t>
          </a:r>
          <a:r>
            <a:rPr kumimoji="1" lang="en-US" altLang="zh-CN" sz="2800" b="0" kern="1200" dirty="0" smtClean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rPr>
            <a:t>)</a:t>
          </a:r>
          <a:endParaRPr lang="zh-CN" altLang="en-US" sz="2800" b="0" kern="1200" dirty="0">
            <a:latin typeface="Adobe 黑体 Std R" pitchFamily="34" charset="-122"/>
            <a:ea typeface="Adobe 黑体 Std R" pitchFamily="34" charset="-122"/>
          </a:endParaRPr>
        </a:p>
      </dsp:txBody>
      <dsp:txXfrm rot="-5400000">
        <a:off x="1007463" y="49752"/>
        <a:ext cx="5425989" cy="844167"/>
      </dsp:txXfrm>
    </dsp:sp>
    <dsp:sp modelId="{3D001A31-A2DB-42E7-97FD-918D7B2558AC}">
      <dsp:nvSpPr>
        <dsp:cNvPr id="0" name=""/>
        <dsp:cNvSpPr/>
      </dsp:nvSpPr>
      <dsp:spPr>
        <a:xfrm rot="5400000">
          <a:off x="-215885" y="1463222"/>
          <a:ext cx="1439233" cy="10074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/>
            <a:t> </a:t>
          </a:r>
          <a:endParaRPr lang="zh-CN" altLang="en-US" sz="2800" kern="1200" dirty="0"/>
        </a:p>
      </dsp:txBody>
      <dsp:txXfrm rot="-5400000">
        <a:off x="1" y="1751069"/>
        <a:ext cx="1007463" cy="431770"/>
      </dsp:txXfrm>
    </dsp:sp>
    <dsp:sp modelId="{0534036E-3B9D-4BCE-90C9-9B88A61C3852}">
      <dsp:nvSpPr>
        <dsp:cNvPr id="0" name=""/>
        <dsp:cNvSpPr/>
      </dsp:nvSpPr>
      <dsp:spPr>
        <a:xfrm rot="5400000">
          <a:off x="3275540" y="-1020739"/>
          <a:ext cx="935501" cy="5471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CN" altLang="en-US" sz="2800" b="0" kern="1200" dirty="0" smtClean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rPr>
            <a:t>暂态响应</a:t>
          </a:r>
          <a:r>
            <a:rPr kumimoji="1" lang="en-US" altLang="zh-CN" sz="2800" b="0" kern="1200" dirty="0" smtClean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rPr>
            <a:t>+</a:t>
          </a:r>
          <a:r>
            <a:rPr kumimoji="1" lang="zh-CN" altLang="en-US" sz="2800" b="0" kern="1200" dirty="0" smtClean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rPr>
            <a:t>稳态响应</a:t>
          </a:r>
          <a:r>
            <a:rPr kumimoji="1" lang="en-US" altLang="zh-CN" sz="2800" b="0" kern="1200" dirty="0" smtClean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rPr>
            <a:t>(</a:t>
          </a:r>
          <a:r>
            <a:rPr kumimoji="1" lang="en-US" altLang="zh-CN" sz="2800" b="0" kern="1200" dirty="0" err="1" smtClean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rPr>
            <a:t>Transient+Steady-state</a:t>
          </a:r>
          <a:r>
            <a:rPr kumimoji="1" lang="en-US" altLang="zh-CN" sz="2800" b="0" kern="1200" dirty="0" smtClean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rPr>
            <a:t>)</a:t>
          </a:r>
          <a:endParaRPr kumimoji="1" lang="zh-CN" altLang="en-US" sz="2800" b="0" kern="1200" dirty="0">
            <a:solidFill>
              <a:srgbClr val="000000"/>
            </a:solidFill>
            <a:latin typeface="Adobe 黑体 Std R" pitchFamily="34" charset="-122"/>
            <a:ea typeface="Adobe 黑体 Std R" pitchFamily="34" charset="-122"/>
          </a:endParaRPr>
        </a:p>
      </dsp:txBody>
      <dsp:txXfrm rot="-5400000">
        <a:off x="1007463" y="1293005"/>
        <a:ext cx="5425989" cy="844167"/>
      </dsp:txXfrm>
    </dsp:sp>
    <dsp:sp modelId="{23EB1FDD-F151-4A65-96AE-0555BA132894}">
      <dsp:nvSpPr>
        <dsp:cNvPr id="0" name=""/>
        <dsp:cNvSpPr/>
      </dsp:nvSpPr>
      <dsp:spPr>
        <a:xfrm rot="5400000">
          <a:off x="-215885" y="2706476"/>
          <a:ext cx="1439233" cy="10074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/>
            <a:t> </a:t>
          </a:r>
          <a:endParaRPr lang="zh-CN" altLang="en-US" sz="2800" kern="1200" dirty="0"/>
        </a:p>
      </dsp:txBody>
      <dsp:txXfrm rot="-5400000">
        <a:off x="1" y="2994323"/>
        <a:ext cx="1007463" cy="431770"/>
      </dsp:txXfrm>
    </dsp:sp>
    <dsp:sp modelId="{473321D5-0F54-4905-97B0-8AABBE27C653}">
      <dsp:nvSpPr>
        <dsp:cNvPr id="0" name=""/>
        <dsp:cNvSpPr/>
      </dsp:nvSpPr>
      <dsp:spPr>
        <a:xfrm rot="5400000">
          <a:off x="3275540" y="222513"/>
          <a:ext cx="935501" cy="5471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CN" altLang="en-US" sz="2800" b="0" kern="1200" dirty="0" smtClean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rPr>
            <a:t>零输入响应＋零状态响应</a:t>
          </a:r>
          <a:r>
            <a:rPr kumimoji="1" lang="en-US" altLang="zh-CN" sz="2800" b="0" kern="1200" dirty="0" smtClean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rPr>
            <a:t>(</a:t>
          </a:r>
          <a:r>
            <a:rPr kumimoji="1" lang="en-US" altLang="zh-CN" sz="2800" b="0" kern="1200" dirty="0" err="1" smtClean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rPr>
            <a:t>Zero-input+Zero-state</a:t>
          </a:r>
          <a:r>
            <a:rPr kumimoji="1" lang="en-US" altLang="zh-CN" sz="2800" b="0" kern="1200" dirty="0" smtClean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rPr>
            <a:t>)</a:t>
          </a:r>
          <a:endParaRPr kumimoji="1" lang="zh-CN" altLang="en-US" sz="2800" b="0" kern="1200" dirty="0">
            <a:solidFill>
              <a:srgbClr val="000000"/>
            </a:solidFill>
            <a:latin typeface="Adobe 黑体 Std R" pitchFamily="34" charset="-122"/>
            <a:ea typeface="Adobe 黑体 Std R" pitchFamily="34" charset="-122"/>
          </a:endParaRPr>
        </a:p>
      </dsp:txBody>
      <dsp:txXfrm rot="-5400000">
        <a:off x="1007463" y="2536258"/>
        <a:ext cx="5425989" cy="844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emf"/><Relationship Id="rId5" Type="http://schemas.openxmlformats.org/officeDocument/2006/relationships/image" Target="../media/image52.wmf"/><Relationship Id="rId4" Type="http://schemas.openxmlformats.org/officeDocument/2006/relationships/image" Target="../media/image51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emf"/><Relationship Id="rId5" Type="http://schemas.openxmlformats.org/officeDocument/2006/relationships/image" Target="../media/image52.wmf"/><Relationship Id="rId4" Type="http://schemas.openxmlformats.org/officeDocument/2006/relationships/image" Target="../media/image5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emf"/><Relationship Id="rId6" Type="http://schemas.openxmlformats.org/officeDocument/2006/relationships/image" Target="../media/image70.wmf"/><Relationship Id="rId11" Type="http://schemas.openxmlformats.org/officeDocument/2006/relationships/image" Target="../media/image75.wmf"/><Relationship Id="rId5" Type="http://schemas.openxmlformats.org/officeDocument/2006/relationships/image" Target="../media/image69.wmf"/><Relationship Id="rId10" Type="http://schemas.openxmlformats.org/officeDocument/2006/relationships/image" Target="../media/image74.wmf"/><Relationship Id="rId4" Type="http://schemas.openxmlformats.org/officeDocument/2006/relationships/image" Target="../media/image68.wmf"/><Relationship Id="rId9" Type="http://schemas.openxmlformats.org/officeDocument/2006/relationships/image" Target="../media/image73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image" Target="../media/image80.wmf"/><Relationship Id="rId18" Type="http://schemas.openxmlformats.org/officeDocument/2006/relationships/image" Target="../media/image83.emf"/><Relationship Id="rId3" Type="http://schemas.openxmlformats.org/officeDocument/2006/relationships/image" Target="../media/image68.wmf"/><Relationship Id="rId7" Type="http://schemas.openxmlformats.org/officeDocument/2006/relationships/image" Target="../media/image77.wmf"/><Relationship Id="rId12" Type="http://schemas.openxmlformats.org/officeDocument/2006/relationships/image" Target="../media/image73.wmf"/><Relationship Id="rId17" Type="http://schemas.openxmlformats.org/officeDocument/2006/relationships/image" Target="../media/image82.emf"/><Relationship Id="rId2" Type="http://schemas.openxmlformats.org/officeDocument/2006/relationships/image" Target="../media/image67.wmf"/><Relationship Id="rId16" Type="http://schemas.openxmlformats.org/officeDocument/2006/relationships/image" Target="../media/image75.wmf"/><Relationship Id="rId1" Type="http://schemas.openxmlformats.org/officeDocument/2006/relationships/image" Target="../media/image66.wmf"/><Relationship Id="rId6" Type="http://schemas.openxmlformats.org/officeDocument/2006/relationships/image" Target="../media/image76.wmf"/><Relationship Id="rId11" Type="http://schemas.openxmlformats.org/officeDocument/2006/relationships/image" Target="../media/image72.wmf"/><Relationship Id="rId5" Type="http://schemas.openxmlformats.org/officeDocument/2006/relationships/image" Target="../media/image70.wmf"/><Relationship Id="rId15" Type="http://schemas.openxmlformats.org/officeDocument/2006/relationships/image" Target="../media/image74.wmf"/><Relationship Id="rId10" Type="http://schemas.openxmlformats.org/officeDocument/2006/relationships/image" Target="../media/image79.wmf"/><Relationship Id="rId4" Type="http://schemas.openxmlformats.org/officeDocument/2006/relationships/image" Target="../media/image69.wmf"/><Relationship Id="rId9" Type="http://schemas.openxmlformats.org/officeDocument/2006/relationships/image" Target="../media/image78.wmf"/><Relationship Id="rId14" Type="http://schemas.openxmlformats.org/officeDocument/2006/relationships/image" Target="../media/image81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image" Target="../media/image72.wmf"/><Relationship Id="rId18" Type="http://schemas.openxmlformats.org/officeDocument/2006/relationships/image" Target="../media/image74.wmf"/><Relationship Id="rId3" Type="http://schemas.openxmlformats.org/officeDocument/2006/relationships/image" Target="../media/image68.wmf"/><Relationship Id="rId7" Type="http://schemas.openxmlformats.org/officeDocument/2006/relationships/image" Target="../media/image77.wmf"/><Relationship Id="rId12" Type="http://schemas.openxmlformats.org/officeDocument/2006/relationships/image" Target="../media/image85.wmf"/><Relationship Id="rId17" Type="http://schemas.openxmlformats.org/officeDocument/2006/relationships/image" Target="../media/image86.wmf"/><Relationship Id="rId2" Type="http://schemas.openxmlformats.org/officeDocument/2006/relationships/image" Target="../media/image67.wmf"/><Relationship Id="rId16" Type="http://schemas.openxmlformats.org/officeDocument/2006/relationships/image" Target="../media/image81.wmf"/><Relationship Id="rId1" Type="http://schemas.openxmlformats.org/officeDocument/2006/relationships/image" Target="../media/image66.wmf"/><Relationship Id="rId6" Type="http://schemas.openxmlformats.org/officeDocument/2006/relationships/image" Target="../media/image76.wmf"/><Relationship Id="rId11" Type="http://schemas.openxmlformats.org/officeDocument/2006/relationships/image" Target="../media/image79.wmf"/><Relationship Id="rId5" Type="http://schemas.openxmlformats.org/officeDocument/2006/relationships/image" Target="../media/image70.wmf"/><Relationship Id="rId15" Type="http://schemas.openxmlformats.org/officeDocument/2006/relationships/image" Target="../media/image80.wmf"/><Relationship Id="rId10" Type="http://schemas.openxmlformats.org/officeDocument/2006/relationships/image" Target="../media/image78.wmf"/><Relationship Id="rId19" Type="http://schemas.openxmlformats.org/officeDocument/2006/relationships/image" Target="../media/image75.wmf"/><Relationship Id="rId4" Type="http://schemas.openxmlformats.org/officeDocument/2006/relationships/image" Target="../media/image69.wmf"/><Relationship Id="rId9" Type="http://schemas.openxmlformats.org/officeDocument/2006/relationships/image" Target="../media/image71.wmf"/><Relationship Id="rId14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7" Type="http://schemas.openxmlformats.org/officeDocument/2006/relationships/image" Target="../media/image93.wmf"/><Relationship Id="rId2" Type="http://schemas.openxmlformats.org/officeDocument/2006/relationships/image" Target="../media/image88.e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5" Type="http://schemas.openxmlformats.org/officeDocument/2006/relationships/image" Target="../media/image91.emf"/><Relationship Id="rId4" Type="http://schemas.openxmlformats.org/officeDocument/2006/relationships/image" Target="../media/image90.e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image" Target="../media/image89.emf"/><Relationship Id="rId7" Type="http://schemas.openxmlformats.org/officeDocument/2006/relationships/image" Target="../media/image94.emf"/><Relationship Id="rId2" Type="http://schemas.openxmlformats.org/officeDocument/2006/relationships/image" Target="../media/image88.e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5" Type="http://schemas.openxmlformats.org/officeDocument/2006/relationships/image" Target="../media/image91.emf"/><Relationship Id="rId4" Type="http://schemas.openxmlformats.org/officeDocument/2006/relationships/image" Target="../media/image90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7" Type="http://schemas.openxmlformats.org/officeDocument/2006/relationships/image" Target="../media/image102.emf"/><Relationship Id="rId2" Type="http://schemas.openxmlformats.org/officeDocument/2006/relationships/image" Target="../media/image97.emf"/><Relationship Id="rId1" Type="http://schemas.openxmlformats.org/officeDocument/2006/relationships/image" Target="../media/image96.emf"/><Relationship Id="rId6" Type="http://schemas.openxmlformats.org/officeDocument/2006/relationships/image" Target="../media/image101.emf"/><Relationship Id="rId5" Type="http://schemas.openxmlformats.org/officeDocument/2006/relationships/image" Target="../media/image100.emf"/><Relationship Id="rId4" Type="http://schemas.openxmlformats.org/officeDocument/2006/relationships/image" Target="../media/image99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7" Type="http://schemas.openxmlformats.org/officeDocument/2006/relationships/image" Target="../media/image109.emf"/><Relationship Id="rId2" Type="http://schemas.openxmlformats.org/officeDocument/2006/relationships/image" Target="../media/image104.emf"/><Relationship Id="rId1" Type="http://schemas.openxmlformats.org/officeDocument/2006/relationships/image" Target="../media/image103.emf"/><Relationship Id="rId6" Type="http://schemas.openxmlformats.org/officeDocument/2006/relationships/image" Target="../media/image108.emf"/><Relationship Id="rId5" Type="http://schemas.openxmlformats.org/officeDocument/2006/relationships/image" Target="../media/image107.emf"/><Relationship Id="rId4" Type="http://schemas.openxmlformats.org/officeDocument/2006/relationships/image" Target="../media/image106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7" Type="http://schemas.openxmlformats.org/officeDocument/2006/relationships/image" Target="../media/image116.emf"/><Relationship Id="rId2" Type="http://schemas.openxmlformats.org/officeDocument/2006/relationships/image" Target="../media/image111.emf"/><Relationship Id="rId1" Type="http://schemas.openxmlformats.org/officeDocument/2006/relationships/image" Target="../media/image110.emf"/><Relationship Id="rId6" Type="http://schemas.openxmlformats.org/officeDocument/2006/relationships/image" Target="../media/image115.emf"/><Relationship Id="rId5" Type="http://schemas.openxmlformats.org/officeDocument/2006/relationships/image" Target="../media/image114.emf"/><Relationship Id="rId4" Type="http://schemas.openxmlformats.org/officeDocument/2006/relationships/image" Target="../media/image113.e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emf"/><Relationship Id="rId3" Type="http://schemas.openxmlformats.org/officeDocument/2006/relationships/image" Target="../media/image119.emf"/><Relationship Id="rId7" Type="http://schemas.openxmlformats.org/officeDocument/2006/relationships/image" Target="../media/image123.emf"/><Relationship Id="rId2" Type="http://schemas.openxmlformats.org/officeDocument/2006/relationships/image" Target="../media/image118.emf"/><Relationship Id="rId1" Type="http://schemas.openxmlformats.org/officeDocument/2006/relationships/image" Target="../media/image117.emf"/><Relationship Id="rId6" Type="http://schemas.openxmlformats.org/officeDocument/2006/relationships/image" Target="../media/image122.emf"/><Relationship Id="rId5" Type="http://schemas.openxmlformats.org/officeDocument/2006/relationships/image" Target="../media/image121.emf"/><Relationship Id="rId10" Type="http://schemas.openxmlformats.org/officeDocument/2006/relationships/image" Target="../media/image126.emf"/><Relationship Id="rId4" Type="http://schemas.openxmlformats.org/officeDocument/2006/relationships/image" Target="../media/image120.emf"/><Relationship Id="rId9" Type="http://schemas.openxmlformats.org/officeDocument/2006/relationships/image" Target="../media/image125.e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emf"/><Relationship Id="rId3" Type="http://schemas.openxmlformats.org/officeDocument/2006/relationships/image" Target="../media/image129.emf"/><Relationship Id="rId7" Type="http://schemas.openxmlformats.org/officeDocument/2006/relationships/image" Target="../media/image133.emf"/><Relationship Id="rId2" Type="http://schemas.openxmlformats.org/officeDocument/2006/relationships/image" Target="../media/image128.emf"/><Relationship Id="rId1" Type="http://schemas.openxmlformats.org/officeDocument/2006/relationships/image" Target="../media/image127.emf"/><Relationship Id="rId6" Type="http://schemas.openxmlformats.org/officeDocument/2006/relationships/image" Target="../media/image132.emf"/><Relationship Id="rId5" Type="http://schemas.openxmlformats.org/officeDocument/2006/relationships/image" Target="../media/image131.emf"/><Relationship Id="rId10" Type="http://schemas.openxmlformats.org/officeDocument/2006/relationships/image" Target="../media/image136.emf"/><Relationship Id="rId4" Type="http://schemas.openxmlformats.org/officeDocument/2006/relationships/image" Target="../media/image130.emf"/><Relationship Id="rId9" Type="http://schemas.openxmlformats.org/officeDocument/2006/relationships/image" Target="../media/image13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7" Type="http://schemas.openxmlformats.org/officeDocument/2006/relationships/image" Target="../media/image144.emf"/><Relationship Id="rId2" Type="http://schemas.openxmlformats.org/officeDocument/2006/relationships/image" Target="../media/image139.emf"/><Relationship Id="rId1" Type="http://schemas.openxmlformats.org/officeDocument/2006/relationships/image" Target="../media/image138.emf"/><Relationship Id="rId6" Type="http://schemas.openxmlformats.org/officeDocument/2006/relationships/image" Target="../media/image143.emf"/><Relationship Id="rId5" Type="http://schemas.openxmlformats.org/officeDocument/2006/relationships/image" Target="../media/image142.emf"/><Relationship Id="rId4" Type="http://schemas.openxmlformats.org/officeDocument/2006/relationships/image" Target="../media/image14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emf"/><Relationship Id="rId1" Type="http://schemas.openxmlformats.org/officeDocument/2006/relationships/image" Target="../media/image146.e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emf"/><Relationship Id="rId3" Type="http://schemas.openxmlformats.org/officeDocument/2006/relationships/image" Target="../media/image150.emf"/><Relationship Id="rId7" Type="http://schemas.openxmlformats.org/officeDocument/2006/relationships/image" Target="../media/image154.emf"/><Relationship Id="rId2" Type="http://schemas.openxmlformats.org/officeDocument/2006/relationships/image" Target="../media/image149.emf"/><Relationship Id="rId1" Type="http://schemas.openxmlformats.org/officeDocument/2006/relationships/image" Target="../media/image148.emf"/><Relationship Id="rId6" Type="http://schemas.openxmlformats.org/officeDocument/2006/relationships/image" Target="../media/image153.emf"/><Relationship Id="rId5" Type="http://schemas.openxmlformats.org/officeDocument/2006/relationships/image" Target="../media/image152.emf"/><Relationship Id="rId10" Type="http://schemas.openxmlformats.org/officeDocument/2006/relationships/image" Target="../media/image157.emf"/><Relationship Id="rId4" Type="http://schemas.openxmlformats.org/officeDocument/2006/relationships/image" Target="../media/image151.emf"/><Relationship Id="rId9" Type="http://schemas.openxmlformats.org/officeDocument/2006/relationships/image" Target="../media/image156.e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emf"/><Relationship Id="rId3" Type="http://schemas.openxmlformats.org/officeDocument/2006/relationships/image" Target="../media/image160.emf"/><Relationship Id="rId7" Type="http://schemas.openxmlformats.org/officeDocument/2006/relationships/image" Target="../media/image164.emf"/><Relationship Id="rId2" Type="http://schemas.openxmlformats.org/officeDocument/2006/relationships/image" Target="../media/image159.emf"/><Relationship Id="rId1" Type="http://schemas.openxmlformats.org/officeDocument/2006/relationships/image" Target="../media/image158.wmf"/><Relationship Id="rId6" Type="http://schemas.openxmlformats.org/officeDocument/2006/relationships/image" Target="../media/image163.emf"/><Relationship Id="rId5" Type="http://schemas.openxmlformats.org/officeDocument/2006/relationships/image" Target="../media/image162.emf"/><Relationship Id="rId4" Type="http://schemas.openxmlformats.org/officeDocument/2006/relationships/image" Target="../media/image16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6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emf"/><Relationship Id="rId2" Type="http://schemas.openxmlformats.org/officeDocument/2006/relationships/image" Target="../media/image168.emf"/><Relationship Id="rId1" Type="http://schemas.openxmlformats.org/officeDocument/2006/relationships/image" Target="../media/image167.wmf"/><Relationship Id="rId4" Type="http://schemas.openxmlformats.org/officeDocument/2006/relationships/image" Target="../media/image170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emf"/><Relationship Id="rId7" Type="http://schemas.openxmlformats.org/officeDocument/2006/relationships/image" Target="../media/image176.wmf"/><Relationship Id="rId2" Type="http://schemas.openxmlformats.org/officeDocument/2006/relationships/image" Target="../media/image171.emf"/><Relationship Id="rId1" Type="http://schemas.openxmlformats.org/officeDocument/2006/relationships/image" Target="../media/image167.wmf"/><Relationship Id="rId6" Type="http://schemas.openxmlformats.org/officeDocument/2006/relationships/image" Target="../media/image175.emf"/><Relationship Id="rId5" Type="http://schemas.openxmlformats.org/officeDocument/2006/relationships/image" Target="../media/image174.emf"/><Relationship Id="rId4" Type="http://schemas.openxmlformats.org/officeDocument/2006/relationships/image" Target="../media/image173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emf"/><Relationship Id="rId2" Type="http://schemas.openxmlformats.org/officeDocument/2006/relationships/image" Target="../media/image178.emf"/><Relationship Id="rId1" Type="http://schemas.openxmlformats.org/officeDocument/2006/relationships/image" Target="../media/image177.emf"/><Relationship Id="rId4" Type="http://schemas.openxmlformats.org/officeDocument/2006/relationships/image" Target="../media/image180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emf"/><Relationship Id="rId2" Type="http://schemas.openxmlformats.org/officeDocument/2006/relationships/image" Target="../media/image182.emf"/><Relationship Id="rId1" Type="http://schemas.openxmlformats.org/officeDocument/2006/relationships/image" Target="../media/image181.emf"/><Relationship Id="rId4" Type="http://schemas.openxmlformats.org/officeDocument/2006/relationships/image" Target="../media/image18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5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emf"/><Relationship Id="rId2" Type="http://schemas.openxmlformats.org/officeDocument/2006/relationships/image" Target="../media/image188.emf"/><Relationship Id="rId1" Type="http://schemas.openxmlformats.org/officeDocument/2006/relationships/image" Target="../media/image187.e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emf"/><Relationship Id="rId2" Type="http://schemas.openxmlformats.org/officeDocument/2006/relationships/image" Target="../media/image191.emf"/><Relationship Id="rId1" Type="http://schemas.openxmlformats.org/officeDocument/2006/relationships/image" Target="../media/image190.e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emf"/><Relationship Id="rId2" Type="http://schemas.openxmlformats.org/officeDocument/2006/relationships/image" Target="../media/image194.emf"/><Relationship Id="rId1" Type="http://schemas.openxmlformats.org/officeDocument/2006/relationships/image" Target="../media/image193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6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wmf"/><Relationship Id="rId1" Type="http://schemas.openxmlformats.org/officeDocument/2006/relationships/image" Target="../media/image197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emf"/><Relationship Id="rId2" Type="http://schemas.openxmlformats.org/officeDocument/2006/relationships/image" Target="../media/image199.emf"/><Relationship Id="rId1" Type="http://schemas.openxmlformats.org/officeDocument/2006/relationships/image" Target="../media/image198.emf"/><Relationship Id="rId4" Type="http://schemas.openxmlformats.org/officeDocument/2006/relationships/image" Target="../media/image201.e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emf"/><Relationship Id="rId2" Type="http://schemas.openxmlformats.org/officeDocument/2006/relationships/image" Target="../media/image203.emf"/><Relationship Id="rId1" Type="http://schemas.openxmlformats.org/officeDocument/2006/relationships/image" Target="../media/image202.emf"/><Relationship Id="rId4" Type="http://schemas.openxmlformats.org/officeDocument/2006/relationships/image" Target="../media/image205.e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emf"/><Relationship Id="rId2" Type="http://schemas.openxmlformats.org/officeDocument/2006/relationships/image" Target="../media/image207.emf"/><Relationship Id="rId1" Type="http://schemas.openxmlformats.org/officeDocument/2006/relationships/image" Target="../media/image206.emf"/><Relationship Id="rId5" Type="http://schemas.openxmlformats.org/officeDocument/2006/relationships/image" Target="../media/image210.emf"/><Relationship Id="rId4" Type="http://schemas.openxmlformats.org/officeDocument/2006/relationships/image" Target="../media/image209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emf"/><Relationship Id="rId2" Type="http://schemas.openxmlformats.org/officeDocument/2006/relationships/image" Target="../media/image214.emf"/><Relationship Id="rId1" Type="http://schemas.openxmlformats.org/officeDocument/2006/relationships/image" Target="../media/image213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6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7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73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46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47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48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49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50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51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52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53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54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55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56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57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58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>
                <a:solidFill>
                  <a:prstClr val="black"/>
                </a:solidFill>
              </a:rPr>
              <a:t>59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60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61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62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63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64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65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66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67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68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69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70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71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72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73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74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75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76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79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80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81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82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84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85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86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87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88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89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90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91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92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93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94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95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96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97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98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99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100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101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102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103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104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105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106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107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108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109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110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111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112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113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114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/>
              <a:t>115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57BED-A662-4F98-B7E0-8B7BC2A10D20}" type="slidenum">
              <a:rPr lang="zh-CN" altLang="en-US" smtClean="0">
                <a:solidFill>
                  <a:prstClr val="black"/>
                </a:solidFill>
              </a:rPr>
              <a:t>116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2DF-EA40-424B-9200-EEB89F240BBC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C422-8648-4504-BD31-0470E17558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2DF-EA40-424B-9200-EEB89F240BBC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C422-8648-4504-BD31-0470E17558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2DF-EA40-424B-9200-EEB89F240BBC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C422-8648-4504-BD31-0470E17558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2DF-EA40-424B-9200-EEB89F240BBC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C422-8648-4504-BD31-0470E17558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2DF-EA40-424B-9200-EEB89F240BBC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C422-8648-4504-BD31-0470E17558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2DF-EA40-424B-9200-EEB89F240BBC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C422-8648-4504-BD31-0470E17558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2DF-EA40-424B-9200-EEB89F240BBC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C422-8648-4504-BD31-0470E17558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2DF-EA40-424B-9200-EEB89F240BBC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C422-8648-4504-BD31-0470E17558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2DF-EA40-424B-9200-EEB89F240BBC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C422-8648-4504-BD31-0470E17558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2DF-EA40-424B-9200-EEB89F240BBC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C422-8648-4504-BD31-0470E17558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D2DF-EA40-424B-9200-EEB89F240BBC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C422-8648-4504-BD31-0470E17558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4D2DF-EA40-424B-9200-EEB89F240BBC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0C422-8648-4504-BD31-0470E17558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86.wmf"/><Relationship Id="rId4" Type="http://schemas.openxmlformats.org/officeDocument/2006/relationships/oleObject" Target="../embeddings/oleObject185.bin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8.bin"/><Relationship Id="rId3" Type="http://schemas.openxmlformats.org/officeDocument/2006/relationships/notesSlide" Target="../notesSlides/notesSlide82.xml"/><Relationship Id="rId7" Type="http://schemas.openxmlformats.org/officeDocument/2006/relationships/image" Target="../media/image18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87.bin"/><Relationship Id="rId5" Type="http://schemas.openxmlformats.org/officeDocument/2006/relationships/image" Target="../media/image187.emf"/><Relationship Id="rId4" Type="http://schemas.openxmlformats.org/officeDocument/2006/relationships/oleObject" Target="../embeddings/oleObject186.bin"/><Relationship Id="rId9" Type="http://schemas.openxmlformats.org/officeDocument/2006/relationships/image" Target="../media/image189.emf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1.bin"/><Relationship Id="rId3" Type="http://schemas.openxmlformats.org/officeDocument/2006/relationships/notesSlide" Target="../notesSlides/notesSlide83.xml"/><Relationship Id="rId7" Type="http://schemas.openxmlformats.org/officeDocument/2006/relationships/image" Target="../media/image19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90.bin"/><Relationship Id="rId5" Type="http://schemas.openxmlformats.org/officeDocument/2006/relationships/image" Target="../media/image190.emf"/><Relationship Id="rId4" Type="http://schemas.openxmlformats.org/officeDocument/2006/relationships/oleObject" Target="../embeddings/oleObject189.bin"/><Relationship Id="rId9" Type="http://schemas.openxmlformats.org/officeDocument/2006/relationships/image" Target="../media/image192.emf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4.bin"/><Relationship Id="rId3" Type="http://schemas.openxmlformats.org/officeDocument/2006/relationships/notesSlide" Target="../notesSlides/notesSlide84.xml"/><Relationship Id="rId7" Type="http://schemas.openxmlformats.org/officeDocument/2006/relationships/image" Target="../media/image19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93.bin"/><Relationship Id="rId5" Type="http://schemas.openxmlformats.org/officeDocument/2006/relationships/image" Target="../media/image193.emf"/><Relationship Id="rId4" Type="http://schemas.openxmlformats.org/officeDocument/2006/relationships/oleObject" Target="../embeddings/oleObject192.bin"/><Relationship Id="rId9" Type="http://schemas.openxmlformats.org/officeDocument/2006/relationships/image" Target="../media/image195.e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196.wmf"/><Relationship Id="rId4" Type="http://schemas.openxmlformats.org/officeDocument/2006/relationships/oleObject" Target="../embeddings/oleObject195.bin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7" Type="http://schemas.openxmlformats.org/officeDocument/2006/relationships/image" Target="../media/image18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97.bin"/><Relationship Id="rId5" Type="http://schemas.openxmlformats.org/officeDocument/2006/relationships/image" Target="../media/image197.wmf"/><Relationship Id="rId4" Type="http://schemas.openxmlformats.org/officeDocument/2006/relationships/oleObject" Target="../embeddings/oleObject196.bin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0.bin"/><Relationship Id="rId3" Type="http://schemas.openxmlformats.org/officeDocument/2006/relationships/notesSlide" Target="../notesSlides/notesSlide87.xml"/><Relationship Id="rId7" Type="http://schemas.openxmlformats.org/officeDocument/2006/relationships/image" Target="../media/image19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99.bin"/><Relationship Id="rId11" Type="http://schemas.openxmlformats.org/officeDocument/2006/relationships/image" Target="../media/image201.emf"/><Relationship Id="rId5" Type="http://schemas.openxmlformats.org/officeDocument/2006/relationships/image" Target="../media/image198.emf"/><Relationship Id="rId10" Type="http://schemas.openxmlformats.org/officeDocument/2006/relationships/oleObject" Target="../embeddings/oleObject201.bin"/><Relationship Id="rId4" Type="http://schemas.openxmlformats.org/officeDocument/2006/relationships/oleObject" Target="../embeddings/oleObject198.bin"/><Relationship Id="rId9" Type="http://schemas.openxmlformats.org/officeDocument/2006/relationships/image" Target="../media/image200.emf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4.bin"/><Relationship Id="rId3" Type="http://schemas.openxmlformats.org/officeDocument/2006/relationships/notesSlide" Target="../notesSlides/notesSlide88.xml"/><Relationship Id="rId7" Type="http://schemas.openxmlformats.org/officeDocument/2006/relationships/image" Target="../media/image20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203.bin"/><Relationship Id="rId11" Type="http://schemas.openxmlformats.org/officeDocument/2006/relationships/image" Target="../media/image205.emf"/><Relationship Id="rId5" Type="http://schemas.openxmlformats.org/officeDocument/2006/relationships/image" Target="../media/image202.emf"/><Relationship Id="rId10" Type="http://schemas.openxmlformats.org/officeDocument/2006/relationships/oleObject" Target="../embeddings/oleObject205.bin"/><Relationship Id="rId4" Type="http://schemas.openxmlformats.org/officeDocument/2006/relationships/oleObject" Target="../embeddings/oleObject202.bin"/><Relationship Id="rId9" Type="http://schemas.openxmlformats.org/officeDocument/2006/relationships/image" Target="../media/image204.emf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8.bin"/><Relationship Id="rId13" Type="http://schemas.openxmlformats.org/officeDocument/2006/relationships/image" Target="../media/image210.emf"/><Relationship Id="rId3" Type="http://schemas.openxmlformats.org/officeDocument/2006/relationships/notesSlide" Target="../notesSlides/notesSlide89.xml"/><Relationship Id="rId7" Type="http://schemas.openxmlformats.org/officeDocument/2006/relationships/image" Target="../media/image207.emf"/><Relationship Id="rId12" Type="http://schemas.openxmlformats.org/officeDocument/2006/relationships/oleObject" Target="../embeddings/oleObject2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207.bin"/><Relationship Id="rId11" Type="http://schemas.openxmlformats.org/officeDocument/2006/relationships/image" Target="../media/image209.emf"/><Relationship Id="rId5" Type="http://schemas.openxmlformats.org/officeDocument/2006/relationships/image" Target="../media/image206.emf"/><Relationship Id="rId10" Type="http://schemas.openxmlformats.org/officeDocument/2006/relationships/oleObject" Target="../embeddings/oleObject209.bin"/><Relationship Id="rId4" Type="http://schemas.openxmlformats.org/officeDocument/2006/relationships/oleObject" Target="../embeddings/oleObject206.bin"/><Relationship Id="rId9" Type="http://schemas.openxmlformats.org/officeDocument/2006/relationships/image" Target="../media/image208.em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211.emf"/><Relationship Id="rId4" Type="http://schemas.openxmlformats.org/officeDocument/2006/relationships/oleObject" Target="../embeddings/oleObject2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212.emf"/><Relationship Id="rId4" Type="http://schemas.openxmlformats.org/officeDocument/2006/relationships/oleObject" Target="../embeddings/oleObject212.bin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5.bin"/><Relationship Id="rId3" Type="http://schemas.openxmlformats.org/officeDocument/2006/relationships/notesSlide" Target="../notesSlides/notesSlide92.xml"/><Relationship Id="rId7" Type="http://schemas.openxmlformats.org/officeDocument/2006/relationships/image" Target="../media/image2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214.bin"/><Relationship Id="rId5" Type="http://schemas.openxmlformats.org/officeDocument/2006/relationships/image" Target="../media/image213.emf"/><Relationship Id="rId4" Type="http://schemas.openxmlformats.org/officeDocument/2006/relationships/oleObject" Target="../embeddings/oleObject213.bin"/><Relationship Id="rId9" Type="http://schemas.openxmlformats.org/officeDocument/2006/relationships/image" Target="../media/image215.em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216.emf"/><Relationship Id="rId4" Type="http://schemas.openxmlformats.org/officeDocument/2006/relationships/oleObject" Target="../embeddings/oleObject216.bin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217.emf"/><Relationship Id="rId4" Type="http://schemas.openxmlformats.org/officeDocument/2006/relationships/oleObject" Target="../embeddings/oleObject217.bin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218.emf"/><Relationship Id="rId4" Type="http://schemas.openxmlformats.org/officeDocument/2006/relationships/oleObject" Target="../embeddings/oleObject218.bin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9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6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9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2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30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12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5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image" Target="../media/image46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52.wmf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51.emf"/><Relationship Id="rId5" Type="http://schemas.openxmlformats.org/officeDocument/2006/relationships/image" Target="../media/image48.e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50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52.wmf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51.emf"/><Relationship Id="rId5" Type="http://schemas.openxmlformats.org/officeDocument/2006/relationships/image" Target="../media/image48.e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50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&#20449;&#21495;&#30340;&#21512;&#25104;&#21644;&#20998;&#35299;.swf" TargetMode="External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26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28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29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64.wmf"/><Relationship Id="rId4" Type="http://schemas.openxmlformats.org/officeDocument/2006/relationships/oleObject" Target="../embeddings/oleObject30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69.wmf"/><Relationship Id="rId18" Type="http://schemas.openxmlformats.org/officeDocument/2006/relationships/oleObject" Target="../embeddings/oleObject38.bin"/><Relationship Id="rId3" Type="http://schemas.openxmlformats.org/officeDocument/2006/relationships/notesSlide" Target="../notesSlides/notesSlide56.xml"/><Relationship Id="rId21" Type="http://schemas.openxmlformats.org/officeDocument/2006/relationships/image" Target="../media/image73.wmf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71.wmf"/><Relationship Id="rId25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39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68.wmf"/><Relationship Id="rId24" Type="http://schemas.openxmlformats.org/officeDocument/2006/relationships/oleObject" Target="../embeddings/oleObject41.bin"/><Relationship Id="rId5" Type="http://schemas.openxmlformats.org/officeDocument/2006/relationships/image" Target="../media/image65.emf"/><Relationship Id="rId15" Type="http://schemas.openxmlformats.org/officeDocument/2006/relationships/image" Target="../media/image70.wmf"/><Relationship Id="rId23" Type="http://schemas.openxmlformats.org/officeDocument/2006/relationships/image" Target="../media/image74.wmf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72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36.bin"/><Relationship Id="rId22" Type="http://schemas.openxmlformats.org/officeDocument/2006/relationships/oleObject" Target="../embeddings/oleObject40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70.wmf"/><Relationship Id="rId18" Type="http://schemas.openxmlformats.org/officeDocument/2006/relationships/oleObject" Target="../embeddings/oleObject49.bin"/><Relationship Id="rId26" Type="http://schemas.openxmlformats.org/officeDocument/2006/relationships/oleObject" Target="../embeddings/oleObject53.bin"/><Relationship Id="rId39" Type="http://schemas.openxmlformats.org/officeDocument/2006/relationships/image" Target="../media/image83.emf"/><Relationship Id="rId3" Type="http://schemas.openxmlformats.org/officeDocument/2006/relationships/notesSlide" Target="../notesSlides/notesSlide57.xml"/><Relationship Id="rId21" Type="http://schemas.openxmlformats.org/officeDocument/2006/relationships/image" Target="../media/image78.wmf"/><Relationship Id="rId34" Type="http://schemas.openxmlformats.org/officeDocument/2006/relationships/oleObject" Target="../embeddings/oleObject57.bin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77.wmf"/><Relationship Id="rId25" Type="http://schemas.openxmlformats.org/officeDocument/2006/relationships/image" Target="../media/image72.wmf"/><Relationship Id="rId33" Type="http://schemas.openxmlformats.org/officeDocument/2006/relationships/image" Target="../media/image74.wmf"/><Relationship Id="rId38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8.bin"/><Relationship Id="rId20" Type="http://schemas.openxmlformats.org/officeDocument/2006/relationships/oleObject" Target="../embeddings/oleObject50.bin"/><Relationship Id="rId29" Type="http://schemas.openxmlformats.org/officeDocument/2006/relationships/image" Target="../media/image80.wmf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69.wmf"/><Relationship Id="rId24" Type="http://schemas.openxmlformats.org/officeDocument/2006/relationships/oleObject" Target="../embeddings/oleObject52.bin"/><Relationship Id="rId32" Type="http://schemas.openxmlformats.org/officeDocument/2006/relationships/oleObject" Target="../embeddings/oleObject56.bin"/><Relationship Id="rId37" Type="http://schemas.openxmlformats.org/officeDocument/2006/relationships/image" Target="../media/image82.emf"/><Relationship Id="rId5" Type="http://schemas.openxmlformats.org/officeDocument/2006/relationships/image" Target="../media/image66.wmf"/><Relationship Id="rId15" Type="http://schemas.openxmlformats.org/officeDocument/2006/relationships/image" Target="../media/image76.wmf"/><Relationship Id="rId23" Type="http://schemas.openxmlformats.org/officeDocument/2006/relationships/image" Target="../media/image79.wmf"/><Relationship Id="rId28" Type="http://schemas.openxmlformats.org/officeDocument/2006/relationships/oleObject" Target="../embeddings/oleObject54.bin"/><Relationship Id="rId36" Type="http://schemas.openxmlformats.org/officeDocument/2006/relationships/oleObject" Target="../embeddings/oleObject58.bin"/><Relationship Id="rId10" Type="http://schemas.openxmlformats.org/officeDocument/2006/relationships/oleObject" Target="../embeddings/oleObject45.bin"/><Relationship Id="rId19" Type="http://schemas.openxmlformats.org/officeDocument/2006/relationships/image" Target="../media/image71.wmf"/><Relationship Id="rId31" Type="http://schemas.openxmlformats.org/officeDocument/2006/relationships/image" Target="../media/image81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47.bin"/><Relationship Id="rId22" Type="http://schemas.openxmlformats.org/officeDocument/2006/relationships/oleObject" Target="../embeddings/oleObject51.bin"/><Relationship Id="rId27" Type="http://schemas.openxmlformats.org/officeDocument/2006/relationships/image" Target="../media/image73.wmf"/><Relationship Id="rId30" Type="http://schemas.openxmlformats.org/officeDocument/2006/relationships/oleObject" Target="../embeddings/oleObject55.bin"/><Relationship Id="rId35" Type="http://schemas.openxmlformats.org/officeDocument/2006/relationships/image" Target="../media/image75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70.wmf"/><Relationship Id="rId18" Type="http://schemas.openxmlformats.org/officeDocument/2006/relationships/oleObject" Target="../embeddings/oleObject67.bin"/><Relationship Id="rId26" Type="http://schemas.openxmlformats.org/officeDocument/2006/relationships/oleObject" Target="../embeddings/oleObject71.bin"/><Relationship Id="rId39" Type="http://schemas.openxmlformats.org/officeDocument/2006/relationships/image" Target="../media/image74.wmf"/><Relationship Id="rId3" Type="http://schemas.openxmlformats.org/officeDocument/2006/relationships/notesSlide" Target="../notesSlides/notesSlide58.xml"/><Relationship Id="rId21" Type="http://schemas.openxmlformats.org/officeDocument/2006/relationships/image" Target="../media/image71.wmf"/><Relationship Id="rId34" Type="http://schemas.openxmlformats.org/officeDocument/2006/relationships/oleObject" Target="../embeddings/oleObject75.bin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64.bin"/><Relationship Id="rId17" Type="http://schemas.openxmlformats.org/officeDocument/2006/relationships/image" Target="../media/image77.wmf"/><Relationship Id="rId25" Type="http://schemas.openxmlformats.org/officeDocument/2006/relationships/image" Target="../media/image79.wmf"/><Relationship Id="rId33" Type="http://schemas.openxmlformats.org/officeDocument/2006/relationships/image" Target="../media/image80.wmf"/><Relationship Id="rId38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6.bin"/><Relationship Id="rId20" Type="http://schemas.openxmlformats.org/officeDocument/2006/relationships/oleObject" Target="../embeddings/oleObject68.bin"/><Relationship Id="rId29" Type="http://schemas.openxmlformats.org/officeDocument/2006/relationships/image" Target="../media/image72.wmf"/><Relationship Id="rId41" Type="http://schemas.openxmlformats.org/officeDocument/2006/relationships/image" Target="../media/image75.wmf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69.wmf"/><Relationship Id="rId24" Type="http://schemas.openxmlformats.org/officeDocument/2006/relationships/oleObject" Target="../embeddings/oleObject70.bin"/><Relationship Id="rId32" Type="http://schemas.openxmlformats.org/officeDocument/2006/relationships/oleObject" Target="../embeddings/oleObject74.bin"/><Relationship Id="rId37" Type="http://schemas.openxmlformats.org/officeDocument/2006/relationships/image" Target="../media/image86.wmf"/><Relationship Id="rId40" Type="http://schemas.openxmlformats.org/officeDocument/2006/relationships/oleObject" Target="../embeddings/oleObject78.bin"/><Relationship Id="rId5" Type="http://schemas.openxmlformats.org/officeDocument/2006/relationships/image" Target="../media/image66.wmf"/><Relationship Id="rId15" Type="http://schemas.openxmlformats.org/officeDocument/2006/relationships/image" Target="../media/image76.wmf"/><Relationship Id="rId23" Type="http://schemas.openxmlformats.org/officeDocument/2006/relationships/image" Target="../media/image78.wmf"/><Relationship Id="rId28" Type="http://schemas.openxmlformats.org/officeDocument/2006/relationships/oleObject" Target="../embeddings/oleObject72.bin"/><Relationship Id="rId36" Type="http://schemas.openxmlformats.org/officeDocument/2006/relationships/oleObject" Target="../embeddings/oleObject76.bin"/><Relationship Id="rId10" Type="http://schemas.openxmlformats.org/officeDocument/2006/relationships/oleObject" Target="../embeddings/oleObject63.bin"/><Relationship Id="rId19" Type="http://schemas.openxmlformats.org/officeDocument/2006/relationships/image" Target="../media/image84.wmf"/><Relationship Id="rId31" Type="http://schemas.openxmlformats.org/officeDocument/2006/relationships/image" Target="../media/image73.wmf"/><Relationship Id="rId4" Type="http://schemas.openxmlformats.org/officeDocument/2006/relationships/oleObject" Target="../embeddings/oleObject60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65.bin"/><Relationship Id="rId22" Type="http://schemas.openxmlformats.org/officeDocument/2006/relationships/oleObject" Target="../embeddings/oleObject69.bin"/><Relationship Id="rId27" Type="http://schemas.openxmlformats.org/officeDocument/2006/relationships/image" Target="../media/image85.wmf"/><Relationship Id="rId30" Type="http://schemas.openxmlformats.org/officeDocument/2006/relationships/oleObject" Target="../embeddings/oleObject73.bin"/><Relationship Id="rId35" Type="http://schemas.openxmlformats.org/officeDocument/2006/relationships/image" Target="../media/image81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13" Type="http://schemas.openxmlformats.org/officeDocument/2006/relationships/oleObject" Target="../embeddings/oleObject83.bin"/><Relationship Id="rId18" Type="http://schemas.openxmlformats.org/officeDocument/2006/relationships/image" Target="../media/image93.wmf"/><Relationship Id="rId3" Type="http://schemas.openxmlformats.org/officeDocument/2006/relationships/notesSlide" Target="../notesSlides/notesSlide59.xml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90.emf"/><Relationship Id="rId17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2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9.bin"/><Relationship Id="rId15" Type="http://schemas.openxmlformats.org/officeDocument/2006/relationships/oleObject" Target="../embeddings/oleObject84.bin"/><Relationship Id="rId10" Type="http://schemas.openxmlformats.org/officeDocument/2006/relationships/image" Target="../media/image89.emf"/><Relationship Id="rId4" Type="http://schemas.openxmlformats.org/officeDocument/2006/relationships/hyperlink" Target="&#21367;&#31215;&#36807;&#31243;&#31034;&#24847;&#21160;&#30011;.swf" TargetMode="External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91.e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13" Type="http://schemas.openxmlformats.org/officeDocument/2006/relationships/image" Target="../media/image91.emf"/><Relationship Id="rId18" Type="http://schemas.openxmlformats.org/officeDocument/2006/relationships/oleObject" Target="../embeddings/oleObject93.bin"/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88.emf"/><Relationship Id="rId12" Type="http://schemas.openxmlformats.org/officeDocument/2006/relationships/oleObject" Target="../embeddings/oleObject90.bin"/><Relationship Id="rId17" Type="http://schemas.openxmlformats.org/officeDocument/2006/relationships/image" Target="../media/image94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2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90.emf"/><Relationship Id="rId5" Type="http://schemas.openxmlformats.org/officeDocument/2006/relationships/image" Target="../media/image87.wmf"/><Relationship Id="rId15" Type="http://schemas.openxmlformats.org/officeDocument/2006/relationships/image" Target="../media/image92.wmf"/><Relationship Id="rId10" Type="http://schemas.openxmlformats.org/officeDocument/2006/relationships/oleObject" Target="../embeddings/oleObject89.bin"/><Relationship Id="rId19" Type="http://schemas.openxmlformats.org/officeDocument/2006/relationships/image" Target="../media/image95.wmf"/><Relationship Id="rId4" Type="http://schemas.openxmlformats.org/officeDocument/2006/relationships/oleObject" Target="../embeddings/oleObject86.bin"/><Relationship Id="rId9" Type="http://schemas.openxmlformats.org/officeDocument/2006/relationships/image" Target="../media/image89.emf"/><Relationship Id="rId14" Type="http://schemas.openxmlformats.org/officeDocument/2006/relationships/oleObject" Target="../embeddings/oleObject91.bin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13" Type="http://schemas.openxmlformats.org/officeDocument/2006/relationships/oleObject" Target="../embeddings/oleObject99.bin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12" Type="http://schemas.openxmlformats.org/officeDocument/2006/relationships/image" Target="../media/image100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2.e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7.emf"/><Relationship Id="rId11" Type="http://schemas.openxmlformats.org/officeDocument/2006/relationships/oleObject" Target="../embeddings/oleObject98.bin"/><Relationship Id="rId5" Type="http://schemas.openxmlformats.org/officeDocument/2006/relationships/oleObject" Target="../embeddings/oleObject95.bin"/><Relationship Id="rId15" Type="http://schemas.openxmlformats.org/officeDocument/2006/relationships/oleObject" Target="../embeddings/oleObject100.bin"/><Relationship Id="rId10" Type="http://schemas.openxmlformats.org/officeDocument/2006/relationships/image" Target="../media/image99.emf"/><Relationship Id="rId4" Type="http://schemas.openxmlformats.org/officeDocument/2006/relationships/image" Target="../media/image96.emf"/><Relationship Id="rId9" Type="http://schemas.openxmlformats.org/officeDocument/2006/relationships/oleObject" Target="../embeddings/oleObject97.bin"/><Relationship Id="rId14" Type="http://schemas.openxmlformats.org/officeDocument/2006/relationships/image" Target="../media/image101.e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emf"/><Relationship Id="rId13" Type="http://schemas.openxmlformats.org/officeDocument/2006/relationships/oleObject" Target="../embeddings/oleObject106.bin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107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9.e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4.emf"/><Relationship Id="rId11" Type="http://schemas.openxmlformats.org/officeDocument/2006/relationships/oleObject" Target="../embeddings/oleObject105.bin"/><Relationship Id="rId5" Type="http://schemas.openxmlformats.org/officeDocument/2006/relationships/oleObject" Target="../embeddings/oleObject102.bin"/><Relationship Id="rId15" Type="http://schemas.openxmlformats.org/officeDocument/2006/relationships/oleObject" Target="../embeddings/oleObject107.bin"/><Relationship Id="rId10" Type="http://schemas.openxmlformats.org/officeDocument/2006/relationships/image" Target="../media/image106.emf"/><Relationship Id="rId4" Type="http://schemas.openxmlformats.org/officeDocument/2006/relationships/image" Target="../media/image103.emf"/><Relationship Id="rId9" Type="http://schemas.openxmlformats.org/officeDocument/2006/relationships/oleObject" Target="../embeddings/oleObject104.bin"/><Relationship Id="rId14" Type="http://schemas.openxmlformats.org/officeDocument/2006/relationships/image" Target="../media/image108.e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13" Type="http://schemas.openxmlformats.org/officeDocument/2006/relationships/image" Target="../media/image114.emf"/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111.emf"/><Relationship Id="rId12" Type="http://schemas.openxmlformats.org/officeDocument/2006/relationships/oleObject" Target="../embeddings/oleObject112.bin"/><Relationship Id="rId17" Type="http://schemas.openxmlformats.org/officeDocument/2006/relationships/image" Target="../media/image116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4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09.bin"/><Relationship Id="rId11" Type="http://schemas.openxmlformats.org/officeDocument/2006/relationships/image" Target="../media/image113.emf"/><Relationship Id="rId5" Type="http://schemas.openxmlformats.org/officeDocument/2006/relationships/image" Target="../media/image110.emf"/><Relationship Id="rId15" Type="http://schemas.openxmlformats.org/officeDocument/2006/relationships/image" Target="../media/image115.emf"/><Relationship Id="rId10" Type="http://schemas.openxmlformats.org/officeDocument/2006/relationships/oleObject" Target="../embeddings/oleObject111.bin"/><Relationship Id="rId4" Type="http://schemas.openxmlformats.org/officeDocument/2006/relationships/oleObject" Target="../embeddings/oleObject108.bin"/><Relationship Id="rId9" Type="http://schemas.openxmlformats.org/officeDocument/2006/relationships/image" Target="../media/image112.emf"/><Relationship Id="rId14" Type="http://schemas.openxmlformats.org/officeDocument/2006/relationships/oleObject" Target="../embeddings/oleObject11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13" Type="http://schemas.openxmlformats.org/officeDocument/2006/relationships/image" Target="../media/image121.emf"/><Relationship Id="rId18" Type="http://schemas.openxmlformats.org/officeDocument/2006/relationships/oleObject" Target="../embeddings/oleObject122.bin"/><Relationship Id="rId3" Type="http://schemas.openxmlformats.org/officeDocument/2006/relationships/notesSlide" Target="../notesSlides/notesSlide62.xml"/><Relationship Id="rId21" Type="http://schemas.openxmlformats.org/officeDocument/2006/relationships/image" Target="../media/image125.emf"/><Relationship Id="rId7" Type="http://schemas.openxmlformats.org/officeDocument/2006/relationships/image" Target="../media/image118.emf"/><Relationship Id="rId12" Type="http://schemas.openxmlformats.org/officeDocument/2006/relationships/oleObject" Target="../embeddings/oleObject119.bin"/><Relationship Id="rId17" Type="http://schemas.openxmlformats.org/officeDocument/2006/relationships/image" Target="../media/image123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1.bin"/><Relationship Id="rId20" Type="http://schemas.openxmlformats.org/officeDocument/2006/relationships/oleObject" Target="../embeddings/oleObject123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16.bin"/><Relationship Id="rId11" Type="http://schemas.openxmlformats.org/officeDocument/2006/relationships/image" Target="../media/image120.emf"/><Relationship Id="rId5" Type="http://schemas.openxmlformats.org/officeDocument/2006/relationships/image" Target="../media/image117.emf"/><Relationship Id="rId15" Type="http://schemas.openxmlformats.org/officeDocument/2006/relationships/image" Target="../media/image122.emf"/><Relationship Id="rId23" Type="http://schemas.openxmlformats.org/officeDocument/2006/relationships/image" Target="../media/image126.emf"/><Relationship Id="rId10" Type="http://schemas.openxmlformats.org/officeDocument/2006/relationships/oleObject" Target="../embeddings/oleObject118.bin"/><Relationship Id="rId19" Type="http://schemas.openxmlformats.org/officeDocument/2006/relationships/image" Target="../media/image124.emf"/><Relationship Id="rId4" Type="http://schemas.openxmlformats.org/officeDocument/2006/relationships/oleObject" Target="../embeddings/oleObject115.bin"/><Relationship Id="rId9" Type="http://schemas.openxmlformats.org/officeDocument/2006/relationships/image" Target="../media/image119.emf"/><Relationship Id="rId14" Type="http://schemas.openxmlformats.org/officeDocument/2006/relationships/oleObject" Target="../embeddings/oleObject120.bin"/><Relationship Id="rId22" Type="http://schemas.openxmlformats.org/officeDocument/2006/relationships/oleObject" Target="../embeddings/oleObject124.bin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13" Type="http://schemas.openxmlformats.org/officeDocument/2006/relationships/image" Target="../media/image131.emf"/><Relationship Id="rId18" Type="http://schemas.openxmlformats.org/officeDocument/2006/relationships/oleObject" Target="../embeddings/oleObject132.bin"/><Relationship Id="rId3" Type="http://schemas.openxmlformats.org/officeDocument/2006/relationships/notesSlide" Target="../notesSlides/notesSlide63.xml"/><Relationship Id="rId21" Type="http://schemas.openxmlformats.org/officeDocument/2006/relationships/image" Target="../media/image135.emf"/><Relationship Id="rId7" Type="http://schemas.openxmlformats.org/officeDocument/2006/relationships/image" Target="../media/image128.emf"/><Relationship Id="rId12" Type="http://schemas.openxmlformats.org/officeDocument/2006/relationships/oleObject" Target="../embeddings/oleObject129.bin"/><Relationship Id="rId17" Type="http://schemas.openxmlformats.org/officeDocument/2006/relationships/image" Target="../media/image133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1.bin"/><Relationship Id="rId20" Type="http://schemas.openxmlformats.org/officeDocument/2006/relationships/oleObject" Target="../embeddings/oleObject133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26.bin"/><Relationship Id="rId11" Type="http://schemas.openxmlformats.org/officeDocument/2006/relationships/image" Target="../media/image130.emf"/><Relationship Id="rId5" Type="http://schemas.openxmlformats.org/officeDocument/2006/relationships/image" Target="../media/image127.emf"/><Relationship Id="rId15" Type="http://schemas.openxmlformats.org/officeDocument/2006/relationships/image" Target="../media/image132.emf"/><Relationship Id="rId23" Type="http://schemas.openxmlformats.org/officeDocument/2006/relationships/image" Target="../media/image136.emf"/><Relationship Id="rId10" Type="http://schemas.openxmlformats.org/officeDocument/2006/relationships/oleObject" Target="../embeddings/oleObject128.bin"/><Relationship Id="rId19" Type="http://schemas.openxmlformats.org/officeDocument/2006/relationships/image" Target="../media/image134.emf"/><Relationship Id="rId4" Type="http://schemas.openxmlformats.org/officeDocument/2006/relationships/oleObject" Target="../embeddings/oleObject125.bin"/><Relationship Id="rId9" Type="http://schemas.openxmlformats.org/officeDocument/2006/relationships/image" Target="../media/image129.emf"/><Relationship Id="rId14" Type="http://schemas.openxmlformats.org/officeDocument/2006/relationships/oleObject" Target="../embeddings/oleObject130.bin"/><Relationship Id="rId22" Type="http://schemas.openxmlformats.org/officeDocument/2006/relationships/oleObject" Target="../embeddings/oleObject134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37.emf"/><Relationship Id="rId4" Type="http://schemas.openxmlformats.org/officeDocument/2006/relationships/oleObject" Target="../embeddings/oleObject135.bin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13" Type="http://schemas.openxmlformats.org/officeDocument/2006/relationships/image" Target="../media/image142.emf"/><Relationship Id="rId3" Type="http://schemas.openxmlformats.org/officeDocument/2006/relationships/notesSlide" Target="../notesSlides/notesSlide69.xml"/><Relationship Id="rId7" Type="http://schemas.openxmlformats.org/officeDocument/2006/relationships/image" Target="../media/image139.emf"/><Relationship Id="rId12" Type="http://schemas.openxmlformats.org/officeDocument/2006/relationships/oleObject" Target="../embeddings/oleObject140.bin"/><Relationship Id="rId17" Type="http://schemas.openxmlformats.org/officeDocument/2006/relationships/image" Target="../media/image144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2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37.bin"/><Relationship Id="rId11" Type="http://schemas.openxmlformats.org/officeDocument/2006/relationships/image" Target="../media/image141.emf"/><Relationship Id="rId5" Type="http://schemas.openxmlformats.org/officeDocument/2006/relationships/image" Target="../media/image138.emf"/><Relationship Id="rId15" Type="http://schemas.openxmlformats.org/officeDocument/2006/relationships/image" Target="../media/image143.emf"/><Relationship Id="rId10" Type="http://schemas.openxmlformats.org/officeDocument/2006/relationships/oleObject" Target="../embeddings/oleObject139.bin"/><Relationship Id="rId4" Type="http://schemas.openxmlformats.org/officeDocument/2006/relationships/oleObject" Target="../embeddings/oleObject136.bin"/><Relationship Id="rId9" Type="http://schemas.openxmlformats.org/officeDocument/2006/relationships/image" Target="../media/image140.emf"/><Relationship Id="rId14" Type="http://schemas.openxmlformats.org/officeDocument/2006/relationships/oleObject" Target="../embeddings/oleObject141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45.emf"/><Relationship Id="rId4" Type="http://schemas.openxmlformats.org/officeDocument/2006/relationships/oleObject" Target="../embeddings/oleObject14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7" Type="http://schemas.openxmlformats.org/officeDocument/2006/relationships/image" Target="../media/image14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45.bin"/><Relationship Id="rId5" Type="http://schemas.openxmlformats.org/officeDocument/2006/relationships/image" Target="../media/image146.emf"/><Relationship Id="rId4" Type="http://schemas.openxmlformats.org/officeDocument/2006/relationships/oleObject" Target="../embeddings/oleObject144.bin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8.bin"/><Relationship Id="rId13" Type="http://schemas.openxmlformats.org/officeDocument/2006/relationships/image" Target="../media/image152.emf"/><Relationship Id="rId18" Type="http://schemas.openxmlformats.org/officeDocument/2006/relationships/oleObject" Target="../embeddings/oleObject153.bin"/><Relationship Id="rId3" Type="http://schemas.openxmlformats.org/officeDocument/2006/relationships/notesSlide" Target="../notesSlides/notesSlide72.xml"/><Relationship Id="rId21" Type="http://schemas.openxmlformats.org/officeDocument/2006/relationships/image" Target="../media/image156.emf"/><Relationship Id="rId7" Type="http://schemas.openxmlformats.org/officeDocument/2006/relationships/image" Target="../media/image149.emf"/><Relationship Id="rId12" Type="http://schemas.openxmlformats.org/officeDocument/2006/relationships/oleObject" Target="../embeddings/oleObject150.bin"/><Relationship Id="rId17" Type="http://schemas.openxmlformats.org/officeDocument/2006/relationships/image" Target="../media/image154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2.bin"/><Relationship Id="rId20" Type="http://schemas.openxmlformats.org/officeDocument/2006/relationships/oleObject" Target="../embeddings/oleObject154.bin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47.bin"/><Relationship Id="rId11" Type="http://schemas.openxmlformats.org/officeDocument/2006/relationships/image" Target="../media/image151.emf"/><Relationship Id="rId5" Type="http://schemas.openxmlformats.org/officeDocument/2006/relationships/image" Target="../media/image148.emf"/><Relationship Id="rId15" Type="http://schemas.openxmlformats.org/officeDocument/2006/relationships/image" Target="../media/image153.emf"/><Relationship Id="rId23" Type="http://schemas.openxmlformats.org/officeDocument/2006/relationships/image" Target="../media/image157.emf"/><Relationship Id="rId10" Type="http://schemas.openxmlformats.org/officeDocument/2006/relationships/oleObject" Target="../embeddings/oleObject149.bin"/><Relationship Id="rId19" Type="http://schemas.openxmlformats.org/officeDocument/2006/relationships/image" Target="../media/image155.emf"/><Relationship Id="rId4" Type="http://schemas.openxmlformats.org/officeDocument/2006/relationships/oleObject" Target="../embeddings/oleObject146.bin"/><Relationship Id="rId9" Type="http://schemas.openxmlformats.org/officeDocument/2006/relationships/image" Target="../media/image150.emf"/><Relationship Id="rId14" Type="http://schemas.openxmlformats.org/officeDocument/2006/relationships/oleObject" Target="../embeddings/oleObject151.bin"/><Relationship Id="rId22" Type="http://schemas.openxmlformats.org/officeDocument/2006/relationships/oleObject" Target="../embeddings/oleObject155.bin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8.bin"/><Relationship Id="rId13" Type="http://schemas.openxmlformats.org/officeDocument/2006/relationships/image" Target="../media/image162.emf"/><Relationship Id="rId18" Type="http://schemas.openxmlformats.org/officeDocument/2006/relationships/oleObject" Target="../embeddings/oleObject163.bin"/><Relationship Id="rId3" Type="http://schemas.openxmlformats.org/officeDocument/2006/relationships/notesSlide" Target="../notesSlides/notesSlide73.xml"/><Relationship Id="rId7" Type="http://schemas.openxmlformats.org/officeDocument/2006/relationships/image" Target="../media/image159.emf"/><Relationship Id="rId12" Type="http://schemas.openxmlformats.org/officeDocument/2006/relationships/oleObject" Target="../embeddings/oleObject160.bin"/><Relationship Id="rId17" Type="http://schemas.openxmlformats.org/officeDocument/2006/relationships/image" Target="../media/image164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2.bin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57.bin"/><Relationship Id="rId11" Type="http://schemas.openxmlformats.org/officeDocument/2006/relationships/image" Target="../media/image161.emf"/><Relationship Id="rId5" Type="http://schemas.openxmlformats.org/officeDocument/2006/relationships/image" Target="../media/image158.wmf"/><Relationship Id="rId15" Type="http://schemas.openxmlformats.org/officeDocument/2006/relationships/image" Target="../media/image163.emf"/><Relationship Id="rId10" Type="http://schemas.openxmlformats.org/officeDocument/2006/relationships/oleObject" Target="../embeddings/oleObject159.bin"/><Relationship Id="rId19" Type="http://schemas.openxmlformats.org/officeDocument/2006/relationships/image" Target="../media/image165.emf"/><Relationship Id="rId4" Type="http://schemas.openxmlformats.org/officeDocument/2006/relationships/oleObject" Target="../embeddings/oleObject156.bin"/><Relationship Id="rId9" Type="http://schemas.openxmlformats.org/officeDocument/2006/relationships/image" Target="../media/image160.emf"/><Relationship Id="rId14" Type="http://schemas.openxmlformats.org/officeDocument/2006/relationships/oleObject" Target="../embeddings/oleObject161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66.emf"/><Relationship Id="rId4" Type="http://schemas.openxmlformats.org/officeDocument/2006/relationships/oleObject" Target="../embeddings/oleObject164.bin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7.bin"/><Relationship Id="rId3" Type="http://schemas.openxmlformats.org/officeDocument/2006/relationships/notesSlide" Target="../notesSlides/notesSlide75.xml"/><Relationship Id="rId7" Type="http://schemas.openxmlformats.org/officeDocument/2006/relationships/image" Target="../media/image16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66.bin"/><Relationship Id="rId11" Type="http://schemas.openxmlformats.org/officeDocument/2006/relationships/image" Target="../media/image170.emf"/><Relationship Id="rId5" Type="http://schemas.openxmlformats.org/officeDocument/2006/relationships/image" Target="../media/image167.wmf"/><Relationship Id="rId10" Type="http://schemas.openxmlformats.org/officeDocument/2006/relationships/oleObject" Target="../embeddings/oleObject168.bin"/><Relationship Id="rId4" Type="http://schemas.openxmlformats.org/officeDocument/2006/relationships/oleObject" Target="../embeddings/oleObject165.bin"/><Relationship Id="rId9" Type="http://schemas.openxmlformats.org/officeDocument/2006/relationships/image" Target="../media/image169.emf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1.bin"/><Relationship Id="rId13" Type="http://schemas.openxmlformats.org/officeDocument/2006/relationships/image" Target="../media/image174.emf"/><Relationship Id="rId3" Type="http://schemas.openxmlformats.org/officeDocument/2006/relationships/notesSlide" Target="../notesSlides/notesSlide76.xml"/><Relationship Id="rId7" Type="http://schemas.openxmlformats.org/officeDocument/2006/relationships/image" Target="../media/image171.emf"/><Relationship Id="rId12" Type="http://schemas.openxmlformats.org/officeDocument/2006/relationships/oleObject" Target="../embeddings/oleObject173.bin"/><Relationship Id="rId17" Type="http://schemas.openxmlformats.org/officeDocument/2006/relationships/image" Target="../media/image17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5.bin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70.bin"/><Relationship Id="rId11" Type="http://schemas.openxmlformats.org/officeDocument/2006/relationships/image" Target="../media/image173.emf"/><Relationship Id="rId5" Type="http://schemas.openxmlformats.org/officeDocument/2006/relationships/image" Target="../media/image167.wmf"/><Relationship Id="rId15" Type="http://schemas.openxmlformats.org/officeDocument/2006/relationships/image" Target="../media/image175.emf"/><Relationship Id="rId10" Type="http://schemas.openxmlformats.org/officeDocument/2006/relationships/oleObject" Target="../embeddings/oleObject172.bin"/><Relationship Id="rId4" Type="http://schemas.openxmlformats.org/officeDocument/2006/relationships/oleObject" Target="../embeddings/oleObject169.bin"/><Relationship Id="rId9" Type="http://schemas.openxmlformats.org/officeDocument/2006/relationships/image" Target="../media/image172.emf"/><Relationship Id="rId14" Type="http://schemas.openxmlformats.org/officeDocument/2006/relationships/oleObject" Target="../embeddings/oleObject174.bin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8.bin"/><Relationship Id="rId3" Type="http://schemas.openxmlformats.org/officeDocument/2006/relationships/notesSlide" Target="../notesSlides/notesSlide77.xml"/><Relationship Id="rId7" Type="http://schemas.openxmlformats.org/officeDocument/2006/relationships/image" Target="../media/image17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77.bin"/><Relationship Id="rId11" Type="http://schemas.openxmlformats.org/officeDocument/2006/relationships/image" Target="../media/image180.emf"/><Relationship Id="rId5" Type="http://schemas.openxmlformats.org/officeDocument/2006/relationships/image" Target="../media/image177.emf"/><Relationship Id="rId10" Type="http://schemas.openxmlformats.org/officeDocument/2006/relationships/oleObject" Target="../embeddings/oleObject179.bin"/><Relationship Id="rId4" Type="http://schemas.openxmlformats.org/officeDocument/2006/relationships/oleObject" Target="../embeddings/oleObject176.bin"/><Relationship Id="rId9" Type="http://schemas.openxmlformats.org/officeDocument/2006/relationships/image" Target="../media/image179.emf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2.bin"/><Relationship Id="rId3" Type="http://schemas.openxmlformats.org/officeDocument/2006/relationships/notesSlide" Target="../notesSlides/notesSlide78.xml"/><Relationship Id="rId7" Type="http://schemas.openxmlformats.org/officeDocument/2006/relationships/image" Target="../media/image18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81.bin"/><Relationship Id="rId11" Type="http://schemas.openxmlformats.org/officeDocument/2006/relationships/image" Target="../media/image184.emf"/><Relationship Id="rId5" Type="http://schemas.openxmlformats.org/officeDocument/2006/relationships/image" Target="../media/image181.emf"/><Relationship Id="rId10" Type="http://schemas.openxmlformats.org/officeDocument/2006/relationships/oleObject" Target="../embeddings/oleObject183.bin"/><Relationship Id="rId4" Type="http://schemas.openxmlformats.org/officeDocument/2006/relationships/oleObject" Target="../embeddings/oleObject180.bin"/><Relationship Id="rId9" Type="http://schemas.openxmlformats.org/officeDocument/2006/relationships/image" Target="../media/image183.emf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85.wmf"/><Relationship Id="rId4" Type="http://schemas.openxmlformats.org/officeDocument/2006/relationships/oleObject" Target="../embeddings/oleObject18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15774"/>
            <a:ext cx="5344788" cy="3314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3270" y="1421698"/>
            <a:ext cx="6048672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</a:rPr>
              <a:t>信号与系统</a:t>
            </a:r>
          </a:p>
        </p:txBody>
      </p:sp>
      <p:sp>
        <p:nvSpPr>
          <p:cNvPr id="6" name="矩形 5"/>
          <p:cNvSpPr/>
          <p:nvPr/>
        </p:nvSpPr>
        <p:spPr>
          <a:xfrm>
            <a:off x="2411760" y="2500363"/>
            <a:ext cx="701457" cy="701457"/>
          </a:xfrm>
          <a:prstGeom prst="rect">
            <a:avLst/>
          </a:prstGeom>
          <a:solidFill>
            <a:srgbClr val="F2A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十字形 6"/>
          <p:cNvSpPr/>
          <p:nvPr/>
        </p:nvSpPr>
        <p:spPr>
          <a:xfrm>
            <a:off x="5003634" y="2491051"/>
            <a:ext cx="720080" cy="720080"/>
          </a:xfrm>
          <a:prstGeom prst="plus">
            <a:avLst/>
          </a:prstGeom>
          <a:solidFill>
            <a:srgbClr val="67D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689695" y="2482361"/>
            <a:ext cx="737461" cy="737461"/>
          </a:xfrm>
          <a:prstGeom prst="ellipse">
            <a:avLst/>
          </a:prstGeom>
          <a:solidFill>
            <a:srgbClr val="6BF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>
            <a:off x="6300192" y="2509674"/>
            <a:ext cx="792088" cy="682834"/>
          </a:xfrm>
          <a:prstGeom prst="triangle">
            <a:avLst/>
          </a:prstGeom>
          <a:solidFill>
            <a:srgbClr val="FA9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4"/>
          <p:cNvSpPr txBox="1"/>
          <p:nvPr/>
        </p:nvSpPr>
        <p:spPr>
          <a:xfrm>
            <a:off x="7020560" y="4083685"/>
            <a:ext cx="165100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</a:rPr>
              <a:t>主讲：李军</a:t>
            </a:r>
          </a:p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</a:rPr>
              <a:t>2020.03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折角形 3"/>
          <p:cNvSpPr/>
          <p:nvPr/>
        </p:nvSpPr>
        <p:spPr>
          <a:xfrm>
            <a:off x="1404430" y="1954744"/>
            <a:ext cx="6376172" cy="2813231"/>
          </a:xfrm>
          <a:prstGeom prst="foldedCorner">
            <a:avLst>
              <a:gd name="adj" fmla="val 304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651326" y="196231"/>
            <a:ext cx="5625377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主要内容</a:t>
            </a:r>
            <a:endParaRPr lang="en-US" altLang="zh-CN" sz="3600" dirty="0" smtClean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28088" y="1969683"/>
            <a:ext cx="6136542" cy="2651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zh-CN" altLang="en-US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物理系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统的模型</a:t>
            </a:r>
          </a:p>
          <a:p>
            <a:pPr marL="45720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微分方程的列写</a:t>
            </a:r>
          </a:p>
          <a:p>
            <a:pPr marL="45720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n 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阶线性时不变系统的描述</a:t>
            </a:r>
          </a:p>
          <a:p>
            <a:pPr marL="45720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求解系统微分方程的经典法</a:t>
            </a:r>
          </a:p>
        </p:txBody>
      </p:sp>
      <p:sp>
        <p:nvSpPr>
          <p:cNvPr id="3" name="矩形 2"/>
          <p:cNvSpPr/>
          <p:nvPr/>
        </p:nvSpPr>
        <p:spPr>
          <a:xfrm>
            <a:off x="1404430" y="1204095"/>
            <a:ext cx="5161280" cy="731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复习求解系统微分方程的经典法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/>
      <p:bldP spid="5" grpId="0"/>
      <p:bldP spid="3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188459" y="239554"/>
            <a:ext cx="6563360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例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：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(t), 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如图，求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(t)* 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 </a:t>
            </a:r>
          </a:p>
        </p:txBody>
      </p:sp>
      <p:graphicFrame>
        <p:nvGraphicFramePr>
          <p:cNvPr id="21" name="Object 3"/>
          <p:cNvGraphicFramePr>
            <a:graphicFrameLocks noChangeAspect="1"/>
          </p:cNvGraphicFramePr>
          <p:nvPr/>
        </p:nvGraphicFramePr>
        <p:xfrm>
          <a:off x="6515736" y="628173"/>
          <a:ext cx="2539373" cy="3580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3" name="VISIO" r:id="rId4" imgW="1484630" imgH="2092325" progId="Visio.Drawing.5">
                  <p:embed/>
                </p:oleObj>
              </mc:Choice>
              <mc:Fallback>
                <p:oleObj name="VISIO" r:id="rId4" imgW="1484630" imgH="2092325" progId="Visio.Drawing.5">
                  <p:embed/>
                  <p:pic>
                    <p:nvPicPr>
                      <p:cNvPr id="0" name="图片 605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736" y="628173"/>
                        <a:ext cx="2539373" cy="3580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828508" y="778825"/>
            <a:ext cx="6752590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解： 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aseline="-25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(t) = 2</a:t>
            </a:r>
            <a:r>
              <a:rPr kumimoji="1" lang="en-US" altLang="zh-CN" sz="2800" i="1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ε</a:t>
            </a:r>
            <a:r>
              <a:rPr kumimoji="1" lang="en-US" altLang="zh-CN" sz="2800" baseline="30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(t) –2</a:t>
            </a:r>
            <a:r>
              <a:rPr kumimoji="1" lang="en-US" altLang="zh-CN" sz="2800" i="1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ε</a:t>
            </a:r>
            <a:r>
              <a:rPr kumimoji="1" lang="en-US" altLang="zh-CN" sz="2800" baseline="30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(t –1)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       f</a:t>
            </a:r>
            <a:r>
              <a:rPr kumimoji="1" lang="en-US" altLang="zh-CN" sz="2800" baseline="-25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(t) = </a:t>
            </a:r>
            <a:r>
              <a:rPr kumimoji="1" lang="en-US" altLang="zh-CN" sz="2800" i="1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ε</a:t>
            </a:r>
            <a:r>
              <a:rPr kumimoji="1" lang="en-US" altLang="zh-CN" sz="2800" baseline="30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(t+1) –</a:t>
            </a:r>
            <a:r>
              <a:rPr kumimoji="1" lang="en-US" altLang="zh-CN" sz="2800" i="1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ε</a:t>
            </a:r>
            <a:r>
              <a:rPr kumimoji="1" lang="en-US" altLang="zh-CN" sz="2800" baseline="30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(t –1) 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52587" y="1732696"/>
            <a:ext cx="802386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spc="-15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en-US" altLang="zh-CN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(t)* f</a:t>
            </a:r>
            <a:r>
              <a:rPr kumimoji="1" lang="en-US" altLang="zh-CN" sz="2800" spc="-15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= </a:t>
            </a:r>
            <a:r>
              <a:rPr kumimoji="1" lang="en-US" altLang="zh-CN" sz="2800" spc="-15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2 </a:t>
            </a:r>
            <a:r>
              <a:rPr kumimoji="1" lang="en-US" altLang="zh-CN" sz="2800" i="1" spc="-15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ε</a:t>
            </a:r>
            <a:r>
              <a:rPr kumimoji="1" lang="en-US" altLang="zh-CN" sz="2800" spc="-150" baseline="30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en-US" altLang="zh-CN" sz="2800" spc="-15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(t)* </a:t>
            </a:r>
            <a:r>
              <a:rPr kumimoji="1" lang="en-US" altLang="zh-CN" sz="2800" i="1" spc="-15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ε</a:t>
            </a:r>
            <a:r>
              <a:rPr kumimoji="1" lang="en-US" altLang="zh-CN" sz="2800" spc="-150" baseline="30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en-US" altLang="zh-CN" sz="2800" spc="-15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(t+1) –2 </a:t>
            </a:r>
            <a:r>
              <a:rPr kumimoji="1" lang="en-US" altLang="zh-CN" sz="2800" i="1" spc="-15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ε</a:t>
            </a:r>
            <a:r>
              <a:rPr kumimoji="1" lang="en-US" altLang="zh-CN" sz="2800" spc="-150" baseline="30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en-US" altLang="zh-CN" sz="2800" spc="-15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(t)* </a:t>
            </a:r>
            <a:r>
              <a:rPr kumimoji="1" lang="en-US" altLang="zh-CN" sz="2800" i="1" spc="-15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ε</a:t>
            </a:r>
            <a:r>
              <a:rPr kumimoji="1" lang="en-US" altLang="zh-CN" sz="2800" spc="-150" baseline="30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en-US" altLang="zh-CN" sz="2800" spc="-15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(t –1)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spc="-15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–2</a:t>
            </a:r>
            <a:r>
              <a:rPr kumimoji="1" lang="en-US" altLang="zh-CN" sz="2800" i="1" spc="-15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ε</a:t>
            </a:r>
            <a:r>
              <a:rPr kumimoji="1" lang="en-US" altLang="zh-CN" sz="2800" spc="-150" baseline="30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en-US" altLang="zh-CN" sz="2800" spc="-15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(t –1)* </a:t>
            </a:r>
            <a:r>
              <a:rPr kumimoji="1" lang="en-US" altLang="zh-CN" sz="2800" i="1" spc="-15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ε</a:t>
            </a:r>
            <a:r>
              <a:rPr kumimoji="1" lang="en-US" altLang="zh-CN" sz="2800" spc="-150" baseline="30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en-US" altLang="zh-CN" sz="2800" spc="-15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(t+1) +2</a:t>
            </a:r>
            <a:r>
              <a:rPr kumimoji="1" lang="en-US" altLang="zh-CN" sz="2800" i="1" spc="-15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ε</a:t>
            </a:r>
            <a:r>
              <a:rPr kumimoji="1" lang="en-US" altLang="zh-CN" sz="2800" spc="-150" baseline="30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en-US" altLang="zh-CN" sz="2800" spc="-15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(t –1)* </a:t>
            </a:r>
            <a:r>
              <a:rPr kumimoji="1" lang="en-US" altLang="zh-CN" sz="2800" i="1" spc="-15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ε</a:t>
            </a:r>
            <a:r>
              <a:rPr kumimoji="1" lang="en-US" altLang="zh-CN" sz="2800" spc="-150" baseline="30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en-US" altLang="zh-CN" sz="2800" spc="-15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(t –1) 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125981" y="3126773"/>
            <a:ext cx="8868410" cy="179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由于</a:t>
            </a:r>
            <a:r>
              <a:rPr kumimoji="1" lang="en-US" altLang="zh-CN" sz="2800" i="1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ε</a:t>
            </a:r>
            <a:r>
              <a:rPr kumimoji="1" lang="en-US" altLang="zh-CN" sz="2800" baseline="30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(t)* </a:t>
            </a:r>
            <a:r>
              <a:rPr kumimoji="1" lang="en-US" altLang="zh-CN" sz="2800" i="1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ε</a:t>
            </a:r>
            <a:r>
              <a:rPr kumimoji="1" lang="en-US" altLang="zh-CN" sz="2800" baseline="30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(t) = </a:t>
            </a:r>
            <a:r>
              <a:rPr kumimoji="1" lang="en-US" altLang="zh-CN" sz="2800" dirty="0" err="1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t</a:t>
            </a:r>
            <a:r>
              <a:rPr kumimoji="1" lang="en-US" altLang="zh-CN" sz="2800" i="1" dirty="0" err="1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ε</a:t>
            </a:r>
            <a:r>
              <a:rPr kumimoji="1" lang="en-US" altLang="zh-CN" sz="2800" baseline="30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(t)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据时移特性，有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(t)* 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 = </a:t>
            </a:r>
            <a:r>
              <a:rPr kumimoji="1" lang="en-US" altLang="zh-CN" sz="2800" spc="-15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2 (t+1) </a:t>
            </a:r>
            <a:r>
              <a:rPr kumimoji="1" lang="en-US" altLang="zh-CN" sz="2800" i="1" spc="-15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ε</a:t>
            </a:r>
            <a:r>
              <a:rPr kumimoji="1" lang="en-US" altLang="zh-CN" sz="2800" spc="-150" baseline="30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en-US" altLang="zh-CN" sz="2800" spc="-15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(t+1) - 2 (t –1) </a:t>
            </a:r>
            <a:r>
              <a:rPr kumimoji="1" lang="en-US" altLang="zh-CN" sz="2800" i="1" spc="-15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ε</a:t>
            </a:r>
            <a:r>
              <a:rPr kumimoji="1" lang="en-US" altLang="zh-CN" sz="2800" spc="-150" baseline="30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en-US" altLang="zh-CN" sz="2800" spc="-15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(t –1)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spc="-15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                   –2 </a:t>
            </a:r>
            <a:r>
              <a:rPr kumimoji="1" lang="en-US" altLang="zh-CN" sz="2800" spc="-150" dirty="0" err="1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t</a:t>
            </a:r>
            <a:r>
              <a:rPr kumimoji="1" lang="en-US" altLang="zh-CN" sz="2800" i="1" spc="-150" dirty="0" err="1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ε</a:t>
            </a:r>
            <a:r>
              <a:rPr kumimoji="1" lang="en-US" altLang="zh-CN" sz="2800" spc="-150" baseline="30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en-US" altLang="zh-CN" sz="2800" spc="-15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(t) +2 (t –2) </a:t>
            </a:r>
            <a:r>
              <a:rPr kumimoji="1" lang="en-US" altLang="zh-CN" sz="2800" i="1" spc="-15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ε</a:t>
            </a:r>
            <a:r>
              <a:rPr kumimoji="1" lang="en-US" altLang="zh-CN" sz="2800" spc="-150" baseline="30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en-US" altLang="zh-CN" sz="2800" spc="-15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(t –2)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2" grpId="0" build="p" autoUpdateAnimBg="0"/>
      <p:bldP spid="23" grpId="0" bldLvl="0" animBg="1" autoUpdateAnimBg="0"/>
      <p:bldP spid="24" grpId="0" uiExpand="1" build="p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12641" y="196232"/>
            <a:ext cx="6623101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3600" dirty="0" smtClean="0">
                <a:latin typeface="Adobe 黑体 Std R" pitchFamily="34" charset="-122"/>
                <a:ea typeface="Adobe 黑体 Std R" pitchFamily="34" charset="-122"/>
              </a:rPr>
              <a:t>四、</a:t>
            </a: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卷积的微积分性质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468557" y="1780016"/>
            <a:ext cx="37388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 smtClean="0">
                <a:solidFill>
                  <a:srgbClr val="3333CC"/>
                </a:solidFill>
                <a:latin typeface="Adobe 黑体 Std R" pitchFamily="34" charset="-122"/>
                <a:ea typeface="Adobe 黑体 Std R" pitchFamily="34" charset="-122"/>
              </a:rPr>
              <a:t>  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(1)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卷积的微分性质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900499" y="1132104"/>
          <a:ext cx="3809059" cy="533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3" name="公式" r:id="rId4" imgW="1384935" imgH="208280" progId="Equation.3">
                  <p:embed/>
                </p:oleObj>
              </mc:Choice>
              <mc:Fallback>
                <p:oleObj name="公式" r:id="rId4" imgW="1384935" imgH="2082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499" y="1132104"/>
                        <a:ext cx="3809059" cy="5332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005585" y="2299517"/>
          <a:ext cx="7237213" cy="1523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4" name="公式" r:id="rId6" imgW="2851785" imgH="552450" progId="Equation.3">
                  <p:embed/>
                </p:oleObj>
              </mc:Choice>
              <mc:Fallback>
                <p:oleObj name="公式" r:id="rId6" imgW="2851785" imgH="55245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585" y="2299517"/>
                        <a:ext cx="7237213" cy="1523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828508" y="4083704"/>
          <a:ext cx="6246858" cy="60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5" name="公式" r:id="rId8" imgW="2037080" imgH="208280" progId="Equation.3">
                  <p:embed/>
                </p:oleObj>
              </mc:Choice>
              <mc:Fallback>
                <p:oleObj name="公式" r:id="rId8" imgW="2037080" imgH="2082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508" y="4083704"/>
                        <a:ext cx="6246858" cy="60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bldLvl="0" animBg="1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602937" y="556183"/>
            <a:ext cx="32054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(2)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卷积的积分性质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404430" y="988124"/>
          <a:ext cx="5485046" cy="590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1" name="公式" r:id="rId4" imgW="2245360" imgH="217170" progId="Equation.3">
                  <p:embed/>
                </p:oleObj>
              </mc:Choice>
              <mc:Fallback>
                <p:oleObj name="公式" r:id="rId4" imgW="2245360" imgH="21717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430" y="988124"/>
                        <a:ext cx="5485046" cy="590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602937" y="1708026"/>
            <a:ext cx="35610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(3)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卷积的微积分性质</a:t>
            </a: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1548411" y="2220732"/>
          <a:ext cx="5332683" cy="590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2" name="公式" r:id="rId6" imgW="2136775" imgH="217170" progId="Equation.3">
                  <p:embed/>
                </p:oleObj>
              </mc:Choice>
              <mc:Fallback>
                <p:oleObj name="公式" r:id="rId6" imgW="2136775" imgH="21717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8411" y="2220732"/>
                        <a:ext cx="5332683" cy="590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67797" y="2931860"/>
          <a:ext cx="6848672" cy="509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3" name="公式" r:id="rId8" imgW="2634615" imgH="217170" progId="Equation.3">
                  <p:embed/>
                </p:oleObj>
              </mc:Choice>
              <mc:Fallback>
                <p:oleObj name="公式" r:id="rId8" imgW="2634615" imgH="21717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797" y="2931860"/>
                        <a:ext cx="6848672" cy="5098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828508" y="3651762"/>
            <a:ext cx="6767081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dirty="0" smtClean="0">
                <a:latin typeface="Adobe 黑体 Std R" pitchFamily="34" charset="-122"/>
                <a:ea typeface="Adobe 黑体 Std R" pitchFamily="34" charset="-122"/>
              </a:rPr>
              <a:t>         当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为正整数时，表示求导数的阶数，当为负整数时，表示求重积分的次数。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 autoUpdateAnimBg="0"/>
      <p:bldP spid="7" grpId="0"/>
      <p:bldP spid="10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586831" y="1995987"/>
            <a:ext cx="79189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注意：应用微积分性质时，被积分的函数应为可积函数，被求导的函数在              处应为零值。</a:t>
            </a:r>
          </a:p>
        </p:txBody>
      </p:sp>
      <p:sp>
        <p:nvSpPr>
          <p:cNvPr id="10" name="矩形 9"/>
          <p:cNvSpPr/>
          <p:nvPr/>
        </p:nvSpPr>
        <p:spPr>
          <a:xfrm>
            <a:off x="557887" y="3579772"/>
            <a:ext cx="6767081" cy="1584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dirty="0" smtClean="0">
                <a:latin typeface="Adobe 黑体 Std R" pitchFamily="34" charset="-122"/>
                <a:ea typeface="Adobe 黑体 Std R" pitchFamily="34" charset="-122"/>
              </a:rPr>
              <a:t>    </a:t>
            </a:r>
            <a:r>
              <a:rPr kumimoji="1" lang="en-US" altLang="zh-CN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f(t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)=</a:t>
            </a:r>
            <a:r>
              <a:rPr kumimoji="1" lang="en-US" altLang="zh-CN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="1" baseline="-25000" dirty="0">
                <a:solidFill>
                  <a:srgbClr val="CC6600"/>
                </a:solidFill>
                <a:latin typeface="Times New Roman" pitchFamily="18" charset="0"/>
              </a:rPr>
              <a:t>1</a:t>
            </a:r>
            <a:r>
              <a:rPr kumimoji="1" lang="en-US" altLang="zh-CN" sz="2800" b="1" baseline="-25000" dirty="0">
                <a:solidFill>
                  <a:srgbClr val="E4BE93"/>
                </a:solidFill>
                <a:latin typeface="Times New Roman" pitchFamily="18" charset="0"/>
              </a:rPr>
              <a:t> </a:t>
            </a:r>
            <a:r>
              <a:rPr kumimoji="1" lang="en-US" altLang="zh-CN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t)* f2(t) = </a:t>
            </a:r>
            <a:r>
              <a:rPr kumimoji="1" lang="en-US" altLang="zh-CN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="1" baseline="-25000" dirty="0">
                <a:solidFill>
                  <a:srgbClr val="CC6600"/>
                </a:solidFill>
                <a:latin typeface="Times New Roman" pitchFamily="18" charset="0"/>
              </a:rPr>
              <a:t>1</a:t>
            </a:r>
            <a:r>
              <a:rPr kumimoji="1" lang="en-US" altLang="zh-CN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’(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t)* </a:t>
            </a:r>
            <a:r>
              <a:rPr kumimoji="1" lang="en-US" altLang="zh-CN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="1" baseline="-25000" dirty="0">
                <a:solidFill>
                  <a:srgbClr val="CC6600"/>
                </a:solidFill>
                <a:latin typeface="Times New Roman" pitchFamily="18" charset="0"/>
              </a:rPr>
              <a:t>2</a:t>
            </a:r>
            <a:r>
              <a:rPr kumimoji="1" lang="en-US" altLang="zh-CN" sz="2800" b="1" baseline="-25000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kumimoji="1" lang="en-US" altLang="zh-CN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(–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1)(t)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dirty="0" smtClean="0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</a:rPr>
              <a:t>  杜阿密尔积分 </a:t>
            </a:r>
            <a:endParaRPr kumimoji="1" lang="zh-CN" altLang="en-US" sz="2800" dirty="0">
              <a:solidFill>
                <a:srgbClr val="FF000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900499" y="628173"/>
          <a:ext cx="5463049" cy="1084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5" name="Equation" r:id="rId4" imgW="2453640" imgH="443865" progId="Equation.DSMT4">
                  <p:embed/>
                </p:oleObj>
              </mc:Choice>
              <mc:Fallback>
                <p:oleObj name="Equation" r:id="rId4" imgW="2453640" imgH="443865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499" y="628173"/>
                        <a:ext cx="5463049" cy="1084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4643990" y="2489933"/>
          <a:ext cx="1079853" cy="403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6" name="公式" r:id="rId6" imgW="434340" imgH="144780" progId="Equation.3">
                  <p:embed/>
                </p:oleObj>
              </mc:Choice>
              <mc:Fallback>
                <p:oleObj name="公式" r:id="rId6" imgW="434340" imgH="144780" progId="Equation.3">
                  <p:embed/>
                  <p:pic>
                    <p:nvPicPr>
                      <p:cNvPr id="0" name="图片 993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990" y="2489933"/>
                        <a:ext cx="1079853" cy="4031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701868" y="3003850"/>
          <a:ext cx="3671501" cy="48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7" name="公式" r:id="rId8" imgW="1511935" imgH="208280" progId="Equation.3">
                  <p:embed/>
                </p:oleObj>
              </mc:Choice>
              <mc:Fallback>
                <p:oleObj name="公式" r:id="rId8" imgW="1511935" imgH="2082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868" y="3003850"/>
                        <a:ext cx="3671501" cy="48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10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38873" y="746735"/>
            <a:ext cx="9069070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例</a:t>
            </a:r>
            <a:r>
              <a:rPr kumimoji="1" lang="en-US" altLang="zh-CN" sz="32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：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 = 1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，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 = e</a:t>
            </a:r>
            <a:r>
              <a:rPr kumimoji="1" lang="en-US" altLang="zh-CN" sz="2800" baseline="30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–</a:t>
            </a:r>
            <a:r>
              <a:rPr kumimoji="1" lang="en-US" altLang="zh-CN" sz="2800" baseline="30000" dirty="0" err="1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</a:t>
            </a:r>
            <a:r>
              <a:rPr kumimoji="1" lang="en-US" altLang="zh-CN" sz="2800" i="1" dirty="0" err="1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ε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，求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(t)* 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15054" y="1381578"/>
            <a:ext cx="658368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解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：通常复杂函数放前面，代入定义式得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  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(t)* 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(t)=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2700254" y="2041916"/>
          <a:ext cx="4951777" cy="76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3" name="Equation" r:id="rId4" imgW="2400300" imgH="368300" progId="Equation.3">
                  <p:embed/>
                </p:oleObj>
              </mc:Choice>
              <mc:Fallback>
                <p:oleObj name="Equation" r:id="rId4" imgW="2400300" imgH="368300" progId="Equation.3">
                  <p:embed/>
                  <p:pic>
                    <p:nvPicPr>
                      <p:cNvPr id="0" name="图片 1003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254" y="2041916"/>
                        <a:ext cx="4951777" cy="76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38873" y="3008763"/>
            <a:ext cx="8760837" cy="179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注意：</a:t>
            </a:r>
            <a:r>
              <a:rPr kumimoji="1" lang="zh-CN" altLang="en-US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套用</a:t>
            </a:r>
            <a:endParaRPr kumimoji="1" lang="en-US" altLang="zh-CN" sz="2800" dirty="0" smtClean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                 </a:t>
            </a:r>
            <a:r>
              <a:rPr kumimoji="1" lang="en-US" altLang="zh-CN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aseline="-250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en-US" altLang="zh-CN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(t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)* f</a:t>
            </a:r>
            <a:r>
              <a:rPr kumimoji="1" lang="en-US" altLang="zh-CN" sz="2800" baseline="-25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(t) = f</a:t>
            </a:r>
            <a:r>
              <a:rPr kumimoji="1" lang="en-US" altLang="zh-CN" sz="2800" baseline="-25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en-US" altLang="zh-CN" sz="2800" i="1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’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(t)* f</a:t>
            </a:r>
            <a:r>
              <a:rPr kumimoji="1" lang="en-US" altLang="zh-CN" sz="2800" baseline="-25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baseline="30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(–1)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(t</a:t>
            </a:r>
            <a:r>
              <a:rPr kumimoji="1" lang="en-US" altLang="zh-CN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)= 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0* f</a:t>
            </a:r>
            <a:r>
              <a:rPr kumimoji="1" lang="en-US" altLang="zh-CN" sz="2800" baseline="-25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baseline="30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(–1)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(t) = </a:t>
            </a:r>
            <a:r>
              <a:rPr kumimoji="1" lang="en-US" altLang="zh-CN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          </a:t>
            </a:r>
            <a:r>
              <a:rPr kumimoji="1" lang="zh-CN" altLang="en-US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显然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是错误的。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2" grpId="0" uiExpand="1" build="p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53120" y="667942"/>
            <a:ext cx="881507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例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：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 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如图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, 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 = e</a:t>
            </a:r>
            <a:r>
              <a:rPr kumimoji="1" lang="en-US" altLang="zh-CN" sz="2800" baseline="30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–</a:t>
            </a:r>
            <a:r>
              <a:rPr kumimoji="1" lang="en-US" altLang="zh-CN" sz="2800" baseline="30000" dirty="0" err="1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</a:t>
            </a:r>
            <a:r>
              <a:rPr kumimoji="1" lang="en-US" altLang="zh-CN" sz="2800" i="1" dirty="0" err="1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ε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，求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(t)* 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 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553120" y="2931860"/>
          <a:ext cx="7719694" cy="728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4" name="Equation" r:id="rId4" imgW="4305300" imgH="406400" progId="Equation.3">
                  <p:embed/>
                </p:oleObj>
              </mc:Choice>
              <mc:Fallback>
                <p:oleObj name="Equation" r:id="rId4" imgW="4305300" imgH="406400" progId="Equation.3">
                  <p:embed/>
                  <p:pic>
                    <p:nvPicPr>
                      <p:cNvPr id="0" name="图片 1013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120" y="2931860"/>
                        <a:ext cx="7719694" cy="7284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6721073" y="1052196"/>
          <a:ext cx="2133073" cy="1917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5" name="VISIO" r:id="rId6" imgW="1124585" imgH="1010285" progId="Visio.Drawing.5">
                  <p:embed/>
                </p:oleObj>
              </mc:Choice>
              <mc:Fallback>
                <p:oleObj name="VISIO" r:id="rId6" imgW="1124585" imgH="1010285" progId="Visio.Drawing.5">
                  <p:embed/>
                  <p:pic>
                    <p:nvPicPr>
                      <p:cNvPr id="0" name="图片 1013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1073" y="1052196"/>
                        <a:ext cx="2133073" cy="1917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68557" y="1348075"/>
            <a:ext cx="726821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解法一： 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aseline="-25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(t)* f</a:t>
            </a:r>
            <a:r>
              <a:rPr kumimoji="1" lang="en-US" altLang="zh-CN" sz="2800" baseline="-25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(t) = f</a:t>
            </a:r>
            <a:r>
              <a:rPr kumimoji="1" lang="en-US" altLang="zh-CN" sz="2800" baseline="-25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en-US" altLang="zh-CN" sz="2800" i="1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’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(t)* f</a:t>
            </a:r>
            <a:r>
              <a:rPr kumimoji="1" lang="en-US" altLang="zh-CN" sz="2800" baseline="-25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baseline="30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(–1)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(t)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892072" y="2012862"/>
            <a:ext cx="4556587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aseline="-25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en-US" altLang="zh-CN" sz="2800" i="1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’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(t) =</a:t>
            </a:r>
            <a:r>
              <a:rPr kumimoji="1" lang="en-US" altLang="zh-CN" sz="2800" i="1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δ</a:t>
            </a:r>
            <a:r>
              <a:rPr kumimoji="1" lang="en-US" altLang="zh-CN" sz="2800" baseline="30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(t) –</a:t>
            </a:r>
            <a:r>
              <a:rPr kumimoji="1" lang="en-US" altLang="zh-CN" sz="2800" i="1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δ</a:t>
            </a:r>
            <a:r>
              <a:rPr kumimoji="1" lang="en-US" altLang="zh-CN" sz="2800" baseline="30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(t –2)   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86136" y="3939723"/>
            <a:ext cx="868172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(t)* 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(t)=(1- e</a:t>
            </a:r>
            <a:r>
              <a:rPr kumimoji="1" lang="en-US" altLang="zh-CN" sz="2800" baseline="30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–t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</a:t>
            </a:r>
            <a:r>
              <a:rPr kumimoji="1" lang="en-US" altLang="zh-CN" sz="2800" i="1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ε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 – [1- e</a:t>
            </a:r>
            <a:r>
              <a:rPr kumimoji="1" lang="en-US" altLang="zh-CN" sz="2800" baseline="30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–(t-2)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]</a:t>
            </a:r>
            <a:r>
              <a:rPr kumimoji="1" lang="en-US" altLang="zh-CN" sz="2800" i="1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ε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(t-2)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 autoUpdateAnimBg="0"/>
      <p:bldP spid="13" grpId="0" bldLvl="0" animBg="1" autoUpdateAnimBg="0"/>
      <p:bldP spid="14" grpId="0" bldLvl="0" animBg="1" autoUpdateAnimBg="0"/>
      <p:bldP spid="15" grpId="0" bldLvl="0" animBg="1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64973" y="449253"/>
            <a:ext cx="37388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例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：已知波形如图，求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4668813" y="429002"/>
          <a:ext cx="1752167" cy="55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2" name="公式" r:id="rId4" imgW="606425" imgH="189865" progId="Equation.3">
                  <p:embed/>
                </p:oleObj>
              </mc:Choice>
              <mc:Fallback>
                <p:oleObj name="公式" r:id="rId4" imgW="606425" imgH="189865" progId="Equation.3">
                  <p:embed/>
                  <p:pic>
                    <p:nvPicPr>
                      <p:cNvPr id="0" name="图片 1024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813" y="429002"/>
                        <a:ext cx="1752167" cy="55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4"/>
          <p:cNvGrpSpPr/>
          <p:nvPr/>
        </p:nvGrpSpPr>
        <p:grpSpPr bwMode="auto">
          <a:xfrm>
            <a:off x="1088297" y="969879"/>
            <a:ext cx="6551582" cy="2467953"/>
            <a:chOff x="528" y="1392"/>
            <a:chExt cx="4128" cy="1555"/>
          </a:xfrm>
        </p:grpSpPr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528" y="2352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 flipV="1">
              <a:off x="768" y="1488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 flipV="1">
              <a:off x="1056" y="1920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 rot="16200000" flipV="1">
              <a:off x="1296" y="1680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 flipV="1">
              <a:off x="1536" y="1920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 flipH="1">
              <a:off x="768" y="19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 flipV="1">
              <a:off x="1296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672" y="2352"/>
              <a:ext cx="1440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0 1  2  3    t</a:t>
              </a:r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528" y="1776"/>
              <a:ext cx="288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2</a:t>
              </a:r>
            </a:p>
          </p:txBody>
        </p:sp>
        <p:graphicFrame>
          <p:nvGraphicFramePr>
            <p:cNvPr id="25" name="Object 14"/>
            <p:cNvGraphicFramePr>
              <a:graphicFrameLocks noChangeAspect="1"/>
            </p:cNvGraphicFramePr>
            <p:nvPr/>
          </p:nvGraphicFramePr>
          <p:xfrm>
            <a:off x="816" y="1440"/>
            <a:ext cx="384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73" name="公式" r:id="rId6" imgW="262255" imgH="189865" progId="Equation.3">
                    <p:embed/>
                  </p:oleObj>
                </mc:Choice>
                <mc:Fallback>
                  <p:oleObj name="公式" r:id="rId6" imgW="262255" imgH="189865" progId="Equation.3">
                    <p:embed/>
                    <p:pic>
                      <p:nvPicPr>
                        <p:cNvPr id="0" name="图片 1024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1440"/>
                          <a:ext cx="384" cy="2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Line 15"/>
            <p:cNvSpPr>
              <a:spLocks noChangeShapeType="1"/>
            </p:cNvSpPr>
            <p:nvPr/>
          </p:nvSpPr>
          <p:spPr bwMode="auto">
            <a:xfrm>
              <a:off x="2736" y="2160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27" name="Line 16"/>
            <p:cNvSpPr>
              <a:spLocks noChangeShapeType="1"/>
            </p:cNvSpPr>
            <p:nvPr/>
          </p:nvSpPr>
          <p:spPr bwMode="auto">
            <a:xfrm flipV="1">
              <a:off x="2976" y="1392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28" name="Line 17"/>
            <p:cNvSpPr>
              <a:spLocks noChangeShapeType="1"/>
            </p:cNvSpPr>
            <p:nvPr/>
          </p:nvSpPr>
          <p:spPr bwMode="auto">
            <a:xfrm>
              <a:off x="2976" y="187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 flipV="1">
              <a:off x="3264" y="1872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30" name="Line 19"/>
            <p:cNvSpPr>
              <a:spLocks noChangeShapeType="1"/>
            </p:cNvSpPr>
            <p:nvPr/>
          </p:nvSpPr>
          <p:spPr bwMode="auto">
            <a:xfrm>
              <a:off x="3264" y="2448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31" name="Line 20"/>
            <p:cNvSpPr>
              <a:spLocks noChangeShapeType="1"/>
            </p:cNvSpPr>
            <p:nvPr/>
          </p:nvSpPr>
          <p:spPr bwMode="auto">
            <a:xfrm rot="-5400000">
              <a:off x="3408" y="230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2784" y="2112"/>
              <a:ext cx="1872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0  1   2   3     t   </a:t>
              </a:r>
            </a:p>
          </p:txBody>
        </p:sp>
        <p:sp>
          <p:nvSpPr>
            <p:cNvPr id="33" name="Line 22"/>
            <p:cNvSpPr>
              <a:spLocks noChangeShapeType="1"/>
            </p:cNvSpPr>
            <p:nvPr/>
          </p:nvSpPr>
          <p:spPr bwMode="auto">
            <a:xfrm flipH="1">
              <a:off x="2976" y="244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34" name="Text Box 23"/>
            <p:cNvSpPr txBox="1">
              <a:spLocks noChangeArrowheads="1"/>
            </p:cNvSpPr>
            <p:nvPr/>
          </p:nvSpPr>
          <p:spPr bwMode="auto">
            <a:xfrm>
              <a:off x="2688" y="1680"/>
              <a:ext cx="288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1 </a:t>
              </a:r>
            </a:p>
          </p:txBody>
        </p:sp>
        <p:sp>
          <p:nvSpPr>
            <p:cNvPr id="35" name="Text Box 24"/>
            <p:cNvSpPr txBox="1">
              <a:spLocks noChangeArrowheads="1"/>
            </p:cNvSpPr>
            <p:nvPr/>
          </p:nvSpPr>
          <p:spPr bwMode="auto">
            <a:xfrm>
              <a:off x="2640" y="2256"/>
              <a:ext cx="38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-1</a:t>
              </a:r>
            </a:p>
          </p:txBody>
        </p:sp>
        <p:graphicFrame>
          <p:nvGraphicFramePr>
            <p:cNvPr id="36" name="Object 25"/>
            <p:cNvGraphicFramePr>
              <a:graphicFrameLocks noChangeAspect="1"/>
            </p:cNvGraphicFramePr>
            <p:nvPr/>
          </p:nvGraphicFramePr>
          <p:xfrm>
            <a:off x="3024" y="1392"/>
            <a:ext cx="384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74" name="公式" r:id="rId8" imgW="262255" imgH="189865" progId="Equation.3">
                    <p:embed/>
                  </p:oleObj>
                </mc:Choice>
                <mc:Fallback>
                  <p:oleObj name="公式" r:id="rId8" imgW="262255" imgH="189865" progId="Equation.3">
                    <p:embed/>
                    <p:pic>
                      <p:nvPicPr>
                        <p:cNvPr id="0" name="图片 1024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1392"/>
                          <a:ext cx="384" cy="2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440756" y="3017248"/>
            <a:ext cx="8522647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解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：直接求卷积比较复杂，利用卷积的性质及函数与冲激函数的卷积较为简便</a:t>
            </a:r>
          </a:p>
        </p:txBody>
      </p:sp>
      <p:graphicFrame>
        <p:nvGraphicFramePr>
          <p:cNvPr id="38" name="Object 27"/>
          <p:cNvGraphicFramePr>
            <a:graphicFrameLocks noChangeAspect="1"/>
          </p:cNvGraphicFramePr>
          <p:nvPr/>
        </p:nvGraphicFramePr>
        <p:xfrm>
          <a:off x="582804" y="3997133"/>
          <a:ext cx="6523807" cy="897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5" name="公式" r:id="rId10" imgW="2815590" imgH="389255" progId="Equation.3">
                  <p:embed/>
                </p:oleObj>
              </mc:Choice>
              <mc:Fallback>
                <p:oleObj name="公式" r:id="rId10" imgW="2815590" imgH="389255" progId="Equation.3">
                  <p:embed/>
                  <p:pic>
                    <p:nvPicPr>
                      <p:cNvPr id="0" name="图片 1024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804" y="3997133"/>
                        <a:ext cx="6523807" cy="897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7" grpId="0" bldLvl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Object 2"/>
          <p:cNvGraphicFramePr>
            <a:graphicFrameLocks noChangeAspect="1"/>
          </p:cNvGraphicFramePr>
          <p:nvPr/>
        </p:nvGraphicFramePr>
        <p:xfrm>
          <a:off x="534397" y="2450293"/>
          <a:ext cx="4647053" cy="577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6" name="公式" r:id="rId4" imgW="1810385" imgH="217170" progId="Equation.3">
                  <p:embed/>
                </p:oleObj>
              </mc:Choice>
              <mc:Fallback>
                <p:oleObj name="公式" r:id="rId4" imgW="1810385" imgH="217170" progId="Equation.3">
                  <p:embed/>
                  <p:pic>
                    <p:nvPicPr>
                      <p:cNvPr id="0" name="图片 1044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97" y="2450293"/>
                        <a:ext cx="4647053" cy="577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659329" y="2505245"/>
            <a:ext cx="319961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结果如图所示</a:t>
            </a:r>
          </a:p>
        </p:txBody>
      </p:sp>
      <p:grpSp>
        <p:nvGrpSpPr>
          <p:cNvPr id="41" name="Group 4"/>
          <p:cNvGrpSpPr/>
          <p:nvPr/>
        </p:nvGrpSpPr>
        <p:grpSpPr bwMode="auto">
          <a:xfrm>
            <a:off x="1524752" y="106336"/>
            <a:ext cx="6475401" cy="2407644"/>
            <a:chOff x="816" y="1008"/>
            <a:chExt cx="4080" cy="1517"/>
          </a:xfrm>
        </p:grpSpPr>
        <p:sp>
          <p:nvSpPr>
            <p:cNvPr id="42" name="Line 5"/>
            <p:cNvSpPr>
              <a:spLocks noChangeShapeType="1"/>
            </p:cNvSpPr>
            <p:nvPr/>
          </p:nvSpPr>
          <p:spPr bwMode="auto">
            <a:xfrm>
              <a:off x="816" y="2016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" name="Line 6"/>
            <p:cNvSpPr>
              <a:spLocks noChangeShapeType="1"/>
            </p:cNvSpPr>
            <p:nvPr/>
          </p:nvSpPr>
          <p:spPr bwMode="auto">
            <a:xfrm flipV="1">
              <a:off x="1056" y="1152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V="1">
              <a:off x="1344" y="1584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5" name="Line 8"/>
            <p:cNvSpPr>
              <a:spLocks noChangeShapeType="1"/>
            </p:cNvSpPr>
            <p:nvPr/>
          </p:nvSpPr>
          <p:spPr bwMode="auto">
            <a:xfrm flipV="1">
              <a:off x="1824" y="2016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6" name="Line 9"/>
            <p:cNvSpPr>
              <a:spLocks noChangeShapeType="1"/>
            </p:cNvSpPr>
            <p:nvPr/>
          </p:nvSpPr>
          <p:spPr bwMode="auto">
            <a:xfrm flipV="1">
              <a:off x="1584" y="19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Text Box 10"/>
            <p:cNvSpPr txBox="1">
              <a:spLocks noChangeArrowheads="1"/>
            </p:cNvSpPr>
            <p:nvPr/>
          </p:nvSpPr>
          <p:spPr bwMode="auto">
            <a:xfrm>
              <a:off x="960" y="2016"/>
              <a:ext cx="14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3200" b="1">
                  <a:solidFill>
                    <a:srgbClr val="000000"/>
                  </a:solidFill>
                  <a:latin typeface="Times New Roman" pitchFamily="18" charset="0"/>
                </a:rPr>
                <a:t>0 1  2  3    t</a:t>
              </a:r>
            </a:p>
          </p:txBody>
        </p:sp>
        <p:sp>
          <p:nvSpPr>
            <p:cNvPr id="48" name="Text Box 11"/>
            <p:cNvSpPr txBox="1">
              <a:spLocks noChangeArrowheads="1"/>
            </p:cNvSpPr>
            <p:nvPr/>
          </p:nvSpPr>
          <p:spPr bwMode="auto">
            <a:xfrm>
              <a:off x="1248" y="1440"/>
              <a:ext cx="6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3200" b="1">
                  <a:solidFill>
                    <a:srgbClr val="000000"/>
                  </a:solidFill>
                  <a:latin typeface="Times New Roman" pitchFamily="18" charset="0"/>
                </a:rPr>
                <a:t>(2)</a:t>
              </a:r>
            </a:p>
          </p:txBody>
        </p:sp>
        <p:graphicFrame>
          <p:nvGraphicFramePr>
            <p:cNvPr id="49" name="Object 12"/>
            <p:cNvGraphicFramePr>
              <a:graphicFrameLocks noChangeAspect="1"/>
            </p:cNvGraphicFramePr>
            <p:nvPr/>
          </p:nvGraphicFramePr>
          <p:xfrm>
            <a:off x="1079" y="1104"/>
            <a:ext cx="434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17" name="公式" r:id="rId6" imgW="298450" imgH="189865" progId="Equation.3">
                    <p:embed/>
                  </p:oleObj>
                </mc:Choice>
                <mc:Fallback>
                  <p:oleObj name="公式" r:id="rId6" imgW="298450" imgH="189865" progId="Equation.3">
                    <p:embed/>
                    <p:pic>
                      <p:nvPicPr>
                        <p:cNvPr id="0" name="图片 1044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9" y="1104"/>
                          <a:ext cx="434" cy="2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Text Box 13"/>
            <p:cNvSpPr txBox="1">
              <a:spLocks noChangeArrowheads="1"/>
            </p:cNvSpPr>
            <p:nvPr/>
          </p:nvSpPr>
          <p:spPr bwMode="auto">
            <a:xfrm>
              <a:off x="1728" y="2160"/>
              <a:ext cx="6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3200" b="1">
                  <a:solidFill>
                    <a:srgbClr val="000000"/>
                  </a:solidFill>
                  <a:latin typeface="Times New Roman" pitchFamily="18" charset="0"/>
                </a:rPr>
                <a:t>(2)</a:t>
              </a:r>
            </a:p>
          </p:txBody>
        </p:sp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3024" y="1824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Line 15"/>
            <p:cNvSpPr>
              <a:spLocks noChangeShapeType="1"/>
            </p:cNvSpPr>
            <p:nvPr/>
          </p:nvSpPr>
          <p:spPr bwMode="auto">
            <a:xfrm flipV="1">
              <a:off x="3264" y="1056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Text Box 16"/>
            <p:cNvSpPr txBox="1">
              <a:spLocks noChangeArrowheads="1"/>
            </p:cNvSpPr>
            <p:nvPr/>
          </p:nvSpPr>
          <p:spPr bwMode="auto">
            <a:xfrm>
              <a:off x="3024" y="1920"/>
              <a:ext cx="18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3200" b="1">
                  <a:solidFill>
                    <a:srgbClr val="000000"/>
                  </a:solidFill>
                  <a:latin typeface="Times New Roman" pitchFamily="18" charset="0"/>
                </a:rPr>
                <a:t>0  1   2   3     t   </a:t>
              </a:r>
            </a:p>
          </p:txBody>
        </p:sp>
        <p:sp>
          <p:nvSpPr>
            <p:cNvPr id="54" name="Text Box 17"/>
            <p:cNvSpPr txBox="1">
              <a:spLocks noChangeArrowheads="1"/>
            </p:cNvSpPr>
            <p:nvPr/>
          </p:nvSpPr>
          <p:spPr bwMode="auto">
            <a:xfrm>
              <a:off x="2976" y="1344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3200" b="1">
                  <a:solidFill>
                    <a:srgbClr val="000000"/>
                  </a:solidFill>
                  <a:latin typeface="Times New Roman" pitchFamily="18" charset="0"/>
                </a:rPr>
                <a:t>1 </a:t>
              </a:r>
            </a:p>
          </p:txBody>
        </p:sp>
        <p:graphicFrame>
          <p:nvGraphicFramePr>
            <p:cNvPr id="55" name="Object 18"/>
            <p:cNvGraphicFramePr>
              <a:graphicFrameLocks noChangeAspect="1"/>
            </p:cNvGraphicFramePr>
            <p:nvPr/>
          </p:nvGraphicFramePr>
          <p:xfrm>
            <a:off x="3360" y="1008"/>
            <a:ext cx="646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18" name="公式" r:id="rId8" imgW="443865" imgH="217170" progId="Equation.3">
                    <p:embed/>
                  </p:oleObj>
                </mc:Choice>
                <mc:Fallback>
                  <p:oleObj name="公式" r:id="rId8" imgW="443865" imgH="217170" progId="Equation.3">
                    <p:embed/>
                    <p:pic>
                      <p:nvPicPr>
                        <p:cNvPr id="0" name="图片 1044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1008"/>
                          <a:ext cx="646" cy="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Line 19"/>
            <p:cNvSpPr>
              <a:spLocks noChangeShapeType="1"/>
            </p:cNvSpPr>
            <p:nvPr/>
          </p:nvSpPr>
          <p:spPr bwMode="auto">
            <a:xfrm flipH="1">
              <a:off x="3264" y="1536"/>
              <a:ext cx="28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7" name="Line 20"/>
            <p:cNvSpPr>
              <a:spLocks noChangeShapeType="1"/>
            </p:cNvSpPr>
            <p:nvPr/>
          </p:nvSpPr>
          <p:spPr bwMode="auto">
            <a:xfrm>
              <a:off x="3552" y="1536"/>
              <a:ext cx="28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8" name="Line 21"/>
            <p:cNvSpPr>
              <a:spLocks noChangeShapeType="1"/>
            </p:cNvSpPr>
            <p:nvPr/>
          </p:nvSpPr>
          <p:spPr bwMode="auto">
            <a:xfrm flipV="1">
              <a:off x="3552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" name="Line 22"/>
            <p:cNvSpPr>
              <a:spLocks noChangeShapeType="1"/>
            </p:cNvSpPr>
            <p:nvPr/>
          </p:nvSpPr>
          <p:spPr bwMode="auto">
            <a:xfrm flipH="1">
              <a:off x="3264" y="15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0" name="Group 23"/>
          <p:cNvGrpSpPr/>
          <p:nvPr/>
        </p:nvGrpSpPr>
        <p:grpSpPr bwMode="auto">
          <a:xfrm>
            <a:off x="2848799" y="3027510"/>
            <a:ext cx="3246824" cy="2089244"/>
            <a:chOff x="1567" y="2688"/>
            <a:chExt cx="2417" cy="1456"/>
          </a:xfrm>
        </p:grpSpPr>
        <p:sp>
          <p:nvSpPr>
            <p:cNvPr id="61" name="Text Box 24"/>
            <p:cNvSpPr txBox="1">
              <a:spLocks noChangeArrowheads="1"/>
            </p:cNvSpPr>
            <p:nvPr/>
          </p:nvSpPr>
          <p:spPr bwMode="auto">
            <a:xfrm>
              <a:off x="1567" y="3783"/>
              <a:ext cx="384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 b="1" dirty="0">
                  <a:solidFill>
                    <a:srgbClr val="000000"/>
                  </a:solidFill>
                  <a:latin typeface="Times New Roman" pitchFamily="18" charset="0"/>
                </a:rPr>
                <a:t>-2</a:t>
              </a:r>
            </a:p>
          </p:txBody>
        </p:sp>
        <p:sp>
          <p:nvSpPr>
            <p:cNvPr id="62" name="Line 25"/>
            <p:cNvSpPr>
              <a:spLocks noChangeShapeType="1"/>
            </p:cNvSpPr>
            <p:nvPr/>
          </p:nvSpPr>
          <p:spPr bwMode="auto">
            <a:xfrm flipV="1">
              <a:off x="1920" y="2784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" name="Line 26"/>
            <p:cNvSpPr>
              <a:spLocks noChangeShapeType="1"/>
            </p:cNvSpPr>
            <p:nvPr/>
          </p:nvSpPr>
          <p:spPr bwMode="auto">
            <a:xfrm>
              <a:off x="1728" y="3456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" name="Text Box 27"/>
            <p:cNvSpPr txBox="1">
              <a:spLocks noChangeArrowheads="1"/>
            </p:cNvSpPr>
            <p:nvPr/>
          </p:nvSpPr>
          <p:spPr bwMode="auto">
            <a:xfrm>
              <a:off x="1680" y="3504"/>
              <a:ext cx="2304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 b="1" dirty="0">
                  <a:solidFill>
                    <a:srgbClr val="000000"/>
                  </a:solidFill>
                  <a:latin typeface="Times New Roman" pitchFamily="18" charset="0"/>
                </a:rPr>
                <a:t>0  1  2  3           t   </a:t>
              </a:r>
            </a:p>
          </p:txBody>
        </p:sp>
        <p:sp>
          <p:nvSpPr>
            <p:cNvPr id="65" name="Text Box 28"/>
            <p:cNvSpPr txBox="1">
              <a:spLocks noChangeArrowheads="1"/>
            </p:cNvSpPr>
            <p:nvPr/>
          </p:nvSpPr>
          <p:spPr bwMode="auto">
            <a:xfrm>
              <a:off x="1584" y="2736"/>
              <a:ext cx="288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 b="1" dirty="0">
                  <a:solidFill>
                    <a:srgbClr val="000000"/>
                  </a:solidFill>
                  <a:latin typeface="Times New Roman" pitchFamily="18" charset="0"/>
                </a:rPr>
                <a:t>2 </a:t>
              </a:r>
            </a:p>
          </p:txBody>
        </p:sp>
        <p:graphicFrame>
          <p:nvGraphicFramePr>
            <p:cNvPr id="66" name="Object 29"/>
            <p:cNvGraphicFramePr>
              <a:graphicFrameLocks noChangeAspect="1"/>
            </p:cNvGraphicFramePr>
            <p:nvPr/>
          </p:nvGraphicFramePr>
          <p:xfrm>
            <a:off x="2016" y="2688"/>
            <a:ext cx="870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19" name="公式" r:id="rId10" imgW="606425" imgH="189865" progId="Equation.3">
                    <p:embed/>
                  </p:oleObj>
                </mc:Choice>
                <mc:Fallback>
                  <p:oleObj name="公式" r:id="rId10" imgW="606425" imgH="189865" progId="Equation.3">
                    <p:embed/>
                    <p:pic>
                      <p:nvPicPr>
                        <p:cNvPr id="0" name="图片 1044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2688"/>
                          <a:ext cx="870" cy="2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7" name="Line 30"/>
            <p:cNvSpPr>
              <a:spLocks noChangeShapeType="1"/>
            </p:cNvSpPr>
            <p:nvPr/>
          </p:nvSpPr>
          <p:spPr bwMode="auto">
            <a:xfrm flipV="1">
              <a:off x="2496" y="340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" name="Line 31"/>
            <p:cNvSpPr>
              <a:spLocks noChangeShapeType="1"/>
            </p:cNvSpPr>
            <p:nvPr/>
          </p:nvSpPr>
          <p:spPr bwMode="auto">
            <a:xfrm flipV="1">
              <a:off x="3072" y="340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2880" y="3072"/>
              <a:ext cx="768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 b="1" dirty="0">
                  <a:solidFill>
                    <a:srgbClr val="000000"/>
                  </a:solidFill>
                  <a:latin typeface="Times New Roman" pitchFamily="18" charset="0"/>
                </a:rPr>
                <a:t>4   5</a:t>
              </a:r>
            </a:p>
          </p:txBody>
        </p:sp>
        <p:sp>
          <p:nvSpPr>
            <p:cNvPr id="70" name="Line 33"/>
            <p:cNvSpPr>
              <a:spLocks noChangeShapeType="1"/>
            </p:cNvSpPr>
            <p:nvPr/>
          </p:nvSpPr>
          <p:spPr bwMode="auto">
            <a:xfrm flipH="1">
              <a:off x="2208" y="2928"/>
              <a:ext cx="288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" name="Line 34"/>
            <p:cNvSpPr>
              <a:spLocks noChangeShapeType="1"/>
            </p:cNvSpPr>
            <p:nvPr/>
          </p:nvSpPr>
          <p:spPr bwMode="auto">
            <a:xfrm flipH="1">
              <a:off x="1920" y="292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" name="Line 35"/>
            <p:cNvSpPr>
              <a:spLocks noChangeShapeType="1"/>
            </p:cNvSpPr>
            <p:nvPr/>
          </p:nvSpPr>
          <p:spPr bwMode="auto">
            <a:xfrm>
              <a:off x="2496" y="2928"/>
              <a:ext cx="288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3" name="Group 36"/>
          <p:cNvGrpSpPr/>
          <p:nvPr/>
        </p:nvGrpSpPr>
        <p:grpSpPr bwMode="auto">
          <a:xfrm>
            <a:off x="4483630" y="4103199"/>
            <a:ext cx="773757" cy="757638"/>
            <a:chOff x="4656" y="3120"/>
            <a:chExt cx="576" cy="528"/>
          </a:xfrm>
        </p:grpSpPr>
        <p:sp>
          <p:nvSpPr>
            <p:cNvPr id="74" name="Line 37"/>
            <p:cNvSpPr>
              <a:spLocks noChangeShapeType="1"/>
            </p:cNvSpPr>
            <p:nvPr/>
          </p:nvSpPr>
          <p:spPr bwMode="auto">
            <a:xfrm flipH="1">
              <a:off x="4944" y="3120"/>
              <a:ext cx="288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5" name="Line 38"/>
            <p:cNvSpPr>
              <a:spLocks noChangeShapeType="1"/>
            </p:cNvSpPr>
            <p:nvPr/>
          </p:nvSpPr>
          <p:spPr bwMode="auto">
            <a:xfrm>
              <a:off x="4656" y="3120"/>
              <a:ext cx="288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188460" y="484192"/>
          <a:ext cx="6335140" cy="581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3" name="公式" r:id="rId4" imgW="2399030" imgH="217170" progId="Equation.3">
                  <p:embed/>
                </p:oleObj>
              </mc:Choice>
              <mc:Fallback>
                <p:oleObj name="公式" r:id="rId4" imgW="2399030" imgH="21717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8460" y="484192"/>
                        <a:ext cx="6335140" cy="5817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980352" y="1204095"/>
          <a:ext cx="1243250" cy="519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4" name="公式" r:id="rId6" imgW="461645" imgH="208280" progId="Equation.3">
                  <p:embed/>
                </p:oleObj>
              </mc:Choice>
              <mc:Fallback>
                <p:oleObj name="公式" r:id="rId6" imgW="461645" imgH="2082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0352" y="1204095"/>
                        <a:ext cx="1243250" cy="519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297969" y="2007816"/>
          <a:ext cx="6646809" cy="106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5" name="公式" r:id="rId8" imgW="2426335" imgH="398145" progId="Equation.3">
                  <p:embed/>
                </p:oleObj>
              </mc:Choice>
              <mc:Fallback>
                <p:oleObj name="公式" r:id="rId8" imgW="2426335" imgH="39814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7969" y="2007816"/>
                        <a:ext cx="6646809" cy="106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799496" y="3226715"/>
          <a:ext cx="3815408" cy="685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6" name="公式" r:id="rId10" imgW="1303655" imgH="217170" progId="Equation.3">
                  <p:embed/>
                </p:oleObj>
              </mc:Choice>
              <mc:Fallback>
                <p:oleObj name="公式" r:id="rId10" imgW="1303655" imgH="21717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496" y="3226715"/>
                        <a:ext cx="3815408" cy="685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764579" y="4064708"/>
          <a:ext cx="2818704" cy="60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7" name="公式" r:id="rId12" imgW="859790" imgH="217170" progId="Equation.3">
                  <p:embed/>
                </p:oleObj>
              </mc:Choice>
              <mc:Fallback>
                <p:oleObj name="公式" r:id="rId12" imgW="859790" imgH="21717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579" y="4064708"/>
                        <a:ext cx="2818704" cy="60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12641" y="196232"/>
            <a:ext cx="6623101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五</a:t>
            </a:r>
            <a:r>
              <a:rPr lang="zh-CN" altLang="en-US" sz="3600" dirty="0" smtClean="0">
                <a:latin typeface="Adobe 黑体 Std R" pitchFamily="34" charset="-122"/>
                <a:ea typeface="Adobe 黑体 Std R" pitchFamily="34" charset="-122"/>
              </a:rPr>
              <a:t>、</a:t>
            </a: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相关函数（相关积分）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52240" y="1492056"/>
            <a:ext cx="718350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 smtClean="0">
                <a:latin typeface="Adobe 黑体 Std R" pitchFamily="34" charset="-122"/>
                <a:ea typeface="Adobe 黑体 Std R" pitchFamily="34" charset="-122"/>
              </a:rPr>
              <a:t>          实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函数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1 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t)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和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2 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t),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且为能量有限信号</a:t>
            </a:r>
            <a:r>
              <a:rPr kumimoji="1" lang="zh-CN" altLang="en-US" sz="2800" dirty="0" smtClean="0">
                <a:latin typeface="Adobe 黑体 Std R" pitchFamily="34" charset="-122"/>
                <a:ea typeface="Adobe 黑体 Std R" pitchFamily="34" charset="-122"/>
              </a:rPr>
              <a:t>，它们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的互相关函数可表示为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261655" y="1045561"/>
            <a:ext cx="30276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 smtClean="0">
                <a:solidFill>
                  <a:srgbClr val="3333CC"/>
                </a:solidFill>
                <a:latin typeface="Adobe 黑体 Std R" pitchFamily="34" charset="-122"/>
                <a:ea typeface="Adobe 黑体 Std R" pitchFamily="34" charset="-122"/>
              </a:rPr>
              <a:t>   </a:t>
            </a:r>
            <a:r>
              <a:rPr kumimoji="1" lang="en-US" altLang="zh-CN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1)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互相关函数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752240" y="2787880"/>
          <a:ext cx="7083264" cy="172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5" name="Equation" r:id="rId4" imgW="2788285" imgH="624840" progId="Equation.DSMT4">
                  <p:embed/>
                </p:oleObj>
              </mc:Choice>
              <mc:Fallback>
                <p:oleObj name="Equation" r:id="rId4" imgW="2788285" imgH="624840" progId="Equation.DSMT4">
                  <p:embed/>
                  <p:pic>
                    <p:nvPicPr>
                      <p:cNvPr id="0" name="图片 983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240" y="2787880"/>
                        <a:ext cx="7083264" cy="172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ldLvl="0" animBg="1"/>
      <p:bldP spid="21" grpId="0" bldLvl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57277" y="340212"/>
            <a:ext cx="4823345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一．微分方程的列写</a:t>
            </a:r>
          </a:p>
        </p:txBody>
      </p:sp>
      <p:sp>
        <p:nvSpPr>
          <p:cNvPr id="3" name="矩形 2"/>
          <p:cNvSpPr/>
          <p:nvPr/>
        </p:nvSpPr>
        <p:spPr>
          <a:xfrm>
            <a:off x="828508" y="1263314"/>
            <a:ext cx="7702954" cy="1754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en-US" sz="2800" dirty="0">
                <a:latin typeface="Adobe 黑体 Std R" pitchFamily="34" charset="-122"/>
                <a:ea typeface="Adobe 黑体 Std R" pitchFamily="34" charset="-122"/>
              </a:rPr>
              <a:t>许多实际系统可以用线性系统来模拟。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en-US" sz="2800" dirty="0">
                <a:latin typeface="Adobe 黑体 Std R" pitchFamily="34" charset="-122"/>
                <a:ea typeface="Adobe 黑体 Std R" pitchFamily="34" charset="-122"/>
              </a:rPr>
              <a:t>若系统的参数不随时间而改变，则该系统可以用线性常系数微分方程来描述。</a:t>
            </a:r>
          </a:p>
        </p:txBody>
      </p:sp>
      <p:pic>
        <p:nvPicPr>
          <p:cNvPr id="4" name="Picture 6" descr="mem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1"/>
          <a:stretch>
            <a:fillRect/>
          </a:stretch>
        </p:blipFill>
        <p:spPr bwMode="auto">
          <a:xfrm>
            <a:off x="1171354" y="2890085"/>
            <a:ext cx="7017262" cy="219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12641" y="196232"/>
            <a:ext cx="6623101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五、相关函数（相关积分）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261655" y="1045561"/>
            <a:ext cx="30276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 smtClean="0">
                <a:solidFill>
                  <a:srgbClr val="3333CC"/>
                </a:solidFill>
                <a:latin typeface="Adobe 黑体 Std R" pitchFamily="34" charset="-122"/>
                <a:ea typeface="Adobe 黑体 Std R" pitchFamily="34" charset="-122"/>
              </a:rPr>
              <a:t>   </a:t>
            </a:r>
            <a:r>
              <a:rPr kumimoji="1" lang="en-US" altLang="zh-CN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1)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互相关函数</a:t>
            </a: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1116469" y="1738396"/>
            <a:ext cx="5656453" cy="645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6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</a:t>
            </a:r>
            <a:r>
              <a:rPr kumimoji="1" lang="zh-CN" altLang="en-US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反映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了两个信号之间的时间差</a:t>
            </a:r>
          </a:p>
        </p:txBody>
      </p:sp>
      <p:grpSp>
        <p:nvGrpSpPr>
          <p:cNvPr id="7" name="Group 9"/>
          <p:cNvGrpSpPr/>
          <p:nvPr/>
        </p:nvGrpSpPr>
        <p:grpSpPr bwMode="auto">
          <a:xfrm>
            <a:off x="1611055" y="2593111"/>
            <a:ext cx="4207424" cy="1363326"/>
            <a:chOff x="538" y="3196"/>
            <a:chExt cx="2651" cy="859"/>
          </a:xfrm>
        </p:grpSpPr>
        <p:graphicFrame>
          <p:nvGraphicFramePr>
            <p:cNvPr id="8" name="Object 5"/>
            <p:cNvGraphicFramePr>
              <a:graphicFrameLocks noChangeAspect="1"/>
            </p:cNvGraphicFramePr>
            <p:nvPr/>
          </p:nvGraphicFramePr>
          <p:xfrm>
            <a:off x="1163" y="3196"/>
            <a:ext cx="2026" cy="8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81" name="Equation" r:id="rId4" imgW="1050290" imgH="461645" progId="Equation.DSMT4">
                    <p:embed/>
                  </p:oleObj>
                </mc:Choice>
                <mc:Fallback>
                  <p:oleObj name="Equation" r:id="rId4" imgW="1050290" imgH="461645" progId="Equation.DSMT4">
                    <p:embed/>
                    <p:pic>
                      <p:nvPicPr>
                        <p:cNvPr id="0" name="图片 962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3" y="3196"/>
                          <a:ext cx="2026" cy="8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538" y="3430"/>
              <a:ext cx="563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>
                  <a:solidFill>
                    <a:srgbClr val="000000"/>
                  </a:solidFill>
                </a:rPr>
                <a:t>可证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12641" y="196232"/>
            <a:ext cx="6623101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五、相关函数（相关积分）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52240" y="1492056"/>
            <a:ext cx="7183501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实函数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1 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t)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＝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2 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t),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且为能量有限信号，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261655" y="1045561"/>
            <a:ext cx="30276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 smtClean="0">
                <a:solidFill>
                  <a:srgbClr val="3333CC"/>
                </a:solidFill>
                <a:latin typeface="Adobe 黑体 Std R" pitchFamily="34" charset="-122"/>
                <a:ea typeface="Adobe 黑体 Std R" pitchFamily="34" charset="-122"/>
              </a:rPr>
              <a:t>  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(2)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自相关函数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280998" y="2067977"/>
          <a:ext cx="6654744" cy="861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7" name="Equation" r:id="rId4" imgW="2616200" imgH="316865" progId="Equation.DSMT4">
                  <p:embed/>
                </p:oleObj>
              </mc:Choice>
              <mc:Fallback>
                <p:oleObj name="Equation" r:id="rId4" imgW="2616200" imgH="31686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998" y="2067977"/>
                        <a:ext cx="6654744" cy="8617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1868615" y="3075841"/>
          <a:ext cx="2993286" cy="645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8" name="Equation" r:id="rId6" imgW="977900" imgH="217170" progId="Equation.DSMT4">
                  <p:embed/>
                </p:oleObj>
              </mc:Choice>
              <mc:Fallback>
                <p:oleObj name="Equation" r:id="rId6" imgW="977900" imgH="217170" progId="Equation.DSMT4">
                  <p:embed/>
                  <p:pic>
                    <p:nvPicPr>
                      <p:cNvPr id="0" name="图片 92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8615" y="3075841"/>
                        <a:ext cx="2993286" cy="6459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65574" y="3088537"/>
            <a:ext cx="8940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可证</a:t>
            </a:r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1905117" y="3913834"/>
          <a:ext cx="2475889" cy="574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9" name="Equation" r:id="rId8" imgW="805815" imgH="189865" progId="Equation.DSMT4">
                  <p:embed/>
                </p:oleObj>
              </mc:Choice>
              <mc:Fallback>
                <p:oleObj name="Equation" r:id="rId8" imgW="805815" imgH="189865" progId="Equation.DSMT4">
                  <p:embed/>
                  <p:pic>
                    <p:nvPicPr>
                      <p:cNvPr id="0" name="图片 92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117" y="3913834"/>
                        <a:ext cx="2475889" cy="5745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63987" y="4529632"/>
            <a:ext cx="4606290" cy="522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</a:rPr>
              <a:t>自相关函数是时移</a:t>
            </a:r>
            <a:r>
              <a:rPr lang="zh-CN" altLang="en-US" sz="2800" dirty="0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的偶函数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 autoUpdateAnimBg="0"/>
      <p:bldP spid="21" grpId="0" bldLvl="0" animBg="1" autoUpdateAnimBg="0"/>
      <p:bldP spid="8" grpId="0" bldLvl="0" animBg="1"/>
      <p:bldP spid="10" grpId="0" bldLvl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12641" y="196232"/>
            <a:ext cx="6623101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五、相关函数（相关积分）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52240" y="1492056"/>
            <a:ext cx="7183501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利用公式计算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261655" y="1045561"/>
            <a:ext cx="33832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(3) 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相关函数的计算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52240" y="4227684"/>
            <a:ext cx="39166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利用图解法计算（</a:t>
            </a:r>
            <a:r>
              <a:rPr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p78</a:t>
            </a:r>
            <a:r>
              <a:rPr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）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570315" y="2067977"/>
          <a:ext cx="6107752" cy="2029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5" name="Equation" r:id="rId4" imgW="2788285" imgH="859790" progId="Equation.DSMT4">
                  <p:embed/>
                </p:oleObj>
              </mc:Choice>
              <mc:Fallback>
                <p:oleObj name="Equation" r:id="rId4" imgW="2788285" imgH="8597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315" y="2067977"/>
                        <a:ext cx="6107752" cy="20295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 autoUpdateAnimBg="0"/>
      <p:bldP spid="21" grpId="0" bldLvl="0" animBg="1" autoUpdateAnimBg="0"/>
      <p:bldP spid="8" grpId="0" bldLvl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12641" y="196232"/>
            <a:ext cx="6623101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五、相关函数（相关积分）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52240" y="1492056"/>
            <a:ext cx="7183501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利用卷积积分计算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261655" y="1045561"/>
            <a:ext cx="33832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(3) 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相关函数的计算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181281" y="2166561"/>
          <a:ext cx="6764412" cy="2447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9" name="Equation" r:id="rId4" imgW="2887980" imgH="969010" progId="Equation.DSMT4">
                  <p:embed/>
                </p:oleObj>
              </mc:Choice>
              <mc:Fallback>
                <p:oleObj name="Equation" r:id="rId4" imgW="2887980" imgH="96901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281" y="2166561"/>
                        <a:ext cx="6764412" cy="24476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12641" y="196232"/>
            <a:ext cx="6623101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五、相关函数（相关积分）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52240" y="1492056"/>
            <a:ext cx="7183501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图解法计算比较（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p76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）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261655" y="1045561"/>
            <a:ext cx="33832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(3) 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相关函数的计算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2628264" y="2427929"/>
          <a:ext cx="3250397" cy="1193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8" name="Equation" r:id="rId4" imgW="1276350" imgH="434340" progId="Equation.DSMT4">
                  <p:embed/>
                </p:oleObj>
              </mc:Choice>
              <mc:Fallback>
                <p:oleObj name="Equation" r:id="rId4" imgW="1276350" imgH="4343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264" y="2427929"/>
                        <a:ext cx="3250397" cy="11935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 autoUpdateAnimBg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12641" y="196232"/>
            <a:ext cx="6623101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3600" b="1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求卷积是本章的重点与难点。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628734" y="1037023"/>
            <a:ext cx="7990915" cy="39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求解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卷积的方法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可归纳为：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（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）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利用定义式，直接进行积分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。对于容易求积分的函数比较有效。如指数函数，多项式函数等。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（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）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图解法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。特别适用于求某时刻点上的卷积值。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（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3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）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利用性质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。比较灵活。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三者常常结合起来使用。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uiExpand="1" build="p" autoUpdateAnimBg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6518" y="844144"/>
            <a:ext cx="4570871" cy="26517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作业：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2.16(1),(3)</a:t>
            </a:r>
            <a:r>
              <a:rPr kumimoji="1" lang="zh-CN" altLang="en-US" sz="2800" dirty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、</a:t>
            </a:r>
            <a:r>
              <a:rPr kumimoji="1" lang="en-US" altLang="zh-CN" sz="2800" dirty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2.17(7)</a:t>
            </a:r>
            <a:r>
              <a:rPr kumimoji="1" lang="zh-CN" altLang="en-US" sz="2800" dirty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、</a:t>
            </a:r>
            <a:r>
              <a:rPr kumimoji="1" lang="en-US" altLang="zh-CN" sz="2800" dirty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2.18(1),(2)</a:t>
            </a:r>
            <a:r>
              <a:rPr kumimoji="1" lang="zh-CN" altLang="en-US" sz="2800" dirty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、</a:t>
            </a:r>
            <a:r>
              <a:rPr kumimoji="1" lang="en-US" altLang="zh-CN" sz="2800" dirty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2.26</a:t>
            </a:r>
            <a:r>
              <a:rPr kumimoji="1" lang="zh-CN" altLang="en-US" sz="2800" dirty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、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2.30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7480" y="1617345"/>
            <a:ext cx="3834765" cy="115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rgbClr val="F46970"/>
                </a:solidFill>
                <a:latin typeface="Segoe Script" charset="0"/>
                <a:ea typeface="Migraffiti" charset="0"/>
              </a:rPr>
              <a:t>THANKS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699792" y="2921341"/>
            <a:ext cx="4179497" cy="658520"/>
            <a:chOff x="2411760" y="2842401"/>
            <a:chExt cx="4680520" cy="737461"/>
          </a:xfrm>
        </p:grpSpPr>
        <p:sp>
          <p:nvSpPr>
            <p:cNvPr id="3" name="矩形 2"/>
            <p:cNvSpPr/>
            <p:nvPr/>
          </p:nvSpPr>
          <p:spPr>
            <a:xfrm>
              <a:off x="2411760" y="2860403"/>
              <a:ext cx="701457" cy="701457"/>
            </a:xfrm>
            <a:prstGeom prst="rect">
              <a:avLst/>
            </a:prstGeom>
            <a:solidFill>
              <a:srgbClr val="F2A8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十字形 3"/>
            <p:cNvSpPr/>
            <p:nvPr/>
          </p:nvSpPr>
          <p:spPr>
            <a:xfrm>
              <a:off x="5003634" y="2851091"/>
              <a:ext cx="720080" cy="720080"/>
            </a:xfrm>
            <a:prstGeom prst="plus">
              <a:avLst/>
            </a:prstGeom>
            <a:solidFill>
              <a:srgbClr val="67D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3689695" y="2842401"/>
              <a:ext cx="737461" cy="737461"/>
            </a:xfrm>
            <a:prstGeom prst="ellipse">
              <a:avLst/>
            </a:prstGeom>
            <a:solidFill>
              <a:srgbClr val="6BF2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>
              <a:off x="6300192" y="2869714"/>
              <a:ext cx="792088" cy="682834"/>
            </a:xfrm>
            <a:prstGeom prst="triangle">
              <a:avLst/>
            </a:prstGeom>
            <a:solidFill>
              <a:srgbClr val="FA9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0408" y="1204095"/>
            <a:ext cx="7990915" cy="2651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根据实际系统的物理特性列写系统的微分方程。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对于电路系统，主要是根据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元件特性约束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和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网络拓扑约束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列写系统的微分方程。</a:t>
            </a:r>
            <a:endParaRPr lang="zh-CN" altLang="en-US" sz="2800" dirty="0">
              <a:latin typeface="Adobe 黑体 Std R" pitchFamily="34" charset="-122"/>
              <a:ea typeface="Adobe 黑体 Std R" pitchFamily="34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71007" y="700163"/>
            <a:ext cx="7774944" cy="2651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        元件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特性约束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：表征元件特性的关系式。例如二端元件电阻、电容、电感各自的电压与电流的关系以及四端元件互感的初、次级电压与电流的关系等等。</a:t>
            </a:r>
          </a:p>
        </p:txBody>
      </p:sp>
      <p:sp>
        <p:nvSpPr>
          <p:cNvPr id="4" name="矩形 3"/>
          <p:cNvSpPr/>
          <p:nvPr/>
        </p:nvSpPr>
        <p:spPr>
          <a:xfrm>
            <a:off x="812688" y="3723753"/>
            <a:ext cx="7475358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         网络拓扑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约束：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由网络结构决定的电压电流约束关系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,KCL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，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KVL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278164" y="1873202"/>
            <a:ext cx="5669513" cy="25704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278164" y="330211"/>
            <a:ext cx="6911061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二．求解系统微分方程的经典法</a:t>
            </a:r>
          </a:p>
        </p:txBody>
      </p:sp>
      <p:sp>
        <p:nvSpPr>
          <p:cNvPr id="3" name="矩形 2"/>
          <p:cNvSpPr/>
          <p:nvPr/>
        </p:nvSpPr>
        <p:spPr>
          <a:xfrm>
            <a:off x="828508" y="1263314"/>
            <a:ext cx="7702954" cy="64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latin typeface="Adobe 黑体 Std R" pitchFamily="34" charset="-122"/>
                <a:ea typeface="Adobe 黑体 Std R" pitchFamily="34" charset="-122"/>
              </a:rPr>
              <a:t>分析系统的方法：列写方程，求解方程。 </a:t>
            </a:r>
          </a:p>
        </p:txBody>
      </p:sp>
      <p:sp>
        <p:nvSpPr>
          <p:cNvPr id="6" name="矩形 5"/>
          <p:cNvSpPr/>
          <p:nvPr/>
        </p:nvSpPr>
        <p:spPr>
          <a:xfrm>
            <a:off x="808230" y="4443655"/>
            <a:ext cx="64058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Adobe 黑体 Std R" pitchFamily="34" charset="-122"/>
                <a:ea typeface="Adobe 黑体 Std R" pitchFamily="34" charset="-122"/>
              </a:rPr>
              <a:t>求解方程时域经典法就是：</a:t>
            </a:r>
            <a:r>
              <a:rPr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齐次解</a:t>
            </a:r>
            <a:r>
              <a:rPr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+</a:t>
            </a:r>
            <a:r>
              <a:rPr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特解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290" y="1873202"/>
            <a:ext cx="5408269" cy="2603247"/>
          </a:xfrm>
          <a:prstGeom prst="rect">
            <a:avLst/>
          </a:prstGeom>
          <a:solidFill>
            <a:srgbClr val="1173B0"/>
          </a:solidFill>
          <a:ln>
            <a:noFill/>
          </a:ln>
          <a:effectLst/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2" grpId="0"/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20401" y="412202"/>
            <a:ext cx="431482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经典法求解微分方程</a:t>
            </a:r>
            <a:endParaRPr lang="zh-CN" altLang="en-US" sz="3600" dirty="0">
              <a:solidFill>
                <a:srgbClr val="CC660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0499" y="1204095"/>
            <a:ext cx="39166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zh-CN" sz="2800" dirty="0">
                <a:latin typeface="Adobe 黑体 Std R" pitchFamily="34" charset="-122"/>
                <a:ea typeface="Adobe 黑体 Std R" pitchFamily="34" charset="-122"/>
              </a:rPr>
              <a:t>N</a:t>
            </a:r>
            <a:r>
              <a:rPr lang="zh-CN" altLang="en-US" sz="2800" dirty="0">
                <a:latin typeface="Adobe 黑体 Std R" pitchFamily="34" charset="-122"/>
                <a:ea typeface="Adobe 黑体 Std R" pitchFamily="34" charset="-122"/>
              </a:rPr>
              <a:t>阶常系数线性微分方程</a:t>
            </a: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332440" y="1727186"/>
          <a:ext cx="6408656" cy="1103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7" name="Equation" r:id="rId3" imgW="2819400" imgH="482600" progId="Equation.DSMT4">
                  <p:embed/>
                </p:oleObj>
              </mc:Choice>
              <mc:Fallback>
                <p:oleObj name="Equation" r:id="rId3" imgW="28194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2440" y="1727186"/>
                        <a:ext cx="6408656" cy="11032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1404430" y="3256662"/>
            <a:ext cx="323850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y(t) = </a:t>
            </a:r>
            <a:r>
              <a:rPr kumimoji="1" lang="en-US" altLang="zh-CN" sz="2400" dirty="0" err="1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y</a:t>
            </a:r>
            <a:r>
              <a:rPr kumimoji="1" lang="en-US" altLang="zh-CN" sz="2400" baseline="-25000" dirty="0" err="1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h</a:t>
            </a:r>
            <a:r>
              <a:rPr kumimoji="1" lang="en-US" altLang="zh-CN" sz="24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 + </a:t>
            </a:r>
            <a:r>
              <a:rPr kumimoji="1" lang="en-US" altLang="zh-CN" sz="2400" dirty="0" err="1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y</a:t>
            </a:r>
            <a:r>
              <a:rPr kumimoji="1" lang="en-US" altLang="zh-CN" sz="2400" baseline="-25000" dirty="0" err="1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p</a:t>
            </a:r>
            <a:r>
              <a:rPr kumimoji="1" lang="en-US" altLang="zh-CN" sz="24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</a:t>
            </a:r>
            <a:r>
              <a:rPr kumimoji="1" lang="en-US" altLang="zh-CN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</a:p>
        </p:txBody>
      </p:sp>
      <p:sp>
        <p:nvSpPr>
          <p:cNvPr id="9" name="矩形 8"/>
          <p:cNvSpPr/>
          <p:nvPr/>
        </p:nvSpPr>
        <p:spPr>
          <a:xfrm>
            <a:off x="1971039" y="3795741"/>
            <a:ext cx="217424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齐次解   特解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85694" y="681004"/>
            <a:ext cx="5059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zh-CN" altLang="en-US" sz="3200" dirty="0">
                <a:latin typeface="Adobe 黑体 Std R" pitchFamily="34" charset="-122"/>
                <a:ea typeface="Adobe 黑体 Std R" pitchFamily="34" charset="-122"/>
              </a:rPr>
              <a:t>齐次解是齐次微分方程的解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84528" y="2139968"/>
          <a:ext cx="7781591" cy="650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0" name="Equation" r:id="rId3" imgW="2844800" imgH="241300" progId="Equation.DSMT4">
                  <p:embed/>
                </p:oleObj>
              </mc:Choice>
              <mc:Fallback>
                <p:oleObj name="Equation" r:id="rId3" imgW="2844800" imgH="241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28" y="2139968"/>
                        <a:ext cx="7781591" cy="6507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85694" y="681004"/>
            <a:ext cx="5059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zh-CN" altLang="en-US" sz="3200" dirty="0">
                <a:latin typeface="Adobe 黑体 Std R" pitchFamily="34" charset="-122"/>
                <a:ea typeface="Adobe 黑体 Std R" pitchFamily="34" charset="-122"/>
              </a:rPr>
              <a:t>齐次解是齐次微分方程的解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9" b="2771"/>
          <a:stretch>
            <a:fillRect/>
          </a:stretch>
        </p:blipFill>
        <p:spPr bwMode="auto">
          <a:xfrm>
            <a:off x="865737" y="1348075"/>
            <a:ext cx="7127032" cy="358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11"/>
          <p:cNvSpPr>
            <a:spLocks noChangeShapeType="1"/>
          </p:cNvSpPr>
          <p:nvPr/>
        </p:nvSpPr>
        <p:spPr bwMode="auto">
          <a:xfrm>
            <a:off x="2340303" y="4443655"/>
            <a:ext cx="2735325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508" y="615583"/>
            <a:ext cx="7695610" cy="426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33" y="477192"/>
            <a:ext cx="8059335" cy="425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046911" y="2132546"/>
            <a:ext cx="209657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8508" y="1923997"/>
            <a:ext cx="7884753" cy="994234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zh-CN" altLang="en-US" sz="4800" b="1" dirty="0">
                <a:ln w="0"/>
                <a:solidFill>
                  <a:srgbClr val="4C6968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造字工房悦黑体验版常规体" pitchFamily="50" charset="-122"/>
                <a:ea typeface="造字工房悦黑体验版常规体" pitchFamily="50" charset="-122"/>
              </a:rPr>
              <a:t>第二章  连续系统的时域分析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29" y="268222"/>
            <a:ext cx="8132342" cy="475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47" y="1132104"/>
            <a:ext cx="8167804" cy="237567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3" b="2561"/>
          <a:stretch>
            <a:fillRect/>
          </a:stretch>
        </p:blipFill>
        <p:spPr bwMode="auto">
          <a:xfrm>
            <a:off x="1142359" y="355488"/>
            <a:ext cx="6407130" cy="457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24332" y="412201"/>
            <a:ext cx="339661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经典法求解小结</a:t>
            </a:r>
            <a:endParaRPr lang="zh-CN" altLang="en-US" sz="3600" dirty="0">
              <a:solidFill>
                <a:srgbClr val="CC660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0499" y="1348075"/>
            <a:ext cx="7650480" cy="944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zh-CN" altLang="en-US" sz="2800" dirty="0">
                <a:latin typeface="Adobe 黑体 Std R" pitchFamily="34" charset="-122"/>
                <a:ea typeface="Adobe 黑体 Std R" pitchFamily="34" charset="-122"/>
              </a:rPr>
              <a:t>齐次解：</a:t>
            </a:r>
          </a:p>
          <a:p>
            <a:pPr>
              <a:buFont typeface="Wingdings" pitchFamily="2" charset="2"/>
              <a:buNone/>
            </a:pPr>
            <a:r>
              <a:rPr lang="zh-CN" altLang="en-US" sz="2800" dirty="0" smtClean="0">
                <a:latin typeface="Adobe 黑体 Std R" pitchFamily="34" charset="-122"/>
                <a:ea typeface="Adobe 黑体 Std R" pitchFamily="34" charset="-122"/>
              </a:rPr>
              <a:t>　　由</a:t>
            </a:r>
            <a:r>
              <a:rPr lang="zh-CN" altLang="en-US" sz="2800" dirty="0">
                <a:latin typeface="Adobe 黑体 Std R" pitchFamily="34" charset="-122"/>
                <a:ea typeface="Adobe 黑体 Std R" pitchFamily="34" charset="-122"/>
              </a:rPr>
              <a:t>特征方程→求出特征根→写出齐次解形式</a:t>
            </a:r>
          </a:p>
        </p:txBody>
      </p:sp>
      <p:sp>
        <p:nvSpPr>
          <p:cNvPr id="4" name="矩形 3"/>
          <p:cNvSpPr/>
          <p:nvPr/>
        </p:nvSpPr>
        <p:spPr>
          <a:xfrm>
            <a:off x="941069" y="2715889"/>
            <a:ext cx="7243961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特  解：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　　根据</a:t>
            </a:r>
            <a:r>
              <a:rPr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微分方程右端函数式形式，设含待定</a:t>
            </a:r>
            <a:r>
              <a:rPr lang="zh-CN" altLang="en-US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系数</a:t>
            </a:r>
            <a:r>
              <a:rPr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的特解函数式→代入原方程，比较</a:t>
            </a:r>
            <a:r>
              <a:rPr lang="zh-CN" altLang="en-US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系数定</a:t>
            </a:r>
            <a:r>
              <a:rPr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出特解。</a:t>
            </a:r>
            <a:r>
              <a:rPr lang="zh-CN" altLang="en-US" sz="2800" b="1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注意常数情况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24332" y="412201"/>
            <a:ext cx="3396615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经典法求解小结</a:t>
            </a:r>
            <a:endParaRPr lang="zh-CN" altLang="en-US" sz="3600" dirty="0">
              <a:solidFill>
                <a:srgbClr val="CC660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2538" y="1995987"/>
            <a:ext cx="8278876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latin typeface="Adobe 黑体 Std R" pitchFamily="34" charset="-122"/>
                <a:ea typeface="Adobe 黑体 Std R" pitchFamily="34" charset="-122"/>
              </a:rPr>
              <a:t>全  解：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latin typeface="Adobe 黑体 Std R" pitchFamily="34" charset="-122"/>
                <a:ea typeface="Adobe 黑体 Std R" pitchFamily="34" charset="-122"/>
              </a:rPr>
              <a:t>　　齐</a:t>
            </a:r>
            <a:r>
              <a:rPr lang="zh-CN" altLang="en-US" sz="2800" dirty="0">
                <a:latin typeface="Adobe 黑体 Std R" pitchFamily="34" charset="-122"/>
                <a:ea typeface="Adobe 黑体 Std R" pitchFamily="34" charset="-122"/>
              </a:rPr>
              <a:t>次解</a:t>
            </a:r>
            <a:r>
              <a:rPr lang="en-US" altLang="zh-CN" sz="2800" dirty="0">
                <a:latin typeface="Adobe 黑体 Std R" pitchFamily="34" charset="-122"/>
                <a:ea typeface="Adobe 黑体 Std R" pitchFamily="34" charset="-122"/>
              </a:rPr>
              <a:t>+</a:t>
            </a:r>
            <a:r>
              <a:rPr lang="zh-CN" altLang="en-US" sz="2800" dirty="0">
                <a:latin typeface="Adobe 黑体 Std R" pitchFamily="34" charset="-122"/>
                <a:ea typeface="Adobe 黑体 Std R" pitchFamily="34" charset="-122"/>
              </a:rPr>
              <a:t>特解，由初始条件定出齐次解系数</a:t>
            </a:r>
            <a:r>
              <a:rPr lang="en-US" altLang="zh-CN" sz="2800" dirty="0">
                <a:latin typeface="Adobe 黑体 Std R" pitchFamily="34" charset="-122"/>
                <a:ea typeface="Adobe 黑体 Std R" pitchFamily="34" charset="-122"/>
              </a:rPr>
              <a:t>ci</a:t>
            </a:r>
            <a:r>
              <a:rPr lang="zh-CN" altLang="en-US" sz="2800" dirty="0">
                <a:latin typeface="Adobe 黑体 Std R" pitchFamily="34" charset="-122"/>
                <a:ea typeface="Adobe 黑体 Std R" pitchFamily="34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2112" y="484192"/>
            <a:ext cx="29260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系统响应划分</a:t>
            </a:r>
          </a:p>
        </p:txBody>
      </p:sp>
      <p:graphicFrame>
        <p:nvGraphicFramePr>
          <p:cNvPr id="8" name="图示 7"/>
          <p:cNvGraphicFramePr/>
          <p:nvPr/>
        </p:nvGraphicFramePr>
        <p:xfrm>
          <a:off x="1260450" y="1209909"/>
          <a:ext cx="6479120" cy="3933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 uiExpand="1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8557" y="606220"/>
            <a:ext cx="8422856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         </a:t>
            </a:r>
            <a:r>
              <a:rPr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(1)</a:t>
            </a:r>
            <a:r>
              <a:rPr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自由响应：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51933" y="1351536"/>
            <a:ext cx="7784765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800" dirty="0">
                <a:latin typeface="Adobe 黑体 Std R" pitchFamily="34" charset="-122"/>
                <a:ea typeface="Adobe 黑体 Std R" pitchFamily="34" charset="-122"/>
              </a:rPr>
              <a:t>也称固有响应，由系统本身特性决定，与外加激励形式无关。对应于齐次解。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87008" y="2859870"/>
            <a:ext cx="5906274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 dirty="0">
                <a:latin typeface="Courier New" pitchFamily="49" charset="0"/>
                <a:ea typeface="楷体_GB2312" pitchFamily="49" charset="-122"/>
              </a:rPr>
              <a:t>      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latin typeface="Adobe 黑体 Std R" pitchFamily="34" charset="-122"/>
                <a:ea typeface="Adobe 黑体 Std R" pitchFamily="34" charset="-122"/>
              </a:rPr>
              <a:t>形式取决于外加激励。对应于特解。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zh-CN" sz="2800" dirty="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620401" y="2756211"/>
            <a:ext cx="2802833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强迫响应：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ldLvl="0" animBg="1"/>
      <p:bldP spid="4" grpId="0" bldLvl="0" animBg="1"/>
      <p:bldP spid="6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12538" y="1204095"/>
            <a:ext cx="2735629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(2</a:t>
            </a:r>
            <a:r>
              <a:rPr lang="en-US" altLang="zh-CN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)   </a:t>
            </a:r>
            <a:r>
              <a:rPr lang="zh-CN" altLang="en-US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暂态</a:t>
            </a:r>
            <a:r>
              <a:rPr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响应：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65308" y="2067976"/>
            <a:ext cx="8011465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latin typeface="Adobe 黑体 Std R" pitchFamily="34" charset="-122"/>
                <a:ea typeface="Adobe 黑体 Std R" pitchFamily="34" charset="-122"/>
              </a:rPr>
              <a:t>         是</a:t>
            </a:r>
            <a:r>
              <a:rPr lang="zh-CN" altLang="en-US" sz="2800" dirty="0">
                <a:latin typeface="Adobe 黑体 Std R" pitchFamily="34" charset="-122"/>
                <a:ea typeface="Adobe 黑体 Std R" pitchFamily="34" charset="-122"/>
              </a:rPr>
              <a:t>指激励信号接入一段时间内，完全响应中暂时出现的有关成分，随着时间</a:t>
            </a:r>
            <a:r>
              <a:rPr lang="en-US" altLang="zh-CN" sz="2800" dirty="0">
                <a:latin typeface="Adobe 黑体 Std R" pitchFamily="34" charset="-122"/>
                <a:ea typeface="Adobe 黑体 Std R" pitchFamily="34" charset="-122"/>
              </a:rPr>
              <a:t>t </a:t>
            </a:r>
            <a:r>
              <a:rPr lang="zh-CN" altLang="en-US" sz="2800" dirty="0">
                <a:latin typeface="Adobe 黑体 Std R" pitchFamily="34" charset="-122"/>
                <a:ea typeface="Adobe 黑体 Std R" pitchFamily="34" charset="-122"/>
              </a:rPr>
              <a:t>增加，它将消失。对应于齐次解。 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972489" y="305734"/>
            <a:ext cx="74980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当激励是阶跃函数或有始的周期函数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ldLvl="0" animBg="1"/>
      <p:bldP spid="11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12538" y="1204095"/>
            <a:ext cx="2735629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(2)   </a:t>
            </a:r>
            <a:r>
              <a:rPr lang="zh-CN" altLang="en-US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稳态响应</a:t>
            </a:r>
            <a:r>
              <a:rPr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：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65308" y="2067976"/>
            <a:ext cx="7318242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latin typeface="Adobe 黑体 Std R" pitchFamily="34" charset="-122"/>
                <a:ea typeface="Adobe 黑体 Std R" pitchFamily="34" charset="-122"/>
              </a:rPr>
              <a:t>          随着</a:t>
            </a:r>
            <a:r>
              <a:rPr lang="zh-CN" altLang="en-US" sz="2800" dirty="0">
                <a:latin typeface="Adobe 黑体 Std R" pitchFamily="34" charset="-122"/>
                <a:ea typeface="Adobe 黑体 Std R" pitchFamily="34" charset="-122"/>
              </a:rPr>
              <a:t>时间</a:t>
            </a:r>
            <a:r>
              <a:rPr lang="en-US" altLang="zh-CN" sz="2800" dirty="0">
                <a:latin typeface="Adobe 黑体 Std R" pitchFamily="34" charset="-122"/>
                <a:ea typeface="Adobe 黑体 Std R" pitchFamily="34" charset="-122"/>
              </a:rPr>
              <a:t>t </a:t>
            </a:r>
            <a:r>
              <a:rPr lang="zh-CN" altLang="en-US" sz="2800" dirty="0">
                <a:latin typeface="Adobe 黑体 Std R" pitchFamily="34" charset="-122"/>
                <a:ea typeface="Adobe 黑体 Std R" pitchFamily="34" charset="-122"/>
              </a:rPr>
              <a:t>增加，呈现等幅振荡的那部分响应分量即得稳态响应分量。对应于特解。 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972489" y="305734"/>
            <a:ext cx="74980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当激励是阶跃函数或有始的周期函数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" t="2157" r="1910" b="4374"/>
          <a:stretch>
            <a:fillRect/>
          </a:stretch>
        </p:blipFill>
        <p:spPr bwMode="auto">
          <a:xfrm>
            <a:off x="290989" y="312157"/>
            <a:ext cx="8562022" cy="441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/>
        </p:nvGraphicFramePr>
        <p:xfrm>
          <a:off x="1404430" y="1060114"/>
          <a:ext cx="6623101" cy="3887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1980352" y="268222"/>
            <a:ext cx="5615238" cy="760234"/>
          </a:xfrm>
        </p:spPr>
        <p:txBody>
          <a:bodyPr>
            <a:normAutofit/>
          </a:bodyPr>
          <a:lstStyle/>
          <a:p>
            <a:pPr algn="ctr"/>
            <a:r>
              <a:rPr kumimoji="1" lang="zh-CN" altLang="en-US" sz="3600" b="1" dirty="0" smtClean="0">
                <a:ln w="0"/>
                <a:solidFill>
                  <a:srgbClr val="4C6968"/>
                </a:solidFill>
                <a:effectLst/>
                <a:latin typeface="造字工房悦黑体验版常规体" pitchFamily="50" charset="-122"/>
                <a:ea typeface="造字工房悦黑体验版常规体" pitchFamily="50" charset="-122"/>
              </a:rPr>
              <a:t>主要内容</a:t>
            </a:r>
            <a:endParaRPr kumimoji="1" lang="zh-CN" altLang="en-US" sz="3600" b="1" dirty="0">
              <a:ln w="0"/>
              <a:solidFill>
                <a:srgbClr val="4C6968"/>
              </a:solidFill>
              <a:effectLst/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57277" y="340212"/>
            <a:ext cx="4823345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二、</a:t>
            </a:r>
            <a:r>
              <a:rPr lang="en-US" altLang="zh-CN" sz="3600" dirty="0">
                <a:latin typeface="Adobe 黑体 Std R" pitchFamily="34" charset="-122"/>
                <a:ea typeface="Adobe 黑体 Std R" pitchFamily="34" charset="-122"/>
              </a:rPr>
              <a:t>0-</a:t>
            </a: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和</a:t>
            </a:r>
            <a:r>
              <a:rPr lang="en-US" altLang="zh-CN" sz="3600" dirty="0">
                <a:latin typeface="Adobe 黑体 Std R" pitchFamily="34" charset="-122"/>
                <a:ea typeface="Adobe 黑体 Std R" pitchFamily="34" charset="-122"/>
              </a:rPr>
              <a:t>0+</a:t>
            </a: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值 </a:t>
            </a:r>
          </a:p>
        </p:txBody>
      </p:sp>
      <p:sp>
        <p:nvSpPr>
          <p:cNvPr id="3" name="矩形 2"/>
          <p:cNvSpPr/>
          <p:nvPr/>
        </p:nvSpPr>
        <p:spPr>
          <a:xfrm>
            <a:off x="828508" y="1379697"/>
            <a:ext cx="7702954" cy="1754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latin typeface="Adobe 黑体 Std R" pitchFamily="34" charset="-122"/>
                <a:ea typeface="Adobe 黑体 Std R" pitchFamily="34" charset="-122"/>
              </a:rPr>
              <a:t>         我们</a:t>
            </a:r>
            <a:r>
              <a:rPr lang="zh-CN" altLang="en-US" sz="2800" dirty="0">
                <a:latin typeface="Adobe 黑体 Std R" pitchFamily="34" charset="-122"/>
                <a:ea typeface="Adobe 黑体 Std R" pitchFamily="34" charset="-122"/>
              </a:rPr>
              <a:t>一般将激励信号加入的时刻定义为</a:t>
            </a:r>
            <a:r>
              <a:rPr lang="en-US" altLang="zh-CN" sz="2800" dirty="0">
                <a:latin typeface="Adobe 黑体 Std R" pitchFamily="34" charset="-122"/>
                <a:ea typeface="Adobe 黑体 Std R" pitchFamily="34" charset="-122"/>
              </a:rPr>
              <a:t>t=0 </a:t>
            </a:r>
            <a:r>
              <a:rPr lang="zh-CN" altLang="en-US" sz="2800" dirty="0">
                <a:latin typeface="Adobe 黑体 Std R" pitchFamily="34" charset="-122"/>
                <a:ea typeface="Adobe 黑体 Std R" pitchFamily="34" charset="-122"/>
              </a:rPr>
              <a:t>，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latin typeface="Adobe 黑体 Std R" pitchFamily="34" charset="-122"/>
                <a:ea typeface="Adobe 黑体 Std R" pitchFamily="34" charset="-122"/>
              </a:rPr>
              <a:t>响应为    </a:t>
            </a:r>
            <a:r>
              <a:rPr lang="zh-CN" altLang="en-US" sz="2800" dirty="0" smtClean="0">
                <a:latin typeface="Adobe 黑体 Std R" pitchFamily="34" charset="-122"/>
                <a:ea typeface="Adobe 黑体 Std R" pitchFamily="34" charset="-122"/>
              </a:rPr>
              <a:t>       时</a:t>
            </a:r>
            <a:r>
              <a:rPr lang="zh-CN" altLang="en-US" sz="2800" dirty="0">
                <a:latin typeface="Adobe 黑体 Std R" pitchFamily="34" charset="-122"/>
                <a:ea typeface="Adobe 黑体 Std R" pitchFamily="34" charset="-122"/>
              </a:rPr>
              <a:t>的方程的解，初始条件</a:t>
            </a:r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352" y="2022841"/>
            <a:ext cx="918935" cy="51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476420" y="3075841"/>
          <a:ext cx="6254794" cy="928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9" name="Equation" r:id="rId5" imgW="2844800" imgH="419100" progId="Equation.DSMT4">
                  <p:embed/>
                </p:oleObj>
              </mc:Choice>
              <mc:Fallback>
                <p:oleObj name="Equation" r:id="rId5" imgW="2844800" imgH="419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420" y="3075841"/>
                        <a:ext cx="6254794" cy="9284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57277" y="340212"/>
            <a:ext cx="4823345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二、</a:t>
            </a:r>
            <a:r>
              <a:rPr lang="en-US" altLang="zh-CN" sz="3600" dirty="0">
                <a:latin typeface="Adobe 黑体 Std R" pitchFamily="34" charset="-122"/>
                <a:ea typeface="Adobe 黑体 Std R" pitchFamily="34" charset="-122"/>
              </a:rPr>
              <a:t>0-</a:t>
            </a: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和</a:t>
            </a:r>
            <a:r>
              <a:rPr lang="en-US" altLang="zh-CN" sz="3600" dirty="0">
                <a:latin typeface="Adobe 黑体 Std R" pitchFamily="34" charset="-122"/>
                <a:ea typeface="Adobe 黑体 Std R" pitchFamily="34" charset="-122"/>
              </a:rPr>
              <a:t>0+</a:t>
            </a: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值 </a:t>
            </a:r>
          </a:p>
        </p:txBody>
      </p:sp>
      <p:sp>
        <p:nvSpPr>
          <p:cNvPr id="3" name="矩形 2"/>
          <p:cNvSpPr/>
          <p:nvPr/>
        </p:nvSpPr>
        <p:spPr>
          <a:xfrm>
            <a:off x="828508" y="1379697"/>
            <a:ext cx="7702954" cy="1200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latin typeface="Adobe 黑体 Std R" pitchFamily="34" charset="-122"/>
                <a:ea typeface="Adobe 黑体 Std R" pitchFamily="34" charset="-122"/>
              </a:rPr>
              <a:t>         </a:t>
            </a:r>
            <a:r>
              <a:rPr lang="en-US" altLang="zh-CN" sz="2800" dirty="0">
                <a:latin typeface="Adobe 黑体 Std R" pitchFamily="34" charset="-122"/>
                <a:ea typeface="Adobe 黑体 Std R" pitchFamily="34" charset="-122"/>
              </a:rPr>
              <a:t>t=0-</a:t>
            </a:r>
            <a:r>
              <a:rPr lang="zh-CN" altLang="en-US" sz="2800" dirty="0">
                <a:latin typeface="Adobe 黑体 Std R" pitchFamily="34" charset="-122"/>
                <a:ea typeface="Adobe 黑体 Std R" pitchFamily="34" charset="-122"/>
              </a:rPr>
              <a:t>时，激励未接入，</a:t>
            </a:r>
            <a:r>
              <a:rPr lang="en-US" altLang="zh-CN" sz="2800" dirty="0">
                <a:latin typeface="Adobe 黑体 Std R" pitchFamily="34" charset="-122"/>
                <a:ea typeface="Adobe 黑体 Std R" pitchFamily="34" charset="-122"/>
              </a:rPr>
              <a:t>y(0-)</a:t>
            </a:r>
            <a:r>
              <a:rPr lang="zh-CN" altLang="en-US" sz="2800" dirty="0">
                <a:latin typeface="Adobe 黑体 Std R" pitchFamily="34" charset="-122"/>
                <a:ea typeface="Adobe 黑体 Std R" pitchFamily="34" charset="-122"/>
              </a:rPr>
              <a:t>、</a:t>
            </a:r>
            <a:r>
              <a:rPr lang="en-US" altLang="zh-CN" sz="2800" dirty="0">
                <a:latin typeface="Adobe 黑体 Std R" pitchFamily="34" charset="-122"/>
                <a:ea typeface="Adobe 黑体 Std R" pitchFamily="34" charset="-122"/>
              </a:rPr>
              <a:t>y’(0-)…</a:t>
            </a:r>
            <a:r>
              <a:rPr lang="zh-CN" altLang="en-US" sz="2800" dirty="0">
                <a:latin typeface="Adobe 黑体 Std R" pitchFamily="34" charset="-122"/>
                <a:ea typeface="Adobe 黑体 Std R" pitchFamily="34" charset="-122"/>
              </a:rPr>
              <a:t>，反映系统的历史情况。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68557" y="2858870"/>
            <a:ext cx="7230865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    </a:t>
            </a:r>
            <a:r>
              <a:rPr kumimoji="1" lang="zh-CN" altLang="en-US" sz="2800" b="1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初始条件的确定是要解决的问题。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20126" y="3687124"/>
            <a:ext cx="8222746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求解微分方程时，要先从</a:t>
            </a:r>
            <a:r>
              <a:rPr kumimoji="1" lang="en-US" altLang="zh-CN" sz="2800" b="1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y</a:t>
            </a:r>
            <a:r>
              <a:rPr kumimoji="1" lang="en-US" altLang="zh-CN" sz="2800" b="1" baseline="30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(j)</a:t>
            </a:r>
            <a:r>
              <a:rPr kumimoji="1" lang="en-US" altLang="zh-CN" sz="2800" b="1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(0-)               y</a:t>
            </a:r>
            <a:r>
              <a:rPr kumimoji="1" lang="en-US" altLang="zh-CN" sz="2800" b="1" baseline="30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(j)</a:t>
            </a:r>
            <a:r>
              <a:rPr kumimoji="1" lang="en-US" altLang="zh-CN" sz="2800" b="1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(0+)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6155784" y="3998197"/>
            <a:ext cx="1214137" cy="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CC660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bldLvl="0" animBg="1"/>
      <p:bldP spid="9" grpId="0" bldLvl="0" animBg="1"/>
      <p:bldP spid="10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68912" y="353540"/>
            <a:ext cx="1101090" cy="64008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2"/>
                <a:ea typeface="Adobe 黑体 Std R" pitchFamily="34" charset="-122"/>
              </a:rPr>
              <a:t>实例</a:t>
            </a:r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810553" y="1073207"/>
            <a:ext cx="7694300" cy="43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8" rIns="91417" bIns="45708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2800" dirty="0">
                <a:latin typeface="Adobe 黑体 Std R" pitchFamily="34" charset="-122"/>
                <a:ea typeface="Adobe 黑体 Std R" pitchFamily="34" charset="-122"/>
              </a:rPr>
              <a:t>例</a:t>
            </a:r>
            <a:r>
              <a:rPr lang="en-US" altLang="zh-CN" sz="2800" dirty="0">
                <a:latin typeface="Adobe 黑体 Std R" pitchFamily="34" charset="-122"/>
                <a:ea typeface="Adobe 黑体 Std R" pitchFamily="34" charset="-122"/>
              </a:rPr>
              <a:t>2.1-3 </a:t>
            </a:r>
            <a:r>
              <a:rPr lang="zh-CN" altLang="en-US" sz="2800" dirty="0">
                <a:latin typeface="Adobe 黑体 Std R" pitchFamily="34" charset="-122"/>
                <a:ea typeface="Adobe 黑体 Std R" pitchFamily="34" charset="-122"/>
              </a:rPr>
              <a:t>描述某</a:t>
            </a:r>
            <a:r>
              <a:rPr lang="en-US" altLang="zh-CN" sz="2800" dirty="0">
                <a:latin typeface="Adobe 黑体 Std R" pitchFamily="34" charset="-122"/>
                <a:ea typeface="Adobe 黑体 Std R" pitchFamily="34" charset="-122"/>
              </a:rPr>
              <a:t>LTI</a:t>
            </a:r>
            <a:r>
              <a:rPr lang="zh-CN" altLang="en-US" sz="2800" dirty="0">
                <a:latin typeface="Adobe 黑体 Std R" pitchFamily="34" charset="-122"/>
                <a:ea typeface="Adobe 黑体 Std R" pitchFamily="34" charset="-122"/>
              </a:rPr>
              <a:t>系统的微分方程为</a:t>
            </a:r>
          </a:p>
        </p:txBody>
      </p: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12" y="1923997"/>
            <a:ext cx="7145537" cy="64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9"/>
          <p:cNvGrpSpPr/>
          <p:nvPr/>
        </p:nvGrpSpPr>
        <p:grpSpPr bwMode="auto">
          <a:xfrm>
            <a:off x="538394" y="2842120"/>
            <a:ext cx="8238618" cy="1232083"/>
            <a:chOff x="109" y="1210"/>
            <a:chExt cx="5836" cy="914"/>
          </a:xfrm>
        </p:grpSpPr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109" y="1210"/>
              <a:ext cx="759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dobe 黑体 Std R" pitchFamily="34" charset="-122"/>
                  <a:ea typeface="Adobe 黑体 Std R" pitchFamily="34" charset="-122"/>
                </a:rPr>
                <a:t>已知 </a:t>
              </a:r>
              <a:endParaRPr lang="zh-CN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黑体 Std R" pitchFamily="34" charset="-122"/>
                <a:ea typeface="Adobe 黑体 Std R" pitchFamily="34" charset="-122"/>
              </a:endParaRPr>
            </a:p>
          </p:txBody>
        </p:sp>
        <p:pic>
          <p:nvPicPr>
            <p:cNvPr id="15" name="图片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" y="1650"/>
              <a:ext cx="5797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68912" y="353540"/>
            <a:ext cx="1101090" cy="64008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2"/>
                <a:ea typeface="Adobe 黑体 Std R" pitchFamily="34" charset="-122"/>
              </a:rPr>
              <a:t>实例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48271" y="1162923"/>
            <a:ext cx="39166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lang="zh-CN" altLang="en-US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、将激励代入微分方程</a:t>
            </a:r>
            <a:endParaRPr lang="zh-CN" altLang="en-US" sz="2800" dirty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43" y="1686014"/>
            <a:ext cx="5655292" cy="61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887867" y="2480759"/>
            <a:ext cx="51612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根据微分方程奇异函数对等原理</a:t>
            </a:r>
          </a:p>
        </p:txBody>
      </p:sp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01" y="3200662"/>
            <a:ext cx="2428415" cy="50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972489" y="3200662"/>
            <a:ext cx="16052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所以可设</a:t>
            </a: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1404430" y="3938954"/>
          <a:ext cx="5838127" cy="648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5" name="Equation" r:id="rId6" imgW="2171700" imgH="241300" progId="Equation.DSMT4">
                  <p:embed/>
                </p:oleObj>
              </mc:Choice>
              <mc:Fallback>
                <p:oleObj name="Equation" r:id="rId6" imgW="2171700" imgH="241300" progId="Equation.DSMT4">
                  <p:embed/>
                  <p:pic>
                    <p:nvPicPr>
                      <p:cNvPr id="0" name="图片 52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430" y="3938954"/>
                        <a:ext cx="5838127" cy="6486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 bldLvl="0" animBg="1"/>
      <p:bldP spid="13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68912" y="353540"/>
            <a:ext cx="1101090" cy="64008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2"/>
                <a:ea typeface="Adobe 黑体 Std R" pitchFamily="34" charset="-122"/>
              </a:rPr>
              <a:t>实例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48271" y="1162923"/>
            <a:ext cx="7162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lang="zh-CN" altLang="en-US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、</a:t>
            </a:r>
            <a:endParaRPr lang="zh-CN" altLang="en-US" sz="2800" dirty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70" y="1146487"/>
            <a:ext cx="7702954" cy="53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2412293" y="1780016"/>
          <a:ext cx="3624955" cy="2961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1" name="Equation" r:id="rId5" imgW="1739900" imgH="1422400" progId="Equation.DSMT4">
                  <p:embed/>
                </p:oleObj>
              </mc:Choice>
              <mc:Fallback>
                <p:oleObj name="Equation" r:id="rId5" imgW="1739900" imgH="142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2293" y="1780016"/>
                        <a:ext cx="3624955" cy="2961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68912" y="353540"/>
            <a:ext cx="1101090" cy="64008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2"/>
                <a:ea typeface="Adobe 黑体 Std R" pitchFamily="34" charset="-122"/>
              </a:rPr>
              <a:t>实例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48272" y="1162923"/>
            <a:ext cx="7739210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3</a:t>
            </a:r>
            <a:r>
              <a:rPr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、将</a:t>
            </a:r>
            <a:r>
              <a:rPr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y(t)</a:t>
            </a:r>
            <a:r>
              <a:rPr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与各阶导数代入系统的微分方程，根据奇异函数对等原理求出           中的待定系数</a:t>
            </a:r>
          </a:p>
        </p:txBody>
      </p:sp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029" y="1890083"/>
            <a:ext cx="718959" cy="49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877087" y="2571909"/>
          <a:ext cx="7676841" cy="1009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2" name="Equation" r:id="rId5" imgW="3670300" imgH="482600" progId="Equation.DSMT4">
                  <p:embed/>
                </p:oleObj>
              </mc:Choice>
              <mc:Fallback>
                <p:oleObj name="Equation" r:id="rId5" imgW="3670300" imgH="482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087" y="2571909"/>
                        <a:ext cx="7676841" cy="10094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756518" y="3651762"/>
            <a:ext cx="8940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可得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020585" y="3903625"/>
          <a:ext cx="2699671" cy="490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3" name="Equation" r:id="rId7" imgW="1116965" imgH="203200" progId="Equation.DSMT4">
                  <p:embed/>
                </p:oleObj>
              </mc:Choice>
              <mc:Fallback>
                <p:oleObj name="Equation" r:id="rId7" imgW="1116965" imgH="203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0585" y="3903625"/>
                        <a:ext cx="2699671" cy="490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68912" y="353540"/>
            <a:ext cx="1101090" cy="64008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2"/>
                <a:ea typeface="Adobe 黑体 Std R" pitchFamily="34" charset="-122"/>
              </a:rPr>
              <a:t>实例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48271" y="1162923"/>
            <a:ext cx="7162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4</a:t>
            </a:r>
            <a:r>
              <a:rPr lang="zh-CN" altLang="en-US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、</a:t>
            </a:r>
            <a:endParaRPr lang="zh-CN" altLang="en-US" sz="2800" dirty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15" y="1139478"/>
            <a:ext cx="7623426" cy="1093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116515" y="2499919"/>
          <a:ext cx="6638873" cy="739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6" name="Equation" r:id="rId5" imgW="3187700" imgH="355600" progId="Equation.DSMT4">
                  <p:embed/>
                </p:oleObj>
              </mc:Choice>
              <mc:Fallback>
                <p:oleObj name="Equation" r:id="rId5" imgW="3187700" imgH="355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515" y="2499919"/>
                        <a:ext cx="6638873" cy="7395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102276" y="3507782"/>
          <a:ext cx="4608962" cy="528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7" name="Equation" r:id="rId7" imgW="1993900" imgH="228600" progId="Equation.DSMT4">
                  <p:embed/>
                </p:oleObj>
              </mc:Choice>
              <mc:Fallback>
                <p:oleObj name="Equation" r:id="rId7" imgW="19939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2276" y="3507782"/>
                        <a:ext cx="4608962" cy="5285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68912" y="353540"/>
            <a:ext cx="1101090" cy="64008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2"/>
                <a:ea typeface="Adobe 黑体 Std R" pitchFamily="34" charset="-122"/>
              </a:rPr>
              <a:t>实例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48271" y="1162923"/>
            <a:ext cx="7162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4</a:t>
            </a:r>
            <a:r>
              <a:rPr lang="zh-CN" altLang="en-US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、</a:t>
            </a:r>
            <a:endParaRPr lang="zh-CN" altLang="en-US" sz="2800" dirty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15" y="1139478"/>
            <a:ext cx="7623426" cy="1093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396567" y="3651762"/>
          <a:ext cx="8543403" cy="739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0" name="Equation" r:id="rId5" imgW="4102100" imgH="355600" progId="Equation.DSMT4">
                  <p:embed/>
                </p:oleObj>
              </mc:Choice>
              <mc:Fallback>
                <p:oleObj name="Equation" r:id="rId5" imgW="4102100" imgH="355600" progId="Equation.DSMT4">
                  <p:embed/>
                  <p:pic>
                    <p:nvPicPr>
                      <p:cNvPr id="0" name="图片 563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567" y="3651762"/>
                        <a:ext cx="8543403" cy="7395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2196323" y="4487733"/>
          <a:ext cx="4461361" cy="55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1" name="Equation" r:id="rId7" imgW="1930400" imgH="241300" progId="Equation.DSMT4">
                  <p:embed/>
                </p:oleObj>
              </mc:Choice>
              <mc:Fallback>
                <p:oleObj name="Equation" r:id="rId7" imgW="1930400" imgH="241300" progId="Equation.DSMT4">
                  <p:embed/>
                  <p:pic>
                    <p:nvPicPr>
                      <p:cNvPr id="0" name="图片 563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6323" y="4487733"/>
                        <a:ext cx="4461361" cy="55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1261516" y="2270712"/>
          <a:ext cx="6638873" cy="739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2" name="Equation" r:id="rId9" imgW="3187700" imgH="355600" progId="Equation.DSMT4">
                  <p:embed/>
                </p:oleObj>
              </mc:Choice>
              <mc:Fallback>
                <p:oleObj name="Equation" r:id="rId9" imgW="3187700" imgH="355600" progId="Equation.DSMT4">
                  <p:embed/>
                  <p:pic>
                    <p:nvPicPr>
                      <p:cNvPr id="0" name="图片 563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516" y="2270712"/>
                        <a:ext cx="6638873" cy="7395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2196323" y="3023002"/>
          <a:ext cx="4608962" cy="528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3" name="Equation" r:id="rId11" imgW="1993900" imgH="228600" progId="Equation.DSMT4">
                  <p:embed/>
                </p:oleObj>
              </mc:Choice>
              <mc:Fallback>
                <p:oleObj name="Equation" r:id="rId11" imgW="1993900" imgH="228600" progId="Equation.DSMT4">
                  <p:embed/>
                  <p:pic>
                    <p:nvPicPr>
                      <p:cNvPr id="0" name="图片 563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6323" y="3023002"/>
                        <a:ext cx="4608962" cy="5285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68912" y="353540"/>
            <a:ext cx="1101090" cy="64008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2"/>
                <a:ea typeface="Adobe 黑体 Std R" pitchFamily="34" charset="-122"/>
              </a:rPr>
              <a:t>实例</a:t>
            </a:r>
          </a:p>
        </p:txBody>
      </p:sp>
      <p:sp>
        <p:nvSpPr>
          <p:cNvPr id="2" name="矩形 1"/>
          <p:cNvSpPr/>
          <p:nvPr/>
        </p:nvSpPr>
        <p:spPr>
          <a:xfrm>
            <a:off x="968912" y="1708026"/>
            <a:ext cx="7006494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        当</a:t>
            </a:r>
            <a:r>
              <a:rPr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激励含有冲激函数及其导数时，系统响应及其</a:t>
            </a:r>
            <a:r>
              <a:rPr lang="zh-CN" altLang="en-US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导数可能</a:t>
            </a:r>
            <a:r>
              <a:rPr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从</a:t>
            </a:r>
            <a:r>
              <a:rPr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0</a:t>
            </a:r>
            <a:r>
              <a:rPr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-</a:t>
            </a:r>
            <a:r>
              <a:rPr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值到</a:t>
            </a:r>
            <a:r>
              <a:rPr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0</a:t>
            </a:r>
            <a:r>
              <a:rPr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+</a:t>
            </a:r>
            <a:r>
              <a:rPr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发生跳变。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64137" y="4227684"/>
            <a:ext cx="10972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电子板书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6420" y="245674"/>
            <a:ext cx="6258215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3600" dirty="0" smtClean="0">
                <a:latin typeface="Adobe 黑体 Std R" pitchFamily="34" charset="-122"/>
                <a:ea typeface="Adobe 黑体 Std R" pitchFamily="34" charset="-122"/>
              </a:rPr>
              <a:t>零输入响应</a:t>
            </a: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和零状态响应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8557" y="1690583"/>
            <a:ext cx="7487976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 dirty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kumimoji="1" lang="en-US" altLang="zh-CN" sz="2800" b="1" dirty="0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800" dirty="0" smtClean="0">
                <a:latin typeface="Adobe 黑体 Std R" pitchFamily="34" charset="-122"/>
                <a:ea typeface="Adobe 黑体 Std R" pitchFamily="34" charset="-122"/>
              </a:rPr>
              <a:t>没有</a:t>
            </a:r>
            <a:r>
              <a:rPr lang="zh-CN" altLang="en-US" sz="2800" dirty="0">
                <a:latin typeface="Adobe 黑体 Std R" pitchFamily="34" charset="-122"/>
                <a:ea typeface="Adobe 黑体 Std R" pitchFamily="34" charset="-122"/>
              </a:rPr>
              <a:t>外加激励信号的作用，只由起始状态（起始时刻系统储能）所产生的响应。 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12538" y="3414622"/>
            <a:ext cx="7708585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 dirty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800" dirty="0">
                <a:latin typeface="Adobe 黑体 Std R" pitchFamily="34" charset="-122"/>
                <a:ea typeface="Adobe 黑体 Std R" pitchFamily="34" charset="-122"/>
              </a:rPr>
              <a:t>不考虑原始时刻系统储能的作用（起始状态等于零），由系统的外加激励信号产生的响应。 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2538" y="1171598"/>
            <a:ext cx="4621168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零输入响应：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12538" y="2859870"/>
            <a:ext cx="2893299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零状态响应：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11" grpId="0" build="p"/>
      <p:bldP spid="12" grpId="0" build="p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6567" y="1780016"/>
            <a:ext cx="7884753" cy="994234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4800" b="1" dirty="0" smtClean="0">
                <a:solidFill>
                  <a:srgbClr val="AE620E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造字工房悦黑体验版常规体" pitchFamily="50" charset="-122"/>
                <a:ea typeface="造字工房悦黑体验版常规体" pitchFamily="50" charset="-122"/>
              </a:rPr>
              <a:t>2.0 </a:t>
            </a:r>
            <a:r>
              <a:rPr kumimoji="1" lang="zh-CN" altLang="en-US" sz="4800" b="1" dirty="0" smtClean="0">
                <a:solidFill>
                  <a:srgbClr val="AE620E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造字工房悦黑体验版常规体" pitchFamily="50" charset="-122"/>
                <a:ea typeface="造字工房悦黑体验版常规体" pitchFamily="50" charset="-122"/>
              </a:rPr>
              <a:t>引言</a:t>
            </a:r>
            <a:endParaRPr lang="zh-CN" altLang="en-US" sz="4800" b="1" dirty="0">
              <a:solidFill>
                <a:srgbClr val="AE620E"/>
              </a:solidFill>
              <a:effectLst>
                <a:reflection blurRad="6350" stA="50000" endA="300" endPos="50000" dist="60007" dir="5400000" sy="-100000" algn="bl" rotWithShape="0"/>
              </a:effectLst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4479" y="412202"/>
            <a:ext cx="74980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经典法求解零输入响应、零状态响应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r="3826" b="2303"/>
          <a:stretch>
            <a:fillRect/>
          </a:stretch>
        </p:blipFill>
        <p:spPr bwMode="auto">
          <a:xfrm>
            <a:off x="257543" y="1132104"/>
            <a:ext cx="8606617" cy="37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" t="-2540" r="1542" b="2540"/>
          <a:stretch>
            <a:fillRect/>
          </a:stretch>
        </p:blipFill>
        <p:spPr bwMode="auto">
          <a:xfrm>
            <a:off x="1188459" y="24959"/>
            <a:ext cx="6551110" cy="498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" r="5664"/>
          <a:stretch>
            <a:fillRect/>
          </a:stretch>
        </p:blipFill>
        <p:spPr bwMode="auto">
          <a:xfrm>
            <a:off x="1476420" y="207372"/>
            <a:ext cx="6592504" cy="476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1" b="2141"/>
          <a:stretch>
            <a:fillRect/>
          </a:stretch>
        </p:blipFill>
        <p:spPr bwMode="auto">
          <a:xfrm>
            <a:off x="1260450" y="268222"/>
            <a:ext cx="6047179" cy="473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396567" y="801742"/>
            <a:ext cx="8424816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 dirty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800" dirty="0">
                <a:latin typeface="Adobe 黑体 Std R" pitchFamily="34" charset="-122"/>
                <a:ea typeface="Adobe 黑体 Std R" pitchFamily="34" charset="-122"/>
              </a:rPr>
              <a:t>求解非齐次微分方程是比较烦琐的工作，所以引出</a:t>
            </a:r>
            <a:r>
              <a:rPr kumimoji="1" lang="zh-CN" altLang="en-US" sz="2800" b="1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卷积积分法</a:t>
            </a:r>
            <a:r>
              <a:rPr kumimoji="1"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endParaRPr kumimoji="1" lang="zh-CN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06" y="1747658"/>
            <a:ext cx="7645100" cy="88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24577" y="2920745"/>
            <a:ext cx="8568796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latin typeface="Adobe 黑体 Std R" pitchFamily="34" charset="-122"/>
                <a:ea typeface="Adobe 黑体 Std R" pitchFamily="34" charset="-122"/>
              </a:rPr>
              <a:t>系统的零状态响应</a:t>
            </a:r>
            <a:r>
              <a:rPr lang="en-US" altLang="zh-CN" sz="2800" dirty="0">
                <a:latin typeface="Adobe 黑体 Std R" pitchFamily="34" charset="-122"/>
                <a:ea typeface="Adobe 黑体 Std R" pitchFamily="34" charset="-122"/>
              </a:rPr>
              <a:t>=</a:t>
            </a:r>
            <a:r>
              <a:rPr lang="zh-CN" altLang="en-US" sz="2800" dirty="0">
                <a:latin typeface="Adobe 黑体 Std R" pitchFamily="34" charset="-122"/>
                <a:ea typeface="Adobe 黑体 Std R" pitchFamily="34" charset="-122"/>
              </a:rPr>
              <a:t>激励与系统冲激响应的卷积，即</a:t>
            </a:r>
          </a:p>
        </p:txBody>
      </p:sp>
      <p:pic>
        <p:nvPicPr>
          <p:cNvPr id="7" name="图片 6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274" y="3579772"/>
            <a:ext cx="3089495" cy="5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7480" y="1617345"/>
            <a:ext cx="3834765" cy="115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rgbClr val="F46970"/>
                </a:solidFill>
                <a:latin typeface="Segoe Script" charset="0"/>
                <a:ea typeface="Migraffiti" charset="0"/>
              </a:rPr>
              <a:t>THANKS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699792" y="2921341"/>
            <a:ext cx="4179497" cy="658520"/>
            <a:chOff x="2411760" y="2842401"/>
            <a:chExt cx="4680520" cy="737461"/>
          </a:xfrm>
        </p:grpSpPr>
        <p:sp>
          <p:nvSpPr>
            <p:cNvPr id="3" name="矩形 2"/>
            <p:cNvSpPr/>
            <p:nvPr/>
          </p:nvSpPr>
          <p:spPr>
            <a:xfrm>
              <a:off x="2411760" y="2860403"/>
              <a:ext cx="701457" cy="701457"/>
            </a:xfrm>
            <a:prstGeom prst="rect">
              <a:avLst/>
            </a:prstGeom>
            <a:solidFill>
              <a:srgbClr val="F2A8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十字形 3"/>
            <p:cNvSpPr/>
            <p:nvPr/>
          </p:nvSpPr>
          <p:spPr>
            <a:xfrm>
              <a:off x="5003634" y="2851091"/>
              <a:ext cx="720080" cy="720080"/>
            </a:xfrm>
            <a:prstGeom prst="plus">
              <a:avLst/>
            </a:prstGeom>
            <a:solidFill>
              <a:srgbClr val="67D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3689695" y="2842401"/>
              <a:ext cx="737461" cy="737461"/>
            </a:xfrm>
            <a:prstGeom prst="ellipse">
              <a:avLst/>
            </a:prstGeom>
            <a:solidFill>
              <a:srgbClr val="6BF2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>
              <a:off x="6300192" y="2869714"/>
              <a:ext cx="792088" cy="682834"/>
            </a:xfrm>
            <a:prstGeom prst="triangle">
              <a:avLst/>
            </a:prstGeom>
            <a:solidFill>
              <a:srgbClr val="FA9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8508" y="1923997"/>
            <a:ext cx="7884753" cy="994234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zh-CN" altLang="en-US" sz="4800" b="1" dirty="0">
                <a:ln w="0"/>
                <a:solidFill>
                  <a:srgbClr val="4C6968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造字工房悦黑体验版常规体" pitchFamily="50" charset="-122"/>
                <a:ea typeface="造字工房悦黑体验版常规体" pitchFamily="50" charset="-122"/>
              </a:rPr>
              <a:t>第二章  连续系统的时域分析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6567" y="1780016"/>
            <a:ext cx="7884753" cy="994234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4800" b="1" dirty="0">
                <a:solidFill>
                  <a:srgbClr val="AE620E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造字工房悦黑体验版常规体" pitchFamily="50" charset="-122"/>
                <a:ea typeface="造字工房悦黑体验版常规体" pitchFamily="50" charset="-122"/>
              </a:rPr>
              <a:t>2.2  </a:t>
            </a:r>
            <a:r>
              <a:rPr kumimoji="1" lang="zh-CN" altLang="en-US" sz="4800" b="1" dirty="0">
                <a:solidFill>
                  <a:srgbClr val="AE620E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造字工房悦黑体验版常规体" pitchFamily="50" charset="-122"/>
                <a:ea typeface="造字工房悦黑体验版常规体" pitchFamily="50" charset="-122"/>
              </a:rPr>
              <a:t>冲激响应和阶跃响应</a:t>
            </a:r>
            <a:endParaRPr lang="zh-CN" altLang="en-US" sz="4800" b="1" dirty="0">
              <a:solidFill>
                <a:srgbClr val="AE620E"/>
              </a:solidFill>
              <a:effectLst>
                <a:reflection blurRad="6350" stA="50000" endA="300" endPos="50000" dist="60007" dir="5400000" sy="-100000" algn="bl" rotWithShape="0"/>
              </a:effectLst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04430" y="268222"/>
            <a:ext cx="5625377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一、冲激响应</a:t>
            </a:r>
          </a:p>
        </p:txBody>
      </p:sp>
      <p:sp>
        <p:nvSpPr>
          <p:cNvPr id="3" name="矩形 2"/>
          <p:cNvSpPr/>
          <p:nvPr/>
        </p:nvSpPr>
        <p:spPr>
          <a:xfrm>
            <a:off x="684528" y="1276085"/>
            <a:ext cx="7343003" cy="2651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800" dirty="0" smtClean="0">
                <a:latin typeface="Adobe 黑体 Std R" pitchFamily="34" charset="-122"/>
                <a:ea typeface="Adobe 黑体 Std R" pitchFamily="34" charset="-122"/>
              </a:rPr>
              <a:t>         由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单位冲激函数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δ(t)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所引起的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零状态响应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称为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单位冲激响应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，简称冲激响应，记为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h(t)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。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h(t)=T[{0},δ(t)]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8557" y="470836"/>
            <a:ext cx="8350866" cy="2650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        由于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冲激函数及其各阶导数仅在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t=0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处作用，而在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t&gt;0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的区间恒为零。也就是说，激励</a:t>
            </a:r>
            <a:r>
              <a:rPr kumimoji="1" lang="zh-CN" altLang="en-US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信号的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作用是在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t=0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的瞬间给系统输入了若干能量，贮存在系统的各贮能元件中，而在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t&gt;0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系统的激励为零，只有冲激引入的那些贮能在起作用，</a:t>
            </a:r>
          </a:p>
        </p:txBody>
      </p:sp>
      <p:sp>
        <p:nvSpPr>
          <p:cNvPr id="4" name="矩形 3"/>
          <p:cNvSpPr/>
          <p:nvPr/>
        </p:nvSpPr>
        <p:spPr>
          <a:xfrm>
            <a:off x="468557" y="3147831"/>
            <a:ext cx="7846934" cy="115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因而，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系统的冲激响应由上述贮能唯一地确定。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56381" y="4371665"/>
          <a:ext cx="7975218" cy="536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7" name="Equation" r:id="rId4" imgW="3568700" imgH="241300" progId="Equation.DSMT4">
                  <p:embed/>
                </p:oleObj>
              </mc:Choice>
              <mc:Fallback>
                <p:oleObj name="Equation" r:id="rId4" imgW="35687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381" y="4371665"/>
                        <a:ext cx="7975218" cy="53644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1326" y="196231"/>
            <a:ext cx="5625377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系统数学模型的时域</a:t>
            </a:r>
            <a:r>
              <a:rPr lang="zh-CN" altLang="en-US" sz="3600" dirty="0" smtClean="0">
                <a:latin typeface="Adobe 黑体 Std R" pitchFamily="34" charset="-122"/>
                <a:ea typeface="Adobe 黑体 Std R" pitchFamily="34" charset="-122"/>
              </a:rPr>
              <a:t>表示</a:t>
            </a:r>
            <a:endParaRPr lang="en-US" altLang="zh-CN" sz="3600" dirty="0" smtClean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538" y="1132104"/>
            <a:ext cx="7918925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        时域分析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方法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: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不涉及任何变换，直接求解系统的微分、积分方程式，这种方法比较直观，物理概念比较清楚，是学习各种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变换域方法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的基础。</a:t>
            </a:r>
            <a:r>
              <a:rPr kumimoji="1" lang="zh-CN" altLang="en-US" sz="2800" dirty="0">
                <a:solidFill>
                  <a:srgbClr val="FFFFFF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endParaRPr lang="zh-CN" altLang="en-US" sz="2800" dirty="0">
              <a:latin typeface="Adobe 黑体 Std R" pitchFamily="34" charset="-122"/>
              <a:ea typeface="Adobe 黑体 Std R" pitchFamily="34" charset="-122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84" y="2643899"/>
            <a:ext cx="5389819" cy="108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977992" y="4083704"/>
            <a:ext cx="69392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本课程中我们主要讨论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输入、输出描述法。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4552" y="340212"/>
            <a:ext cx="8566837" cy="2651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例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1 </a:t>
            </a:r>
            <a:endParaRPr kumimoji="1" lang="en-US" altLang="zh-CN" sz="2800" dirty="0" smtClean="0">
              <a:solidFill>
                <a:srgbClr val="CC6600"/>
              </a:solidFill>
              <a:latin typeface="Adobe 黑体 Std R" pitchFamily="34" charset="-122"/>
              <a:ea typeface="Adobe 黑体 Std R" pitchFamily="34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en-US" altLang="zh-CN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    </a:t>
            </a:r>
            <a:r>
              <a:rPr kumimoji="1" lang="zh-CN" altLang="en-US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描述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某系统的微分方程</a:t>
            </a:r>
            <a:r>
              <a:rPr kumimoji="1" lang="zh-CN" altLang="en-US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为</a:t>
            </a:r>
            <a:r>
              <a:rPr kumimoji="1" lang="en-US" altLang="zh-CN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y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”(t)+5y’(t)+6y(t)=f(t)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求其冲激响应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h(t)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。 </a:t>
            </a:r>
          </a:p>
        </p:txBody>
      </p:sp>
      <p:sp>
        <p:nvSpPr>
          <p:cNvPr id="4" name="矩形 3"/>
          <p:cNvSpPr/>
          <p:nvPr/>
        </p:nvSpPr>
        <p:spPr>
          <a:xfrm>
            <a:off x="1548411" y="2211958"/>
            <a:ext cx="6479120" cy="329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解</a:t>
            </a:r>
            <a:r>
              <a:rPr kumimoji="1" lang="zh-CN" altLang="en-US" sz="2800" dirty="0">
                <a:solidFill>
                  <a:srgbClr val="3333CC"/>
                </a:solidFill>
                <a:latin typeface="Adobe 黑体 Std R" pitchFamily="34" charset="-122"/>
                <a:ea typeface="Adobe 黑体 Std R" pitchFamily="34" charset="-122"/>
              </a:rPr>
              <a:t>  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根据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h(t)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的定义 有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          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h</a:t>
            </a:r>
            <a:r>
              <a:rPr kumimoji="1" lang="en-US" altLang="zh-CN" sz="2800" i="1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”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 + 5h</a:t>
            </a:r>
            <a:r>
              <a:rPr kumimoji="1" lang="en-US" altLang="zh-CN" sz="2800" i="1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’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 + 6h(t) = δ(t)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           h’(0-) = h(0-) = 0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    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先求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h’(0+)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和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h(0+)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40547" y="628173"/>
            <a:ext cx="7990915" cy="3931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        因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方程右端有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δ(t)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，故利用奇异函数对等原理。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h</a:t>
            </a:r>
            <a:r>
              <a:rPr kumimoji="1" lang="en-US" altLang="zh-CN" sz="2800" i="1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”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(t)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中含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δ(t)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，可设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h”(t)=</a:t>
            </a:r>
            <a:r>
              <a:rPr kumimoji="1" lang="en-US" altLang="zh-CN" sz="2800" dirty="0" err="1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aδ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(t)+r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0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(t),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从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-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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到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t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积分</a:t>
            </a:r>
            <a:r>
              <a:rPr kumimoji="1" lang="zh-CN" altLang="en-US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得</a:t>
            </a:r>
            <a:r>
              <a:rPr kumimoji="1" lang="en-US" altLang="zh-CN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h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’(t)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和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h(t)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，将其代入微分方程，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求得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a=1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,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而后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对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h</a:t>
            </a:r>
            <a:r>
              <a:rPr kumimoji="1" lang="en-US" altLang="zh-CN" sz="2800" i="1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”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(t)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和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h’(t)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从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0-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到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0</a:t>
            </a:r>
            <a:r>
              <a:rPr kumimoji="1" lang="en-US" altLang="zh-CN" sz="2800" baseline="-25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+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积分</a:t>
            </a:r>
            <a:r>
              <a:rPr kumimoji="1" lang="zh-CN" altLang="en-US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，</a:t>
            </a:r>
            <a:endParaRPr kumimoji="1" lang="en-US" altLang="zh-CN" sz="2800" dirty="0" smtClean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得</a:t>
            </a:r>
            <a:endParaRPr kumimoji="1" lang="zh-CN" altLang="en-US" sz="2800" dirty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40" y="3219821"/>
            <a:ext cx="1367814" cy="7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3636127" y="599349"/>
          <a:ext cx="1840902" cy="768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4" name="Equation" r:id="rId4" imgW="850265" imgH="355600" progId="Equation.DSMT4">
                  <p:embed/>
                </p:oleObj>
              </mc:Choice>
              <mc:Fallback>
                <p:oleObj name="Equation" r:id="rId4" imgW="850265" imgH="355600" progId="Equation.DSMT4">
                  <p:embed/>
                  <p:pic>
                    <p:nvPicPr>
                      <p:cNvPr id="0" name="图片 594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127" y="599349"/>
                        <a:ext cx="1840902" cy="768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347263" y="1348075"/>
            <a:ext cx="8062905" cy="3931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故      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h(0+)=h(0-)=0  , h’(0+) =a + h’(0-) = 1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对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t&gt;0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时，有   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h”(t) + 5h’(t) + 6h(t) = 0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故系统的冲激响应为一齐次解。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  </a:t>
            </a:r>
            <a:r>
              <a:rPr kumimoji="1" lang="zh-CN" altLang="en-US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     微分方程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的特征根为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-2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，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-3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。故系统的冲激响应为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           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h(t)=(</a:t>
            </a:r>
            <a:r>
              <a:rPr kumimoji="1" lang="en-US" altLang="zh-CN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C</a:t>
            </a:r>
            <a:r>
              <a:rPr kumimoji="1" lang="en-US" altLang="zh-CN" sz="2800" b="1" baseline="-3000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kumimoji="1" lang="en-US" altLang="zh-CN" sz="2800" b="1" baseline="30000" dirty="0">
                <a:solidFill>
                  <a:srgbClr val="000000"/>
                </a:solidFill>
                <a:latin typeface="Times New Roman" pitchFamily="18" charset="0"/>
              </a:rPr>
              <a:t>-2t</a:t>
            </a:r>
            <a:r>
              <a:rPr kumimoji="1" lang="en-US" altLang="zh-CN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+ </a:t>
            </a:r>
            <a:r>
              <a:rPr kumimoji="1" lang="en-US" altLang="zh-CN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C</a:t>
            </a:r>
            <a:r>
              <a:rPr kumimoji="1" lang="en-US" altLang="zh-CN" sz="2800" b="1" baseline="-30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kumimoji="1" lang="en-US" altLang="zh-CN" sz="2800" b="1" baseline="30000" dirty="0">
                <a:solidFill>
                  <a:srgbClr val="000000"/>
                </a:solidFill>
                <a:latin typeface="Times New Roman" pitchFamily="18" charset="0"/>
              </a:rPr>
              <a:t>-3t</a:t>
            </a:r>
            <a:r>
              <a:rPr kumimoji="1" lang="en-US" altLang="zh-CN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)ε(t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代入初始条件求得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C1=1,C2=-1, 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所以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          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h(t)=( </a:t>
            </a:r>
            <a:r>
              <a:rPr kumimoji="1" lang="en-US" altLang="zh-CN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e</a:t>
            </a:r>
            <a:r>
              <a:rPr kumimoji="1" lang="en-US" altLang="zh-CN" sz="2800" b="1" baseline="30000" dirty="0" smtClean="0">
                <a:solidFill>
                  <a:srgbClr val="000000"/>
                </a:solidFill>
                <a:latin typeface="Times New Roman" pitchFamily="18" charset="0"/>
              </a:rPr>
              <a:t>-2t </a:t>
            </a:r>
            <a:r>
              <a:rPr kumimoji="1" lang="en-US" altLang="zh-CN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- </a:t>
            </a:r>
            <a:r>
              <a:rPr kumimoji="1" lang="en-US" altLang="zh-CN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e</a:t>
            </a:r>
            <a:r>
              <a:rPr kumimoji="1" lang="en-US" altLang="zh-CN" sz="2800" b="1" baseline="30000" dirty="0">
                <a:solidFill>
                  <a:srgbClr val="000000"/>
                </a:solidFill>
                <a:latin typeface="Times New Roman" pitchFamily="18" charset="0"/>
              </a:rPr>
              <a:t>-3t</a:t>
            </a:r>
            <a:r>
              <a:rPr kumimoji="1" lang="en-US" altLang="zh-CN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)ε(t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 </a:t>
            </a:r>
          </a:p>
        </p:txBody>
      </p:sp>
      <p:sp>
        <p:nvSpPr>
          <p:cNvPr id="4" name="矩形 3"/>
          <p:cNvSpPr/>
          <p:nvPr/>
        </p:nvSpPr>
        <p:spPr>
          <a:xfrm>
            <a:off x="468557" y="697898"/>
            <a:ext cx="37388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h</a:t>
            </a:r>
            <a:r>
              <a:rPr kumimoji="1" lang="en-US" altLang="zh-CN" sz="2800" i="1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’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(0+) - h</a:t>
            </a:r>
            <a:r>
              <a:rPr kumimoji="1" lang="en-US" altLang="zh-CN" sz="2800" i="1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’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(0-) =a</a:t>
            </a:r>
          </a:p>
        </p:txBody>
      </p:sp>
      <p:sp>
        <p:nvSpPr>
          <p:cNvPr id="9" name="矩形 8"/>
          <p:cNvSpPr/>
          <p:nvPr/>
        </p:nvSpPr>
        <p:spPr>
          <a:xfrm>
            <a:off x="5945883" y="722259"/>
            <a:ext cx="26720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h(0+)-h(0-)=0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4" grpId="0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4552" y="340212"/>
            <a:ext cx="8566837" cy="2651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例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zh-CN" altLang="en-US" sz="2800" dirty="0" smtClean="0">
                <a:latin typeface="Adobe 黑体 Std R" pitchFamily="34" charset="-122"/>
                <a:ea typeface="Adobe 黑体 Std R" pitchFamily="34" charset="-122"/>
              </a:rPr>
              <a:t>描述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某系统的微分方程为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       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y”(t)+5y’(t)+6y(t)= f”(t) + 2f’(t) + 3f(t)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求其冲激响应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h(t)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。 </a:t>
            </a:r>
          </a:p>
        </p:txBody>
      </p:sp>
      <p:sp>
        <p:nvSpPr>
          <p:cNvPr id="4" name="矩形 3"/>
          <p:cNvSpPr/>
          <p:nvPr/>
        </p:nvSpPr>
        <p:spPr>
          <a:xfrm>
            <a:off x="774516" y="2371036"/>
            <a:ext cx="8026910" cy="2651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解</a:t>
            </a:r>
            <a:r>
              <a:rPr kumimoji="1" lang="zh-CN" altLang="en-US" sz="2800" dirty="0" smtClean="0">
                <a:solidFill>
                  <a:srgbClr val="3333CC"/>
                </a:solidFill>
                <a:latin typeface="Adobe 黑体 Std R" pitchFamily="34" charset="-122"/>
                <a:ea typeface="Adobe 黑体 Std R" pitchFamily="34" charset="-122"/>
              </a:rPr>
              <a:t>   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根据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h(t)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的定义 </a:t>
            </a:r>
            <a:r>
              <a:rPr kumimoji="1" lang="zh-CN" altLang="en-US" sz="2800" dirty="0" smtClean="0">
                <a:latin typeface="Adobe 黑体 Std R" pitchFamily="34" charset="-122"/>
                <a:ea typeface="Adobe 黑体 Std R" pitchFamily="34" charset="-122"/>
              </a:rPr>
              <a:t>有</a:t>
            </a:r>
            <a:endParaRPr kumimoji="1" lang="en-US" altLang="zh-CN" sz="2800" dirty="0" smtClean="0">
              <a:latin typeface="Adobe 黑体 Std R" pitchFamily="34" charset="-122"/>
              <a:ea typeface="Adobe 黑体 Std R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spc="-150" dirty="0" smtClean="0">
                <a:latin typeface="Adobe 黑体 Std R" pitchFamily="34" charset="-122"/>
                <a:ea typeface="Adobe 黑体 Std R" pitchFamily="34" charset="-122"/>
              </a:rPr>
              <a:t>h”(t</a:t>
            </a:r>
            <a:r>
              <a:rPr kumimoji="1" lang="en-US" altLang="zh-CN" sz="2800" spc="-150" dirty="0">
                <a:latin typeface="Adobe 黑体 Std R" pitchFamily="34" charset="-122"/>
                <a:ea typeface="Adobe 黑体 Std R" pitchFamily="34" charset="-122"/>
              </a:rPr>
              <a:t>) + 5h’(t) + 6h(t) = </a:t>
            </a:r>
            <a:r>
              <a:rPr kumimoji="1" lang="el-GR" altLang="zh-CN" sz="2800" spc="-150" dirty="0">
                <a:latin typeface="Adobe 黑体 Std R" pitchFamily="34" charset="-122"/>
                <a:ea typeface="Adobe 黑体 Std R" pitchFamily="34" charset="-122"/>
              </a:rPr>
              <a:t>δ”(</a:t>
            </a:r>
            <a:r>
              <a:rPr kumimoji="1" lang="en-US" altLang="zh-CN" sz="2800" spc="-150" dirty="0">
                <a:latin typeface="Adobe 黑体 Std R" pitchFamily="34" charset="-122"/>
                <a:ea typeface="Adobe 黑体 Std R" pitchFamily="34" charset="-122"/>
              </a:rPr>
              <a:t>t)+ 2</a:t>
            </a:r>
            <a:r>
              <a:rPr kumimoji="1" lang="el-GR" altLang="zh-CN" sz="2800" spc="-150" dirty="0">
                <a:latin typeface="Adobe 黑体 Std R" pitchFamily="34" charset="-122"/>
                <a:ea typeface="Adobe 黑体 Std R" pitchFamily="34" charset="-122"/>
              </a:rPr>
              <a:t>δ’(</a:t>
            </a:r>
            <a:r>
              <a:rPr kumimoji="1" lang="en-US" altLang="zh-CN" sz="2800" spc="-150" dirty="0">
                <a:latin typeface="Adobe 黑体 Std R" pitchFamily="34" charset="-122"/>
                <a:ea typeface="Adobe 黑体 Std R" pitchFamily="34" charset="-122"/>
              </a:rPr>
              <a:t>t)+3</a:t>
            </a:r>
            <a:r>
              <a:rPr kumimoji="1" lang="el-GR" altLang="zh-CN" sz="2800" spc="-150" dirty="0">
                <a:latin typeface="Adobe 黑体 Std R" pitchFamily="34" charset="-122"/>
                <a:ea typeface="Adobe 黑体 Std R" pitchFamily="34" charset="-122"/>
              </a:rPr>
              <a:t>δ(</a:t>
            </a:r>
            <a:r>
              <a:rPr kumimoji="1" lang="en-US" altLang="zh-CN" sz="2800" spc="-150" dirty="0">
                <a:latin typeface="Adobe 黑体 Std R" pitchFamily="34" charset="-122"/>
                <a:ea typeface="Adobe 黑体 Std R" pitchFamily="34" charset="-122"/>
              </a:rPr>
              <a:t>t)    </a:t>
            </a:r>
            <a:r>
              <a:rPr kumimoji="1" lang="en-US" altLang="zh-CN" sz="2800" spc="-150" dirty="0">
                <a:solidFill>
                  <a:srgbClr val="C00000"/>
                </a:solidFill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kumimoji="1" lang="en-US" altLang="zh-CN" sz="2800" spc="-150" dirty="0" smtClean="0">
                <a:solidFill>
                  <a:srgbClr val="C00000"/>
                </a:solidFill>
                <a:latin typeface="Adobe 黑体 Std R" pitchFamily="34" charset="-122"/>
                <a:ea typeface="Adobe 黑体 Std R" pitchFamily="34" charset="-122"/>
              </a:rPr>
              <a:t>1)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                          h’(0-) = h(0-) =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     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先求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h’(0+)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和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h(0+)</a:t>
            </a:r>
            <a:r>
              <a:rPr kumimoji="1" lang="zh-CN" altLang="en-US" sz="2800" dirty="0" smtClean="0">
                <a:latin typeface="Adobe 黑体 Std R" pitchFamily="34" charset="-122"/>
                <a:ea typeface="Adobe 黑体 Std R" pitchFamily="34" charset="-122"/>
              </a:rPr>
              <a:t>。</a:t>
            </a:r>
            <a:endParaRPr kumimoji="1" lang="zh-CN" altLang="en-US" sz="2800" dirty="0">
              <a:latin typeface="Adobe 黑体 Std R" pitchFamily="34" charset="-122"/>
              <a:ea typeface="Adobe 黑体 Std R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4516" y="597435"/>
            <a:ext cx="8026910" cy="3931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解</a:t>
            </a:r>
            <a:r>
              <a:rPr kumimoji="1" lang="zh-CN" altLang="en-US" sz="2800" dirty="0" smtClean="0">
                <a:solidFill>
                  <a:srgbClr val="3333CC"/>
                </a:solidFill>
                <a:latin typeface="Adobe 黑体 Std R" pitchFamily="34" charset="-122"/>
                <a:ea typeface="Adobe 黑体 Std R" pitchFamily="34" charset="-122"/>
              </a:rPr>
              <a:t>   </a:t>
            </a:r>
            <a:endParaRPr kumimoji="1" lang="en-US" altLang="zh-CN" sz="2800" dirty="0" smtClean="0">
              <a:solidFill>
                <a:srgbClr val="3333CC"/>
              </a:solidFill>
              <a:latin typeface="Adobe 黑体 Std R" pitchFamily="34" charset="-122"/>
              <a:ea typeface="Adobe 黑体 Std R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 smtClean="0">
                <a:latin typeface="Adobe 黑体 Std R" pitchFamily="34" charset="-122"/>
                <a:ea typeface="Adobe 黑体 Std R" pitchFamily="34" charset="-122"/>
              </a:rPr>
              <a:t>        由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方程可知， 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h”(t)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中含</a:t>
            </a:r>
            <a:r>
              <a:rPr kumimoji="1" lang="el-GR" altLang="zh-CN" sz="2800" dirty="0">
                <a:latin typeface="Adobe 黑体 Std R" pitchFamily="34" charset="-122"/>
                <a:ea typeface="Adobe 黑体 Std R" pitchFamily="34" charset="-122"/>
              </a:rPr>
              <a:t>δ”(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t)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故令 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h”(t) = a</a:t>
            </a:r>
            <a:r>
              <a:rPr kumimoji="1" lang="el-GR" altLang="zh-CN" sz="2800" dirty="0">
                <a:latin typeface="Adobe 黑体 Std R" pitchFamily="34" charset="-122"/>
                <a:ea typeface="Adobe 黑体 Std R" pitchFamily="34" charset="-122"/>
              </a:rPr>
              <a:t>δ”(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t) + b</a:t>
            </a:r>
            <a:r>
              <a:rPr kumimoji="1" lang="el-GR" altLang="zh-CN" sz="2800" dirty="0">
                <a:latin typeface="Adobe 黑体 Std R" pitchFamily="34" charset="-122"/>
                <a:ea typeface="Adobe 黑体 Std R" pitchFamily="34" charset="-122"/>
              </a:rPr>
              <a:t>δ’(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t) + c</a:t>
            </a:r>
            <a:r>
              <a:rPr kumimoji="1" lang="el-GR" altLang="zh-CN" sz="2800" dirty="0">
                <a:latin typeface="Adobe 黑体 Std R" pitchFamily="34" charset="-122"/>
                <a:ea typeface="Adobe 黑体 Std R" pitchFamily="34" charset="-122"/>
              </a:rPr>
              <a:t>δ(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t)+ 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r</a:t>
            </a:r>
            <a:r>
              <a:rPr kumimoji="1" lang="en-US" altLang="zh-CN" sz="2800" b="1" baseline="-25000" dirty="0">
                <a:solidFill>
                  <a:srgbClr val="000000"/>
                </a:solidFill>
                <a:latin typeface="Times New Roman" pitchFamily="18" charset="0"/>
              </a:rPr>
              <a:t>0 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t)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 smtClean="0">
                <a:latin typeface="Adobe 黑体 Std R" pitchFamily="34" charset="-122"/>
                <a:ea typeface="Adobe 黑体 Std R" pitchFamily="34" charset="-122"/>
              </a:rPr>
              <a:t>积分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可得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             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h’(t) = a</a:t>
            </a:r>
            <a:r>
              <a:rPr kumimoji="1" lang="el-GR" altLang="zh-CN" sz="2800" dirty="0">
                <a:latin typeface="Adobe 黑体 Std R" pitchFamily="34" charset="-122"/>
                <a:ea typeface="Adobe 黑体 Std R" pitchFamily="34" charset="-122"/>
              </a:rPr>
              <a:t>δ’(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t) + b</a:t>
            </a:r>
            <a:r>
              <a:rPr kumimoji="1" lang="el-GR" altLang="zh-CN" sz="2800" dirty="0">
                <a:latin typeface="Adobe 黑体 Std R" pitchFamily="34" charset="-122"/>
                <a:ea typeface="Adobe 黑体 Std R" pitchFamily="34" charset="-122"/>
              </a:rPr>
              <a:t>δ(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t) + 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r</a:t>
            </a:r>
            <a:r>
              <a:rPr kumimoji="1" lang="en-US" altLang="zh-CN" sz="2800" b="1" baseline="-25000" dirty="0">
                <a:solidFill>
                  <a:srgbClr val="000000"/>
                </a:solidFill>
              </a:rPr>
              <a:t>1 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t)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        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          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h(t) = a</a:t>
            </a:r>
            <a:r>
              <a:rPr kumimoji="1" lang="el-GR" altLang="zh-CN" sz="2800" dirty="0">
                <a:latin typeface="Adobe 黑体 Std R" pitchFamily="34" charset="-122"/>
                <a:ea typeface="Adobe 黑体 Std R" pitchFamily="34" charset="-122"/>
              </a:rPr>
              <a:t>δ(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t) + 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r</a:t>
            </a:r>
            <a:r>
              <a:rPr kumimoji="1" lang="en-US" altLang="zh-CN" sz="2800" b="1" baseline="-25000" dirty="0">
                <a:solidFill>
                  <a:srgbClr val="000000"/>
                </a:solidFill>
              </a:rPr>
              <a:t>2 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t)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代入式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(1)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，有</a:t>
            </a:r>
          </a:p>
        </p:txBody>
      </p:sp>
      <p:sp>
        <p:nvSpPr>
          <p:cNvPr id="2" name="矩形 1"/>
          <p:cNvSpPr/>
          <p:nvPr/>
        </p:nvSpPr>
        <p:spPr>
          <a:xfrm>
            <a:off x="774516" y="3579772"/>
            <a:ext cx="8206886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spc="-150" dirty="0" err="1">
                <a:latin typeface="Adobe 黑体 Std R" pitchFamily="34" charset="-122"/>
                <a:ea typeface="Adobe 黑体 Std R" pitchFamily="34" charset="-122"/>
              </a:rPr>
              <a:t>aδ</a:t>
            </a:r>
            <a:r>
              <a:rPr kumimoji="1" lang="en-US" altLang="zh-CN" sz="2400" spc="-150" dirty="0">
                <a:latin typeface="Adobe 黑体 Std R" pitchFamily="34" charset="-122"/>
                <a:ea typeface="Adobe 黑体 Std R" pitchFamily="34" charset="-122"/>
              </a:rPr>
              <a:t>”(t) + </a:t>
            </a:r>
            <a:r>
              <a:rPr kumimoji="1" lang="en-US" altLang="zh-CN" sz="2400" spc="-150" dirty="0" err="1">
                <a:latin typeface="Adobe 黑体 Std R" pitchFamily="34" charset="-122"/>
                <a:ea typeface="Adobe 黑体 Std R" pitchFamily="34" charset="-122"/>
              </a:rPr>
              <a:t>bδ</a:t>
            </a:r>
            <a:r>
              <a:rPr kumimoji="1" lang="en-US" altLang="zh-CN" sz="2400" spc="-150" dirty="0">
                <a:latin typeface="Adobe 黑体 Std R" pitchFamily="34" charset="-122"/>
                <a:ea typeface="Adobe 黑体 Std R" pitchFamily="34" charset="-122"/>
              </a:rPr>
              <a:t>’(t)+ </a:t>
            </a:r>
            <a:r>
              <a:rPr kumimoji="1" lang="en-US" altLang="zh-CN" sz="2400" spc="-150" dirty="0" err="1">
                <a:latin typeface="Adobe 黑体 Std R" pitchFamily="34" charset="-122"/>
                <a:ea typeface="Adobe 黑体 Std R" pitchFamily="34" charset="-122"/>
              </a:rPr>
              <a:t>cδ</a:t>
            </a:r>
            <a:r>
              <a:rPr kumimoji="1" lang="en-US" altLang="zh-CN" sz="2400" spc="-150" dirty="0">
                <a:latin typeface="Adobe 黑体 Std R" pitchFamily="34" charset="-122"/>
                <a:ea typeface="Adobe 黑体 Std R" pitchFamily="34" charset="-122"/>
              </a:rPr>
              <a:t>(t) + </a:t>
            </a:r>
            <a:r>
              <a:rPr kumimoji="1" lang="en-US" altLang="zh-CN" sz="2400" spc="-150" dirty="0" smtClean="0">
                <a:latin typeface="Adobe 黑体 Std R" pitchFamily="34" charset="-122"/>
                <a:ea typeface="Adobe 黑体 Std R" pitchFamily="34" charset="-122"/>
              </a:rPr>
              <a:t>r</a:t>
            </a:r>
            <a:r>
              <a:rPr kumimoji="1" lang="en-US" altLang="zh-CN" sz="2400" b="1" baseline="-25000" dirty="0">
                <a:solidFill>
                  <a:srgbClr val="000000"/>
                </a:solidFill>
                <a:latin typeface="Times New Roman" pitchFamily="18" charset="0"/>
              </a:rPr>
              <a:t>0 </a:t>
            </a:r>
            <a:r>
              <a:rPr kumimoji="1" lang="en-US" altLang="zh-CN" sz="2400" spc="-150" dirty="0" smtClean="0"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kumimoji="1" lang="en-US" altLang="zh-CN" sz="2400" spc="-150" dirty="0">
                <a:latin typeface="Adobe 黑体 Std R" pitchFamily="34" charset="-122"/>
                <a:ea typeface="Adobe 黑体 Std R" pitchFamily="34" charset="-122"/>
              </a:rPr>
              <a:t>t) + 5[</a:t>
            </a:r>
            <a:r>
              <a:rPr kumimoji="1" lang="en-US" altLang="zh-CN" sz="2400" spc="-150" dirty="0" err="1">
                <a:latin typeface="Adobe 黑体 Std R" pitchFamily="34" charset="-122"/>
                <a:ea typeface="Adobe 黑体 Std R" pitchFamily="34" charset="-122"/>
              </a:rPr>
              <a:t>aδ</a:t>
            </a:r>
            <a:r>
              <a:rPr kumimoji="1" lang="en-US" altLang="zh-CN" sz="2400" spc="-150" dirty="0">
                <a:latin typeface="Adobe 黑体 Std R" pitchFamily="34" charset="-122"/>
                <a:ea typeface="Adobe 黑体 Std R" pitchFamily="34" charset="-122"/>
              </a:rPr>
              <a:t>’(t) + </a:t>
            </a:r>
            <a:r>
              <a:rPr kumimoji="1" lang="en-US" altLang="zh-CN" sz="2400" spc="-150" dirty="0" err="1">
                <a:latin typeface="Adobe 黑体 Std R" pitchFamily="34" charset="-122"/>
                <a:ea typeface="Adobe 黑体 Std R" pitchFamily="34" charset="-122"/>
              </a:rPr>
              <a:t>bδ</a:t>
            </a:r>
            <a:r>
              <a:rPr kumimoji="1" lang="en-US" altLang="zh-CN" sz="2400" spc="-150" dirty="0">
                <a:latin typeface="Adobe 黑体 Std R" pitchFamily="34" charset="-122"/>
                <a:ea typeface="Adobe 黑体 Std R" pitchFamily="34" charset="-122"/>
              </a:rPr>
              <a:t>(t) + </a:t>
            </a:r>
            <a:r>
              <a:rPr kumimoji="1" lang="en-US" altLang="zh-CN" sz="2400" spc="-150" dirty="0" smtClean="0">
                <a:latin typeface="Adobe 黑体 Std R" pitchFamily="34" charset="-122"/>
                <a:ea typeface="Adobe 黑体 Std R" pitchFamily="34" charset="-122"/>
              </a:rPr>
              <a:t>r</a:t>
            </a:r>
            <a:r>
              <a:rPr kumimoji="1" lang="en-US" altLang="zh-CN" sz="2400" b="1" baseline="-25000" dirty="0">
                <a:solidFill>
                  <a:srgbClr val="000000"/>
                </a:solidFill>
                <a:latin typeface="Times New Roman" pitchFamily="18" charset="0"/>
              </a:rPr>
              <a:t>1 </a:t>
            </a:r>
            <a:r>
              <a:rPr kumimoji="1" lang="en-US" altLang="zh-CN" sz="2400" spc="-150" dirty="0" smtClean="0"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kumimoji="1" lang="en-US" altLang="zh-CN" sz="2400" spc="-150" dirty="0">
                <a:latin typeface="Adobe 黑体 Std R" pitchFamily="34" charset="-122"/>
                <a:ea typeface="Adobe 黑体 Std R" pitchFamily="34" charset="-122"/>
              </a:rPr>
              <a:t>t) ]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spc="-150" dirty="0">
                <a:latin typeface="Adobe 黑体 Std R" pitchFamily="34" charset="-122"/>
                <a:ea typeface="Adobe 黑体 Std R" pitchFamily="34" charset="-122"/>
              </a:rPr>
              <a:t>             + 6[</a:t>
            </a:r>
            <a:r>
              <a:rPr kumimoji="1" lang="en-US" altLang="zh-CN" sz="2400" spc="-150" dirty="0" err="1">
                <a:latin typeface="Adobe 黑体 Std R" pitchFamily="34" charset="-122"/>
                <a:ea typeface="Adobe 黑体 Std R" pitchFamily="34" charset="-122"/>
              </a:rPr>
              <a:t>aδ</a:t>
            </a:r>
            <a:r>
              <a:rPr kumimoji="1" lang="en-US" altLang="zh-CN" sz="2400" spc="-150" dirty="0">
                <a:latin typeface="Adobe 黑体 Std R" pitchFamily="34" charset="-122"/>
                <a:ea typeface="Adobe 黑体 Std R" pitchFamily="34" charset="-122"/>
              </a:rPr>
              <a:t>(t) + </a:t>
            </a:r>
            <a:r>
              <a:rPr kumimoji="1" lang="en-US" altLang="zh-CN" sz="2400" spc="-150" dirty="0" smtClean="0">
                <a:latin typeface="Adobe 黑体 Std R" pitchFamily="34" charset="-122"/>
                <a:ea typeface="Adobe 黑体 Std R" pitchFamily="34" charset="-122"/>
              </a:rPr>
              <a:t>r</a:t>
            </a:r>
            <a:r>
              <a:rPr kumimoji="1" lang="en-US" altLang="zh-CN" sz="2400" b="1" baseline="-25000" dirty="0">
                <a:solidFill>
                  <a:srgbClr val="000000"/>
                </a:solidFill>
                <a:latin typeface="Times New Roman" pitchFamily="18" charset="0"/>
              </a:rPr>
              <a:t>2 </a:t>
            </a:r>
            <a:r>
              <a:rPr kumimoji="1" lang="en-US" altLang="zh-CN" sz="2400" spc="-150" dirty="0" smtClean="0"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kumimoji="1" lang="en-US" altLang="zh-CN" sz="2400" spc="-150" dirty="0">
                <a:latin typeface="Adobe 黑体 Std R" pitchFamily="34" charset="-122"/>
                <a:ea typeface="Adobe 黑体 Std R" pitchFamily="34" charset="-122"/>
              </a:rPr>
              <a:t>t) ] = δ”(t)+ 2δ’(t)+3δ(t)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4516" y="597435"/>
            <a:ext cx="802691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解</a:t>
            </a:r>
            <a:r>
              <a:rPr kumimoji="1" lang="zh-CN" altLang="en-US" sz="2800" dirty="0" smtClean="0">
                <a:solidFill>
                  <a:srgbClr val="3333CC"/>
                </a:solidFill>
                <a:latin typeface="Adobe 黑体 Std R" pitchFamily="34" charset="-122"/>
                <a:ea typeface="Adobe 黑体 Std R" pitchFamily="34" charset="-122"/>
              </a:rPr>
              <a:t>   </a:t>
            </a:r>
            <a:endParaRPr kumimoji="1" lang="en-US" altLang="zh-CN" sz="2800" dirty="0" smtClean="0">
              <a:solidFill>
                <a:srgbClr val="3333CC"/>
              </a:solidFill>
              <a:latin typeface="Adobe 黑体 Std R" pitchFamily="34" charset="-122"/>
              <a:ea typeface="Adobe 黑体 Std R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整理得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a</a:t>
            </a:r>
            <a:r>
              <a:rPr kumimoji="1" lang="el-GR" altLang="zh-CN" sz="2800" dirty="0">
                <a:latin typeface="Adobe 黑体 Std R" pitchFamily="34" charset="-122"/>
                <a:ea typeface="Adobe 黑体 Std R" pitchFamily="34" charset="-122"/>
              </a:rPr>
              <a:t>δ”(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t)+</a:t>
            </a:r>
            <a:r>
              <a:rPr kumimoji="1" lang="en-US" altLang="zh-CN" sz="2800" dirty="0">
                <a:solidFill>
                  <a:srgbClr val="0070C0"/>
                </a:solidFill>
                <a:latin typeface="Adobe 黑体 Std R" pitchFamily="34" charset="-122"/>
                <a:ea typeface="Adobe 黑体 Std R" pitchFamily="34" charset="-122"/>
              </a:rPr>
              <a:t>(b+5a)</a:t>
            </a:r>
            <a:r>
              <a:rPr kumimoji="1" lang="el-GR" altLang="zh-CN" sz="2800" dirty="0">
                <a:latin typeface="Adobe 黑体 Std R" pitchFamily="34" charset="-122"/>
                <a:ea typeface="Adobe 黑体 Std R" pitchFamily="34" charset="-122"/>
              </a:rPr>
              <a:t>δ’(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t)+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(c +5b+6a)</a:t>
            </a:r>
            <a:r>
              <a:rPr kumimoji="1" lang="el-GR" altLang="zh-CN" sz="2800" dirty="0">
                <a:latin typeface="Adobe 黑体 Std R" pitchFamily="34" charset="-122"/>
                <a:ea typeface="Adobe 黑体 Std R" pitchFamily="34" charset="-122"/>
              </a:rPr>
              <a:t>δ(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t) + 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r</a:t>
            </a:r>
            <a:r>
              <a:rPr kumimoji="1" lang="en-US" altLang="zh-CN" sz="2800" b="1" baseline="-25000" dirty="0">
                <a:solidFill>
                  <a:srgbClr val="000000"/>
                </a:solidFill>
                <a:latin typeface="Times New Roman" pitchFamily="18" charset="0"/>
              </a:rPr>
              <a:t>0 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t)+5 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r</a:t>
            </a:r>
            <a:r>
              <a:rPr kumimoji="1" lang="en-US" altLang="zh-CN" sz="2800" b="1" baseline="-25000" dirty="0">
                <a:solidFill>
                  <a:srgbClr val="000000"/>
                </a:solidFill>
                <a:latin typeface="Times New Roman" pitchFamily="18" charset="0"/>
              </a:rPr>
              <a:t>1 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t)+6 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r</a:t>
            </a:r>
            <a:r>
              <a:rPr kumimoji="1" lang="en-US" altLang="zh-CN" sz="2800" b="1" baseline="-25000" dirty="0">
                <a:solidFill>
                  <a:srgbClr val="000000"/>
                </a:solidFill>
                <a:latin typeface="Times New Roman" pitchFamily="18" charset="0"/>
              </a:rPr>
              <a:t>2 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t) = </a:t>
            </a:r>
            <a:r>
              <a:rPr kumimoji="1" lang="el-GR" altLang="zh-CN" sz="2800" dirty="0">
                <a:latin typeface="Adobe 黑体 Std R" pitchFamily="34" charset="-122"/>
                <a:ea typeface="Adobe 黑体 Std R" pitchFamily="34" charset="-122"/>
              </a:rPr>
              <a:t>δ”(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t) + </a:t>
            </a:r>
            <a:r>
              <a:rPr kumimoji="1" lang="en-US" altLang="zh-CN" sz="2800" dirty="0">
                <a:solidFill>
                  <a:srgbClr val="0070C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l-GR" altLang="zh-CN" sz="2800" dirty="0">
                <a:latin typeface="Adobe 黑体 Std R" pitchFamily="34" charset="-122"/>
                <a:ea typeface="Adobe 黑体 Std R" pitchFamily="34" charset="-122"/>
              </a:rPr>
              <a:t>δ’(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t) + 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3</a:t>
            </a:r>
            <a:r>
              <a:rPr kumimoji="1" lang="el-GR" altLang="zh-CN" sz="2800" dirty="0">
                <a:latin typeface="Adobe 黑体 Std R" pitchFamily="34" charset="-122"/>
                <a:ea typeface="Adobe 黑体 Std R" pitchFamily="34" charset="-122"/>
              </a:rPr>
              <a:t>δ(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t) </a:t>
            </a:r>
            <a:endParaRPr kumimoji="1" lang="zh-CN" altLang="en-US" sz="2800" dirty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5663" y="2571909"/>
            <a:ext cx="8530334" cy="3078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利用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δ(t) 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系数匹配，得  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a =1 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，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b = - 3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，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c = 12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所以   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h(t) = δ(t) + 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r</a:t>
            </a:r>
            <a:r>
              <a:rPr kumimoji="1" lang="en-US" altLang="zh-CN" sz="2800" b="1" baseline="-25000" dirty="0">
                <a:solidFill>
                  <a:srgbClr val="000000"/>
                </a:solidFill>
                <a:latin typeface="Times New Roman" pitchFamily="18" charset="0"/>
              </a:rPr>
              <a:t>2 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t)                                      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            </a:t>
            </a:r>
            <a:r>
              <a:rPr kumimoji="1" lang="zh-CN" altLang="en-US" sz="2800" dirty="0" smtClean="0">
                <a:latin typeface="Adobe 黑体 Std R" pitchFamily="34" charset="-122"/>
                <a:ea typeface="Adobe 黑体 Std R" pitchFamily="34" charset="-122"/>
              </a:rPr>
              <a:t>（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           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h’(t) = δ’(t) - 3δ(t) + 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r</a:t>
            </a:r>
            <a:r>
              <a:rPr kumimoji="1" lang="en-US" altLang="zh-CN" sz="2800" b="1" baseline="-25000" dirty="0">
                <a:solidFill>
                  <a:srgbClr val="000000"/>
                </a:solidFill>
                <a:latin typeface="Times New Roman" pitchFamily="18" charset="0"/>
              </a:rPr>
              <a:t>1 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t)                       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    </a:t>
            </a:r>
            <a:r>
              <a:rPr kumimoji="1" lang="zh-CN" altLang="en-US" sz="2800" dirty="0" smtClean="0">
                <a:latin typeface="Adobe 黑体 Std R" pitchFamily="34" charset="-122"/>
                <a:ea typeface="Adobe 黑体 Std R" pitchFamily="34" charset="-122"/>
              </a:rPr>
              <a:t>（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3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           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h”(t) = δ”(t) - 3 δ’(t) + 12δ(t)+ 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r</a:t>
            </a:r>
            <a:r>
              <a:rPr kumimoji="1" lang="en-US" altLang="zh-CN" sz="2800" b="1" baseline="-25000" dirty="0">
                <a:solidFill>
                  <a:srgbClr val="000000"/>
                </a:solidFill>
                <a:latin typeface="Times New Roman" pitchFamily="18" charset="0"/>
              </a:rPr>
              <a:t>0 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t)    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（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4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4516" y="597435"/>
            <a:ext cx="8026910" cy="2651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解</a:t>
            </a:r>
            <a:r>
              <a:rPr kumimoji="1" lang="zh-CN" altLang="en-US" sz="2800" dirty="0" smtClean="0">
                <a:solidFill>
                  <a:srgbClr val="3333CC"/>
                </a:solidFill>
                <a:latin typeface="Adobe 黑体 Std R" pitchFamily="34" charset="-122"/>
                <a:ea typeface="Adobe 黑体 Std R" pitchFamily="34" charset="-122"/>
              </a:rPr>
              <a:t>   </a:t>
            </a:r>
            <a:endParaRPr kumimoji="1" lang="en-US" altLang="zh-CN" sz="2800" dirty="0" smtClean="0">
              <a:solidFill>
                <a:srgbClr val="3333CC"/>
              </a:solidFill>
              <a:latin typeface="Adobe 黑体 Std R" pitchFamily="34" charset="-122"/>
              <a:ea typeface="Adobe 黑体 Std R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对式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(3)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从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0-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到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0+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积分得  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h(0+) – h(0-) = – 3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对式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(4)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从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0-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到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0+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积分得 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h’(0+) – h’(0-) =12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故       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h(0+) = – 3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， 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h’(0+) =12</a:t>
            </a:r>
          </a:p>
        </p:txBody>
      </p:sp>
      <p:sp>
        <p:nvSpPr>
          <p:cNvPr id="3" name="矩形 2"/>
          <p:cNvSpPr/>
          <p:nvPr/>
        </p:nvSpPr>
        <p:spPr>
          <a:xfrm>
            <a:off x="774516" y="3221299"/>
            <a:ext cx="8530334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对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t&gt;0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时，有    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h”(t) + 6h’(t) + 5h(t) = 0</a:t>
            </a:r>
          </a:p>
        </p:txBody>
      </p:sp>
      <p:sp>
        <p:nvSpPr>
          <p:cNvPr id="2" name="矩形 1"/>
          <p:cNvSpPr/>
          <p:nvPr/>
        </p:nvSpPr>
        <p:spPr>
          <a:xfrm>
            <a:off x="774516" y="3865998"/>
            <a:ext cx="6946803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微分方程的特征根为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– 2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， 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– 3</a:t>
            </a:r>
            <a:r>
              <a:rPr kumimoji="1" lang="zh-CN" altLang="en-US" sz="2800" dirty="0" smtClean="0">
                <a:latin typeface="Adobe 黑体 Std R" pitchFamily="34" charset="-122"/>
                <a:ea typeface="Adobe 黑体 Std R" pitchFamily="34" charset="-122"/>
              </a:rPr>
              <a:t>。</a:t>
            </a:r>
            <a:endParaRPr kumimoji="1" lang="en-US" altLang="zh-CN" sz="2800" dirty="0" smtClean="0">
              <a:latin typeface="Adobe 黑体 Std R" pitchFamily="34" charset="-122"/>
              <a:ea typeface="Adobe 黑体 Std R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4516" y="597435"/>
            <a:ext cx="8026910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解</a:t>
            </a:r>
            <a:r>
              <a:rPr kumimoji="1" lang="zh-CN" altLang="en-US" sz="2800" dirty="0" smtClean="0">
                <a:solidFill>
                  <a:srgbClr val="3333CC"/>
                </a:solidFill>
                <a:latin typeface="Adobe 黑体 Std R" pitchFamily="34" charset="-122"/>
                <a:ea typeface="Adobe 黑体 Std R" pitchFamily="34" charset="-122"/>
              </a:rPr>
              <a:t>   </a:t>
            </a:r>
            <a:endParaRPr kumimoji="1" lang="en-US" altLang="zh-CN" sz="2800" dirty="0" smtClean="0">
              <a:solidFill>
                <a:srgbClr val="3333CC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74516" y="1271941"/>
            <a:ext cx="7360806" cy="3505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 smtClean="0">
                <a:latin typeface="Adobe 黑体 Std R" pitchFamily="34" charset="-122"/>
                <a:ea typeface="Adobe 黑体 Std R" pitchFamily="34" charset="-122"/>
              </a:rPr>
              <a:t>故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系统的冲激响应为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             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h(t)= 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C</a:t>
            </a:r>
            <a:r>
              <a:rPr kumimoji="1" lang="en-US" altLang="zh-CN" sz="2800" b="1" baseline="-3000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kumimoji="1" lang="en-US" altLang="zh-CN" sz="2800" b="1" baseline="30000" dirty="0">
                <a:solidFill>
                  <a:srgbClr val="000000"/>
                </a:solidFill>
                <a:latin typeface="Times New Roman" pitchFamily="18" charset="0"/>
              </a:rPr>
              <a:t>–2t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+ 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C</a:t>
            </a:r>
            <a:r>
              <a:rPr kumimoji="1" lang="en-US" altLang="zh-CN" sz="2800" b="1" baseline="-30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kumimoji="1" lang="en-US" altLang="zh-CN" sz="2800" b="1" baseline="30000" dirty="0">
                <a:solidFill>
                  <a:srgbClr val="000000"/>
                </a:solidFill>
                <a:latin typeface="Times New Roman" pitchFamily="18" charset="0"/>
              </a:rPr>
              <a:t>–3t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， 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t&gt;0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代入初始条件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h(0+) = – 3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， 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h’(0+) =12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求得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C</a:t>
            </a:r>
            <a:r>
              <a:rPr kumimoji="1" lang="en-US" altLang="zh-CN" sz="2800" b="1" baseline="-3000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=3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，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C</a:t>
            </a:r>
            <a:r>
              <a:rPr kumimoji="1" lang="en-US" altLang="zh-CN" sz="2800" b="1" baseline="-30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= 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– 6, 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所以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            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h(t)= 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3e</a:t>
            </a:r>
            <a:r>
              <a:rPr kumimoji="1" lang="en-US" altLang="zh-CN" sz="2800" b="1" baseline="30000" dirty="0">
                <a:solidFill>
                  <a:srgbClr val="000000"/>
                </a:solidFill>
                <a:latin typeface="Times New Roman" pitchFamily="18" charset="0"/>
              </a:rPr>
              <a:t>–2t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– 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6e</a:t>
            </a:r>
            <a:r>
              <a:rPr kumimoji="1" lang="en-US" altLang="zh-CN" sz="2800" b="1" baseline="30000" dirty="0">
                <a:solidFill>
                  <a:srgbClr val="000000"/>
                </a:solidFill>
                <a:latin typeface="Times New Roman" pitchFamily="18" charset="0"/>
              </a:rPr>
              <a:t>–3t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, t &gt;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结合式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(2)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得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           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h(t)= δ(t) + (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3e</a:t>
            </a:r>
            <a:r>
              <a:rPr kumimoji="1" lang="en-US" altLang="zh-CN" sz="2800" b="1" baseline="30000" dirty="0">
                <a:solidFill>
                  <a:srgbClr val="000000"/>
                </a:solidFill>
                <a:latin typeface="Times New Roman" pitchFamily="18" charset="0"/>
              </a:rPr>
              <a:t>–2t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– 6e</a:t>
            </a:r>
            <a:r>
              <a:rPr kumimoji="1" lang="en-US" altLang="zh-CN" sz="2800" b="1" baseline="30000" dirty="0">
                <a:solidFill>
                  <a:srgbClr val="000000"/>
                </a:solidFill>
                <a:latin typeface="Times New Roman" pitchFamily="18" charset="0"/>
              </a:rPr>
              <a:t>–3t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)ε(t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04430" y="268222"/>
            <a:ext cx="5625377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二、阶跃响应</a:t>
            </a:r>
          </a:p>
        </p:txBody>
      </p:sp>
      <p:sp>
        <p:nvSpPr>
          <p:cNvPr id="3" name="矩形 2"/>
          <p:cNvSpPr/>
          <p:nvPr/>
        </p:nvSpPr>
        <p:spPr>
          <a:xfrm>
            <a:off x="682980" y="1258948"/>
            <a:ext cx="7343003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由于</a:t>
            </a:r>
            <a:r>
              <a:rPr kumimoji="1" lang="el-GR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δ(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t) 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与</a:t>
            </a:r>
            <a:r>
              <a:rPr kumimoji="1" lang="el-GR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ε(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t) 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为微积分关系，故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556274" y="2347452"/>
            <a:ext cx="30955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 i="1" dirty="0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(t)= T [</a:t>
            </a:r>
            <a:r>
              <a:rPr kumimoji="1" lang="en-US" altLang="zh-CN" sz="2800" b="1" i="1" dirty="0">
                <a:solidFill>
                  <a:srgbClr val="000000"/>
                </a:solidFill>
                <a:latin typeface="Times New Roman" pitchFamily="18" charset="0"/>
              </a:rPr>
              <a:t>ε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(t) 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itchFamily="18" charset="0"/>
              </a:rPr>
              <a:t>，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{0}]</a:t>
            </a: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824" y="3223049"/>
            <a:ext cx="5039316" cy="93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ldLvl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6518" y="844144"/>
            <a:ext cx="4570871" cy="13716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作业：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2.4(1)</a:t>
            </a:r>
            <a:r>
              <a:rPr kumimoji="1" lang="zh-CN" altLang="en-US" sz="2800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、</a:t>
            </a:r>
            <a:r>
              <a:rPr kumimoji="1" lang="en-US" altLang="zh-CN" sz="2800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2.9</a:t>
            </a:r>
            <a:endParaRPr kumimoji="1" lang="en-US" altLang="zh-CN" sz="2800" dirty="0">
              <a:solidFill>
                <a:prstClr val="black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479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1326" y="196231"/>
            <a:ext cx="5625377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系统分析过程</a:t>
            </a:r>
            <a:endParaRPr lang="en-US" altLang="zh-CN" sz="3600" dirty="0" smtClean="0">
              <a:latin typeface="Adobe 黑体 Std R" pitchFamily="34" charset="-122"/>
              <a:ea typeface="Adobe 黑体 Std R" pitchFamily="34" charset="-122"/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89" y="1492056"/>
            <a:ext cx="7207057" cy="275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4528" y="1780016"/>
            <a:ext cx="7884753" cy="994234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b="1" dirty="0">
                <a:solidFill>
                  <a:srgbClr val="AE620E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造字工房悦黑体验版常规体" pitchFamily="50" charset="-122"/>
                <a:ea typeface="造字工房悦黑体验版常规体" pitchFamily="50" charset="-122"/>
              </a:rPr>
              <a:t>2.3  </a:t>
            </a:r>
            <a:r>
              <a:rPr kumimoji="1" lang="zh-CN" altLang="en-US" b="1" dirty="0">
                <a:solidFill>
                  <a:srgbClr val="AE620E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造字工房悦黑体验版常规体" pitchFamily="50" charset="-122"/>
                <a:ea typeface="造字工房悦黑体验版常规体" pitchFamily="50" charset="-122"/>
              </a:rPr>
              <a:t>卷积积分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2440" y="340212"/>
            <a:ext cx="6623101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一、信号的时域分解与卷积积分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59791" y="1249053"/>
            <a:ext cx="3885241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200" dirty="0">
                <a:latin typeface="Adobe 黑体 Std R" pitchFamily="34" charset="-122"/>
                <a:ea typeface="Adobe 黑体 Std R" pitchFamily="34" charset="-122"/>
              </a:rPr>
              <a:t>1 .</a:t>
            </a:r>
            <a:r>
              <a:rPr kumimoji="1" lang="zh-CN" altLang="en-US" sz="3200" dirty="0">
                <a:latin typeface="Adobe 黑体 Std R" pitchFamily="34" charset="-122"/>
                <a:ea typeface="Adobe 黑体 Std R" pitchFamily="34" charset="-122"/>
              </a:rPr>
              <a:t>信号的时域分解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9791" y="1866671"/>
            <a:ext cx="2799659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(1) 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预备知识</a:t>
            </a:r>
          </a:p>
        </p:txBody>
      </p: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9" y="2573936"/>
            <a:ext cx="2666342" cy="249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791" y="1993269"/>
            <a:ext cx="2339397" cy="297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616915" y="1948923"/>
            <a:ext cx="3201035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defRPr>
            </a:lvl1pPr>
            <a:lvl2pPr marL="457200" defTabSz="914400"/>
            <a:lvl3pPr marL="914400" defTabSz="914400"/>
            <a:lvl4pPr marL="1371600" defTabSz="914400"/>
            <a:lvl5pPr marL="1828800" defTabSz="914400"/>
            <a:lvl6pPr marL="2286000" defTabSz="914400"/>
            <a:lvl7pPr marL="2743200" defTabSz="914400"/>
            <a:lvl8pPr marL="3200400" defTabSz="914400"/>
            <a:lvl9pPr marL="3657600" defTabSz="914400"/>
          </a:lstStyle>
          <a:p>
            <a:r>
              <a:rPr lang="zh-CN" altLang="en-US" sz="2800" dirty="0"/>
              <a:t>问 </a:t>
            </a:r>
            <a:r>
              <a:rPr lang="en-US" altLang="zh-CN" sz="2800" dirty="0" smtClean="0"/>
              <a:t>f</a:t>
            </a:r>
            <a:r>
              <a:rPr lang="en-US" altLang="zh-CN" sz="2800" b="1" baseline="-25000" dirty="0">
                <a:latin typeface="Times New Roman" pitchFamily="18" charset="0"/>
              </a:rPr>
              <a:t>1</a:t>
            </a:r>
            <a:r>
              <a:rPr lang="en-US" altLang="zh-CN" sz="2800" b="1" baseline="-25000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altLang="zh-CN" sz="2800" dirty="0" smtClean="0"/>
              <a:t>(</a:t>
            </a:r>
            <a:r>
              <a:rPr lang="en-US" altLang="zh-CN" sz="2800" dirty="0"/>
              <a:t>t) = ? p(t)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059815" y="2609241"/>
            <a:ext cx="16052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直观看出</a:t>
            </a:r>
          </a:p>
        </p:txBody>
      </p: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610" y="3389135"/>
            <a:ext cx="2831401" cy="634843"/>
          </a:xfrm>
          <a:prstGeom prst="rect">
            <a:avLst/>
          </a:prstGeom>
          <a:noFill/>
          <a:ln w="9525">
            <a:solidFill>
              <a:srgbClr val="D82E1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ldLvl="0" animBg="1"/>
      <p:bldP spid="6" grpId="0" bldLvl="0" animBg="1"/>
      <p:bldP spid="9" grpId="0" bldLvl="0" animBg="1"/>
      <p:bldP spid="10" grpId="0" bldLvl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59791" y="556183"/>
            <a:ext cx="3885241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200" dirty="0">
                <a:latin typeface="Adobe 黑体 Std R" pitchFamily="34" charset="-122"/>
                <a:ea typeface="Adobe 黑体 Std R" pitchFamily="34" charset="-122"/>
              </a:rPr>
              <a:t>(2) </a:t>
            </a:r>
            <a:r>
              <a:rPr kumimoji="1" lang="zh-CN" altLang="en-US" sz="3200" dirty="0">
                <a:latin typeface="Adobe 黑体 Std R" pitchFamily="34" charset="-122"/>
                <a:ea typeface="Adobe 黑体 Std R" pitchFamily="34" charset="-122"/>
              </a:rPr>
              <a:t>任意信号分解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80423" y="1276084"/>
            <a:ext cx="406460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 smtClean="0">
                <a:latin typeface="Adobe 黑体 Std R" pitchFamily="34" charset="-122"/>
                <a:ea typeface="Adobe 黑体 Std R" pitchFamily="34" charset="-122"/>
              </a:rPr>
              <a:t>      “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0”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号脉冲高度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f(0) ,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宽度为</a:t>
            </a:r>
            <a:r>
              <a:rPr kumimoji="1" lang="zh-CN" altLang="en-US" sz="2800" dirty="0" smtClean="0">
                <a:latin typeface="Adobe 黑体 Std R" pitchFamily="34" charset="-122"/>
                <a:ea typeface="Adobe 黑体 Std R" pitchFamily="34" charset="-122"/>
              </a:rPr>
              <a:t>△，用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p(t)</a:t>
            </a:r>
            <a:r>
              <a:rPr kumimoji="1" lang="zh-CN" altLang="en-US" sz="2800" dirty="0" smtClean="0">
                <a:latin typeface="Adobe 黑体 Std R" pitchFamily="34" charset="-122"/>
                <a:ea typeface="Adobe 黑体 Std R" pitchFamily="34" charset="-122"/>
              </a:rPr>
              <a:t>表示为：</a:t>
            </a:r>
            <a:r>
              <a:rPr kumimoji="1" lang="en-US" altLang="zh-CN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f(0) △ p(t)</a:t>
            </a:r>
            <a:endParaRPr kumimoji="1" lang="en-US" altLang="zh-CN" sz="2800" dirty="0">
              <a:solidFill>
                <a:srgbClr val="CC660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0423" y="2931860"/>
            <a:ext cx="4237802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       “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1”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号脉冲高度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f(△) ,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宽度为△，用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p(t - △</a:t>
            </a: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 smtClean="0">
                <a:latin typeface="Adobe 黑体 Std R" pitchFamily="34" charset="-122"/>
                <a:ea typeface="Adobe 黑体 Std R" pitchFamily="34" charset="-122"/>
              </a:rPr>
              <a:t>表示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为</a:t>
            </a:r>
            <a:r>
              <a:rPr kumimoji="1" lang="zh-CN" altLang="en-US" sz="2800" dirty="0" smtClean="0">
                <a:latin typeface="Adobe 黑体 Std R" pitchFamily="34" charset="-122"/>
                <a:ea typeface="Adobe 黑体 Std R" pitchFamily="34" charset="-122"/>
              </a:rPr>
              <a:t>：</a:t>
            </a:r>
            <a:r>
              <a:rPr kumimoji="1" lang="en-US" altLang="zh-CN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(△) △  p(t - △)</a:t>
            </a: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724362" y="457087"/>
          <a:ext cx="4266147" cy="3123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79" name="VISIO" r:id="rId4" imgW="2598420" imgH="1557020" progId="Visio.Drawing.5">
                  <p:embed/>
                </p:oleObj>
              </mc:Choice>
              <mc:Fallback>
                <p:oleObj name="VISIO" r:id="rId4" imgW="2598420" imgH="1557020" progId="Visio.Drawing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362" y="457087"/>
                        <a:ext cx="4266147" cy="31234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200495" y="1447443"/>
          <a:ext cx="2952021" cy="1531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80" name="VISIO" r:id="rId6" imgW="1740535" imgH="806450" progId="Visio.Drawing.5">
                  <p:embed/>
                </p:oleObj>
              </mc:Choice>
              <mc:Fallback>
                <p:oleObj name="VISIO" r:id="rId6" imgW="1740535" imgH="806450" progId="Visio.Drawing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0495" y="1447443"/>
                        <a:ext cx="2952021" cy="1531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4800544" y="1239532"/>
          <a:ext cx="4037603" cy="1807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81" name="VISIO" r:id="rId8" imgW="2467610" imgH="951230" progId="Visio.Drawing.5">
                  <p:embed/>
                </p:oleObj>
              </mc:Choice>
              <mc:Fallback>
                <p:oleObj name="VISIO" r:id="rId8" imgW="2467610" imgH="951230" progId="Visio.Drawing.5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544" y="1239532"/>
                        <a:ext cx="4037603" cy="1807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7431969" y="457087"/>
          <a:ext cx="817361" cy="828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82" r:id="rId10" imgW="253365" imgH="217170" progId="Equation.3">
                  <p:embed/>
                </p:oleObj>
              </mc:Choice>
              <mc:Fallback>
                <p:oleObj r:id="rId10" imgW="253365" imgH="21717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1969" y="457087"/>
                        <a:ext cx="817361" cy="8284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5486174" y="990355"/>
          <a:ext cx="1647418" cy="1547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83" name="VISIO" r:id="rId12" imgW="1106170" imgH="792480" progId="Visio.Drawing.5">
                  <p:embed/>
                </p:oleObj>
              </mc:Choice>
              <mc:Fallback>
                <p:oleObj name="VISIO" r:id="rId12" imgW="1106170" imgH="792480" progId="Visio.Drawing.5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174" y="990355"/>
                        <a:ext cx="1647418" cy="1547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5" grpId="0" build="p"/>
      <p:bldP spid="16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59791" y="556183"/>
            <a:ext cx="3885241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200" dirty="0">
                <a:latin typeface="Adobe 黑体 Std R" pitchFamily="34" charset="-122"/>
                <a:ea typeface="Adobe 黑体 Std R" pitchFamily="34" charset="-122"/>
              </a:rPr>
              <a:t>(2) </a:t>
            </a:r>
            <a:r>
              <a:rPr kumimoji="1" lang="zh-CN" altLang="en-US" sz="3200" dirty="0">
                <a:latin typeface="Adobe 黑体 Std R" pitchFamily="34" charset="-122"/>
                <a:ea typeface="Adobe 黑体 Std R" pitchFamily="34" charset="-122"/>
              </a:rPr>
              <a:t>任意信号分解</a:t>
            </a: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724362" y="457087"/>
          <a:ext cx="4266147" cy="3123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3" name="VISIO" r:id="rId4" imgW="2598420" imgH="1557020" progId="Visio.Drawing.5">
                  <p:embed/>
                </p:oleObj>
              </mc:Choice>
              <mc:Fallback>
                <p:oleObj name="VISIO" r:id="rId4" imgW="2598420" imgH="1557020" progId="Visio.Drawing.5">
                  <p:embed/>
                  <p:pic>
                    <p:nvPicPr>
                      <p:cNvPr id="0" name="图片 778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362" y="457087"/>
                        <a:ext cx="4266147" cy="31234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200495" y="1447443"/>
          <a:ext cx="2952021" cy="1531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4" name="VISIO" r:id="rId6" imgW="1740535" imgH="806450" progId="Visio.Drawing.5">
                  <p:embed/>
                </p:oleObj>
              </mc:Choice>
              <mc:Fallback>
                <p:oleObj name="VISIO" r:id="rId6" imgW="1740535" imgH="806450" progId="Visio.Drawing.5">
                  <p:embed/>
                  <p:pic>
                    <p:nvPicPr>
                      <p:cNvPr id="0" name="图片 778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0495" y="1447443"/>
                        <a:ext cx="2952021" cy="1531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4800544" y="1239532"/>
          <a:ext cx="4037603" cy="1807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5" name="VISIO" r:id="rId8" imgW="2467610" imgH="951230" progId="Visio.Drawing.5">
                  <p:embed/>
                </p:oleObj>
              </mc:Choice>
              <mc:Fallback>
                <p:oleObj name="VISIO" r:id="rId8" imgW="2467610" imgH="951230" progId="Visio.Drawing.5">
                  <p:embed/>
                  <p:pic>
                    <p:nvPicPr>
                      <p:cNvPr id="0" name="图片 778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544" y="1239532"/>
                        <a:ext cx="4037603" cy="1807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7431969" y="457087"/>
          <a:ext cx="817361" cy="828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6" r:id="rId10" imgW="253365" imgH="217170" progId="Equation.3">
                  <p:embed/>
                </p:oleObj>
              </mc:Choice>
              <mc:Fallback>
                <p:oleObj r:id="rId10" imgW="253365" imgH="217170" progId="Equation.3">
                  <p:embed/>
                  <p:pic>
                    <p:nvPicPr>
                      <p:cNvPr id="0" name="图片 778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1969" y="457087"/>
                        <a:ext cx="817361" cy="8284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5486174" y="990355"/>
          <a:ext cx="1647418" cy="1547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7" name="VISIO" r:id="rId12" imgW="1106170" imgH="792480" progId="Visio.Drawing.5">
                  <p:embed/>
                </p:oleObj>
              </mc:Choice>
              <mc:Fallback>
                <p:oleObj name="VISIO" r:id="rId12" imgW="1106170" imgH="792480" progId="Visio.Drawing.5">
                  <p:embed/>
                  <p:pic>
                    <p:nvPicPr>
                      <p:cNvPr id="0" name="图片 778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174" y="990355"/>
                        <a:ext cx="1647418" cy="1547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370193" y="1492056"/>
            <a:ext cx="3769865" cy="329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       “-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1”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号脉冲高度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f(-△) 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、宽度为△，用</a:t>
            </a: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p(t +△)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表示为</a:t>
            </a:r>
            <a:r>
              <a:rPr kumimoji="1" lang="zh-CN" altLang="en-US" sz="2800" dirty="0" smtClean="0">
                <a:latin typeface="Adobe 黑体 Std R" pitchFamily="34" charset="-122"/>
                <a:ea typeface="Adobe 黑体 Std R" pitchFamily="34" charset="-122"/>
              </a:rPr>
              <a:t>：</a:t>
            </a:r>
            <a:endParaRPr kumimoji="1" lang="en-US" altLang="zh-CN" sz="2800" dirty="0" smtClean="0">
              <a:latin typeface="Adobe 黑体 Std R" pitchFamily="34" charset="-122"/>
              <a:ea typeface="Adobe 黑体 Std R" pitchFamily="34" charset="-122"/>
            </a:endParaRP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 smtClean="0"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en-US" altLang="zh-CN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f 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 - △) △  p(t + △)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59791" y="556183"/>
            <a:ext cx="3885241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200" dirty="0">
                <a:latin typeface="Adobe 黑体 Std R" pitchFamily="34" charset="-122"/>
                <a:ea typeface="Adobe 黑体 Std R" pitchFamily="34" charset="-122"/>
              </a:rPr>
              <a:t>(2) </a:t>
            </a:r>
            <a:r>
              <a:rPr kumimoji="1" lang="zh-CN" altLang="en-US" sz="3200" dirty="0">
                <a:latin typeface="Adobe 黑体 Std R" pitchFamily="34" charset="-122"/>
                <a:ea typeface="Adobe 黑体 Std R" pitchFamily="34" charset="-122"/>
              </a:rPr>
              <a:t>任意信号分解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764381" y="1636036"/>
          <a:ext cx="4951777" cy="1180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2" name="公式" r:id="rId4" imgW="1879600" imgH="444500" progId="Equation.3">
                  <p:embed/>
                </p:oleObj>
              </mc:Choice>
              <mc:Fallback>
                <p:oleObj name="公式" r:id="rId4" imgW="1879600" imgH="4445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381" y="1636036"/>
                        <a:ext cx="4951777" cy="1180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972489" y="3003850"/>
          <a:ext cx="6551110" cy="1076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3" name="公式" r:id="rId6" imgW="2730500" imgH="419100" progId="Equation.3">
                  <p:embed/>
                </p:oleObj>
              </mc:Choice>
              <mc:Fallback>
                <p:oleObj name="公式" r:id="rId6" imgW="2730500" imgH="4191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489" y="3003850"/>
                        <a:ext cx="6551110" cy="10763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4528" y="4587635"/>
            <a:ext cx="6400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hlinkClick r:id="rId8" action="ppaction://hlinkfile"/>
              </a:rPr>
              <a:t>动画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9369" y="567609"/>
            <a:ext cx="6171916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200" dirty="0">
                <a:latin typeface="Adobe 黑体 Std R" pitchFamily="34" charset="-122"/>
                <a:ea typeface="Adobe 黑体 Std R" pitchFamily="34" charset="-122"/>
              </a:rPr>
              <a:t>2 .</a:t>
            </a:r>
            <a:r>
              <a:rPr kumimoji="1" lang="zh-CN" altLang="en-US" sz="3200" dirty="0">
                <a:latin typeface="Adobe 黑体 Std R" pitchFamily="34" charset="-122"/>
                <a:ea typeface="Adobe 黑体 Std R" pitchFamily="34" charset="-122"/>
              </a:rPr>
              <a:t>任意信号作用下的零状态响应</a:t>
            </a:r>
          </a:p>
        </p:txBody>
      </p:sp>
      <p:grpSp>
        <p:nvGrpSpPr>
          <p:cNvPr id="12" name="Group 4"/>
          <p:cNvGrpSpPr/>
          <p:nvPr/>
        </p:nvGrpSpPr>
        <p:grpSpPr bwMode="auto">
          <a:xfrm>
            <a:off x="6130627" y="840106"/>
            <a:ext cx="2949713" cy="1045905"/>
            <a:chOff x="1680" y="833"/>
            <a:chExt cx="2170" cy="690"/>
          </a:xfrm>
        </p:grpSpPr>
        <p:pic>
          <p:nvPicPr>
            <p:cNvPr id="13" name="图片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" y="864"/>
              <a:ext cx="2068" cy="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296" y="833"/>
              <a:ext cx="554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2800" b="1" i="1" dirty="0" err="1">
                  <a:solidFill>
                    <a:srgbClr val="000000"/>
                  </a:solidFill>
                  <a:latin typeface="Times New Roman" pitchFamily="18" charset="0"/>
                  <a:ea typeface="华文新魏" pitchFamily="2" charset="-122"/>
                </a:rPr>
                <a:t>y</a:t>
              </a:r>
              <a:r>
                <a:rPr kumimoji="1" lang="en-US" altLang="zh-CN" sz="2800" baseline="-25000" dirty="0" err="1">
                  <a:solidFill>
                    <a:srgbClr val="000000"/>
                  </a:solidFill>
                  <a:latin typeface="Times New Roman" pitchFamily="18" charset="0"/>
                  <a:ea typeface="华文新魏" pitchFamily="2" charset="-122"/>
                </a:rPr>
                <a:t>f</a:t>
              </a:r>
              <a:r>
                <a:rPr kumimoji="1" lang="en-US" altLang="zh-CN" sz="2800" dirty="0">
                  <a:solidFill>
                    <a:srgbClr val="000000"/>
                  </a:solidFill>
                  <a:latin typeface="Times New Roman" pitchFamily="18" charset="0"/>
                  <a:ea typeface="华文新魏" pitchFamily="2" charset="-122"/>
                </a:rPr>
                <a:t>(</a:t>
              </a:r>
              <a:r>
                <a:rPr kumimoji="1" lang="en-US" altLang="zh-CN" sz="2800" i="1" dirty="0">
                  <a:solidFill>
                    <a:srgbClr val="000000"/>
                  </a:solidFill>
                  <a:latin typeface="Times New Roman" pitchFamily="18" charset="0"/>
                  <a:ea typeface="华文新魏" pitchFamily="2" charset="-122"/>
                </a:rPr>
                <a:t>t</a:t>
              </a:r>
              <a:r>
                <a:rPr kumimoji="1" lang="en-US" altLang="zh-CN" sz="2800" dirty="0">
                  <a:solidFill>
                    <a:srgbClr val="000000"/>
                  </a:solidFill>
                  <a:latin typeface="Times New Roman" pitchFamily="18" charset="0"/>
                  <a:ea typeface="华文新魏" pitchFamily="2" charset="-122"/>
                </a:rPr>
                <a:t>)</a:t>
              </a: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1680" y="864"/>
              <a:ext cx="469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2800" b="1" i="1">
                  <a:solidFill>
                    <a:srgbClr val="000000"/>
                  </a:solidFill>
                  <a:latin typeface="Times New Roman" pitchFamily="18" charset="0"/>
                  <a:ea typeface="华文新魏" pitchFamily="2" charset="-122"/>
                </a:rPr>
                <a:t>f </a:t>
              </a:r>
              <a:r>
                <a:rPr kumimoji="1" lang="en-US" altLang="zh-CN" sz="2800">
                  <a:solidFill>
                    <a:srgbClr val="000000"/>
                  </a:solidFill>
                  <a:latin typeface="Times New Roman" pitchFamily="18" charset="0"/>
                  <a:ea typeface="华文新魏" pitchFamily="2" charset="-122"/>
                </a:rPr>
                <a:t>(</a:t>
              </a:r>
              <a:r>
                <a:rPr kumimoji="1" lang="en-US" altLang="zh-CN" sz="2800" i="1">
                  <a:solidFill>
                    <a:srgbClr val="000000"/>
                  </a:solidFill>
                  <a:latin typeface="Times New Roman" pitchFamily="18" charset="0"/>
                  <a:ea typeface="华文新魏" pitchFamily="2" charset="-122"/>
                </a:rPr>
                <a:t>t</a:t>
              </a:r>
              <a:r>
                <a:rPr kumimoji="1" lang="en-US" altLang="zh-CN" sz="2800">
                  <a:solidFill>
                    <a:srgbClr val="000000"/>
                  </a:solidFill>
                  <a:latin typeface="Times New Roman" pitchFamily="18" charset="0"/>
                  <a:ea typeface="华文新魏" pitchFamily="2" charset="-122"/>
                </a:rPr>
                <a:t>)</a:t>
              </a:r>
            </a:p>
          </p:txBody>
        </p:sp>
      </p:grp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52782" y="1783694"/>
            <a:ext cx="2915518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根据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h(t)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的定义：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331455" y="1805120"/>
            <a:ext cx="837993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δ(</a:t>
            </a:r>
            <a:r>
              <a:rPr kumimoji="1" lang="en-US" altLang="zh-CN" sz="2800" i="1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</a:t>
            </a:r>
            <a:r>
              <a:rPr kumimoji="1" lang="en-US" altLang="zh-CN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</a:t>
            </a: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4474173" y="2033664"/>
            <a:ext cx="990355" cy="152362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28575">
            <a:solidFill>
              <a:srgbClr val="0000FF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464529" y="1805120"/>
            <a:ext cx="1066537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 </a:t>
            </a:r>
            <a:r>
              <a:rPr kumimoji="1" lang="en-US" altLang="zh-CN" sz="2800" i="1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h</a:t>
            </a:r>
            <a:r>
              <a:rPr kumimoji="1" lang="en-US" altLang="zh-CN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kumimoji="1" lang="en-US" altLang="zh-CN" sz="2800" i="1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</a:t>
            </a:r>
            <a:r>
              <a:rPr kumimoji="1" lang="en-US" altLang="zh-CN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 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436570" y="2459802"/>
            <a:ext cx="2390185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由时不变性：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2652472" y="2471181"/>
            <a:ext cx="1523624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δ(</a:t>
            </a:r>
            <a:r>
              <a:rPr kumimoji="1" lang="en-US" altLang="zh-CN" sz="2800" i="1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</a:t>
            </a:r>
            <a:r>
              <a:rPr kumimoji="1" lang="en-US" altLang="zh-CN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-τ)</a:t>
            </a:r>
          </a:p>
        </p:txBody>
      </p:sp>
      <p:sp>
        <p:nvSpPr>
          <p:cNvPr id="22" name="AutoShape 14"/>
          <p:cNvSpPr>
            <a:spLocks noChangeArrowheads="1"/>
          </p:cNvSpPr>
          <p:nvPr/>
        </p:nvSpPr>
        <p:spPr bwMode="auto">
          <a:xfrm>
            <a:off x="4349682" y="2678417"/>
            <a:ext cx="990355" cy="152362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28575">
            <a:solidFill>
              <a:srgbClr val="0000FF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5404753" y="2477316"/>
            <a:ext cx="16052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i="1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h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kumimoji="1" lang="en-US" altLang="zh-CN" sz="2800" i="1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-τ)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2188737" y="3084329"/>
            <a:ext cx="2285436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i="1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 </a:t>
            </a:r>
            <a:r>
              <a:rPr kumimoji="1" lang="en-US" altLang="zh-CN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(τ)δ(</a:t>
            </a:r>
            <a:r>
              <a:rPr kumimoji="1" lang="en-US" altLang="zh-CN" sz="2800" i="1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</a:t>
            </a:r>
            <a:r>
              <a:rPr kumimoji="1" lang="en-US" altLang="zh-CN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-τ)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436570" y="3100201"/>
            <a:ext cx="2123551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由齐次性：</a:t>
            </a:r>
          </a:p>
        </p:txBody>
      </p:sp>
      <p:sp>
        <p:nvSpPr>
          <p:cNvPr id="26" name="AutoShape 18"/>
          <p:cNvSpPr>
            <a:spLocks noChangeArrowheads="1"/>
          </p:cNvSpPr>
          <p:nvPr/>
        </p:nvSpPr>
        <p:spPr bwMode="auto">
          <a:xfrm>
            <a:off x="4664626" y="3252563"/>
            <a:ext cx="990355" cy="152362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28575">
            <a:solidFill>
              <a:srgbClr val="0000FF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5769253" y="3038304"/>
            <a:ext cx="2528264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i="1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 </a:t>
            </a:r>
            <a:r>
              <a:rPr kumimoji="1" lang="en-US" altLang="zh-CN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(τ)</a:t>
            </a:r>
            <a:r>
              <a:rPr kumimoji="1" lang="en-US" altLang="zh-CN" sz="2800" i="1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h</a:t>
            </a:r>
            <a:r>
              <a:rPr kumimoji="1" lang="en-US" altLang="zh-CN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kumimoji="1" lang="en-US" altLang="zh-CN" sz="2800" i="1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 </a:t>
            </a:r>
            <a:r>
              <a:rPr kumimoji="1" lang="en-US" altLang="zh-CN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-τ)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436570" y="3652514"/>
            <a:ext cx="2123551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由叠加性：</a:t>
            </a:r>
          </a:p>
        </p:txBody>
      </p:sp>
      <p:pic>
        <p:nvPicPr>
          <p:cNvPr id="29" name="图片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375" y="3557288"/>
            <a:ext cx="2666342" cy="72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22"/>
          <p:cNvSpPr>
            <a:spLocks noChangeArrowheads="1"/>
          </p:cNvSpPr>
          <p:nvPr/>
        </p:nvSpPr>
        <p:spPr bwMode="auto">
          <a:xfrm>
            <a:off x="4778898" y="3785831"/>
            <a:ext cx="990355" cy="152362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28575">
            <a:solidFill>
              <a:srgbClr val="0000FF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pic>
        <p:nvPicPr>
          <p:cNvPr id="31" name="图片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416" y="3438255"/>
            <a:ext cx="3248810" cy="89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2850337" y="4114363"/>
            <a:ext cx="5384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‖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2722006" y="4471462"/>
            <a:ext cx="744354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i="1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 </a:t>
            </a:r>
            <a:r>
              <a:rPr kumimoji="1" lang="en-US" altLang="zh-CN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kumimoji="1" lang="en-US" altLang="zh-CN" sz="2800" i="1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</a:t>
            </a:r>
            <a:r>
              <a:rPr kumimoji="1" lang="en-US" altLang="zh-CN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</a:t>
            </a: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6430853" y="4166737"/>
            <a:ext cx="5384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‖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6288113" y="4547643"/>
            <a:ext cx="100965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i="1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y</a:t>
            </a:r>
            <a:r>
              <a:rPr kumimoji="1" lang="en-US" altLang="zh-CN" sz="2800" baseline="-250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kumimoji="1" lang="en-US" altLang="zh-CN" sz="2800" i="1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</a:t>
            </a:r>
            <a:r>
              <a:rPr kumimoji="1" lang="en-US" altLang="zh-CN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30" grpId="0" bldLvl="0" animBg="1"/>
      <p:bldP spid="32" grpId="0" bldLvl="0" animBg="1"/>
      <p:bldP spid="33" grpId="0" bldLvl="0" animBg="1"/>
      <p:bldP spid="34" grpId="0" bldLvl="0" animBg="1"/>
      <p:bldP spid="35" grpId="0" bldLvl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9369" y="567609"/>
            <a:ext cx="6171916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200" dirty="0">
                <a:latin typeface="Adobe 黑体 Std R" pitchFamily="34" charset="-122"/>
                <a:ea typeface="Adobe 黑体 Std R" pitchFamily="34" charset="-122"/>
              </a:rPr>
              <a:t>2 .</a:t>
            </a:r>
            <a:r>
              <a:rPr kumimoji="1" lang="zh-CN" altLang="en-US" sz="3200" dirty="0">
                <a:latin typeface="Adobe 黑体 Std R" pitchFamily="34" charset="-122"/>
                <a:ea typeface="Adobe 黑体 Std R" pitchFamily="34" charset="-122"/>
              </a:rPr>
              <a:t>任意信号作用下的零状态响应</a:t>
            </a:r>
          </a:p>
        </p:txBody>
      </p:sp>
      <p:pic>
        <p:nvPicPr>
          <p:cNvPr id="36" name="图片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90" y="1838089"/>
            <a:ext cx="5285070" cy="99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6057663" y="2014149"/>
            <a:ext cx="20116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6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卷积积分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21022" y="567609"/>
            <a:ext cx="6171916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200" dirty="0">
                <a:latin typeface="Adobe 黑体 Std R" pitchFamily="34" charset="-122"/>
                <a:ea typeface="Adobe 黑体 Std R" pitchFamily="34" charset="-122"/>
              </a:rPr>
              <a:t>3 .</a:t>
            </a:r>
            <a:r>
              <a:rPr kumimoji="1" lang="zh-CN" altLang="en-US" sz="3200" dirty="0">
                <a:latin typeface="Adobe 黑体 Std R" pitchFamily="34" charset="-122"/>
                <a:ea typeface="Adobe 黑体 Std R" pitchFamily="34" charset="-122"/>
              </a:rPr>
              <a:t>卷积积分的定义</a:t>
            </a:r>
          </a:p>
        </p:txBody>
      </p:sp>
      <p:sp>
        <p:nvSpPr>
          <p:cNvPr id="2" name="矩形 1"/>
          <p:cNvSpPr/>
          <p:nvPr/>
        </p:nvSpPr>
        <p:spPr>
          <a:xfrm>
            <a:off x="468557" y="1156449"/>
            <a:ext cx="7846934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        已知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定义在区间（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– ∞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，∞）上的两个函数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aseline="-30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和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aseline="-30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，则定义积分 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2268313" y="1980711"/>
          <a:ext cx="4238372" cy="84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2" name="公式" r:id="rId4" imgW="1663700" imgH="330200" progId="Equation.3">
                  <p:embed/>
                </p:oleObj>
              </mc:Choice>
              <mc:Fallback>
                <p:oleObj name="公式" r:id="rId4" imgW="1663700" imgH="330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313" y="1980711"/>
                        <a:ext cx="4238372" cy="8479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621022" y="3147831"/>
            <a:ext cx="7271962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 为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aseline="-30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与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aseline="-30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的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卷积积分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，简称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卷积</a:t>
            </a:r>
            <a:r>
              <a:rPr kumimoji="1" lang="zh-CN" altLang="en-US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；</a:t>
            </a:r>
            <a:endParaRPr kumimoji="1" lang="en-US" altLang="zh-CN" sz="2800" dirty="0" smtClean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 记为</a:t>
            </a:r>
            <a:r>
              <a:rPr kumimoji="1" lang="en-US" altLang="zh-CN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f(t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)= f</a:t>
            </a:r>
            <a:r>
              <a:rPr kumimoji="1" lang="en-US" altLang="zh-CN" sz="2800" baseline="-30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(t)*f</a:t>
            </a:r>
            <a:r>
              <a:rPr kumimoji="1" lang="en-US" altLang="zh-CN" sz="2800" baseline="-30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</a:t>
            </a:r>
            <a:r>
              <a:rPr kumimoji="1" lang="en-US" altLang="zh-CN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</a:t>
            </a:r>
            <a:endParaRPr kumimoji="1" lang="en-US" altLang="zh-CN" sz="2800" dirty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/>
      <p:bldP spid="4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21022" y="567609"/>
            <a:ext cx="6171916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200" dirty="0">
                <a:latin typeface="Adobe 黑体 Std R" pitchFamily="34" charset="-122"/>
                <a:ea typeface="Adobe 黑体 Std R" pitchFamily="34" charset="-122"/>
              </a:rPr>
              <a:t>3 .</a:t>
            </a:r>
            <a:r>
              <a:rPr kumimoji="1" lang="zh-CN" altLang="en-US" sz="3200" dirty="0">
                <a:latin typeface="Adobe 黑体 Std R" pitchFamily="34" charset="-122"/>
                <a:ea typeface="Adobe 黑体 Std R" pitchFamily="34" charset="-122"/>
              </a:rPr>
              <a:t>卷积积分的定义</a:t>
            </a:r>
          </a:p>
        </p:txBody>
      </p:sp>
      <p:sp>
        <p:nvSpPr>
          <p:cNvPr id="4" name="矩形 3"/>
          <p:cNvSpPr/>
          <p:nvPr/>
        </p:nvSpPr>
        <p:spPr>
          <a:xfrm>
            <a:off x="900499" y="1420065"/>
            <a:ext cx="7271962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注意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：积分是在虚设的变量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τ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下进行的，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τ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为积分变量，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为参变量。结果仍为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 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的函数。  </a:t>
            </a: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99645" y="3075841"/>
          <a:ext cx="7673668" cy="998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5" name="公式" r:id="rId4" imgW="2489200" imgH="381000" progId="Equation.3">
                  <p:embed/>
                </p:oleObj>
              </mc:Choice>
              <mc:Fallback>
                <p:oleObj name="公式" r:id="rId4" imgW="2489200" imgH="381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645" y="3075841"/>
                        <a:ext cx="7673668" cy="99829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D1133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4577" y="628173"/>
            <a:ext cx="8422856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例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：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 (t) = </a:t>
            </a:r>
            <a:r>
              <a:rPr kumimoji="1" lang="en-US" altLang="zh-CN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e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altLang="zh-CN" sz="2800" b="1" i="1" baseline="30000" dirty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kumimoji="1" lang="en-US" altLang="zh-CN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,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（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-∞&lt;t&lt;∞)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，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h(t) = (</a:t>
            </a:r>
            <a:r>
              <a:rPr kumimoji="1" lang="en-US" altLang="zh-CN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6e</a:t>
            </a:r>
            <a:r>
              <a:rPr kumimoji="1" lang="en-US" altLang="zh-CN" sz="2800" b="1" baseline="30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-</a:t>
            </a:r>
            <a:r>
              <a:rPr kumimoji="1" lang="en-US" altLang="zh-CN" sz="2800" b="1" baseline="30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kumimoji="1" lang="en-US" altLang="zh-CN" sz="2800" b="1" i="1" baseline="30000" dirty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kumimoji="1" lang="en-US" altLang="zh-CN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– 1)</a:t>
            </a:r>
            <a:r>
              <a:rPr kumimoji="1" lang="el-GR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ε(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，求</a:t>
            </a:r>
            <a:r>
              <a:rPr kumimoji="1" lang="en-US" altLang="zh-CN" sz="2800" dirty="0" err="1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y</a:t>
            </a:r>
            <a:r>
              <a:rPr kumimoji="1" lang="en-US" altLang="zh-CN" sz="2800" b="1" baseline="-25000" dirty="0" err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kumimoji="1" lang="en-US" altLang="zh-CN" sz="2800" b="1" baseline="-25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altLang="zh-CN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。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72489" y="1708026"/>
            <a:ext cx="3670646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解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： </a:t>
            </a:r>
            <a:r>
              <a:rPr kumimoji="1" lang="en-US" altLang="zh-CN" sz="2800" i="1" dirty="0" err="1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y</a:t>
            </a:r>
            <a:r>
              <a:rPr kumimoji="1" lang="en-US" altLang="zh-CN" sz="2800" baseline="-25000" dirty="0" err="1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kumimoji="1" lang="en-US" altLang="zh-CN" sz="2800" i="1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 = </a:t>
            </a:r>
            <a:r>
              <a:rPr kumimoji="1" lang="en-US" altLang="zh-CN" sz="2800" i="1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kumimoji="1" lang="en-US" altLang="zh-CN" sz="2800" i="1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 * </a:t>
            </a:r>
            <a:r>
              <a:rPr kumimoji="1" lang="en-US" altLang="zh-CN" sz="2800" i="1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h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kumimoji="1" lang="en-US" altLang="zh-CN" sz="2800" i="1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</a:t>
            </a: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283" y="2231117"/>
            <a:ext cx="5471257" cy="107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34626" y="3572020"/>
            <a:ext cx="60502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当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 &lt;τ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，即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τ&gt; t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时，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ε(t -τ) = 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1326" y="196231"/>
            <a:ext cx="5625377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系统分析过程</a:t>
            </a:r>
            <a:endParaRPr lang="en-US" altLang="zh-CN" sz="3600" dirty="0" smtClean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0619" y="1276085"/>
            <a:ext cx="7990914" cy="2011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         </a:t>
            </a:r>
            <a:r>
              <a:rPr kumimoji="1" lang="zh-CN" altLang="en-US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经典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法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: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前面电路分析课里已经讨论过，但</a:t>
            </a:r>
            <a:r>
              <a:rPr kumimoji="1" lang="zh-CN" altLang="en-US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与</a:t>
            </a:r>
            <a:r>
              <a:rPr kumimoji="1" lang="en-US" altLang="zh-CN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有关的问题有待进一步解决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—— h(t)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；</a:t>
            </a:r>
          </a:p>
        </p:txBody>
      </p:sp>
      <p:sp>
        <p:nvSpPr>
          <p:cNvPr id="3" name="矩形 2"/>
          <p:cNvSpPr/>
          <p:nvPr/>
        </p:nvSpPr>
        <p:spPr>
          <a:xfrm>
            <a:off x="730593" y="2859870"/>
            <a:ext cx="7630964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       </a:t>
            </a:r>
            <a:r>
              <a:rPr kumimoji="1" lang="zh-CN" altLang="en-US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卷积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积分法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: 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任意激励下的零状态响应可通过冲激响应来求。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新方法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4577" y="628173"/>
            <a:ext cx="8494847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例</a:t>
            </a:r>
            <a:r>
              <a:rPr kumimoji="1" lang="zh-CN" altLang="en-US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：</a:t>
            </a:r>
            <a:r>
              <a:rPr kumimoji="1" lang="en-US" altLang="zh-CN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 = e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altLang="zh-CN" sz="2800" b="1" i="1" baseline="30000" dirty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,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（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-∞&lt;t&lt;∞)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，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h(t) = (6e</a:t>
            </a:r>
            <a:r>
              <a:rPr kumimoji="1" lang="en-US" altLang="zh-CN" sz="2800" b="1" baseline="300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-</a:t>
            </a:r>
            <a:r>
              <a:rPr kumimoji="1" lang="en-US" altLang="zh-CN" sz="2800" b="1" baseline="30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kumimoji="1" lang="en-US" altLang="zh-CN" sz="2800" b="1" i="1" baseline="30000" dirty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– 1)</a:t>
            </a:r>
            <a:r>
              <a:rPr kumimoji="1" lang="el-GR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ε(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，求</a:t>
            </a:r>
            <a:r>
              <a:rPr kumimoji="1" lang="en-US" altLang="zh-CN" sz="2800" dirty="0" err="1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y</a:t>
            </a:r>
            <a:r>
              <a:rPr kumimoji="1" lang="en-US" altLang="zh-CN" sz="2800" b="1" baseline="-25000" dirty="0" err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kumimoji="1" lang="en-US" altLang="zh-CN" sz="2800" b="1" baseline="-25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。</a:t>
            </a:r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62" y="2067977"/>
            <a:ext cx="8224187" cy="94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445" y="2787880"/>
            <a:ext cx="6435021" cy="167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16469" y="268222"/>
            <a:ext cx="5556768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36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二</a:t>
            </a:r>
            <a:r>
              <a:rPr kumimoji="1" lang="zh-CN" altLang="en-US" sz="36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、卷积的图解法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692391" y="1080883"/>
          <a:ext cx="4980846" cy="781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7" name="公式" r:id="rId4" imgW="2120900" imgH="330200" progId="Equation.3">
                  <p:embed/>
                </p:oleObj>
              </mc:Choice>
              <mc:Fallback>
                <p:oleObj name="公式" r:id="rId4" imgW="2120900" imgH="330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391" y="1080883"/>
                        <a:ext cx="4980846" cy="781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108606" y="1780016"/>
            <a:ext cx="9214749" cy="3505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卷积过程可分解为四步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（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）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换元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：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换为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τ→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得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aseline="-30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(τ)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，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aseline="-30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(τ)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（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）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反转平移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：由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aseline="-30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(τ)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反转→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aseline="-30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(–τ)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右移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 → f</a:t>
            </a:r>
            <a:r>
              <a:rPr kumimoji="1" lang="en-US" altLang="zh-CN" sz="2800" baseline="-30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(t-τ)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（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3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）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乘积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：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aseline="-30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(τ) f</a:t>
            </a:r>
            <a:r>
              <a:rPr kumimoji="1" lang="en-US" altLang="zh-CN" sz="2800" baseline="-30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(t-τ)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（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4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）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积分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：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τ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从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–∞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到∞对乘积项积分。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      注意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：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为参变量。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        下面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举例说明。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6"/>
          <p:cNvSpPr>
            <a:spLocks noChangeArrowheads="1"/>
          </p:cNvSpPr>
          <p:nvPr/>
        </p:nvSpPr>
        <p:spPr bwMode="auto">
          <a:xfrm>
            <a:off x="337888" y="2392502"/>
            <a:ext cx="1558312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i="1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 </a:t>
            </a:r>
            <a:r>
              <a:rPr kumimoji="1" lang="en-US" altLang="zh-CN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kumimoji="1" lang="en-US" altLang="zh-CN" sz="2800" i="1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τ</a:t>
            </a:r>
            <a:r>
              <a:rPr kumimoji="1" lang="en-US" altLang="zh-CN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</a:t>
            </a:r>
            <a:r>
              <a:rPr kumimoji="1" lang="zh-CN" altLang="en-US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反折</a:t>
            </a:r>
          </a:p>
        </p:txBody>
      </p:sp>
      <p:sp>
        <p:nvSpPr>
          <p:cNvPr id="183" name="Rectangle 3"/>
          <p:cNvSpPr>
            <a:spLocks noChangeArrowheads="1"/>
          </p:cNvSpPr>
          <p:nvPr/>
        </p:nvSpPr>
        <p:spPr bwMode="auto">
          <a:xfrm>
            <a:off x="434006" y="689967"/>
            <a:ext cx="5859293" cy="34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spc="-15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例</a:t>
            </a:r>
            <a:r>
              <a:rPr lang="en-US" altLang="zh-CN" sz="2800" i="1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 </a:t>
            </a:r>
            <a:r>
              <a:rPr lang="en-US" altLang="zh-CN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lang="en-US" altLang="zh-CN" sz="2800" i="1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</a:t>
            </a:r>
            <a:r>
              <a:rPr lang="en-US" altLang="zh-CN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 ,</a:t>
            </a:r>
            <a:r>
              <a:rPr lang="en-US" altLang="zh-CN" sz="2800" i="1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h</a:t>
            </a:r>
            <a:r>
              <a:rPr lang="en-US" altLang="zh-CN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lang="en-US" altLang="zh-CN" sz="2800" i="1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</a:t>
            </a:r>
            <a:r>
              <a:rPr lang="en-US" altLang="zh-CN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 </a:t>
            </a:r>
            <a:r>
              <a:rPr lang="zh-CN" altLang="en-US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如图所示，求</a:t>
            </a:r>
            <a:r>
              <a:rPr lang="en-US" altLang="zh-CN" sz="2800" i="1" spc="-150" dirty="0" err="1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y</a:t>
            </a:r>
            <a:r>
              <a:rPr lang="en-US" altLang="zh-CN" sz="2800" spc="-150" baseline="-25000" dirty="0" err="1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lang="en-US" altLang="zh-CN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lang="en-US" altLang="zh-CN" sz="2800" i="1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</a:t>
            </a:r>
            <a:r>
              <a:rPr lang="en-US" altLang="zh-CN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)= </a:t>
            </a:r>
            <a:r>
              <a:rPr lang="en-US" altLang="zh-CN" sz="2800" i="1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h</a:t>
            </a:r>
            <a:r>
              <a:rPr lang="en-US" altLang="zh-CN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lang="en-US" altLang="zh-CN" sz="2800" i="1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</a:t>
            </a:r>
            <a:r>
              <a:rPr lang="en-US" altLang="zh-CN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 * </a:t>
            </a:r>
            <a:r>
              <a:rPr lang="en-US" altLang="zh-CN" sz="2800" i="1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 </a:t>
            </a:r>
            <a:r>
              <a:rPr lang="en-US" altLang="zh-CN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lang="en-US" altLang="zh-CN" sz="2800" i="1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</a:t>
            </a:r>
            <a:r>
              <a:rPr lang="en-US" altLang="zh-CN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 </a:t>
            </a:r>
            <a:r>
              <a:rPr lang="zh-CN" altLang="en-US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。</a:t>
            </a:r>
          </a:p>
        </p:txBody>
      </p:sp>
      <p:sp>
        <p:nvSpPr>
          <p:cNvPr id="184" name="Text Box 4"/>
          <p:cNvSpPr txBox="1">
            <a:spLocks noChangeArrowheads="1"/>
          </p:cNvSpPr>
          <p:nvPr/>
        </p:nvSpPr>
        <p:spPr bwMode="auto">
          <a:xfrm>
            <a:off x="187777" y="1039098"/>
            <a:ext cx="3693802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[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解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]  </a:t>
            </a:r>
            <a:r>
              <a:rPr kumimoji="1" lang="en-US" altLang="zh-CN" sz="2800" i="1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采用图形卷积 。   </a:t>
            </a:r>
          </a:p>
        </p:txBody>
      </p:sp>
      <p:sp>
        <p:nvSpPr>
          <p:cNvPr id="185" name="Text Box 5"/>
          <p:cNvSpPr txBox="1">
            <a:spLocks noChangeArrowheads="1"/>
          </p:cNvSpPr>
          <p:nvPr/>
        </p:nvSpPr>
        <p:spPr bwMode="auto">
          <a:xfrm>
            <a:off x="4116344" y="2378408"/>
            <a:ext cx="1535036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i="1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 </a:t>
            </a:r>
            <a:r>
              <a:rPr kumimoji="1" lang="en-US" altLang="zh-CN" sz="2800" i="1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-</a:t>
            </a:r>
            <a:r>
              <a:rPr kumimoji="1" lang="en-US" altLang="zh-CN" sz="2800" i="1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τ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</a:t>
            </a:r>
          </a:p>
        </p:txBody>
      </p:sp>
      <p:sp>
        <p:nvSpPr>
          <p:cNvPr id="187" name="Rectangle 7"/>
          <p:cNvSpPr>
            <a:spLocks noChangeArrowheads="1"/>
          </p:cNvSpPr>
          <p:nvPr/>
        </p:nvSpPr>
        <p:spPr bwMode="auto">
          <a:xfrm>
            <a:off x="2050232" y="2341905"/>
            <a:ext cx="1747557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i="1" spc="-3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 </a:t>
            </a:r>
            <a:r>
              <a:rPr kumimoji="1" lang="en-US" altLang="zh-CN" sz="2800" spc="-3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(-</a:t>
            </a:r>
            <a:r>
              <a:rPr kumimoji="1" lang="en-US" altLang="zh-CN" sz="2800" i="1" spc="-3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τ</a:t>
            </a:r>
            <a:r>
              <a:rPr kumimoji="1" lang="en-US" altLang="zh-CN" sz="2800" spc="-3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</a:t>
            </a:r>
            <a:r>
              <a:rPr kumimoji="1" lang="zh-CN" altLang="en-US" sz="2800" spc="-3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平移</a:t>
            </a:r>
            <a:r>
              <a:rPr kumimoji="1" lang="en-US" altLang="zh-CN" sz="2800" i="1" spc="-3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</a:t>
            </a:r>
          </a:p>
        </p:txBody>
      </p:sp>
      <p:sp>
        <p:nvSpPr>
          <p:cNvPr id="189" name="AutoShape 9"/>
          <p:cNvSpPr>
            <a:spLocks noChangeArrowheads="1"/>
          </p:cNvSpPr>
          <p:nvPr/>
        </p:nvSpPr>
        <p:spPr bwMode="auto">
          <a:xfrm>
            <a:off x="3742670" y="2500300"/>
            <a:ext cx="295504" cy="13965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BCEBA"/>
          </a:solidFill>
          <a:ln w="9525">
            <a:solidFill>
              <a:srgbClr val="CBCEBA"/>
            </a:solidFill>
            <a:miter lim="800000"/>
          </a:ln>
          <a:effectLst>
            <a:outerShdw dist="35921" dir="2700000" algn="ctr" rotWithShape="0">
              <a:srgbClr val="00007D"/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190" name="Text Box 10"/>
          <p:cNvSpPr txBox="1">
            <a:spLocks noChangeArrowheads="1"/>
          </p:cNvSpPr>
          <p:nvPr/>
        </p:nvSpPr>
        <p:spPr bwMode="auto">
          <a:xfrm>
            <a:off x="185526" y="2972724"/>
            <a:ext cx="4366142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solidFill>
                  <a:srgbClr val="D82E1C"/>
                </a:solidFill>
                <a:latin typeface="Adobe 黑体 Std R" pitchFamily="34" charset="-122"/>
                <a:ea typeface="Adobe 黑体 Std R" pitchFamily="34" charset="-122"/>
              </a:rPr>
              <a:t>① </a:t>
            </a:r>
            <a:r>
              <a:rPr kumimoji="1" lang="en-US" altLang="zh-CN" sz="2800" i="1" dirty="0">
                <a:solidFill>
                  <a:srgbClr val="D82E1C"/>
                </a:solidFill>
                <a:latin typeface="Adobe 黑体 Std R" pitchFamily="34" charset="-122"/>
                <a:ea typeface="Adobe 黑体 Std R" pitchFamily="34" charset="-122"/>
              </a:rPr>
              <a:t>t </a:t>
            </a:r>
            <a:r>
              <a:rPr kumimoji="1" lang="en-US" altLang="zh-CN" sz="2800" dirty="0">
                <a:solidFill>
                  <a:srgbClr val="D82E1C"/>
                </a:solidFill>
                <a:latin typeface="Adobe 黑体 Std R" pitchFamily="34" charset="-122"/>
                <a:ea typeface="Adobe 黑体 Std R" pitchFamily="34" charset="-122"/>
              </a:rPr>
              <a:t>&lt; 0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时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, </a:t>
            </a:r>
            <a:r>
              <a:rPr kumimoji="1" lang="en-US" altLang="zh-CN" sz="2800" i="1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 </a:t>
            </a:r>
            <a:r>
              <a:rPr kumimoji="1" lang="en-US" altLang="zh-CN" sz="2800" i="1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-</a:t>
            </a:r>
            <a:r>
              <a:rPr kumimoji="1" lang="en-US" altLang="zh-CN" sz="2800" i="1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τ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向左移</a:t>
            </a:r>
          </a:p>
        </p:txBody>
      </p:sp>
      <p:sp>
        <p:nvSpPr>
          <p:cNvPr id="191" name="Rectangle 11"/>
          <p:cNvSpPr>
            <a:spLocks noChangeArrowheads="1"/>
          </p:cNvSpPr>
          <p:nvPr/>
        </p:nvSpPr>
        <p:spPr bwMode="auto">
          <a:xfrm>
            <a:off x="337888" y="3454785"/>
            <a:ext cx="5365623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i="1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 </a:t>
            </a:r>
            <a:r>
              <a:rPr kumimoji="1" lang="en-US" altLang="zh-CN" sz="2800" i="1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-</a:t>
            </a:r>
            <a:r>
              <a:rPr kumimoji="1" lang="en-US" altLang="zh-CN" sz="2800" i="1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τ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 </a:t>
            </a:r>
            <a:r>
              <a:rPr kumimoji="1" lang="en-US" altLang="zh-CN" sz="2800" i="1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h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kumimoji="1" lang="en-US" altLang="zh-CN" sz="2800" i="1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τ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 = 0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，故</a:t>
            </a:r>
            <a:r>
              <a:rPr kumimoji="1" lang="zh-CN" altLang="en-US" sz="2800" i="1" dirty="0">
                <a:solidFill>
                  <a:srgbClr val="0000FF"/>
                </a:solidFill>
                <a:latin typeface="Adobe 黑体 Std R" pitchFamily="34" charset="-122"/>
                <a:ea typeface="Adobe 黑体 Std R" pitchFamily="34" charset="-122"/>
              </a:rPr>
              <a:t>      </a:t>
            </a:r>
            <a:r>
              <a:rPr kumimoji="1" lang="en-US" altLang="zh-CN" sz="2800" i="1" dirty="0" err="1">
                <a:solidFill>
                  <a:srgbClr val="D82E1C"/>
                </a:solidFill>
                <a:latin typeface="Adobe 黑体 Std R" pitchFamily="34" charset="-122"/>
                <a:ea typeface="Adobe 黑体 Std R" pitchFamily="34" charset="-122"/>
              </a:rPr>
              <a:t>y</a:t>
            </a:r>
            <a:r>
              <a:rPr kumimoji="1" lang="en-US" altLang="zh-CN" sz="2800" baseline="-25000" dirty="0" err="1">
                <a:solidFill>
                  <a:srgbClr val="D82E1C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dirty="0">
                <a:solidFill>
                  <a:srgbClr val="D82E1C"/>
                </a:solidFill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kumimoji="1" lang="en-US" altLang="zh-CN" sz="2800" i="1" dirty="0">
                <a:solidFill>
                  <a:srgbClr val="D82E1C"/>
                </a:solidFill>
                <a:latin typeface="Adobe 黑体 Std R" pitchFamily="34" charset="-122"/>
                <a:ea typeface="Adobe 黑体 Std R" pitchFamily="34" charset="-122"/>
              </a:rPr>
              <a:t>t</a:t>
            </a:r>
            <a:r>
              <a:rPr kumimoji="1" lang="en-US" altLang="zh-CN" sz="2800" dirty="0">
                <a:solidFill>
                  <a:srgbClr val="D82E1C"/>
                </a:solidFill>
                <a:latin typeface="Adobe 黑体 Std R" pitchFamily="34" charset="-122"/>
                <a:ea typeface="Adobe 黑体 Std R" pitchFamily="34" charset="-122"/>
              </a:rPr>
              <a:t>) = 0</a:t>
            </a:r>
          </a:p>
        </p:txBody>
      </p:sp>
      <p:sp>
        <p:nvSpPr>
          <p:cNvPr id="192" name="Text Box 12"/>
          <p:cNvSpPr txBox="1">
            <a:spLocks noChangeArrowheads="1"/>
          </p:cNvSpPr>
          <p:nvPr/>
        </p:nvSpPr>
        <p:spPr bwMode="auto">
          <a:xfrm>
            <a:off x="193728" y="4071885"/>
            <a:ext cx="5525792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solidFill>
                  <a:srgbClr val="D82E1C"/>
                </a:solidFill>
                <a:latin typeface="Adobe 黑体 Std R" pitchFamily="34" charset="-122"/>
                <a:ea typeface="Adobe 黑体 Std R" pitchFamily="34" charset="-122"/>
              </a:rPr>
              <a:t>② </a:t>
            </a:r>
            <a:r>
              <a:rPr kumimoji="1" lang="en-US" altLang="zh-CN" sz="2800" dirty="0">
                <a:solidFill>
                  <a:srgbClr val="5C9860"/>
                </a:solidFill>
                <a:latin typeface="Adobe 黑体 Std R" pitchFamily="34" charset="-122"/>
                <a:ea typeface="Adobe 黑体 Std R" pitchFamily="34" charset="-122"/>
              </a:rPr>
              <a:t>0≤</a:t>
            </a:r>
            <a:r>
              <a:rPr kumimoji="1" lang="en-US" altLang="zh-CN" sz="2800" i="1" dirty="0">
                <a:solidFill>
                  <a:srgbClr val="5C9860"/>
                </a:solidFill>
                <a:latin typeface="Adobe 黑体 Std R" pitchFamily="34" charset="-122"/>
                <a:ea typeface="Adobe 黑体 Std R" pitchFamily="34" charset="-122"/>
              </a:rPr>
              <a:t>t </a:t>
            </a:r>
            <a:r>
              <a:rPr kumimoji="1" lang="en-US" altLang="zh-CN" sz="2800" dirty="0">
                <a:solidFill>
                  <a:srgbClr val="5C9860"/>
                </a:solidFill>
                <a:latin typeface="Adobe 黑体 Std R" pitchFamily="34" charset="-122"/>
                <a:ea typeface="Adobe 黑体 Std R" pitchFamily="34" charset="-122"/>
              </a:rPr>
              <a:t>≤1</a:t>
            </a:r>
            <a:r>
              <a:rPr kumimoji="1" lang="en-US" altLang="zh-CN" sz="2800" dirty="0">
                <a:solidFill>
                  <a:srgbClr val="0000FF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时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, </a:t>
            </a:r>
            <a:r>
              <a:rPr kumimoji="1" lang="en-US" altLang="zh-CN" sz="2800" i="1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 </a:t>
            </a:r>
            <a:r>
              <a:rPr kumimoji="1" lang="en-US" altLang="zh-CN" sz="2800" i="1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-</a:t>
            </a:r>
            <a:r>
              <a:rPr kumimoji="1" lang="en-US" altLang="zh-CN" sz="2800" i="1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τ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向右移</a:t>
            </a:r>
          </a:p>
        </p:txBody>
      </p:sp>
      <p:graphicFrame>
        <p:nvGraphicFramePr>
          <p:cNvPr id="193" name="Object 13"/>
          <p:cNvGraphicFramePr>
            <a:graphicFrameLocks noChangeAspect="1"/>
          </p:cNvGraphicFramePr>
          <p:nvPr/>
        </p:nvGraphicFramePr>
        <p:xfrm>
          <a:off x="2985920" y="4468228"/>
          <a:ext cx="2564790" cy="673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10" r:id="rId4" imgW="1276350" imgH="335280" progId="Equation.3">
                  <p:embed/>
                </p:oleObj>
              </mc:Choice>
              <mc:Fallback>
                <p:oleObj r:id="rId4" imgW="1276350" imgH="335280" progId="Equation.3">
                  <p:embed/>
                  <p:pic>
                    <p:nvPicPr>
                      <p:cNvPr id="0" name="图片 678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5920" y="4468228"/>
                        <a:ext cx="2564790" cy="6732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" name="Object 18"/>
          <p:cNvGraphicFramePr>
            <a:graphicFrameLocks noChangeAspect="1"/>
          </p:cNvGraphicFramePr>
          <p:nvPr/>
        </p:nvGraphicFramePr>
        <p:xfrm>
          <a:off x="5782486" y="62689"/>
          <a:ext cx="3270553" cy="3125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11" name="VISIO" r:id="rId6" imgW="3374390" imgH="3223260" progId="Visio.Drawing.5">
                  <p:embed/>
                </p:oleObj>
              </mc:Choice>
              <mc:Fallback>
                <p:oleObj name="VISIO" r:id="rId6" imgW="3374390" imgH="3223260" progId="Visio.Drawing.5">
                  <p:embed/>
                  <p:pic>
                    <p:nvPicPr>
                      <p:cNvPr id="0" name="图片 678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2486" y="62689"/>
                        <a:ext cx="3270553" cy="3125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" name="Object 19"/>
          <p:cNvGraphicFramePr>
            <a:graphicFrameLocks noChangeAspect="1"/>
          </p:cNvGraphicFramePr>
          <p:nvPr/>
        </p:nvGraphicFramePr>
        <p:xfrm>
          <a:off x="7217971" y="360875"/>
          <a:ext cx="1849979" cy="307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12" name="VISIO" r:id="rId8" imgW="1908175" imgH="3168650" progId="Visio.Drawing.5">
                  <p:embed/>
                </p:oleObj>
              </mc:Choice>
              <mc:Fallback>
                <p:oleObj name="VISIO" r:id="rId8" imgW="1908175" imgH="3168650" progId="Visio.Drawing.5">
                  <p:embed/>
                  <p:pic>
                    <p:nvPicPr>
                      <p:cNvPr id="0" name="图片 678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7971" y="360875"/>
                        <a:ext cx="1849979" cy="307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0" name="Group 20"/>
          <p:cNvGrpSpPr/>
          <p:nvPr/>
        </p:nvGrpSpPr>
        <p:grpSpPr bwMode="auto">
          <a:xfrm>
            <a:off x="309975" y="1488703"/>
            <a:ext cx="5306763" cy="1371798"/>
            <a:chOff x="385" y="890"/>
            <a:chExt cx="3448" cy="943"/>
          </a:xfrm>
        </p:grpSpPr>
        <p:sp>
          <p:nvSpPr>
            <p:cNvPr id="201" name="Text Box 21"/>
            <p:cNvSpPr txBox="1">
              <a:spLocks noChangeArrowheads="1"/>
            </p:cNvSpPr>
            <p:nvPr/>
          </p:nvSpPr>
          <p:spPr bwMode="auto">
            <a:xfrm>
              <a:off x="385" y="890"/>
              <a:ext cx="3448" cy="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800" i="1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h</a:t>
              </a:r>
              <a:r>
                <a:rPr kumimoji="1" lang="en-US" altLang="zh-CN" sz="2800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(</a:t>
              </a:r>
              <a:r>
                <a:rPr kumimoji="1" lang="en-US" altLang="zh-CN" sz="2800" i="1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t</a:t>
              </a:r>
              <a:r>
                <a:rPr kumimoji="1" lang="en-US" altLang="zh-CN" sz="2800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)</a:t>
              </a:r>
              <a:r>
                <a:rPr kumimoji="1" lang="zh-CN" altLang="en-US" sz="2800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函数形式复杂         换元为</a:t>
              </a:r>
              <a:r>
                <a:rPr kumimoji="1" lang="en-US" altLang="zh-CN" sz="2800" i="1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h</a:t>
              </a:r>
              <a:r>
                <a:rPr kumimoji="1" lang="en-US" altLang="zh-CN" sz="2800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(</a:t>
              </a:r>
              <a:r>
                <a:rPr kumimoji="1" lang="en-US" altLang="zh-CN" sz="2800" i="1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τ</a:t>
              </a:r>
              <a:r>
                <a:rPr kumimoji="1" lang="en-US" altLang="zh-CN" sz="2800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)</a:t>
              </a:r>
              <a:r>
                <a:rPr kumimoji="1" lang="zh-CN" altLang="en-US" sz="2800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。 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800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 </a:t>
              </a:r>
              <a:r>
                <a:rPr kumimoji="1" lang="en-US" altLang="zh-CN" sz="2800" i="1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f </a:t>
              </a:r>
              <a:r>
                <a:rPr kumimoji="1" lang="en-US" altLang="zh-CN" sz="2800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(</a:t>
              </a:r>
              <a:r>
                <a:rPr kumimoji="1" lang="en-US" altLang="zh-CN" sz="2800" i="1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t</a:t>
              </a:r>
              <a:r>
                <a:rPr kumimoji="1" lang="en-US" altLang="zh-CN" sz="2800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)</a:t>
              </a:r>
              <a:r>
                <a:rPr kumimoji="1" lang="zh-CN" altLang="en-US" sz="2800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换元          </a:t>
              </a:r>
              <a:r>
                <a:rPr kumimoji="1" lang="en-US" altLang="zh-CN" sz="2800" i="1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f </a:t>
              </a:r>
              <a:r>
                <a:rPr kumimoji="1" lang="en-US" altLang="zh-CN" sz="2800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(</a:t>
              </a:r>
              <a:r>
                <a:rPr kumimoji="1" lang="en-US" altLang="zh-CN" sz="2800" i="1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τ</a:t>
              </a:r>
              <a:r>
                <a:rPr kumimoji="1" lang="en-US" altLang="zh-CN" sz="2800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)</a:t>
              </a:r>
            </a:p>
          </p:txBody>
        </p:sp>
        <p:sp>
          <p:nvSpPr>
            <p:cNvPr id="202" name="AutoShape 22"/>
            <p:cNvSpPr>
              <a:spLocks noChangeArrowheads="1"/>
            </p:cNvSpPr>
            <p:nvPr/>
          </p:nvSpPr>
          <p:spPr bwMode="auto">
            <a:xfrm>
              <a:off x="2104" y="1018"/>
              <a:ext cx="319" cy="96"/>
            </a:xfrm>
            <a:prstGeom prst="rightArrow">
              <a:avLst>
                <a:gd name="adj1" fmla="val 50000"/>
                <a:gd name="adj2" fmla="val 83073"/>
              </a:avLst>
            </a:prstGeom>
            <a:solidFill>
              <a:srgbClr val="CBCEBA"/>
            </a:solidFill>
            <a:ln w="9525">
              <a:solidFill>
                <a:srgbClr val="CBCEBA"/>
              </a:solidFill>
              <a:miter lim="800000"/>
            </a:ln>
            <a:effectLst>
              <a:outerShdw dist="35921" dir="2700000" algn="ctr" rotWithShape="0">
                <a:srgbClr val="00007D"/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i="0" u="none" strike="noStrike" kern="0" cap="none" spc="-15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203" name="AutoShape 23"/>
            <p:cNvSpPr>
              <a:spLocks noChangeArrowheads="1"/>
            </p:cNvSpPr>
            <p:nvPr/>
          </p:nvSpPr>
          <p:spPr bwMode="auto">
            <a:xfrm>
              <a:off x="1254" y="1298"/>
              <a:ext cx="318" cy="96"/>
            </a:xfrm>
            <a:prstGeom prst="rightArrow">
              <a:avLst>
                <a:gd name="adj1" fmla="val 50000"/>
                <a:gd name="adj2" fmla="val 82813"/>
              </a:avLst>
            </a:prstGeom>
            <a:solidFill>
              <a:srgbClr val="CBCEBA"/>
            </a:solidFill>
            <a:ln w="9525">
              <a:solidFill>
                <a:srgbClr val="CBCEBA"/>
              </a:solidFill>
              <a:miter lim="800000"/>
            </a:ln>
            <a:effectLst>
              <a:outerShdw dist="35921" dir="2700000" algn="ctr" rotWithShape="0">
                <a:srgbClr val="00007D"/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i="0" u="none" strike="noStrike" kern="0" cap="none" spc="-15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itchFamily="34" charset="-122"/>
                <a:ea typeface="Adobe 黑体 Std R" pitchFamily="34" charset="-122"/>
              </a:endParaRPr>
            </a:p>
          </p:txBody>
        </p:sp>
      </p:grpSp>
      <p:graphicFrame>
        <p:nvGraphicFramePr>
          <p:cNvPr id="204" name="Object 24"/>
          <p:cNvGraphicFramePr>
            <a:graphicFrameLocks noChangeAspect="1"/>
          </p:cNvGraphicFramePr>
          <p:nvPr/>
        </p:nvGraphicFramePr>
        <p:xfrm>
          <a:off x="5943850" y="319381"/>
          <a:ext cx="901903" cy="991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13" name="VISIO" r:id="rId10" imgW="930910" imgH="1022350" progId="Visio.Drawing.5">
                  <p:embed/>
                </p:oleObj>
              </mc:Choice>
              <mc:Fallback>
                <p:oleObj name="VISIO" r:id="rId10" imgW="930910" imgH="1022350" progId="Visio.Drawing.5">
                  <p:embed/>
                  <p:pic>
                    <p:nvPicPr>
                      <p:cNvPr id="0" name="图片 678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850" y="319381"/>
                        <a:ext cx="901903" cy="991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" name="Object 25"/>
          <p:cNvGraphicFramePr>
            <a:graphicFrameLocks noChangeAspect="1"/>
          </p:cNvGraphicFramePr>
          <p:nvPr/>
        </p:nvGraphicFramePr>
        <p:xfrm>
          <a:off x="5602143" y="1700346"/>
          <a:ext cx="1160469" cy="129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14" name="VISIO" r:id="rId12" imgW="1197610" imgH="1264920" progId="Visio.Drawing.5">
                  <p:embed/>
                </p:oleObj>
              </mc:Choice>
              <mc:Fallback>
                <p:oleObj name="VISIO" r:id="rId12" imgW="1197610" imgH="1264920" progId="Visio.Drawing.5">
                  <p:embed/>
                  <p:pic>
                    <p:nvPicPr>
                      <p:cNvPr id="0" name="图片 678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2143" y="1700346"/>
                        <a:ext cx="1160469" cy="129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" name="Object 26"/>
          <p:cNvGraphicFramePr>
            <a:graphicFrameLocks noChangeAspect="1"/>
          </p:cNvGraphicFramePr>
          <p:nvPr/>
        </p:nvGraphicFramePr>
        <p:xfrm>
          <a:off x="6476970" y="2322190"/>
          <a:ext cx="889590" cy="641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15" name="VISIO" r:id="rId14" imgW="918845" imgH="662940" progId="Visio.Drawing.5">
                  <p:embed/>
                </p:oleObj>
              </mc:Choice>
              <mc:Fallback>
                <p:oleObj name="VISIO" r:id="rId14" imgW="918845" imgH="662940" progId="Visio.Drawing.5">
                  <p:embed/>
                  <p:pic>
                    <p:nvPicPr>
                      <p:cNvPr id="0" name="图片 678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6970" y="2322190"/>
                        <a:ext cx="889590" cy="6417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5789030" y="76723"/>
            <a:ext cx="3239560" cy="1485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17" name="Object 37"/>
          <p:cNvGraphicFramePr>
            <a:graphicFrameLocks noChangeAspect="1"/>
          </p:cNvGraphicFramePr>
          <p:nvPr/>
        </p:nvGraphicFramePr>
        <p:xfrm>
          <a:off x="6706096" y="4097236"/>
          <a:ext cx="395545" cy="517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16" name="VISIO" r:id="rId16" imgW="408305" imgH="446405" progId="Visio.Drawing.5">
                  <p:embed/>
                </p:oleObj>
              </mc:Choice>
              <mc:Fallback>
                <p:oleObj name="VISIO" r:id="rId16" imgW="408305" imgH="446405" progId="Visio.Drawing.5">
                  <p:embed/>
                  <p:pic>
                    <p:nvPicPr>
                      <p:cNvPr id="0" name="图片 678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6096" y="4097236"/>
                        <a:ext cx="395545" cy="5171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" name="Rectangle 43"/>
          <p:cNvSpPr>
            <a:spLocks noChangeArrowheads="1"/>
          </p:cNvSpPr>
          <p:nvPr/>
        </p:nvSpPr>
        <p:spPr bwMode="auto">
          <a:xfrm>
            <a:off x="6826904" y="2654048"/>
            <a:ext cx="215472" cy="3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1600" dirty="0">
                <a:solidFill>
                  <a:srgbClr val="0000FF"/>
                </a:solidFill>
                <a:latin typeface="Times New Roman" pitchFamily="18" charset="0"/>
              </a:rPr>
              <a:t>0</a:t>
            </a:r>
          </a:p>
        </p:txBody>
      </p:sp>
      <p:grpSp>
        <p:nvGrpSpPr>
          <p:cNvPr id="224" name="Group 44"/>
          <p:cNvGrpSpPr/>
          <p:nvPr/>
        </p:nvGrpSpPr>
        <p:grpSpPr bwMode="auto">
          <a:xfrm>
            <a:off x="5629636" y="3248212"/>
            <a:ext cx="3398298" cy="1373252"/>
            <a:chOff x="3552" y="2134"/>
            <a:chExt cx="2208" cy="944"/>
          </a:xfrm>
        </p:grpSpPr>
        <p:graphicFrame>
          <p:nvGraphicFramePr>
            <p:cNvPr id="225" name="Object 45"/>
            <p:cNvGraphicFramePr>
              <a:graphicFrameLocks noChangeAspect="1"/>
            </p:cNvGraphicFramePr>
            <p:nvPr/>
          </p:nvGraphicFramePr>
          <p:xfrm>
            <a:off x="3552" y="2134"/>
            <a:ext cx="2208" cy="9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917" name="VISIO" r:id="rId18" imgW="3554095" imgH="1497965" progId="Visio.Drawing.5">
                    <p:embed/>
                  </p:oleObj>
                </mc:Choice>
                <mc:Fallback>
                  <p:oleObj name="VISIO" r:id="rId18" imgW="3554095" imgH="1497965" progId="Visio.Drawing.5">
                    <p:embed/>
                    <p:pic>
                      <p:nvPicPr>
                        <p:cNvPr id="0" name="图片 678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134"/>
                          <a:ext cx="2208" cy="9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6" name="Line 46"/>
            <p:cNvSpPr>
              <a:spLocks noChangeShapeType="1"/>
            </p:cNvSpPr>
            <p:nvPr/>
          </p:nvSpPr>
          <p:spPr bwMode="auto">
            <a:xfrm>
              <a:off x="3600" y="2880"/>
              <a:ext cx="1968" cy="0"/>
            </a:xfrm>
            <a:prstGeom prst="line">
              <a:avLst/>
            </a:prstGeom>
            <a:noFill/>
            <a:ln w="28575">
              <a:solidFill>
                <a:srgbClr val="D1133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188" name="AutoShape 8"/>
          <p:cNvSpPr>
            <a:spLocks noChangeArrowheads="1"/>
          </p:cNvSpPr>
          <p:nvPr/>
        </p:nvSpPr>
        <p:spPr bwMode="auto">
          <a:xfrm>
            <a:off x="1841365" y="2573309"/>
            <a:ext cx="295504" cy="13965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BCEBA"/>
          </a:solidFill>
          <a:ln w="9525">
            <a:solidFill>
              <a:srgbClr val="CBCEBA"/>
            </a:solidFill>
            <a:miter lim="800000"/>
          </a:ln>
          <a:effectLst>
            <a:outerShdw dist="35921" dir="2700000" algn="ctr" rotWithShape="0">
              <a:srgbClr val="00007D"/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dobe 黑体 Std R" pitchFamily="34" charset="-122"/>
              <a:ea typeface="Adobe 黑体 Std R" pitchFamily="34" charset="-122"/>
            </a:endParaRPr>
          </a:p>
        </p:txBody>
      </p:sp>
      <p:graphicFrame>
        <p:nvGraphicFramePr>
          <p:cNvPr id="213" name="Object 33"/>
          <p:cNvGraphicFramePr>
            <a:graphicFrameLocks noChangeAspect="1"/>
          </p:cNvGraphicFramePr>
          <p:nvPr/>
        </p:nvGraphicFramePr>
        <p:xfrm>
          <a:off x="6809325" y="952046"/>
          <a:ext cx="629486" cy="350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18" name="VISIO" r:id="rId20" imgW="648970" imgH="361315" progId="Visio.Drawing.5">
                  <p:embed/>
                </p:oleObj>
              </mc:Choice>
              <mc:Fallback>
                <p:oleObj name="VISIO" r:id="rId20" imgW="648970" imgH="361315" progId="Visio.Drawing.5">
                  <p:embed/>
                  <p:pic>
                    <p:nvPicPr>
                      <p:cNvPr id="0" name="图片 678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9325" y="952046"/>
                        <a:ext cx="629486" cy="3509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0" name="Group 30"/>
          <p:cNvGrpSpPr/>
          <p:nvPr/>
        </p:nvGrpSpPr>
        <p:grpSpPr bwMode="auto">
          <a:xfrm>
            <a:off x="5729471" y="114747"/>
            <a:ext cx="3444471" cy="1447443"/>
            <a:chOff x="3522" y="3024"/>
            <a:chExt cx="2238" cy="995"/>
          </a:xfrm>
        </p:grpSpPr>
        <p:graphicFrame>
          <p:nvGraphicFramePr>
            <p:cNvPr id="212" name="Object 32"/>
            <p:cNvGraphicFramePr>
              <a:graphicFrameLocks noChangeAspect="1"/>
            </p:cNvGraphicFramePr>
            <p:nvPr/>
          </p:nvGraphicFramePr>
          <p:xfrm>
            <a:off x="3750" y="3771"/>
            <a:ext cx="522" cy="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919" name="VISIO" r:id="rId22" imgW="829310" imgH="109855" progId="Visio.Drawing.5">
                    <p:embed/>
                  </p:oleObj>
                </mc:Choice>
                <mc:Fallback>
                  <p:oleObj name="VISIO" r:id="rId22" imgW="829310" imgH="109855" progId="Visio.Drawing.5">
                    <p:embed/>
                    <p:pic>
                      <p:nvPicPr>
                        <p:cNvPr id="0" name="图片 678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0" y="3771"/>
                          <a:ext cx="522" cy="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1" name="Object 31"/>
            <p:cNvGraphicFramePr>
              <a:graphicFrameLocks noChangeAspect="1"/>
            </p:cNvGraphicFramePr>
            <p:nvPr/>
          </p:nvGraphicFramePr>
          <p:xfrm>
            <a:off x="3522" y="3024"/>
            <a:ext cx="2238" cy="9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920" name="VISIO" r:id="rId24" imgW="3554095" imgH="1580515" progId="Visio.Drawing.5">
                    <p:embed/>
                  </p:oleObj>
                </mc:Choice>
                <mc:Fallback>
                  <p:oleObj name="VISIO" r:id="rId24" imgW="3554095" imgH="1580515" progId="Visio.Drawing.5">
                    <p:embed/>
                    <p:pic>
                      <p:nvPicPr>
                        <p:cNvPr id="0" name="图片 678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2" y="3024"/>
                          <a:ext cx="2238" cy="9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bldLvl="0" animBg="1" autoUpdateAnimBg="0"/>
      <p:bldP spid="183" grpId="0" bldLvl="0" animBg="1"/>
      <p:bldP spid="184" grpId="0" bldLvl="0" animBg="1" autoUpdateAnimBg="0"/>
      <p:bldP spid="185" grpId="0" bldLvl="0" animBg="1" autoUpdateAnimBg="0"/>
      <p:bldP spid="187" grpId="0" bldLvl="0" animBg="1" autoUpdateAnimBg="0"/>
      <p:bldP spid="189" grpId="0" bldLvl="0" animBg="1"/>
      <p:bldP spid="190" grpId="0" bldLvl="0" animBg="1" autoUpdateAnimBg="0"/>
      <p:bldP spid="191" grpId="0" bldLvl="0" animBg="1" autoUpdateAnimBg="0"/>
      <p:bldP spid="192" grpId="0" bldLvl="0" animBg="1" autoUpdateAnimBg="0"/>
      <p:bldP spid="2" grpId="0" bldLvl="0" animBg="1"/>
      <p:bldP spid="223" grpId="0" bldLvl="0" animBg="1" autoUpdateAnimBg="0"/>
      <p:bldP spid="188" grpId="0" bldLvl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6"/>
          <p:cNvSpPr>
            <a:spLocks noChangeArrowheads="1"/>
          </p:cNvSpPr>
          <p:nvPr/>
        </p:nvSpPr>
        <p:spPr bwMode="auto">
          <a:xfrm>
            <a:off x="337888" y="2392502"/>
            <a:ext cx="1558312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i="1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 </a:t>
            </a:r>
            <a:r>
              <a:rPr kumimoji="1" lang="en-US" altLang="zh-CN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kumimoji="1" lang="en-US" altLang="zh-CN" sz="2800" i="1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τ</a:t>
            </a:r>
            <a:r>
              <a:rPr kumimoji="1" lang="en-US" altLang="zh-CN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</a:t>
            </a:r>
            <a:r>
              <a:rPr kumimoji="1" lang="zh-CN" altLang="en-US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反折</a:t>
            </a:r>
          </a:p>
        </p:txBody>
      </p:sp>
      <p:sp>
        <p:nvSpPr>
          <p:cNvPr id="183" name="Rectangle 3"/>
          <p:cNvSpPr>
            <a:spLocks noChangeArrowheads="1"/>
          </p:cNvSpPr>
          <p:nvPr/>
        </p:nvSpPr>
        <p:spPr bwMode="auto">
          <a:xfrm>
            <a:off x="443206" y="677507"/>
            <a:ext cx="5859293" cy="34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spc="-15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例</a:t>
            </a:r>
            <a:r>
              <a:rPr lang="en-US" altLang="zh-CN" sz="2800" i="1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 </a:t>
            </a:r>
            <a:r>
              <a:rPr lang="en-US" altLang="zh-CN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lang="en-US" altLang="zh-CN" sz="2800" i="1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</a:t>
            </a:r>
            <a:r>
              <a:rPr lang="en-US" altLang="zh-CN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 ,</a:t>
            </a:r>
            <a:r>
              <a:rPr lang="en-US" altLang="zh-CN" sz="2800" i="1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h</a:t>
            </a:r>
            <a:r>
              <a:rPr lang="en-US" altLang="zh-CN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lang="en-US" altLang="zh-CN" sz="2800" i="1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</a:t>
            </a:r>
            <a:r>
              <a:rPr lang="en-US" altLang="zh-CN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 </a:t>
            </a:r>
            <a:r>
              <a:rPr lang="zh-CN" altLang="en-US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如图所示，求</a:t>
            </a:r>
            <a:r>
              <a:rPr lang="en-US" altLang="zh-CN" sz="2800" i="1" spc="-150" dirty="0" err="1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y</a:t>
            </a:r>
            <a:r>
              <a:rPr lang="en-US" altLang="zh-CN" sz="2800" spc="-150" baseline="-25000" dirty="0" err="1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lang="en-US" altLang="zh-CN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lang="en-US" altLang="zh-CN" sz="2800" i="1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</a:t>
            </a:r>
            <a:r>
              <a:rPr lang="en-US" altLang="zh-CN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)= </a:t>
            </a:r>
            <a:r>
              <a:rPr lang="en-US" altLang="zh-CN" sz="2800" i="1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h</a:t>
            </a:r>
            <a:r>
              <a:rPr lang="en-US" altLang="zh-CN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lang="en-US" altLang="zh-CN" sz="2800" i="1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</a:t>
            </a:r>
            <a:r>
              <a:rPr lang="en-US" altLang="zh-CN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 * </a:t>
            </a:r>
            <a:r>
              <a:rPr lang="en-US" altLang="zh-CN" sz="2800" i="1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 </a:t>
            </a:r>
            <a:r>
              <a:rPr lang="en-US" altLang="zh-CN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lang="en-US" altLang="zh-CN" sz="2800" i="1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</a:t>
            </a:r>
            <a:r>
              <a:rPr lang="en-US" altLang="zh-CN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 </a:t>
            </a:r>
            <a:r>
              <a:rPr lang="zh-CN" altLang="en-US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。</a:t>
            </a:r>
          </a:p>
        </p:txBody>
      </p:sp>
      <p:sp>
        <p:nvSpPr>
          <p:cNvPr id="184" name="Text Box 4"/>
          <p:cNvSpPr txBox="1">
            <a:spLocks noChangeArrowheads="1"/>
          </p:cNvSpPr>
          <p:nvPr/>
        </p:nvSpPr>
        <p:spPr bwMode="auto">
          <a:xfrm>
            <a:off x="187777" y="1039098"/>
            <a:ext cx="3693802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[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解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]  </a:t>
            </a:r>
            <a:r>
              <a:rPr kumimoji="1" lang="en-US" altLang="zh-CN" sz="2800" i="1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采用图形卷积 。   </a:t>
            </a:r>
          </a:p>
        </p:txBody>
      </p:sp>
      <p:sp>
        <p:nvSpPr>
          <p:cNvPr id="185" name="Text Box 5"/>
          <p:cNvSpPr txBox="1">
            <a:spLocks noChangeArrowheads="1"/>
          </p:cNvSpPr>
          <p:nvPr/>
        </p:nvSpPr>
        <p:spPr bwMode="auto">
          <a:xfrm>
            <a:off x="4116344" y="2378408"/>
            <a:ext cx="1535036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i="1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 </a:t>
            </a:r>
            <a:r>
              <a:rPr kumimoji="1" lang="en-US" altLang="zh-CN" sz="2800" i="1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-</a:t>
            </a:r>
            <a:r>
              <a:rPr kumimoji="1" lang="en-US" altLang="zh-CN" sz="2800" i="1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τ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</a:t>
            </a:r>
          </a:p>
        </p:txBody>
      </p:sp>
      <p:sp>
        <p:nvSpPr>
          <p:cNvPr id="187" name="Rectangle 7"/>
          <p:cNvSpPr>
            <a:spLocks noChangeArrowheads="1"/>
          </p:cNvSpPr>
          <p:nvPr/>
        </p:nvSpPr>
        <p:spPr bwMode="auto">
          <a:xfrm>
            <a:off x="2050232" y="2341905"/>
            <a:ext cx="1747557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i="1" spc="-3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 </a:t>
            </a:r>
            <a:r>
              <a:rPr kumimoji="1" lang="en-US" altLang="zh-CN" sz="2800" spc="-3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(-</a:t>
            </a:r>
            <a:r>
              <a:rPr kumimoji="1" lang="en-US" altLang="zh-CN" sz="2800" i="1" spc="-3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τ</a:t>
            </a:r>
            <a:r>
              <a:rPr kumimoji="1" lang="en-US" altLang="zh-CN" sz="2800" spc="-3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</a:t>
            </a:r>
            <a:r>
              <a:rPr kumimoji="1" lang="zh-CN" altLang="en-US" sz="2800" spc="-3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平移</a:t>
            </a:r>
            <a:r>
              <a:rPr kumimoji="1" lang="en-US" altLang="zh-CN" sz="2800" i="1" spc="-3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</a:t>
            </a:r>
          </a:p>
        </p:txBody>
      </p:sp>
      <p:sp>
        <p:nvSpPr>
          <p:cNvPr id="189" name="AutoShape 9"/>
          <p:cNvSpPr>
            <a:spLocks noChangeArrowheads="1"/>
          </p:cNvSpPr>
          <p:nvPr/>
        </p:nvSpPr>
        <p:spPr bwMode="auto">
          <a:xfrm>
            <a:off x="3742670" y="2500300"/>
            <a:ext cx="295504" cy="13965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BCEBA"/>
          </a:solidFill>
          <a:ln w="9525">
            <a:solidFill>
              <a:srgbClr val="CBCEBA"/>
            </a:solidFill>
            <a:miter lim="800000"/>
          </a:ln>
          <a:effectLst>
            <a:outerShdw dist="35921" dir="2700000" algn="ctr" rotWithShape="0">
              <a:srgbClr val="00007D"/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dobe 黑体 Std R" pitchFamily="34" charset="-122"/>
              <a:ea typeface="Adobe 黑体 Std R" pitchFamily="34" charset="-122"/>
            </a:endParaRPr>
          </a:p>
        </p:txBody>
      </p:sp>
      <p:graphicFrame>
        <p:nvGraphicFramePr>
          <p:cNvPr id="198" name="Object 18"/>
          <p:cNvGraphicFramePr>
            <a:graphicFrameLocks noChangeAspect="1"/>
          </p:cNvGraphicFramePr>
          <p:nvPr/>
        </p:nvGraphicFramePr>
        <p:xfrm>
          <a:off x="5782486" y="62689"/>
          <a:ext cx="3270553" cy="3125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98" name="VISIO" r:id="rId4" imgW="3374390" imgH="3223260" progId="Visio.Drawing.5">
                  <p:embed/>
                </p:oleObj>
              </mc:Choice>
              <mc:Fallback>
                <p:oleObj name="VISIO" r:id="rId4" imgW="3374390" imgH="3223260" progId="Visio.Drawing.5">
                  <p:embed/>
                  <p:pic>
                    <p:nvPicPr>
                      <p:cNvPr id="0" name="图片 709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2486" y="62689"/>
                        <a:ext cx="3270553" cy="3125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" name="Object 19"/>
          <p:cNvGraphicFramePr>
            <a:graphicFrameLocks noChangeAspect="1"/>
          </p:cNvGraphicFramePr>
          <p:nvPr/>
        </p:nvGraphicFramePr>
        <p:xfrm>
          <a:off x="7217971" y="360875"/>
          <a:ext cx="1849979" cy="307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99" name="VISIO" r:id="rId6" imgW="1908175" imgH="3168650" progId="Visio.Drawing.5">
                  <p:embed/>
                </p:oleObj>
              </mc:Choice>
              <mc:Fallback>
                <p:oleObj name="VISIO" r:id="rId6" imgW="1908175" imgH="3168650" progId="Visio.Drawing.5">
                  <p:embed/>
                  <p:pic>
                    <p:nvPicPr>
                      <p:cNvPr id="0" name="图片 709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7971" y="360875"/>
                        <a:ext cx="1849979" cy="307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0" name="Group 20"/>
          <p:cNvGrpSpPr/>
          <p:nvPr/>
        </p:nvGrpSpPr>
        <p:grpSpPr bwMode="auto">
          <a:xfrm>
            <a:off x="309975" y="1488703"/>
            <a:ext cx="5306763" cy="1371798"/>
            <a:chOff x="385" y="890"/>
            <a:chExt cx="3448" cy="943"/>
          </a:xfrm>
        </p:grpSpPr>
        <p:sp>
          <p:nvSpPr>
            <p:cNvPr id="201" name="Text Box 21"/>
            <p:cNvSpPr txBox="1">
              <a:spLocks noChangeArrowheads="1"/>
            </p:cNvSpPr>
            <p:nvPr/>
          </p:nvSpPr>
          <p:spPr bwMode="auto">
            <a:xfrm>
              <a:off x="385" y="890"/>
              <a:ext cx="3448" cy="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800" i="1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h</a:t>
              </a:r>
              <a:r>
                <a:rPr kumimoji="1" lang="en-US" altLang="zh-CN" sz="2800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(</a:t>
              </a:r>
              <a:r>
                <a:rPr kumimoji="1" lang="en-US" altLang="zh-CN" sz="2800" i="1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t</a:t>
              </a:r>
              <a:r>
                <a:rPr kumimoji="1" lang="en-US" altLang="zh-CN" sz="2800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)</a:t>
              </a:r>
              <a:r>
                <a:rPr kumimoji="1" lang="zh-CN" altLang="en-US" sz="2800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函数形式复杂         换元为</a:t>
              </a:r>
              <a:r>
                <a:rPr kumimoji="1" lang="en-US" altLang="zh-CN" sz="2800" i="1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h</a:t>
              </a:r>
              <a:r>
                <a:rPr kumimoji="1" lang="en-US" altLang="zh-CN" sz="2800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(</a:t>
              </a:r>
              <a:r>
                <a:rPr kumimoji="1" lang="en-US" altLang="zh-CN" sz="2800" i="1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τ</a:t>
              </a:r>
              <a:r>
                <a:rPr kumimoji="1" lang="en-US" altLang="zh-CN" sz="2800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)</a:t>
              </a:r>
              <a:r>
                <a:rPr kumimoji="1" lang="zh-CN" altLang="en-US" sz="2800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。 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800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 </a:t>
              </a:r>
              <a:r>
                <a:rPr kumimoji="1" lang="en-US" altLang="zh-CN" sz="2800" i="1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f </a:t>
              </a:r>
              <a:r>
                <a:rPr kumimoji="1" lang="en-US" altLang="zh-CN" sz="2800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(</a:t>
              </a:r>
              <a:r>
                <a:rPr kumimoji="1" lang="en-US" altLang="zh-CN" sz="2800" i="1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t</a:t>
              </a:r>
              <a:r>
                <a:rPr kumimoji="1" lang="en-US" altLang="zh-CN" sz="2800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)</a:t>
              </a:r>
              <a:r>
                <a:rPr kumimoji="1" lang="zh-CN" altLang="en-US" sz="2800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换元          </a:t>
              </a:r>
              <a:r>
                <a:rPr kumimoji="1" lang="en-US" altLang="zh-CN" sz="2800" i="1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f </a:t>
              </a:r>
              <a:r>
                <a:rPr kumimoji="1" lang="en-US" altLang="zh-CN" sz="2800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(</a:t>
              </a:r>
              <a:r>
                <a:rPr kumimoji="1" lang="en-US" altLang="zh-CN" sz="2800" i="1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τ</a:t>
              </a:r>
              <a:r>
                <a:rPr kumimoji="1" lang="en-US" altLang="zh-CN" sz="2800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)</a:t>
              </a:r>
            </a:p>
          </p:txBody>
        </p:sp>
        <p:sp>
          <p:nvSpPr>
            <p:cNvPr id="202" name="AutoShape 22"/>
            <p:cNvSpPr>
              <a:spLocks noChangeArrowheads="1"/>
            </p:cNvSpPr>
            <p:nvPr/>
          </p:nvSpPr>
          <p:spPr bwMode="auto">
            <a:xfrm>
              <a:off x="2104" y="1018"/>
              <a:ext cx="319" cy="96"/>
            </a:xfrm>
            <a:prstGeom prst="rightArrow">
              <a:avLst>
                <a:gd name="adj1" fmla="val 50000"/>
                <a:gd name="adj2" fmla="val 83073"/>
              </a:avLst>
            </a:prstGeom>
            <a:solidFill>
              <a:srgbClr val="CBCEBA"/>
            </a:solidFill>
            <a:ln w="9525">
              <a:solidFill>
                <a:srgbClr val="CBCEBA"/>
              </a:solidFill>
              <a:miter lim="800000"/>
            </a:ln>
            <a:effectLst>
              <a:outerShdw dist="35921" dir="2700000" algn="ctr" rotWithShape="0">
                <a:srgbClr val="00007D"/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i="0" u="none" strike="noStrike" kern="0" cap="none" spc="-15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203" name="AutoShape 23"/>
            <p:cNvSpPr>
              <a:spLocks noChangeArrowheads="1"/>
            </p:cNvSpPr>
            <p:nvPr/>
          </p:nvSpPr>
          <p:spPr bwMode="auto">
            <a:xfrm>
              <a:off x="1254" y="1298"/>
              <a:ext cx="318" cy="96"/>
            </a:xfrm>
            <a:prstGeom prst="rightArrow">
              <a:avLst>
                <a:gd name="adj1" fmla="val 50000"/>
                <a:gd name="adj2" fmla="val 82813"/>
              </a:avLst>
            </a:prstGeom>
            <a:solidFill>
              <a:srgbClr val="CBCEBA"/>
            </a:solidFill>
            <a:ln w="9525">
              <a:solidFill>
                <a:srgbClr val="CBCEBA"/>
              </a:solidFill>
              <a:miter lim="800000"/>
            </a:ln>
            <a:effectLst>
              <a:outerShdw dist="35921" dir="2700000" algn="ctr" rotWithShape="0">
                <a:srgbClr val="00007D"/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i="0" u="none" strike="noStrike" kern="0" cap="none" spc="-15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itchFamily="34" charset="-122"/>
                <a:ea typeface="Adobe 黑体 Std R" pitchFamily="34" charset="-122"/>
              </a:endParaRPr>
            </a:p>
          </p:txBody>
        </p:sp>
      </p:grpSp>
      <p:graphicFrame>
        <p:nvGraphicFramePr>
          <p:cNvPr id="204" name="Object 24"/>
          <p:cNvGraphicFramePr>
            <a:graphicFrameLocks noChangeAspect="1"/>
          </p:cNvGraphicFramePr>
          <p:nvPr/>
        </p:nvGraphicFramePr>
        <p:xfrm>
          <a:off x="5943850" y="319381"/>
          <a:ext cx="901903" cy="991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00" name="VISIO" r:id="rId8" imgW="930910" imgH="1022350" progId="Visio.Drawing.5">
                  <p:embed/>
                </p:oleObj>
              </mc:Choice>
              <mc:Fallback>
                <p:oleObj name="VISIO" r:id="rId8" imgW="930910" imgH="1022350" progId="Visio.Drawing.5">
                  <p:embed/>
                  <p:pic>
                    <p:nvPicPr>
                      <p:cNvPr id="0" name="图片 709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850" y="319381"/>
                        <a:ext cx="901903" cy="991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" name="Object 25"/>
          <p:cNvGraphicFramePr>
            <a:graphicFrameLocks noChangeAspect="1"/>
          </p:cNvGraphicFramePr>
          <p:nvPr/>
        </p:nvGraphicFramePr>
        <p:xfrm>
          <a:off x="5602143" y="1700346"/>
          <a:ext cx="1160469" cy="129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01" name="VISIO" r:id="rId10" imgW="1197610" imgH="1264920" progId="Visio.Drawing.5">
                  <p:embed/>
                </p:oleObj>
              </mc:Choice>
              <mc:Fallback>
                <p:oleObj name="VISIO" r:id="rId10" imgW="1197610" imgH="1264920" progId="Visio.Drawing.5">
                  <p:embed/>
                  <p:pic>
                    <p:nvPicPr>
                      <p:cNvPr id="0" name="图片 709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2143" y="1700346"/>
                        <a:ext cx="1160469" cy="129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" name="Object 26"/>
          <p:cNvGraphicFramePr>
            <a:graphicFrameLocks noChangeAspect="1"/>
          </p:cNvGraphicFramePr>
          <p:nvPr/>
        </p:nvGraphicFramePr>
        <p:xfrm>
          <a:off x="6476970" y="2322190"/>
          <a:ext cx="889590" cy="641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02" name="VISIO" r:id="rId12" imgW="918845" imgH="662940" progId="Visio.Drawing.5">
                  <p:embed/>
                </p:oleObj>
              </mc:Choice>
              <mc:Fallback>
                <p:oleObj name="VISIO" r:id="rId12" imgW="918845" imgH="662940" progId="Visio.Drawing.5">
                  <p:embed/>
                  <p:pic>
                    <p:nvPicPr>
                      <p:cNvPr id="0" name="图片 709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6970" y="2322190"/>
                        <a:ext cx="889590" cy="6417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" name="Object 27"/>
          <p:cNvGraphicFramePr>
            <a:graphicFrameLocks noChangeAspect="1"/>
          </p:cNvGraphicFramePr>
          <p:nvPr/>
        </p:nvGraphicFramePr>
        <p:xfrm>
          <a:off x="7102637" y="2332467"/>
          <a:ext cx="889590" cy="641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03" name="VISIO" r:id="rId14" imgW="918845" imgH="662940" progId="Visio.Drawing.5">
                  <p:embed/>
                </p:oleObj>
              </mc:Choice>
              <mc:Fallback>
                <p:oleObj name="VISIO" r:id="rId14" imgW="918845" imgH="662940" progId="Visio.Drawing.5">
                  <p:embed/>
                  <p:pic>
                    <p:nvPicPr>
                      <p:cNvPr id="0" name="图片 709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2637" y="2332467"/>
                        <a:ext cx="889590" cy="6417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" name="Object 28"/>
          <p:cNvGraphicFramePr>
            <a:graphicFrameLocks noChangeAspect="1"/>
          </p:cNvGraphicFramePr>
          <p:nvPr/>
        </p:nvGraphicFramePr>
        <p:xfrm>
          <a:off x="7751923" y="2345607"/>
          <a:ext cx="889590" cy="641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04" name="VISIO" r:id="rId16" imgW="918845" imgH="662940" progId="Visio.Drawing.5">
                  <p:embed/>
                </p:oleObj>
              </mc:Choice>
              <mc:Fallback>
                <p:oleObj name="VISIO" r:id="rId16" imgW="918845" imgH="662940" progId="Visio.Drawing.5">
                  <p:embed/>
                  <p:pic>
                    <p:nvPicPr>
                      <p:cNvPr id="0" name="图片 709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1923" y="2345607"/>
                        <a:ext cx="889590" cy="6417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5789030" y="76723"/>
            <a:ext cx="3239560" cy="1485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17" name="Object 37"/>
          <p:cNvGraphicFramePr>
            <a:graphicFrameLocks noChangeAspect="1"/>
          </p:cNvGraphicFramePr>
          <p:nvPr/>
        </p:nvGraphicFramePr>
        <p:xfrm>
          <a:off x="6629851" y="4167117"/>
          <a:ext cx="395545" cy="517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05" name="VISIO" r:id="rId18" imgW="408305" imgH="446405" progId="Visio.Drawing.5">
                  <p:embed/>
                </p:oleObj>
              </mc:Choice>
              <mc:Fallback>
                <p:oleObj name="VISIO" r:id="rId18" imgW="408305" imgH="446405" progId="Visio.Drawing.5">
                  <p:embed/>
                  <p:pic>
                    <p:nvPicPr>
                      <p:cNvPr id="0" name="图片 709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851" y="4167117"/>
                        <a:ext cx="395545" cy="5171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" name="Object 38"/>
          <p:cNvGraphicFramePr>
            <a:graphicFrameLocks noChangeAspect="1"/>
          </p:cNvGraphicFramePr>
          <p:nvPr/>
        </p:nvGraphicFramePr>
        <p:xfrm>
          <a:off x="6858394" y="3786211"/>
          <a:ext cx="591008" cy="88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06" name="VISIO" r:id="rId20" imgW="675005" imgH="734695" progId="Visio.Drawing.5">
                  <p:embed/>
                </p:oleObj>
              </mc:Choice>
              <mc:Fallback>
                <p:oleObj name="VISIO" r:id="rId20" imgW="675005" imgH="734695" progId="Visio.Drawing.5">
                  <p:embed/>
                  <p:pic>
                    <p:nvPicPr>
                      <p:cNvPr id="0" name="图片 709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394" y="3786211"/>
                        <a:ext cx="591008" cy="88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" name="Object 39"/>
          <p:cNvGraphicFramePr>
            <a:graphicFrameLocks noChangeAspect="1"/>
          </p:cNvGraphicFramePr>
          <p:nvPr/>
        </p:nvGraphicFramePr>
        <p:xfrm>
          <a:off x="7345637" y="3633849"/>
          <a:ext cx="414013" cy="1034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07" name="VISIO" r:id="rId22" imgW="426720" imgH="842645" progId="Visio.Drawing.5">
                  <p:embed/>
                </p:oleObj>
              </mc:Choice>
              <mc:Fallback>
                <p:oleObj name="VISIO" r:id="rId22" imgW="426720" imgH="842645" progId="Visio.Drawing.5">
                  <p:embed/>
                  <p:pic>
                    <p:nvPicPr>
                      <p:cNvPr id="0" name="图片 709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5637" y="3633849"/>
                        <a:ext cx="414013" cy="10342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" name="Rectangle 43"/>
          <p:cNvSpPr>
            <a:spLocks noChangeArrowheads="1"/>
          </p:cNvSpPr>
          <p:nvPr/>
        </p:nvSpPr>
        <p:spPr bwMode="auto">
          <a:xfrm>
            <a:off x="6826904" y="2654048"/>
            <a:ext cx="215472" cy="3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1600" dirty="0">
                <a:solidFill>
                  <a:srgbClr val="0000FF"/>
                </a:solidFill>
                <a:latin typeface="Times New Roman" pitchFamily="18" charset="0"/>
              </a:rPr>
              <a:t>0</a:t>
            </a:r>
          </a:p>
        </p:txBody>
      </p:sp>
      <p:grpSp>
        <p:nvGrpSpPr>
          <p:cNvPr id="224" name="Group 44"/>
          <p:cNvGrpSpPr/>
          <p:nvPr/>
        </p:nvGrpSpPr>
        <p:grpSpPr bwMode="auto">
          <a:xfrm>
            <a:off x="5629636" y="3248212"/>
            <a:ext cx="3398298" cy="1373252"/>
            <a:chOff x="3552" y="2134"/>
            <a:chExt cx="2208" cy="944"/>
          </a:xfrm>
        </p:grpSpPr>
        <p:graphicFrame>
          <p:nvGraphicFramePr>
            <p:cNvPr id="225" name="Object 45"/>
            <p:cNvGraphicFramePr>
              <a:graphicFrameLocks noChangeAspect="1"/>
            </p:cNvGraphicFramePr>
            <p:nvPr/>
          </p:nvGraphicFramePr>
          <p:xfrm>
            <a:off x="3552" y="2134"/>
            <a:ext cx="2208" cy="9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108" name="VISIO" r:id="rId24" imgW="3554095" imgH="1497965" progId="Visio.Drawing.5">
                    <p:embed/>
                  </p:oleObj>
                </mc:Choice>
                <mc:Fallback>
                  <p:oleObj name="VISIO" r:id="rId24" imgW="3554095" imgH="1497965" progId="Visio.Drawing.5">
                    <p:embed/>
                    <p:pic>
                      <p:nvPicPr>
                        <p:cNvPr id="0" name="图片 709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134"/>
                          <a:ext cx="2208" cy="9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6" name="Line 46"/>
            <p:cNvSpPr>
              <a:spLocks noChangeShapeType="1"/>
            </p:cNvSpPr>
            <p:nvPr/>
          </p:nvSpPr>
          <p:spPr bwMode="auto">
            <a:xfrm>
              <a:off x="3600" y="2880"/>
              <a:ext cx="1968" cy="0"/>
            </a:xfrm>
            <a:prstGeom prst="line">
              <a:avLst/>
            </a:prstGeom>
            <a:noFill/>
            <a:ln w="28575">
              <a:solidFill>
                <a:srgbClr val="D1133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188" name="AutoShape 8"/>
          <p:cNvSpPr>
            <a:spLocks noChangeArrowheads="1"/>
          </p:cNvSpPr>
          <p:nvPr/>
        </p:nvSpPr>
        <p:spPr bwMode="auto">
          <a:xfrm>
            <a:off x="1841365" y="2573309"/>
            <a:ext cx="295504" cy="13965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BCEBA"/>
          </a:solidFill>
          <a:ln w="9525">
            <a:solidFill>
              <a:srgbClr val="CBCEBA"/>
            </a:solidFill>
            <a:miter lim="800000"/>
          </a:ln>
          <a:effectLst>
            <a:outerShdw dist="35921" dir="2700000" algn="ctr" rotWithShape="0">
              <a:srgbClr val="00007D"/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dobe 黑体 Std R" pitchFamily="34" charset="-122"/>
              <a:ea typeface="Adobe 黑体 Std R" pitchFamily="34" charset="-122"/>
            </a:endParaRPr>
          </a:p>
        </p:txBody>
      </p:sp>
      <p:graphicFrame>
        <p:nvGraphicFramePr>
          <p:cNvPr id="213" name="Object 33"/>
          <p:cNvGraphicFramePr>
            <a:graphicFrameLocks noChangeAspect="1"/>
          </p:cNvGraphicFramePr>
          <p:nvPr/>
        </p:nvGraphicFramePr>
        <p:xfrm>
          <a:off x="6809325" y="952046"/>
          <a:ext cx="629486" cy="350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09" name="VISIO" r:id="rId26" imgW="648970" imgH="361315" progId="Visio.Drawing.5">
                  <p:embed/>
                </p:oleObj>
              </mc:Choice>
              <mc:Fallback>
                <p:oleObj name="VISIO" r:id="rId26" imgW="648970" imgH="361315" progId="Visio.Drawing.5">
                  <p:embed/>
                  <p:pic>
                    <p:nvPicPr>
                      <p:cNvPr id="0" name="图片 709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9325" y="952046"/>
                        <a:ext cx="629486" cy="3509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" name="Object 34"/>
          <p:cNvGraphicFramePr>
            <a:graphicFrameLocks noChangeAspect="1"/>
          </p:cNvGraphicFramePr>
          <p:nvPr/>
        </p:nvGraphicFramePr>
        <p:xfrm>
          <a:off x="7313256" y="466986"/>
          <a:ext cx="629486" cy="629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10" name="VISIO" r:id="rId28" imgW="648970" imgH="648970" progId="Visio.Drawing.5">
                  <p:embed/>
                </p:oleObj>
              </mc:Choice>
              <mc:Fallback>
                <p:oleObj name="VISIO" r:id="rId28" imgW="648970" imgH="648970" progId="Visio.Drawing.5">
                  <p:embed/>
                  <p:pic>
                    <p:nvPicPr>
                      <p:cNvPr id="0" name="图片 709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256" y="466986"/>
                        <a:ext cx="629486" cy="6294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" name="Object 35"/>
          <p:cNvGraphicFramePr>
            <a:graphicFrameLocks noChangeAspect="1"/>
          </p:cNvGraphicFramePr>
          <p:nvPr/>
        </p:nvGraphicFramePr>
        <p:xfrm>
          <a:off x="7867510" y="386164"/>
          <a:ext cx="724909" cy="921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11" name="VISIO" r:id="rId30" imgW="748030" imgH="951230" progId="Visio.Drawing.5">
                  <p:embed/>
                </p:oleObj>
              </mc:Choice>
              <mc:Fallback>
                <p:oleObj name="VISIO" r:id="rId30" imgW="748030" imgH="951230" progId="Visio.Drawing.5">
                  <p:embed/>
                  <p:pic>
                    <p:nvPicPr>
                      <p:cNvPr id="0" name="图片 709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7510" y="386164"/>
                        <a:ext cx="724909" cy="921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0" name="Group 30"/>
          <p:cNvGrpSpPr/>
          <p:nvPr/>
        </p:nvGrpSpPr>
        <p:grpSpPr bwMode="auto">
          <a:xfrm>
            <a:off x="5729471" y="114747"/>
            <a:ext cx="3444471" cy="1447443"/>
            <a:chOff x="3522" y="3024"/>
            <a:chExt cx="2238" cy="995"/>
          </a:xfrm>
        </p:grpSpPr>
        <p:graphicFrame>
          <p:nvGraphicFramePr>
            <p:cNvPr id="212" name="Object 32"/>
            <p:cNvGraphicFramePr>
              <a:graphicFrameLocks noChangeAspect="1"/>
            </p:cNvGraphicFramePr>
            <p:nvPr/>
          </p:nvGraphicFramePr>
          <p:xfrm>
            <a:off x="3750" y="3771"/>
            <a:ext cx="522" cy="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112" name="VISIO" r:id="rId32" imgW="829310" imgH="109855" progId="Visio.Drawing.5">
                    <p:embed/>
                  </p:oleObj>
                </mc:Choice>
                <mc:Fallback>
                  <p:oleObj name="VISIO" r:id="rId32" imgW="829310" imgH="109855" progId="Visio.Drawing.5">
                    <p:embed/>
                    <p:pic>
                      <p:nvPicPr>
                        <p:cNvPr id="0" name="图片 709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0" y="3771"/>
                          <a:ext cx="522" cy="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1" name="Object 31"/>
            <p:cNvGraphicFramePr>
              <a:graphicFrameLocks noChangeAspect="1"/>
            </p:cNvGraphicFramePr>
            <p:nvPr/>
          </p:nvGraphicFramePr>
          <p:xfrm>
            <a:off x="3522" y="3024"/>
            <a:ext cx="2238" cy="9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113" name="VISIO" r:id="rId34" imgW="3554095" imgH="1580515" progId="Visio.Drawing.5">
                    <p:embed/>
                  </p:oleObj>
                </mc:Choice>
                <mc:Fallback>
                  <p:oleObj name="VISIO" r:id="rId34" imgW="3554095" imgH="1580515" progId="Visio.Drawing.5">
                    <p:embed/>
                    <p:pic>
                      <p:nvPicPr>
                        <p:cNvPr id="0" name="图片 709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2" y="3024"/>
                          <a:ext cx="2238" cy="9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130773" y="2932161"/>
            <a:ext cx="3318781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solidFill>
                  <a:srgbClr val="D82E1C"/>
                </a:solidFill>
                <a:latin typeface="Adobe 黑体 Std R" pitchFamily="34" charset="-122"/>
                <a:ea typeface="Adobe 黑体 Std R" pitchFamily="34" charset="-122"/>
              </a:rPr>
              <a:t>③ </a:t>
            </a:r>
            <a:r>
              <a:rPr kumimoji="1" lang="en-US" altLang="zh-CN" sz="2800" dirty="0">
                <a:solidFill>
                  <a:srgbClr val="341CAA"/>
                </a:solidFill>
                <a:latin typeface="Adobe 黑体 Std R" pitchFamily="34" charset="-122"/>
                <a:ea typeface="Adobe 黑体 Std R" pitchFamily="34" charset="-122"/>
              </a:rPr>
              <a:t>1≤</a:t>
            </a:r>
            <a:r>
              <a:rPr kumimoji="1" lang="en-US" altLang="zh-CN" sz="2800" i="1" dirty="0">
                <a:solidFill>
                  <a:srgbClr val="341CAA"/>
                </a:solidFill>
                <a:latin typeface="Adobe 黑体 Std R" pitchFamily="34" charset="-122"/>
                <a:ea typeface="Adobe 黑体 Std R" pitchFamily="34" charset="-122"/>
              </a:rPr>
              <a:t>t </a:t>
            </a:r>
            <a:r>
              <a:rPr kumimoji="1" lang="en-US" altLang="zh-CN" sz="2800" dirty="0">
                <a:solidFill>
                  <a:srgbClr val="341CAA"/>
                </a:solidFill>
                <a:latin typeface="Adobe 黑体 Std R" pitchFamily="34" charset="-122"/>
                <a:ea typeface="Adobe 黑体 Std R" pitchFamily="34" charset="-122"/>
              </a:rPr>
              <a:t>≤2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时</a:t>
            </a:r>
          </a:p>
        </p:txBody>
      </p:sp>
      <p:graphicFrame>
        <p:nvGraphicFramePr>
          <p:cNvPr id="42" name="Object 15"/>
          <p:cNvGraphicFramePr>
            <a:graphicFrameLocks noChangeAspect="1"/>
          </p:cNvGraphicFramePr>
          <p:nvPr/>
        </p:nvGraphicFramePr>
        <p:xfrm>
          <a:off x="2340303" y="3093891"/>
          <a:ext cx="3736798" cy="722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14" r:id="rId36" imgW="1484630" imgH="335280" progId="Equation.3">
                  <p:embed/>
                </p:oleObj>
              </mc:Choice>
              <mc:Fallback>
                <p:oleObj r:id="rId36" imgW="1484630" imgH="335280" progId="Equation.3">
                  <p:embed/>
                  <p:pic>
                    <p:nvPicPr>
                      <p:cNvPr id="0" name="图片 709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0303" y="3093891"/>
                        <a:ext cx="3736798" cy="7227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41"/>
          <p:cNvSpPr txBox="1">
            <a:spLocks noChangeArrowheads="1"/>
          </p:cNvSpPr>
          <p:nvPr/>
        </p:nvSpPr>
        <p:spPr bwMode="auto">
          <a:xfrm>
            <a:off x="187777" y="3651762"/>
            <a:ext cx="3484957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solidFill>
                  <a:srgbClr val="D82E1C"/>
                </a:solidFill>
                <a:latin typeface="Adobe 黑体 Std R" pitchFamily="34" charset="-122"/>
                <a:ea typeface="Adobe 黑体 Std R" pitchFamily="34" charset="-122"/>
              </a:rPr>
              <a:t>④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2≤</a:t>
            </a:r>
            <a:r>
              <a:rPr kumimoji="1" lang="en-US" altLang="zh-CN" sz="2800" i="1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≤3</a:t>
            </a:r>
            <a:r>
              <a:rPr kumimoji="1" lang="en-US" altLang="zh-CN" sz="2800" i="1" dirty="0">
                <a:solidFill>
                  <a:srgbClr val="D82E1C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时</a:t>
            </a:r>
          </a:p>
        </p:txBody>
      </p:sp>
      <p:graphicFrame>
        <p:nvGraphicFramePr>
          <p:cNvPr id="46" name="Object 42"/>
          <p:cNvGraphicFramePr>
            <a:graphicFrameLocks noChangeAspect="1"/>
          </p:cNvGraphicFramePr>
          <p:nvPr/>
        </p:nvGraphicFramePr>
        <p:xfrm>
          <a:off x="629277" y="4083704"/>
          <a:ext cx="4974098" cy="756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15" r:id="rId38" imgW="1892300" imgH="335280" progId="Equation.3">
                  <p:embed/>
                </p:oleObj>
              </mc:Choice>
              <mc:Fallback>
                <p:oleObj r:id="rId38" imgW="1892300" imgH="335280" progId="Equation.3">
                  <p:embed/>
                  <p:pic>
                    <p:nvPicPr>
                      <p:cNvPr id="0" name="图片 709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77" y="4083704"/>
                        <a:ext cx="4974098" cy="7561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 autoUpdateAnimBg="0"/>
      <p:bldP spid="45" grpId="0" bldLvl="0" animBg="1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6"/>
          <p:cNvSpPr>
            <a:spLocks noChangeArrowheads="1"/>
          </p:cNvSpPr>
          <p:nvPr/>
        </p:nvSpPr>
        <p:spPr bwMode="auto">
          <a:xfrm>
            <a:off x="337888" y="2392502"/>
            <a:ext cx="1558312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i="1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 </a:t>
            </a:r>
            <a:r>
              <a:rPr kumimoji="1" lang="en-US" altLang="zh-CN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kumimoji="1" lang="en-US" altLang="zh-CN" sz="2800" i="1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τ</a:t>
            </a:r>
            <a:r>
              <a:rPr kumimoji="1" lang="en-US" altLang="zh-CN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</a:t>
            </a:r>
            <a:r>
              <a:rPr kumimoji="1" lang="zh-CN" altLang="en-US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反折</a:t>
            </a:r>
          </a:p>
        </p:txBody>
      </p:sp>
      <p:sp>
        <p:nvSpPr>
          <p:cNvPr id="183" name="Rectangle 3"/>
          <p:cNvSpPr>
            <a:spLocks noChangeArrowheads="1"/>
          </p:cNvSpPr>
          <p:nvPr/>
        </p:nvSpPr>
        <p:spPr bwMode="auto">
          <a:xfrm>
            <a:off x="443206" y="677507"/>
            <a:ext cx="5859293" cy="34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spc="-15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例</a:t>
            </a:r>
            <a:r>
              <a:rPr lang="en-US" altLang="zh-CN" sz="2800" i="1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 </a:t>
            </a:r>
            <a:r>
              <a:rPr lang="en-US" altLang="zh-CN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lang="en-US" altLang="zh-CN" sz="2800" i="1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</a:t>
            </a:r>
            <a:r>
              <a:rPr lang="en-US" altLang="zh-CN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 ,</a:t>
            </a:r>
            <a:r>
              <a:rPr lang="en-US" altLang="zh-CN" sz="2800" i="1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h</a:t>
            </a:r>
            <a:r>
              <a:rPr lang="en-US" altLang="zh-CN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lang="en-US" altLang="zh-CN" sz="2800" i="1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</a:t>
            </a:r>
            <a:r>
              <a:rPr lang="en-US" altLang="zh-CN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 </a:t>
            </a:r>
            <a:r>
              <a:rPr lang="zh-CN" altLang="en-US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如图所示，求</a:t>
            </a:r>
            <a:r>
              <a:rPr lang="en-US" altLang="zh-CN" sz="2800" i="1" spc="-150" dirty="0" err="1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y</a:t>
            </a:r>
            <a:r>
              <a:rPr lang="en-US" altLang="zh-CN" sz="2800" spc="-150" baseline="-25000" dirty="0" err="1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lang="en-US" altLang="zh-CN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lang="en-US" altLang="zh-CN" sz="2800" i="1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</a:t>
            </a:r>
            <a:r>
              <a:rPr lang="en-US" altLang="zh-CN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)= </a:t>
            </a:r>
            <a:r>
              <a:rPr lang="en-US" altLang="zh-CN" sz="2800" i="1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h</a:t>
            </a:r>
            <a:r>
              <a:rPr lang="en-US" altLang="zh-CN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lang="en-US" altLang="zh-CN" sz="2800" i="1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</a:t>
            </a:r>
            <a:r>
              <a:rPr lang="en-US" altLang="zh-CN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 * </a:t>
            </a:r>
            <a:r>
              <a:rPr lang="en-US" altLang="zh-CN" sz="2800" i="1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 </a:t>
            </a:r>
            <a:r>
              <a:rPr lang="en-US" altLang="zh-CN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lang="en-US" altLang="zh-CN" sz="2800" i="1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</a:t>
            </a:r>
            <a:r>
              <a:rPr lang="en-US" altLang="zh-CN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 </a:t>
            </a:r>
            <a:r>
              <a:rPr lang="zh-CN" altLang="en-US" sz="2800" spc="-15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。</a:t>
            </a:r>
          </a:p>
        </p:txBody>
      </p:sp>
      <p:sp>
        <p:nvSpPr>
          <p:cNvPr id="184" name="Text Box 4"/>
          <p:cNvSpPr txBox="1">
            <a:spLocks noChangeArrowheads="1"/>
          </p:cNvSpPr>
          <p:nvPr/>
        </p:nvSpPr>
        <p:spPr bwMode="auto">
          <a:xfrm>
            <a:off x="187777" y="1039098"/>
            <a:ext cx="3693802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[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解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]  </a:t>
            </a:r>
            <a:r>
              <a:rPr kumimoji="1" lang="en-US" altLang="zh-CN" sz="2800" i="1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采用图形卷积 。   </a:t>
            </a:r>
          </a:p>
        </p:txBody>
      </p:sp>
      <p:sp>
        <p:nvSpPr>
          <p:cNvPr id="185" name="Text Box 5"/>
          <p:cNvSpPr txBox="1">
            <a:spLocks noChangeArrowheads="1"/>
          </p:cNvSpPr>
          <p:nvPr/>
        </p:nvSpPr>
        <p:spPr bwMode="auto">
          <a:xfrm>
            <a:off x="4116344" y="2378408"/>
            <a:ext cx="1535036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i="1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 </a:t>
            </a:r>
            <a:r>
              <a:rPr kumimoji="1" lang="en-US" altLang="zh-CN" sz="2800" i="1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-</a:t>
            </a:r>
            <a:r>
              <a:rPr kumimoji="1" lang="en-US" altLang="zh-CN" sz="2800" i="1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τ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</a:t>
            </a:r>
          </a:p>
        </p:txBody>
      </p:sp>
      <p:sp>
        <p:nvSpPr>
          <p:cNvPr id="187" name="Rectangle 7"/>
          <p:cNvSpPr>
            <a:spLocks noChangeArrowheads="1"/>
          </p:cNvSpPr>
          <p:nvPr/>
        </p:nvSpPr>
        <p:spPr bwMode="auto">
          <a:xfrm>
            <a:off x="2050232" y="2341905"/>
            <a:ext cx="1747557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i="1" spc="-3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 </a:t>
            </a:r>
            <a:r>
              <a:rPr kumimoji="1" lang="en-US" altLang="zh-CN" sz="2800" spc="-3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(-</a:t>
            </a:r>
            <a:r>
              <a:rPr kumimoji="1" lang="en-US" altLang="zh-CN" sz="2800" i="1" spc="-3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τ</a:t>
            </a:r>
            <a:r>
              <a:rPr kumimoji="1" lang="en-US" altLang="zh-CN" sz="2800" spc="-3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</a:t>
            </a:r>
            <a:r>
              <a:rPr kumimoji="1" lang="zh-CN" altLang="en-US" sz="2800" spc="-3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平移</a:t>
            </a:r>
            <a:r>
              <a:rPr kumimoji="1" lang="en-US" altLang="zh-CN" sz="2800" i="1" spc="-3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</a:t>
            </a:r>
          </a:p>
        </p:txBody>
      </p:sp>
      <p:sp>
        <p:nvSpPr>
          <p:cNvPr id="189" name="AutoShape 9"/>
          <p:cNvSpPr>
            <a:spLocks noChangeArrowheads="1"/>
          </p:cNvSpPr>
          <p:nvPr/>
        </p:nvSpPr>
        <p:spPr bwMode="auto">
          <a:xfrm>
            <a:off x="3742670" y="2500300"/>
            <a:ext cx="295504" cy="13965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BCEBA"/>
          </a:solidFill>
          <a:ln w="9525">
            <a:solidFill>
              <a:srgbClr val="CBCEBA"/>
            </a:solidFill>
            <a:miter lim="800000"/>
          </a:ln>
          <a:effectLst>
            <a:outerShdw dist="35921" dir="2700000" algn="ctr" rotWithShape="0">
              <a:srgbClr val="00007D"/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dobe 黑体 Std R" pitchFamily="34" charset="-122"/>
              <a:ea typeface="Adobe 黑体 Std R" pitchFamily="34" charset="-122"/>
            </a:endParaRPr>
          </a:p>
        </p:txBody>
      </p:sp>
      <p:graphicFrame>
        <p:nvGraphicFramePr>
          <p:cNvPr id="198" name="Object 18"/>
          <p:cNvGraphicFramePr>
            <a:graphicFrameLocks noChangeAspect="1"/>
          </p:cNvGraphicFramePr>
          <p:nvPr/>
        </p:nvGraphicFramePr>
        <p:xfrm>
          <a:off x="5782486" y="62689"/>
          <a:ext cx="3270553" cy="3125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3" name="VISIO" r:id="rId4" imgW="3374390" imgH="3223260" progId="Visio.Drawing.5">
                  <p:embed/>
                </p:oleObj>
              </mc:Choice>
              <mc:Fallback>
                <p:oleObj name="VISIO" r:id="rId4" imgW="3374390" imgH="3223260" progId="Visio.Drawing.5">
                  <p:embed/>
                  <p:pic>
                    <p:nvPicPr>
                      <p:cNvPr id="0" name="图片 719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2486" y="62689"/>
                        <a:ext cx="3270553" cy="3125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" name="Object 19"/>
          <p:cNvGraphicFramePr>
            <a:graphicFrameLocks noChangeAspect="1"/>
          </p:cNvGraphicFramePr>
          <p:nvPr/>
        </p:nvGraphicFramePr>
        <p:xfrm>
          <a:off x="7217971" y="360875"/>
          <a:ext cx="1849979" cy="307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4" name="VISIO" r:id="rId6" imgW="1908175" imgH="3168650" progId="Visio.Drawing.5">
                  <p:embed/>
                </p:oleObj>
              </mc:Choice>
              <mc:Fallback>
                <p:oleObj name="VISIO" r:id="rId6" imgW="1908175" imgH="3168650" progId="Visio.Drawing.5">
                  <p:embed/>
                  <p:pic>
                    <p:nvPicPr>
                      <p:cNvPr id="0" name="图片 719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7971" y="360875"/>
                        <a:ext cx="1849979" cy="307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0" name="Group 20"/>
          <p:cNvGrpSpPr/>
          <p:nvPr/>
        </p:nvGrpSpPr>
        <p:grpSpPr bwMode="auto">
          <a:xfrm>
            <a:off x="309975" y="1488703"/>
            <a:ext cx="5306763" cy="1371798"/>
            <a:chOff x="385" y="890"/>
            <a:chExt cx="3448" cy="943"/>
          </a:xfrm>
        </p:grpSpPr>
        <p:sp>
          <p:nvSpPr>
            <p:cNvPr id="201" name="Text Box 21"/>
            <p:cNvSpPr txBox="1">
              <a:spLocks noChangeArrowheads="1"/>
            </p:cNvSpPr>
            <p:nvPr/>
          </p:nvSpPr>
          <p:spPr bwMode="auto">
            <a:xfrm>
              <a:off x="385" y="890"/>
              <a:ext cx="3448" cy="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800" i="1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h</a:t>
              </a:r>
              <a:r>
                <a:rPr kumimoji="1" lang="en-US" altLang="zh-CN" sz="2800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(</a:t>
              </a:r>
              <a:r>
                <a:rPr kumimoji="1" lang="en-US" altLang="zh-CN" sz="2800" i="1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t</a:t>
              </a:r>
              <a:r>
                <a:rPr kumimoji="1" lang="en-US" altLang="zh-CN" sz="2800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)</a:t>
              </a:r>
              <a:r>
                <a:rPr kumimoji="1" lang="zh-CN" altLang="en-US" sz="2800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函数形式复杂         换元为</a:t>
              </a:r>
              <a:r>
                <a:rPr kumimoji="1" lang="en-US" altLang="zh-CN" sz="2800" i="1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h</a:t>
              </a:r>
              <a:r>
                <a:rPr kumimoji="1" lang="en-US" altLang="zh-CN" sz="2800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(</a:t>
              </a:r>
              <a:r>
                <a:rPr kumimoji="1" lang="en-US" altLang="zh-CN" sz="2800" i="1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τ</a:t>
              </a:r>
              <a:r>
                <a:rPr kumimoji="1" lang="en-US" altLang="zh-CN" sz="2800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)</a:t>
              </a:r>
              <a:r>
                <a:rPr kumimoji="1" lang="zh-CN" altLang="en-US" sz="2800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。 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800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 </a:t>
              </a:r>
              <a:r>
                <a:rPr kumimoji="1" lang="en-US" altLang="zh-CN" sz="2800" i="1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f </a:t>
              </a:r>
              <a:r>
                <a:rPr kumimoji="1" lang="en-US" altLang="zh-CN" sz="2800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(</a:t>
              </a:r>
              <a:r>
                <a:rPr kumimoji="1" lang="en-US" altLang="zh-CN" sz="2800" i="1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t</a:t>
              </a:r>
              <a:r>
                <a:rPr kumimoji="1" lang="en-US" altLang="zh-CN" sz="2800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)</a:t>
              </a:r>
              <a:r>
                <a:rPr kumimoji="1" lang="zh-CN" altLang="en-US" sz="2800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换元          </a:t>
              </a:r>
              <a:r>
                <a:rPr kumimoji="1" lang="en-US" altLang="zh-CN" sz="2800" i="1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f </a:t>
              </a:r>
              <a:r>
                <a:rPr kumimoji="1" lang="en-US" altLang="zh-CN" sz="2800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(</a:t>
              </a:r>
              <a:r>
                <a:rPr kumimoji="1" lang="en-US" altLang="zh-CN" sz="2800" i="1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τ</a:t>
              </a:r>
              <a:r>
                <a:rPr kumimoji="1" lang="en-US" altLang="zh-CN" sz="2800" i="0" u="none" strike="noStrike" kern="0" cap="none" spc="-15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黑体 Std R" pitchFamily="34" charset="-122"/>
                  <a:ea typeface="Adobe 黑体 Std R" pitchFamily="34" charset="-122"/>
                </a:rPr>
                <a:t>)</a:t>
              </a:r>
            </a:p>
          </p:txBody>
        </p:sp>
        <p:sp>
          <p:nvSpPr>
            <p:cNvPr id="202" name="AutoShape 22"/>
            <p:cNvSpPr>
              <a:spLocks noChangeArrowheads="1"/>
            </p:cNvSpPr>
            <p:nvPr/>
          </p:nvSpPr>
          <p:spPr bwMode="auto">
            <a:xfrm>
              <a:off x="2104" y="1018"/>
              <a:ext cx="319" cy="96"/>
            </a:xfrm>
            <a:prstGeom prst="rightArrow">
              <a:avLst>
                <a:gd name="adj1" fmla="val 50000"/>
                <a:gd name="adj2" fmla="val 83073"/>
              </a:avLst>
            </a:prstGeom>
            <a:solidFill>
              <a:srgbClr val="CBCEBA"/>
            </a:solidFill>
            <a:ln w="9525">
              <a:solidFill>
                <a:srgbClr val="CBCEBA"/>
              </a:solidFill>
              <a:miter lim="800000"/>
            </a:ln>
            <a:effectLst>
              <a:outerShdw dist="35921" dir="2700000" algn="ctr" rotWithShape="0">
                <a:srgbClr val="00007D"/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i="0" u="none" strike="noStrike" kern="0" cap="none" spc="-15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203" name="AutoShape 23"/>
            <p:cNvSpPr>
              <a:spLocks noChangeArrowheads="1"/>
            </p:cNvSpPr>
            <p:nvPr/>
          </p:nvSpPr>
          <p:spPr bwMode="auto">
            <a:xfrm>
              <a:off x="1254" y="1298"/>
              <a:ext cx="318" cy="96"/>
            </a:xfrm>
            <a:prstGeom prst="rightArrow">
              <a:avLst>
                <a:gd name="adj1" fmla="val 50000"/>
                <a:gd name="adj2" fmla="val 82813"/>
              </a:avLst>
            </a:prstGeom>
            <a:solidFill>
              <a:srgbClr val="CBCEBA"/>
            </a:solidFill>
            <a:ln w="9525">
              <a:solidFill>
                <a:srgbClr val="CBCEBA"/>
              </a:solidFill>
              <a:miter lim="800000"/>
            </a:ln>
            <a:effectLst>
              <a:outerShdw dist="35921" dir="2700000" algn="ctr" rotWithShape="0">
                <a:srgbClr val="00007D"/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i="0" u="none" strike="noStrike" kern="0" cap="none" spc="-15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itchFamily="34" charset="-122"/>
                <a:ea typeface="Adobe 黑体 Std R" pitchFamily="34" charset="-122"/>
              </a:endParaRPr>
            </a:p>
          </p:txBody>
        </p:sp>
      </p:grpSp>
      <p:graphicFrame>
        <p:nvGraphicFramePr>
          <p:cNvPr id="204" name="Object 24"/>
          <p:cNvGraphicFramePr>
            <a:graphicFrameLocks noChangeAspect="1"/>
          </p:cNvGraphicFramePr>
          <p:nvPr/>
        </p:nvGraphicFramePr>
        <p:xfrm>
          <a:off x="5943850" y="319381"/>
          <a:ext cx="901903" cy="991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5" name="VISIO" r:id="rId8" imgW="930910" imgH="1022350" progId="Visio.Drawing.5">
                  <p:embed/>
                </p:oleObj>
              </mc:Choice>
              <mc:Fallback>
                <p:oleObj name="VISIO" r:id="rId8" imgW="930910" imgH="1022350" progId="Visio.Drawing.5">
                  <p:embed/>
                  <p:pic>
                    <p:nvPicPr>
                      <p:cNvPr id="0" name="图片 719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850" y="319381"/>
                        <a:ext cx="901903" cy="991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" name="Object 25"/>
          <p:cNvGraphicFramePr>
            <a:graphicFrameLocks noChangeAspect="1"/>
          </p:cNvGraphicFramePr>
          <p:nvPr/>
        </p:nvGraphicFramePr>
        <p:xfrm>
          <a:off x="5602143" y="1700346"/>
          <a:ext cx="1160469" cy="129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6" name="VISIO" r:id="rId10" imgW="1197610" imgH="1264920" progId="Visio.Drawing.5">
                  <p:embed/>
                </p:oleObj>
              </mc:Choice>
              <mc:Fallback>
                <p:oleObj name="VISIO" r:id="rId10" imgW="1197610" imgH="1264920" progId="Visio.Drawing.5">
                  <p:embed/>
                  <p:pic>
                    <p:nvPicPr>
                      <p:cNvPr id="0" name="图片 719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2143" y="1700346"/>
                        <a:ext cx="1160469" cy="129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" name="Object 26"/>
          <p:cNvGraphicFramePr>
            <a:graphicFrameLocks noChangeAspect="1"/>
          </p:cNvGraphicFramePr>
          <p:nvPr/>
        </p:nvGraphicFramePr>
        <p:xfrm>
          <a:off x="6476970" y="2322190"/>
          <a:ext cx="889590" cy="641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7" name="VISIO" r:id="rId12" imgW="918845" imgH="662940" progId="Visio.Drawing.5">
                  <p:embed/>
                </p:oleObj>
              </mc:Choice>
              <mc:Fallback>
                <p:oleObj name="VISIO" r:id="rId12" imgW="918845" imgH="662940" progId="Visio.Drawing.5">
                  <p:embed/>
                  <p:pic>
                    <p:nvPicPr>
                      <p:cNvPr id="0" name="图片 719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6970" y="2322190"/>
                        <a:ext cx="889590" cy="6417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" name="Object 27"/>
          <p:cNvGraphicFramePr>
            <a:graphicFrameLocks noChangeAspect="1"/>
          </p:cNvGraphicFramePr>
          <p:nvPr/>
        </p:nvGraphicFramePr>
        <p:xfrm>
          <a:off x="7102637" y="2332467"/>
          <a:ext cx="889590" cy="641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8" name="VISIO" r:id="rId14" imgW="918845" imgH="662940" progId="Visio.Drawing.5">
                  <p:embed/>
                </p:oleObj>
              </mc:Choice>
              <mc:Fallback>
                <p:oleObj name="VISIO" r:id="rId14" imgW="918845" imgH="662940" progId="Visio.Drawing.5">
                  <p:embed/>
                  <p:pic>
                    <p:nvPicPr>
                      <p:cNvPr id="0" name="图片 719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2637" y="2332467"/>
                        <a:ext cx="889590" cy="6417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" name="Object 28"/>
          <p:cNvGraphicFramePr>
            <a:graphicFrameLocks noChangeAspect="1"/>
          </p:cNvGraphicFramePr>
          <p:nvPr/>
        </p:nvGraphicFramePr>
        <p:xfrm>
          <a:off x="7751923" y="2345607"/>
          <a:ext cx="889590" cy="641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9" name="VISIO" r:id="rId16" imgW="918845" imgH="662940" progId="Visio.Drawing.5">
                  <p:embed/>
                </p:oleObj>
              </mc:Choice>
              <mc:Fallback>
                <p:oleObj name="VISIO" r:id="rId16" imgW="918845" imgH="662940" progId="Visio.Drawing.5">
                  <p:embed/>
                  <p:pic>
                    <p:nvPicPr>
                      <p:cNvPr id="0" name="图片 719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1923" y="2345607"/>
                        <a:ext cx="889590" cy="6417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" name="Object 29"/>
          <p:cNvGraphicFramePr>
            <a:graphicFrameLocks noChangeAspect="1"/>
          </p:cNvGraphicFramePr>
          <p:nvPr/>
        </p:nvGraphicFramePr>
        <p:xfrm>
          <a:off x="8483381" y="2334459"/>
          <a:ext cx="581773" cy="407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0" name="VISIO" r:id="rId18" imgW="600710" imgH="420370" progId="Visio.Drawing.5">
                  <p:embed/>
                </p:oleObj>
              </mc:Choice>
              <mc:Fallback>
                <p:oleObj name="VISIO" r:id="rId18" imgW="600710" imgH="420370" progId="Visio.Drawing.5">
                  <p:embed/>
                  <p:pic>
                    <p:nvPicPr>
                      <p:cNvPr id="0" name="图片 719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3381" y="2334459"/>
                        <a:ext cx="581773" cy="407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5789030" y="76723"/>
            <a:ext cx="3239560" cy="1485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17" name="Object 37"/>
          <p:cNvGraphicFramePr>
            <a:graphicFrameLocks noChangeAspect="1"/>
          </p:cNvGraphicFramePr>
          <p:nvPr/>
        </p:nvGraphicFramePr>
        <p:xfrm>
          <a:off x="6629851" y="4167117"/>
          <a:ext cx="395545" cy="517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1" name="VISIO" r:id="rId20" imgW="408305" imgH="446405" progId="Visio.Drawing.5">
                  <p:embed/>
                </p:oleObj>
              </mc:Choice>
              <mc:Fallback>
                <p:oleObj name="VISIO" r:id="rId20" imgW="408305" imgH="446405" progId="Visio.Drawing.5">
                  <p:embed/>
                  <p:pic>
                    <p:nvPicPr>
                      <p:cNvPr id="0" name="图片 719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851" y="4167117"/>
                        <a:ext cx="395545" cy="5171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" name="Object 38"/>
          <p:cNvGraphicFramePr>
            <a:graphicFrameLocks noChangeAspect="1"/>
          </p:cNvGraphicFramePr>
          <p:nvPr/>
        </p:nvGraphicFramePr>
        <p:xfrm>
          <a:off x="6858394" y="3786211"/>
          <a:ext cx="591008" cy="88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2" name="VISIO" r:id="rId22" imgW="675005" imgH="734695" progId="Visio.Drawing.5">
                  <p:embed/>
                </p:oleObj>
              </mc:Choice>
              <mc:Fallback>
                <p:oleObj name="VISIO" r:id="rId22" imgW="675005" imgH="734695" progId="Visio.Drawing.5">
                  <p:embed/>
                  <p:pic>
                    <p:nvPicPr>
                      <p:cNvPr id="0" name="图片 719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394" y="3786211"/>
                        <a:ext cx="591008" cy="88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" name="Object 39"/>
          <p:cNvGraphicFramePr>
            <a:graphicFrameLocks noChangeAspect="1"/>
          </p:cNvGraphicFramePr>
          <p:nvPr/>
        </p:nvGraphicFramePr>
        <p:xfrm>
          <a:off x="7345637" y="3633849"/>
          <a:ext cx="414013" cy="1034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3" name="VISIO" r:id="rId24" imgW="426720" imgH="842645" progId="Visio.Drawing.5">
                  <p:embed/>
                </p:oleObj>
              </mc:Choice>
              <mc:Fallback>
                <p:oleObj name="VISIO" r:id="rId24" imgW="426720" imgH="842645" progId="Visio.Drawing.5">
                  <p:embed/>
                  <p:pic>
                    <p:nvPicPr>
                      <p:cNvPr id="0" name="图片 719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5637" y="3633849"/>
                        <a:ext cx="414013" cy="10342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" name="Object 40"/>
          <p:cNvGraphicFramePr>
            <a:graphicFrameLocks noChangeAspect="1"/>
          </p:cNvGraphicFramePr>
          <p:nvPr/>
        </p:nvGraphicFramePr>
        <p:xfrm>
          <a:off x="7672966" y="4227233"/>
          <a:ext cx="629485" cy="106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4" name="VISIO" r:id="rId26" imgW="648970" imgH="109855" progId="Visio.Drawing.5">
                  <p:embed/>
                </p:oleObj>
              </mc:Choice>
              <mc:Fallback>
                <p:oleObj name="VISIO" r:id="rId26" imgW="648970" imgH="109855" progId="Visio.Drawing.5">
                  <p:embed/>
                  <p:pic>
                    <p:nvPicPr>
                      <p:cNvPr id="0" name="图片 719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2966" y="4227233"/>
                        <a:ext cx="629485" cy="1061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" name="Rectangle 43"/>
          <p:cNvSpPr>
            <a:spLocks noChangeArrowheads="1"/>
          </p:cNvSpPr>
          <p:nvPr/>
        </p:nvSpPr>
        <p:spPr bwMode="auto">
          <a:xfrm>
            <a:off x="6826904" y="2654048"/>
            <a:ext cx="215472" cy="3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1600" dirty="0">
                <a:solidFill>
                  <a:srgbClr val="0000FF"/>
                </a:solidFill>
                <a:latin typeface="Times New Roman" pitchFamily="18" charset="0"/>
              </a:rPr>
              <a:t>0</a:t>
            </a:r>
          </a:p>
        </p:txBody>
      </p:sp>
      <p:grpSp>
        <p:nvGrpSpPr>
          <p:cNvPr id="224" name="Group 44"/>
          <p:cNvGrpSpPr/>
          <p:nvPr/>
        </p:nvGrpSpPr>
        <p:grpSpPr bwMode="auto">
          <a:xfrm>
            <a:off x="5629636" y="3248212"/>
            <a:ext cx="3398298" cy="1373252"/>
            <a:chOff x="3552" y="2134"/>
            <a:chExt cx="2208" cy="944"/>
          </a:xfrm>
        </p:grpSpPr>
        <p:graphicFrame>
          <p:nvGraphicFramePr>
            <p:cNvPr id="225" name="Object 45"/>
            <p:cNvGraphicFramePr>
              <a:graphicFrameLocks noChangeAspect="1"/>
            </p:cNvGraphicFramePr>
            <p:nvPr/>
          </p:nvGraphicFramePr>
          <p:xfrm>
            <a:off x="3552" y="2134"/>
            <a:ext cx="2208" cy="9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35" name="VISIO" r:id="rId28" imgW="3554095" imgH="1497965" progId="Visio.Drawing.5">
                    <p:embed/>
                  </p:oleObj>
                </mc:Choice>
                <mc:Fallback>
                  <p:oleObj name="VISIO" r:id="rId28" imgW="3554095" imgH="1497965" progId="Visio.Drawing.5">
                    <p:embed/>
                    <p:pic>
                      <p:nvPicPr>
                        <p:cNvPr id="0" name="图片 719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134"/>
                          <a:ext cx="2208" cy="9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6" name="Line 46"/>
            <p:cNvSpPr>
              <a:spLocks noChangeShapeType="1"/>
            </p:cNvSpPr>
            <p:nvPr/>
          </p:nvSpPr>
          <p:spPr bwMode="auto">
            <a:xfrm>
              <a:off x="3600" y="2880"/>
              <a:ext cx="1968" cy="0"/>
            </a:xfrm>
            <a:prstGeom prst="line">
              <a:avLst/>
            </a:prstGeom>
            <a:noFill/>
            <a:ln w="28575">
              <a:solidFill>
                <a:srgbClr val="D1133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188" name="AutoShape 8"/>
          <p:cNvSpPr>
            <a:spLocks noChangeArrowheads="1"/>
          </p:cNvSpPr>
          <p:nvPr/>
        </p:nvSpPr>
        <p:spPr bwMode="auto">
          <a:xfrm>
            <a:off x="1841365" y="2573309"/>
            <a:ext cx="295504" cy="13965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BCEBA"/>
          </a:solidFill>
          <a:ln w="9525">
            <a:solidFill>
              <a:srgbClr val="CBCEBA"/>
            </a:solidFill>
            <a:miter lim="800000"/>
          </a:ln>
          <a:effectLst>
            <a:outerShdw dist="35921" dir="2700000" algn="ctr" rotWithShape="0">
              <a:srgbClr val="00007D"/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dobe 黑体 Std R" pitchFamily="34" charset="-122"/>
              <a:ea typeface="Adobe 黑体 Std R" pitchFamily="34" charset="-122"/>
            </a:endParaRPr>
          </a:p>
        </p:txBody>
      </p:sp>
      <p:graphicFrame>
        <p:nvGraphicFramePr>
          <p:cNvPr id="213" name="Object 33"/>
          <p:cNvGraphicFramePr>
            <a:graphicFrameLocks noChangeAspect="1"/>
          </p:cNvGraphicFramePr>
          <p:nvPr/>
        </p:nvGraphicFramePr>
        <p:xfrm>
          <a:off x="6809325" y="952046"/>
          <a:ext cx="629486" cy="350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6" name="VISIO" r:id="rId30" imgW="648970" imgH="361315" progId="Visio.Drawing.5">
                  <p:embed/>
                </p:oleObj>
              </mc:Choice>
              <mc:Fallback>
                <p:oleObj name="VISIO" r:id="rId30" imgW="648970" imgH="361315" progId="Visio.Drawing.5">
                  <p:embed/>
                  <p:pic>
                    <p:nvPicPr>
                      <p:cNvPr id="0" name="图片 719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9325" y="952046"/>
                        <a:ext cx="629486" cy="3509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" name="Object 34"/>
          <p:cNvGraphicFramePr>
            <a:graphicFrameLocks noChangeAspect="1"/>
          </p:cNvGraphicFramePr>
          <p:nvPr/>
        </p:nvGraphicFramePr>
        <p:xfrm>
          <a:off x="7313256" y="466986"/>
          <a:ext cx="629486" cy="629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7" name="VISIO" r:id="rId32" imgW="648970" imgH="648970" progId="Visio.Drawing.5">
                  <p:embed/>
                </p:oleObj>
              </mc:Choice>
              <mc:Fallback>
                <p:oleObj name="VISIO" r:id="rId32" imgW="648970" imgH="648970" progId="Visio.Drawing.5">
                  <p:embed/>
                  <p:pic>
                    <p:nvPicPr>
                      <p:cNvPr id="0" name="图片 719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256" y="466986"/>
                        <a:ext cx="629486" cy="6294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" name="Object 35"/>
          <p:cNvGraphicFramePr>
            <a:graphicFrameLocks noChangeAspect="1"/>
          </p:cNvGraphicFramePr>
          <p:nvPr/>
        </p:nvGraphicFramePr>
        <p:xfrm>
          <a:off x="7867510" y="386164"/>
          <a:ext cx="724909" cy="921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8" name="VISIO" r:id="rId34" imgW="748030" imgH="951230" progId="Visio.Drawing.5">
                  <p:embed/>
                </p:oleObj>
              </mc:Choice>
              <mc:Fallback>
                <p:oleObj name="VISIO" r:id="rId34" imgW="748030" imgH="951230" progId="Visio.Drawing.5">
                  <p:embed/>
                  <p:pic>
                    <p:nvPicPr>
                      <p:cNvPr id="0" name="图片 719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7510" y="386164"/>
                        <a:ext cx="724909" cy="921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" name="Object 36"/>
          <p:cNvGraphicFramePr>
            <a:graphicFrameLocks noChangeAspect="1"/>
          </p:cNvGraphicFramePr>
          <p:nvPr/>
        </p:nvGraphicFramePr>
        <p:xfrm>
          <a:off x="8398631" y="1183056"/>
          <a:ext cx="629486" cy="106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9" name="VISIO" r:id="rId36" imgW="648970" imgH="109855" progId="Visio.Drawing.5">
                  <p:embed/>
                </p:oleObj>
              </mc:Choice>
              <mc:Fallback>
                <p:oleObj name="VISIO" r:id="rId36" imgW="648970" imgH="109855" progId="Visio.Drawing.5">
                  <p:embed/>
                  <p:pic>
                    <p:nvPicPr>
                      <p:cNvPr id="0" name="图片 719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8631" y="1183056"/>
                        <a:ext cx="629486" cy="106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0" name="Group 30"/>
          <p:cNvGrpSpPr/>
          <p:nvPr/>
        </p:nvGrpSpPr>
        <p:grpSpPr bwMode="auto">
          <a:xfrm>
            <a:off x="5729471" y="114747"/>
            <a:ext cx="3444471" cy="1447443"/>
            <a:chOff x="3522" y="3024"/>
            <a:chExt cx="2238" cy="995"/>
          </a:xfrm>
        </p:grpSpPr>
        <p:graphicFrame>
          <p:nvGraphicFramePr>
            <p:cNvPr id="212" name="Object 32"/>
            <p:cNvGraphicFramePr>
              <a:graphicFrameLocks noChangeAspect="1"/>
            </p:cNvGraphicFramePr>
            <p:nvPr/>
          </p:nvGraphicFramePr>
          <p:xfrm>
            <a:off x="3750" y="3771"/>
            <a:ext cx="522" cy="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40" name="VISIO" r:id="rId38" imgW="829310" imgH="109855" progId="Visio.Drawing.5">
                    <p:embed/>
                  </p:oleObj>
                </mc:Choice>
                <mc:Fallback>
                  <p:oleObj name="VISIO" r:id="rId38" imgW="829310" imgH="109855" progId="Visio.Drawing.5">
                    <p:embed/>
                    <p:pic>
                      <p:nvPicPr>
                        <p:cNvPr id="0" name="图片 719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0" y="3771"/>
                          <a:ext cx="522" cy="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1" name="Object 31"/>
            <p:cNvGraphicFramePr>
              <a:graphicFrameLocks noChangeAspect="1"/>
            </p:cNvGraphicFramePr>
            <p:nvPr/>
          </p:nvGraphicFramePr>
          <p:xfrm>
            <a:off x="3522" y="3024"/>
            <a:ext cx="2238" cy="9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41" name="VISIO" r:id="rId40" imgW="3554095" imgH="1580515" progId="Visio.Drawing.5">
                    <p:embed/>
                  </p:oleObj>
                </mc:Choice>
                <mc:Fallback>
                  <p:oleObj name="VISIO" r:id="rId40" imgW="3554095" imgH="1580515" progId="Visio.Drawing.5">
                    <p:embed/>
                    <p:pic>
                      <p:nvPicPr>
                        <p:cNvPr id="0" name="图片 719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2" y="3024"/>
                          <a:ext cx="2238" cy="9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404996" y="3185496"/>
            <a:ext cx="2142405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solidFill>
                  <a:srgbClr val="D82E1C"/>
                </a:solidFill>
                <a:latin typeface="Adobe 黑体 Std R" pitchFamily="34" charset="-122"/>
                <a:ea typeface="Adobe 黑体 Std R" pitchFamily="34" charset="-122"/>
              </a:rPr>
              <a:t>⑤ 3≤</a:t>
            </a:r>
            <a:r>
              <a:rPr kumimoji="1" lang="en-US" altLang="zh-CN" sz="2800" i="1" dirty="0">
                <a:solidFill>
                  <a:srgbClr val="D82E1C"/>
                </a:solidFill>
                <a:latin typeface="Adobe 黑体 Std R" pitchFamily="34" charset="-122"/>
                <a:ea typeface="Adobe 黑体 Std R" pitchFamily="34" charset="-122"/>
              </a:rPr>
              <a:t>t 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时</a:t>
            </a:r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auto">
          <a:xfrm>
            <a:off x="570813" y="3810339"/>
            <a:ext cx="5260662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i="1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 </a:t>
            </a:r>
            <a:r>
              <a:rPr kumimoji="1" lang="en-US" altLang="zh-CN" sz="2800" i="1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-</a:t>
            </a:r>
            <a:r>
              <a:rPr kumimoji="1" lang="en-US" altLang="zh-CN" sz="2800" i="1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τ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 </a:t>
            </a:r>
            <a:r>
              <a:rPr kumimoji="1" lang="en-US" altLang="zh-CN" sz="2800" i="1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h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kumimoji="1" lang="en-US" altLang="zh-CN" sz="2800" i="1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τ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 = 0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，</a:t>
            </a:r>
            <a:r>
              <a:rPr kumimoji="1" lang="zh-CN" altLang="en-US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故</a:t>
            </a:r>
            <a:r>
              <a:rPr kumimoji="1" lang="en-US" altLang="zh-CN" sz="2800" i="1" dirty="0" err="1" smtClean="0">
                <a:solidFill>
                  <a:srgbClr val="D82E1C"/>
                </a:solidFill>
                <a:latin typeface="Adobe 黑体 Std R" pitchFamily="34" charset="-122"/>
                <a:ea typeface="Adobe 黑体 Std R" pitchFamily="34" charset="-122"/>
              </a:rPr>
              <a:t>y</a:t>
            </a:r>
            <a:r>
              <a:rPr kumimoji="1" lang="en-US" altLang="zh-CN" sz="2800" baseline="-25000" dirty="0" err="1" smtClean="0">
                <a:solidFill>
                  <a:srgbClr val="D82E1C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dirty="0" smtClean="0">
                <a:solidFill>
                  <a:srgbClr val="D82E1C"/>
                </a:solidFill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kumimoji="1" lang="en-US" altLang="zh-CN" sz="2800" i="1" dirty="0" smtClean="0">
                <a:solidFill>
                  <a:srgbClr val="D82E1C"/>
                </a:solidFill>
                <a:latin typeface="Adobe 黑体 Std R" pitchFamily="34" charset="-122"/>
                <a:ea typeface="Adobe 黑体 Std R" pitchFamily="34" charset="-122"/>
              </a:rPr>
              <a:t>t</a:t>
            </a:r>
            <a:r>
              <a:rPr kumimoji="1" lang="en-US" altLang="zh-CN" sz="2800" dirty="0">
                <a:solidFill>
                  <a:srgbClr val="D82E1C"/>
                </a:solidFill>
                <a:latin typeface="Adobe 黑体 Std R" pitchFamily="34" charset="-122"/>
                <a:ea typeface="Adobe 黑体 Std R" pitchFamily="34" charset="-122"/>
              </a:rPr>
              <a:t>) = 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 autoUpdateAnimBg="0"/>
      <p:bldP spid="44" grpId="0" bldLvl="0" animBg="1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93394" y="0"/>
            <a:ext cx="3749477" cy="5143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484" y="574028"/>
            <a:ext cx="5418223" cy="179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      </a:t>
            </a:r>
            <a:r>
              <a:rPr kumimoji="1" lang="zh-CN" altLang="en-US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  <a:hlinkClick r:id="rId4" action="ppaction://hlinkfile"/>
              </a:rPr>
              <a:t>图解法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一般比较繁琐，但若只求某一时刻卷积值时还是比较方便的。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确定积分的上下限是关键。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45569" y="2087494"/>
            <a:ext cx="518032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例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：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、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如图所示，已知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f(t) = 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(t)* 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，求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f(2) =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？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5780650" y="7432"/>
          <a:ext cx="2866317" cy="3428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5" name="VISIO" r:id="rId5" imgW="1734185" imgH="2075815" progId="Visio.Drawing.5">
                  <p:embed/>
                </p:oleObj>
              </mc:Choice>
              <mc:Fallback>
                <p:oleObj name="VISIO" r:id="rId5" imgW="1734185" imgH="2075815" progId="Visio.Drawing.5">
                  <p:embed/>
                  <p:pic>
                    <p:nvPicPr>
                      <p:cNvPr id="0" name="图片 727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0650" y="7432"/>
                        <a:ext cx="2866317" cy="3428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6"/>
          <p:cNvGrpSpPr/>
          <p:nvPr/>
        </p:nvGrpSpPr>
        <p:grpSpPr bwMode="auto">
          <a:xfrm>
            <a:off x="7228092" y="83613"/>
            <a:ext cx="1393481" cy="2888537"/>
            <a:chOff x="4464" y="336"/>
            <a:chExt cx="878" cy="1820"/>
          </a:xfrm>
        </p:grpSpPr>
        <p:graphicFrame>
          <p:nvGraphicFramePr>
            <p:cNvPr id="12" name="Object 7"/>
            <p:cNvGraphicFramePr>
              <a:graphicFrameLocks noChangeAspect="1"/>
            </p:cNvGraphicFramePr>
            <p:nvPr/>
          </p:nvGraphicFramePr>
          <p:xfrm>
            <a:off x="5088" y="1056"/>
            <a:ext cx="206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56" name="VISIO" r:id="rId7" imgW="244475" imgH="280670" progId="Visio.Drawing.5">
                    <p:embed/>
                  </p:oleObj>
                </mc:Choice>
                <mc:Fallback>
                  <p:oleObj name="VISIO" r:id="rId7" imgW="244475" imgH="280670" progId="Visio.Drawing.5">
                    <p:embed/>
                    <p:pic>
                      <p:nvPicPr>
                        <p:cNvPr id="0" name="图片 727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8" y="1056"/>
                          <a:ext cx="206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8"/>
            <p:cNvGraphicFramePr>
              <a:graphicFrameLocks noChangeAspect="1"/>
            </p:cNvGraphicFramePr>
            <p:nvPr/>
          </p:nvGraphicFramePr>
          <p:xfrm>
            <a:off x="5136" y="1920"/>
            <a:ext cx="206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57" name="VISIO" r:id="rId9" imgW="244475" imgH="280670" progId="Visio.Drawing.5">
                    <p:embed/>
                  </p:oleObj>
                </mc:Choice>
                <mc:Fallback>
                  <p:oleObj name="VISIO" r:id="rId9" imgW="244475" imgH="280670" progId="Visio.Drawing.5">
                    <p:embed/>
                    <p:pic>
                      <p:nvPicPr>
                        <p:cNvPr id="0" name="图片 727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6" y="1920"/>
                          <a:ext cx="206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9"/>
            <p:cNvGraphicFramePr>
              <a:graphicFrameLocks noChangeAspect="1"/>
            </p:cNvGraphicFramePr>
            <p:nvPr/>
          </p:nvGraphicFramePr>
          <p:xfrm>
            <a:off x="4464" y="336"/>
            <a:ext cx="206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58" name="VISIO" r:id="rId11" imgW="244475" imgH="280670" progId="Visio.Drawing.5">
                    <p:embed/>
                  </p:oleObj>
                </mc:Choice>
                <mc:Fallback>
                  <p:oleObj name="VISIO" r:id="rId11" imgW="244475" imgH="280670" progId="Visio.Drawing.5">
                    <p:embed/>
                    <p:pic>
                      <p:nvPicPr>
                        <p:cNvPr id="0" name="图片 727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336"/>
                          <a:ext cx="206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0"/>
            <p:cNvGraphicFramePr>
              <a:graphicFrameLocks noChangeAspect="1"/>
            </p:cNvGraphicFramePr>
            <p:nvPr/>
          </p:nvGraphicFramePr>
          <p:xfrm>
            <a:off x="4464" y="1392"/>
            <a:ext cx="206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59" name="VISIO" r:id="rId13" imgW="244475" imgH="280670" progId="Visio.Drawing.5">
                    <p:embed/>
                  </p:oleObj>
                </mc:Choice>
                <mc:Fallback>
                  <p:oleObj name="VISIO" r:id="rId13" imgW="244475" imgH="280670" progId="Visio.Drawing.5">
                    <p:embed/>
                    <p:pic>
                      <p:nvPicPr>
                        <p:cNvPr id="0" name="图片 728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1392"/>
                          <a:ext cx="206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1"/>
          <p:cNvGrpSpPr/>
          <p:nvPr/>
        </p:nvGrpSpPr>
        <p:grpSpPr bwMode="auto">
          <a:xfrm>
            <a:off x="5393395" y="175668"/>
            <a:ext cx="1998170" cy="1126847"/>
            <a:chOff x="2396" y="2549"/>
            <a:chExt cx="1259" cy="710"/>
          </a:xfrm>
        </p:grpSpPr>
        <p:graphicFrame>
          <p:nvGraphicFramePr>
            <p:cNvPr id="17" name="Object 12"/>
            <p:cNvGraphicFramePr>
              <a:graphicFrameLocks noChangeAspect="1"/>
            </p:cNvGraphicFramePr>
            <p:nvPr/>
          </p:nvGraphicFramePr>
          <p:xfrm>
            <a:off x="2680" y="2832"/>
            <a:ext cx="975" cy="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60" name="VISIO" r:id="rId15" imgW="961390" imgH="420370" progId="Visio.Drawing.5">
                    <p:embed/>
                  </p:oleObj>
                </mc:Choice>
                <mc:Fallback>
                  <p:oleObj name="VISIO" r:id="rId15" imgW="961390" imgH="420370" progId="Visio.Drawing.5">
                    <p:embed/>
                    <p:pic>
                      <p:nvPicPr>
                        <p:cNvPr id="0" name="图片 728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0" y="2832"/>
                          <a:ext cx="975" cy="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2396" y="2549"/>
              <a:ext cx="596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2400" dirty="0">
                  <a:solidFill>
                    <a:srgbClr val="0000FF"/>
                  </a:solidFill>
                  <a:latin typeface="Adobe 黑体 Std R" pitchFamily="34" charset="-122"/>
                  <a:ea typeface="Adobe 黑体 Std R" pitchFamily="34" charset="-122"/>
                </a:rPr>
                <a:t>f</a:t>
              </a:r>
              <a:r>
                <a:rPr kumimoji="1" lang="en-US" altLang="zh-CN" sz="2400" baseline="-25000" dirty="0">
                  <a:solidFill>
                    <a:srgbClr val="0000FF"/>
                  </a:solidFill>
                  <a:latin typeface="Adobe 黑体 Std R" pitchFamily="34" charset="-122"/>
                  <a:ea typeface="Adobe 黑体 Std R" pitchFamily="34" charset="-122"/>
                </a:rPr>
                <a:t>1</a:t>
              </a:r>
              <a:r>
                <a:rPr kumimoji="1" lang="en-US" altLang="zh-CN" sz="2400" dirty="0">
                  <a:solidFill>
                    <a:srgbClr val="0000FF"/>
                  </a:solidFill>
                  <a:latin typeface="Adobe 黑体 Std R" pitchFamily="34" charset="-122"/>
                  <a:ea typeface="Adobe 黑体 Std R" pitchFamily="34" charset="-122"/>
                </a:rPr>
                <a:t>(-τ)</a:t>
              </a:r>
            </a:p>
          </p:txBody>
        </p:sp>
      </p:grp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321750" y="3001668"/>
            <a:ext cx="8940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解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Wingdings" pitchFamily="2" charset="2"/>
              </a:rPr>
              <a:t>：</a:t>
            </a:r>
            <a:endParaRPr kumimoji="1" lang="zh-CN" altLang="en-US" sz="2800" dirty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graphicFrame>
        <p:nvGraphicFramePr>
          <p:cNvPr id="24" name="Object 19"/>
          <p:cNvGraphicFramePr>
            <a:graphicFrameLocks noChangeAspect="1"/>
          </p:cNvGraphicFramePr>
          <p:nvPr/>
        </p:nvGraphicFramePr>
        <p:xfrm>
          <a:off x="1076974" y="3036467"/>
          <a:ext cx="3815408" cy="718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1" name="Equation" r:id="rId17" imgW="1752600" imgH="330200" progId="Equation.3">
                  <p:embed/>
                </p:oleObj>
              </mc:Choice>
              <mc:Fallback>
                <p:oleObj name="Equation" r:id="rId17" imgW="1752600" imgH="330200" progId="Equation.3">
                  <p:embed/>
                  <p:pic>
                    <p:nvPicPr>
                      <p:cNvPr id="0" name="图片 728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974" y="3036467"/>
                        <a:ext cx="3815408" cy="718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323298" y="3755428"/>
            <a:ext cx="17830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Wingdings" pitchFamily="2" charset="2"/>
              </a:rPr>
              <a:t>（</a:t>
            </a:r>
            <a:r>
              <a:rPr kumimoji="1" lang="en-US" altLang="zh-CN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Wingdings" pitchFamily="2" charset="2"/>
              </a:rPr>
              <a:t>1</a:t>
            </a:r>
            <a:r>
              <a:rPr kumimoji="1"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Wingdings" pitchFamily="2" charset="2"/>
              </a:rPr>
              <a:t>）换元</a:t>
            </a: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323298" y="4212515"/>
            <a:ext cx="397002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Wingdings" pitchFamily="2" charset="2"/>
              </a:rPr>
              <a:t>（</a:t>
            </a:r>
            <a:r>
              <a:rPr kumimoji="1" lang="en-US" altLang="zh-CN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Wingdings" pitchFamily="2" charset="2"/>
              </a:rPr>
              <a:t>2</a:t>
            </a:r>
            <a:r>
              <a:rPr kumimoji="1"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Wingdings" pitchFamily="2" charset="2"/>
              </a:rPr>
              <a:t>） </a:t>
            </a:r>
            <a:r>
              <a:rPr kumimoji="1" lang="en-US" altLang="zh-CN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aseline="-250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en-US" altLang="zh-CN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(τ)</a:t>
            </a:r>
            <a:r>
              <a:rPr kumimoji="1"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得</a:t>
            </a:r>
            <a:r>
              <a:rPr kumimoji="1" lang="en-US" altLang="zh-CN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aseline="-250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en-US" altLang="zh-CN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(–τ)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9" grpId="0" bldLvl="0" animBg="1" autoUpdateAnimBg="0"/>
      <p:bldP spid="23" grpId="0" bldLvl="0" animBg="1" autoUpdateAnimBg="0"/>
      <p:bldP spid="25" grpId="0" bldLvl="0" animBg="1" autoUpdateAnimBg="0"/>
      <p:bldP spid="26" grpId="0" bldLvl="0" animBg="1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93394" y="0"/>
            <a:ext cx="3749477" cy="5143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484" y="574029"/>
            <a:ext cx="5418223" cy="179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      图解法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一般比较繁琐，但若只求某一时刻卷积值时还是比较方便的。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确定积分的上下限是关键。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5780650" y="7432"/>
          <a:ext cx="2866317" cy="3428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09" name="VISIO" r:id="rId4" imgW="1734185" imgH="2075815" progId="Visio.Drawing.5">
                  <p:embed/>
                </p:oleObj>
              </mc:Choice>
              <mc:Fallback>
                <p:oleObj name="VISIO" r:id="rId4" imgW="1734185" imgH="2075815" progId="Visio.Drawing.5">
                  <p:embed/>
                  <p:pic>
                    <p:nvPicPr>
                      <p:cNvPr id="0" name="图片 738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0650" y="7432"/>
                        <a:ext cx="2866317" cy="3428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6"/>
          <p:cNvGrpSpPr/>
          <p:nvPr/>
        </p:nvGrpSpPr>
        <p:grpSpPr bwMode="auto">
          <a:xfrm>
            <a:off x="7228092" y="83613"/>
            <a:ext cx="1393481" cy="2888537"/>
            <a:chOff x="4464" y="336"/>
            <a:chExt cx="878" cy="1820"/>
          </a:xfrm>
        </p:grpSpPr>
        <p:graphicFrame>
          <p:nvGraphicFramePr>
            <p:cNvPr id="12" name="Object 7"/>
            <p:cNvGraphicFramePr>
              <a:graphicFrameLocks noChangeAspect="1"/>
            </p:cNvGraphicFramePr>
            <p:nvPr/>
          </p:nvGraphicFramePr>
          <p:xfrm>
            <a:off x="5088" y="1056"/>
            <a:ext cx="206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910" name="VISIO" r:id="rId6" imgW="244475" imgH="280670" progId="Visio.Drawing.5">
                    <p:embed/>
                  </p:oleObj>
                </mc:Choice>
                <mc:Fallback>
                  <p:oleObj name="VISIO" r:id="rId6" imgW="244475" imgH="280670" progId="Visio.Drawing.5">
                    <p:embed/>
                    <p:pic>
                      <p:nvPicPr>
                        <p:cNvPr id="0" name="图片 738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8" y="1056"/>
                          <a:ext cx="206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8"/>
            <p:cNvGraphicFramePr>
              <a:graphicFrameLocks noChangeAspect="1"/>
            </p:cNvGraphicFramePr>
            <p:nvPr/>
          </p:nvGraphicFramePr>
          <p:xfrm>
            <a:off x="5136" y="1920"/>
            <a:ext cx="206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911" name="VISIO" r:id="rId8" imgW="244475" imgH="280670" progId="Visio.Drawing.5">
                    <p:embed/>
                  </p:oleObj>
                </mc:Choice>
                <mc:Fallback>
                  <p:oleObj name="VISIO" r:id="rId8" imgW="244475" imgH="280670" progId="Visio.Drawing.5">
                    <p:embed/>
                    <p:pic>
                      <p:nvPicPr>
                        <p:cNvPr id="0" name="图片 738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6" y="1920"/>
                          <a:ext cx="206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9"/>
            <p:cNvGraphicFramePr>
              <a:graphicFrameLocks noChangeAspect="1"/>
            </p:cNvGraphicFramePr>
            <p:nvPr/>
          </p:nvGraphicFramePr>
          <p:xfrm>
            <a:off x="4464" y="336"/>
            <a:ext cx="206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912" name="VISIO" r:id="rId10" imgW="244475" imgH="280670" progId="Visio.Drawing.5">
                    <p:embed/>
                  </p:oleObj>
                </mc:Choice>
                <mc:Fallback>
                  <p:oleObj name="VISIO" r:id="rId10" imgW="244475" imgH="280670" progId="Visio.Drawing.5">
                    <p:embed/>
                    <p:pic>
                      <p:nvPicPr>
                        <p:cNvPr id="0" name="图片 738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336"/>
                          <a:ext cx="206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0"/>
            <p:cNvGraphicFramePr>
              <a:graphicFrameLocks noChangeAspect="1"/>
            </p:cNvGraphicFramePr>
            <p:nvPr/>
          </p:nvGraphicFramePr>
          <p:xfrm>
            <a:off x="4464" y="1392"/>
            <a:ext cx="206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913" name="VISIO" r:id="rId12" imgW="244475" imgH="280670" progId="Visio.Drawing.5">
                    <p:embed/>
                  </p:oleObj>
                </mc:Choice>
                <mc:Fallback>
                  <p:oleObj name="VISIO" r:id="rId12" imgW="244475" imgH="280670" progId="Visio.Drawing.5">
                    <p:embed/>
                    <p:pic>
                      <p:nvPicPr>
                        <p:cNvPr id="0" name="图片 738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1392"/>
                          <a:ext cx="206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1"/>
          <p:cNvGrpSpPr/>
          <p:nvPr/>
        </p:nvGrpSpPr>
        <p:grpSpPr bwMode="auto">
          <a:xfrm>
            <a:off x="5393395" y="175668"/>
            <a:ext cx="1998170" cy="1126847"/>
            <a:chOff x="2396" y="2549"/>
            <a:chExt cx="1259" cy="710"/>
          </a:xfrm>
        </p:grpSpPr>
        <p:graphicFrame>
          <p:nvGraphicFramePr>
            <p:cNvPr id="17" name="Object 12"/>
            <p:cNvGraphicFramePr>
              <a:graphicFrameLocks noChangeAspect="1"/>
            </p:cNvGraphicFramePr>
            <p:nvPr/>
          </p:nvGraphicFramePr>
          <p:xfrm>
            <a:off x="2680" y="2832"/>
            <a:ext cx="975" cy="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914" name="VISIO" r:id="rId14" imgW="961390" imgH="420370" progId="Visio.Drawing.5">
                    <p:embed/>
                  </p:oleObj>
                </mc:Choice>
                <mc:Fallback>
                  <p:oleObj name="VISIO" r:id="rId14" imgW="961390" imgH="420370" progId="Visio.Drawing.5">
                    <p:embed/>
                    <p:pic>
                      <p:nvPicPr>
                        <p:cNvPr id="0" name="图片 738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0" y="2832"/>
                          <a:ext cx="975" cy="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2396" y="2549"/>
              <a:ext cx="596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2400" dirty="0">
                  <a:solidFill>
                    <a:srgbClr val="0000FF"/>
                  </a:solidFill>
                  <a:latin typeface="Adobe 黑体 Std R" pitchFamily="34" charset="-122"/>
                  <a:ea typeface="Adobe 黑体 Std R" pitchFamily="34" charset="-122"/>
                </a:rPr>
                <a:t>f</a:t>
              </a:r>
              <a:r>
                <a:rPr kumimoji="1" lang="en-US" altLang="zh-CN" sz="2400" baseline="-25000" dirty="0">
                  <a:solidFill>
                    <a:srgbClr val="0000FF"/>
                  </a:solidFill>
                  <a:latin typeface="Adobe 黑体 Std R" pitchFamily="34" charset="-122"/>
                  <a:ea typeface="Adobe 黑体 Std R" pitchFamily="34" charset="-122"/>
                </a:rPr>
                <a:t>1</a:t>
              </a:r>
              <a:r>
                <a:rPr kumimoji="1" lang="en-US" altLang="zh-CN" sz="2400" dirty="0">
                  <a:solidFill>
                    <a:srgbClr val="0000FF"/>
                  </a:solidFill>
                  <a:latin typeface="Adobe 黑体 Std R" pitchFamily="34" charset="-122"/>
                  <a:ea typeface="Adobe 黑体 Std R" pitchFamily="34" charset="-122"/>
                </a:rPr>
                <a:t>(-τ)</a:t>
              </a:r>
            </a:p>
          </p:txBody>
        </p:sp>
      </p:grpSp>
      <p:grpSp>
        <p:nvGrpSpPr>
          <p:cNvPr id="19" name="Group 14"/>
          <p:cNvGrpSpPr/>
          <p:nvPr/>
        </p:nvGrpSpPr>
        <p:grpSpPr bwMode="auto">
          <a:xfrm>
            <a:off x="6458346" y="312157"/>
            <a:ext cx="2456843" cy="982420"/>
            <a:chOff x="1920" y="2784"/>
            <a:chExt cx="1548" cy="619"/>
          </a:xfrm>
        </p:grpSpPr>
        <p:graphicFrame>
          <p:nvGraphicFramePr>
            <p:cNvPr id="20" name="Object 15"/>
            <p:cNvGraphicFramePr>
              <a:graphicFrameLocks noChangeAspect="1"/>
            </p:cNvGraphicFramePr>
            <p:nvPr/>
          </p:nvGraphicFramePr>
          <p:xfrm>
            <a:off x="1920" y="2976"/>
            <a:ext cx="975" cy="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915" name="VISIO" r:id="rId16" imgW="914400" imgH="398145" progId="Visio.Drawing.5">
                    <p:embed/>
                  </p:oleObj>
                </mc:Choice>
                <mc:Fallback>
                  <p:oleObj name="VISIO" r:id="rId16" imgW="914400" imgH="398145" progId="Visio.Drawing.5">
                    <p:embed/>
                    <p:pic>
                      <p:nvPicPr>
                        <p:cNvPr id="0" name="图片 738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2976"/>
                          <a:ext cx="975" cy="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2496" y="2784"/>
              <a:ext cx="9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2800">
                  <a:solidFill>
                    <a:srgbClr val="FF0000"/>
                  </a:solidFill>
                  <a:latin typeface="Adobe 黑体 Std R" pitchFamily="34" charset="-122"/>
                  <a:ea typeface="Adobe 黑体 Std R" pitchFamily="34" charset="-122"/>
                </a:rPr>
                <a:t>f</a:t>
              </a:r>
              <a:r>
                <a:rPr kumimoji="1" lang="en-US" altLang="zh-CN" sz="2800" baseline="-25000">
                  <a:solidFill>
                    <a:srgbClr val="FF0000"/>
                  </a:solidFill>
                  <a:latin typeface="Adobe 黑体 Std R" pitchFamily="34" charset="-122"/>
                  <a:ea typeface="Adobe 黑体 Std R" pitchFamily="34" charset="-122"/>
                </a:rPr>
                <a:t>1</a:t>
              </a:r>
              <a:r>
                <a:rPr kumimoji="1" lang="en-US" altLang="zh-CN" sz="2800">
                  <a:solidFill>
                    <a:srgbClr val="FF0000"/>
                  </a:solidFill>
                  <a:latin typeface="Adobe 黑体 Std R" pitchFamily="34" charset="-122"/>
                  <a:ea typeface="Adobe 黑体 Std R" pitchFamily="34" charset="-122"/>
                </a:rPr>
                <a:t>(2-τ)</a:t>
              </a:r>
            </a:p>
          </p:txBody>
        </p:sp>
      </p:grpSp>
      <p:graphicFrame>
        <p:nvGraphicFramePr>
          <p:cNvPr id="22" name="Object 17"/>
          <p:cNvGraphicFramePr>
            <a:graphicFrameLocks noChangeAspect="1"/>
          </p:cNvGraphicFramePr>
          <p:nvPr/>
        </p:nvGraphicFramePr>
        <p:xfrm>
          <a:off x="5963169" y="3286901"/>
          <a:ext cx="2818704" cy="1856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16" name="VISIO" r:id="rId18" imgW="1624330" imgH="1069975" progId="Visio.Drawing.5">
                  <p:embed/>
                </p:oleObj>
              </mc:Choice>
              <mc:Fallback>
                <p:oleObj name="VISIO" r:id="rId18" imgW="1624330" imgH="1069975" progId="Visio.Drawing.5">
                  <p:embed/>
                  <p:pic>
                    <p:nvPicPr>
                      <p:cNvPr id="0" name="图片 738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3169" y="3286901"/>
                        <a:ext cx="2818704" cy="18569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1313" y="2508074"/>
            <a:ext cx="539242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（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3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）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(–τ)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右移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得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(2–τ)</a:t>
            </a: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-9070" y="3128671"/>
            <a:ext cx="414782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Wingdings" pitchFamily="2" charset="2"/>
              </a:rPr>
              <a:t>（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Wingdings" pitchFamily="2" charset="2"/>
              </a:rPr>
              <a:t>4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Wingdings" pitchFamily="2" charset="2"/>
              </a:rPr>
              <a:t>）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(2–τ)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乘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(τ)</a:t>
            </a: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-40157" y="3776584"/>
            <a:ext cx="5306355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Wingdings" pitchFamily="2" charset="2"/>
              </a:rPr>
              <a:t>（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Wingdings" pitchFamily="2" charset="2"/>
              </a:rPr>
              <a:t>5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Wingdings" pitchFamily="2" charset="2"/>
              </a:rPr>
              <a:t>）积分，得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f(2) = 0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（面积为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0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 autoUpdateAnimBg="0"/>
      <p:bldP spid="28" grpId="0" bldLvl="0" animBg="1" autoUpdateAnimBg="0"/>
      <p:bldP spid="29" grpId="0" bldLvl="0" animBg="1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4391148" y="2298654"/>
          <a:ext cx="3694788" cy="525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5" name="Equation" r:id="rId3" imgW="1439545" imgH="208280" progId="Equation.DSMT4">
                  <p:embed/>
                </p:oleObj>
              </mc:Choice>
              <mc:Fallback>
                <p:oleObj name="Equation" r:id="rId3" imgW="1439545" imgH="208280" progId="Equation.DSMT4">
                  <p:embed/>
                  <p:pic>
                    <p:nvPicPr>
                      <p:cNvPr id="0" name="图片 48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148" y="2298654"/>
                        <a:ext cx="3694788" cy="5253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3924086" y="2709715"/>
          <a:ext cx="3123429" cy="595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6" name="Equation" r:id="rId5" imgW="1077595" imgH="208280" progId="Equation.DSMT4">
                  <p:embed/>
                </p:oleObj>
              </mc:Choice>
              <mc:Fallback>
                <p:oleObj name="Equation" r:id="rId5" imgW="1077595" imgH="208280" progId="Equation.DSMT4">
                  <p:embed/>
                  <p:pic>
                    <p:nvPicPr>
                      <p:cNvPr id="0" name="图片 48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086" y="2709715"/>
                        <a:ext cx="3123429" cy="595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393953" y="4002622"/>
            <a:ext cx="3275791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4.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相乘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16848" y="4533165"/>
            <a:ext cx="7389575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5.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积分     求函数                       的面积。</a:t>
            </a:r>
          </a:p>
        </p:txBody>
      </p:sp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2537784" y="4004400"/>
          <a:ext cx="1980711" cy="571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7" name="公式" r:id="rId7" imgW="805815" imgH="189865" progId="Equation.3">
                  <p:embed/>
                </p:oleObj>
              </mc:Choice>
              <mc:Fallback>
                <p:oleObj name="公式" r:id="rId7" imgW="805815" imgH="189865" progId="Equation.3">
                  <p:embed/>
                  <p:pic>
                    <p:nvPicPr>
                      <p:cNvPr id="0" name="图片 48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7784" y="4004400"/>
                        <a:ext cx="1980711" cy="571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/>
        </p:nvGraphicFramePr>
        <p:xfrm>
          <a:off x="3005722" y="4495983"/>
          <a:ext cx="1980711" cy="571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8" name="公式" r:id="rId9" imgW="805815" imgH="189865" progId="Equation.3">
                  <p:embed/>
                </p:oleObj>
              </mc:Choice>
              <mc:Fallback>
                <p:oleObj name="公式" r:id="rId9" imgW="805815" imgH="189865" progId="Equation.3">
                  <p:embed/>
                  <p:pic>
                    <p:nvPicPr>
                      <p:cNvPr id="0" name="图片 48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722" y="4495983"/>
                        <a:ext cx="1980711" cy="571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/>
        </p:nvGraphicFramePr>
        <p:xfrm>
          <a:off x="546681" y="556183"/>
          <a:ext cx="3510683" cy="1326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9" name="公式" r:id="rId11" imgW="1222375" imgH="506730" progId="Equation.3">
                  <p:embed/>
                </p:oleObj>
              </mc:Choice>
              <mc:Fallback>
                <p:oleObj name="公式" r:id="rId11" imgW="1222375" imgH="506730" progId="Equation.3">
                  <p:embed/>
                  <p:pic>
                    <p:nvPicPr>
                      <p:cNvPr id="0" name="图片 48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681" y="556183"/>
                        <a:ext cx="3510683" cy="13268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/>
        </p:nvGraphicFramePr>
        <p:xfrm>
          <a:off x="5023740" y="1707129"/>
          <a:ext cx="3732878" cy="490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0" name="公式" r:id="rId13" imgW="1457325" imgH="189865" progId="Equation.3">
                  <p:embed/>
                </p:oleObj>
              </mc:Choice>
              <mc:Fallback>
                <p:oleObj name="公式" r:id="rId13" imgW="1457325" imgH="189865" progId="Equation.3">
                  <p:embed/>
                  <p:pic>
                    <p:nvPicPr>
                      <p:cNvPr id="0" name="图片 48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3740" y="1707129"/>
                        <a:ext cx="3732878" cy="4904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5023740" y="574589"/>
            <a:ext cx="3047248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求响应，必须：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343413" y="1184039"/>
            <a:ext cx="2742523" cy="522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1.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换元（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  <a:sym typeface="Symbol" pitchFamily="18" charset="2"/>
              </a:rPr>
              <a:t>)</a:t>
            </a:r>
            <a:endParaRPr kumimoji="1" lang="en-US" altLang="zh-CN" sz="2800" dirty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1126298" y="1995987"/>
            <a:ext cx="0" cy="2529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 flipV="1">
            <a:off x="1964291" y="1707126"/>
            <a:ext cx="304725" cy="229549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 flipH="1" flipV="1">
            <a:off x="3060204" y="1707128"/>
            <a:ext cx="935872" cy="13001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 flipH="1" flipV="1">
            <a:off x="3420155" y="1707128"/>
            <a:ext cx="1007862" cy="86477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 flipH="1" flipV="1">
            <a:off x="3996077" y="1445584"/>
            <a:ext cx="134733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graphicFrame>
        <p:nvGraphicFramePr>
          <p:cNvPr id="25" name="Object 17"/>
          <p:cNvGraphicFramePr>
            <a:graphicFrameLocks noChangeAspect="1"/>
          </p:cNvGraphicFramePr>
          <p:nvPr/>
        </p:nvGraphicFramePr>
        <p:xfrm>
          <a:off x="2269016" y="3147831"/>
          <a:ext cx="6703945" cy="99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1" name="公式" r:id="rId15" imgW="2543810" imgH="389255" progId="Equation.3">
                  <p:embed/>
                </p:oleObj>
              </mc:Choice>
              <mc:Fallback>
                <p:oleObj name="公式" r:id="rId15" imgW="2543810" imgH="389255" progId="Equation.3">
                  <p:embed/>
                  <p:pic>
                    <p:nvPicPr>
                      <p:cNvPr id="0" name="图片 48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9016" y="3147831"/>
                        <a:ext cx="6703945" cy="9903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utoUpdateAnimBg="0"/>
      <p:bldP spid="18" grpId="0" bldLvl="0" animBg="1"/>
      <p:bldP spid="19" grpId="0" bldLvl="0" animBg="1" autoUpdateAnimBg="0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/>
          <p:nvPr/>
        </p:nvGrpSpPr>
        <p:grpSpPr bwMode="auto">
          <a:xfrm>
            <a:off x="1254878" y="1204740"/>
            <a:ext cx="6399220" cy="1812477"/>
            <a:chOff x="768" y="1104"/>
            <a:chExt cx="4032" cy="1142"/>
          </a:xfrm>
        </p:grpSpPr>
        <p:sp>
          <p:nvSpPr>
            <p:cNvPr id="6" name="Line 3"/>
            <p:cNvSpPr>
              <a:spLocks noChangeShapeType="1"/>
            </p:cNvSpPr>
            <p:nvPr/>
          </p:nvSpPr>
          <p:spPr bwMode="auto">
            <a:xfrm>
              <a:off x="768" y="1872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V="1">
              <a:off x="1104" y="1104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1104" y="148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rot="-5400000">
              <a:off x="1296" y="16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392" y="1872"/>
              <a:ext cx="24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1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816" y="1392"/>
              <a:ext cx="28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1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920" y="1920"/>
              <a:ext cx="28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t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816" y="1872"/>
              <a:ext cx="43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0</a:t>
              </a:r>
            </a:p>
          </p:txBody>
        </p:sp>
        <p:graphicFrame>
          <p:nvGraphicFramePr>
            <p:cNvPr id="14" name="Object 11"/>
            <p:cNvGraphicFramePr>
              <a:graphicFrameLocks noChangeAspect="1"/>
            </p:cNvGraphicFramePr>
            <p:nvPr/>
          </p:nvGraphicFramePr>
          <p:xfrm>
            <a:off x="1152" y="1104"/>
            <a:ext cx="384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929" name="公式" r:id="rId3" imgW="262255" imgH="189865" progId="Equation.3">
                    <p:embed/>
                  </p:oleObj>
                </mc:Choice>
                <mc:Fallback>
                  <p:oleObj name="公式" r:id="rId3" imgW="262255" imgH="189865" progId="Equation.3">
                    <p:embed/>
                    <p:pic>
                      <p:nvPicPr>
                        <p:cNvPr id="0" name="图片 492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1104"/>
                          <a:ext cx="384" cy="2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5" name="Group 12"/>
            <p:cNvGrpSpPr/>
            <p:nvPr/>
          </p:nvGrpSpPr>
          <p:grpSpPr bwMode="auto">
            <a:xfrm>
              <a:off x="2640" y="1104"/>
              <a:ext cx="2160" cy="1142"/>
              <a:chOff x="2640" y="1104"/>
              <a:chExt cx="2160" cy="1142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V="1">
                <a:off x="3456" y="1680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2736" y="1872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V="1">
                <a:off x="3072" y="110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3456" y="1680"/>
                <a:ext cx="76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endParaRPr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>
                <a:off x="3072" y="168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endParaRPr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auto">
              <a:xfrm flipV="1">
                <a:off x="4224" y="1680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endParaRPr>
              </a:p>
            </p:txBody>
          </p:sp>
          <p:sp>
            <p:nvSpPr>
              <p:cNvPr id="22" name="Text Box 19"/>
              <p:cNvSpPr txBox="1">
                <a:spLocks noChangeArrowheads="1"/>
              </p:cNvSpPr>
              <p:nvPr/>
            </p:nvSpPr>
            <p:spPr bwMode="auto">
              <a:xfrm>
                <a:off x="3360" y="1872"/>
                <a:ext cx="33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en-US" altLang="zh-CN" sz="2800">
                    <a:solidFill>
                      <a:srgbClr val="000000"/>
                    </a:solidFill>
                    <a:latin typeface="Adobe 黑体 Std R" pitchFamily="34" charset="-122"/>
                    <a:ea typeface="Adobe 黑体 Std R" pitchFamily="34" charset="-122"/>
                  </a:rPr>
                  <a:t>1</a:t>
                </a:r>
              </a:p>
            </p:txBody>
          </p:sp>
          <p:sp>
            <p:nvSpPr>
              <p:cNvPr id="23" name="Text Box 20"/>
              <p:cNvSpPr txBox="1">
                <a:spLocks noChangeArrowheads="1"/>
              </p:cNvSpPr>
              <p:nvPr/>
            </p:nvSpPr>
            <p:spPr bwMode="auto">
              <a:xfrm>
                <a:off x="4080" y="1872"/>
                <a:ext cx="33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en-US" altLang="zh-CN" sz="2800">
                    <a:solidFill>
                      <a:srgbClr val="000000"/>
                    </a:solidFill>
                    <a:latin typeface="Adobe 黑体 Std R" pitchFamily="34" charset="-122"/>
                    <a:ea typeface="Adobe 黑体 Std R" pitchFamily="34" charset="-122"/>
                  </a:rPr>
                  <a:t>3</a:t>
                </a:r>
              </a:p>
            </p:txBody>
          </p:sp>
          <p:sp>
            <p:nvSpPr>
              <p:cNvPr id="24" name="Text Box 21"/>
              <p:cNvSpPr txBox="1">
                <a:spLocks noChangeArrowheads="1"/>
              </p:cNvSpPr>
              <p:nvPr/>
            </p:nvSpPr>
            <p:spPr bwMode="auto">
              <a:xfrm>
                <a:off x="2640" y="1488"/>
                <a:ext cx="62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en-US" altLang="zh-CN" sz="2800">
                    <a:solidFill>
                      <a:srgbClr val="000000"/>
                    </a:solidFill>
                    <a:latin typeface="Adobe 黑体 Std R" pitchFamily="34" charset="-122"/>
                    <a:ea typeface="Adobe 黑体 Std R" pitchFamily="34" charset="-122"/>
                  </a:rPr>
                  <a:t>0.5</a:t>
                </a:r>
              </a:p>
            </p:txBody>
          </p:sp>
          <p:sp>
            <p:nvSpPr>
              <p:cNvPr id="25" name="Text Box 22"/>
              <p:cNvSpPr txBox="1">
                <a:spLocks noChangeArrowheads="1"/>
              </p:cNvSpPr>
              <p:nvPr/>
            </p:nvSpPr>
            <p:spPr bwMode="auto">
              <a:xfrm>
                <a:off x="4464" y="1872"/>
                <a:ext cx="33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en-US" altLang="zh-CN" sz="2800">
                    <a:solidFill>
                      <a:srgbClr val="000000"/>
                    </a:solidFill>
                    <a:latin typeface="Adobe 黑体 Std R" pitchFamily="34" charset="-122"/>
                    <a:ea typeface="Adobe 黑体 Std R" pitchFamily="34" charset="-122"/>
                  </a:rPr>
                  <a:t>t</a:t>
                </a:r>
              </a:p>
            </p:txBody>
          </p:sp>
          <p:graphicFrame>
            <p:nvGraphicFramePr>
              <p:cNvPr id="26" name="Object 23"/>
              <p:cNvGraphicFramePr>
                <a:graphicFrameLocks noChangeAspect="1"/>
              </p:cNvGraphicFramePr>
              <p:nvPr/>
            </p:nvGraphicFramePr>
            <p:xfrm>
              <a:off x="3168" y="1104"/>
              <a:ext cx="472" cy="3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9930" name="公式" r:id="rId5" imgW="262255" imgH="189865" progId="Equation.3">
                      <p:embed/>
                    </p:oleObj>
                  </mc:Choice>
                  <mc:Fallback>
                    <p:oleObj name="公式" r:id="rId5" imgW="262255" imgH="189865" progId="Equation.3">
                      <p:embed/>
                      <p:pic>
                        <p:nvPicPr>
                          <p:cNvPr id="0" name="图片 4925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68" y="1104"/>
                            <a:ext cx="472" cy="34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7" name="Text Box 24"/>
              <p:cNvSpPr txBox="1">
                <a:spLocks noChangeArrowheads="1"/>
              </p:cNvSpPr>
              <p:nvPr/>
            </p:nvSpPr>
            <p:spPr bwMode="auto">
              <a:xfrm>
                <a:off x="2784" y="1920"/>
                <a:ext cx="28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en-US" altLang="zh-CN" sz="2800">
                    <a:solidFill>
                      <a:srgbClr val="000000"/>
                    </a:solidFill>
                    <a:latin typeface="Adobe 黑体 Std R" pitchFamily="34" charset="-122"/>
                    <a:ea typeface="Adobe 黑体 Std R" pitchFamily="34" charset="-122"/>
                  </a:rPr>
                  <a:t>0</a:t>
                </a:r>
              </a:p>
            </p:txBody>
          </p:sp>
        </p:grpSp>
      </p:grpSp>
      <p:grpSp>
        <p:nvGrpSpPr>
          <p:cNvPr id="28" name="Group 25"/>
          <p:cNvGrpSpPr/>
          <p:nvPr/>
        </p:nvGrpSpPr>
        <p:grpSpPr bwMode="auto">
          <a:xfrm>
            <a:off x="280460" y="2909295"/>
            <a:ext cx="7262607" cy="1888659"/>
            <a:chOff x="288" y="2352"/>
            <a:chExt cx="4576" cy="1190"/>
          </a:xfrm>
        </p:grpSpPr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912" y="3168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 flipV="1">
              <a:off x="1248" y="2400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1248" y="27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 rot="-5400000">
              <a:off x="1440" y="297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 flipV="1">
              <a:off x="3600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2880" y="3168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 flipV="1">
              <a:off x="3216" y="2400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3600" y="2976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3216" y="297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 flipV="1">
              <a:off x="4368" y="297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39" name="Text Box 36"/>
            <p:cNvSpPr txBox="1">
              <a:spLocks noChangeArrowheads="1"/>
            </p:cNvSpPr>
            <p:nvPr/>
          </p:nvSpPr>
          <p:spPr bwMode="auto">
            <a:xfrm>
              <a:off x="1536" y="3168"/>
              <a:ext cx="24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1</a:t>
              </a:r>
            </a:p>
          </p:txBody>
        </p:sp>
        <p:sp>
          <p:nvSpPr>
            <p:cNvPr id="40" name="Text Box 37"/>
            <p:cNvSpPr txBox="1">
              <a:spLocks noChangeArrowheads="1"/>
            </p:cNvSpPr>
            <p:nvPr/>
          </p:nvSpPr>
          <p:spPr bwMode="auto">
            <a:xfrm>
              <a:off x="960" y="2688"/>
              <a:ext cx="28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1</a:t>
              </a:r>
            </a:p>
          </p:txBody>
        </p:sp>
        <p:sp>
          <p:nvSpPr>
            <p:cNvPr id="41" name="Text Box 38"/>
            <p:cNvSpPr txBox="1">
              <a:spLocks noChangeArrowheads="1"/>
            </p:cNvSpPr>
            <p:nvPr/>
          </p:nvSpPr>
          <p:spPr bwMode="auto">
            <a:xfrm>
              <a:off x="960" y="3168"/>
              <a:ext cx="43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0</a:t>
              </a:r>
            </a:p>
          </p:txBody>
        </p:sp>
        <p:graphicFrame>
          <p:nvGraphicFramePr>
            <p:cNvPr id="42" name="Object 39"/>
            <p:cNvGraphicFramePr>
              <a:graphicFrameLocks noChangeAspect="1"/>
            </p:cNvGraphicFramePr>
            <p:nvPr/>
          </p:nvGraphicFramePr>
          <p:xfrm>
            <a:off x="1280" y="2400"/>
            <a:ext cx="417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931" name="公式" r:id="rId7" imgW="289560" imgH="189865" progId="Equation.3">
                    <p:embed/>
                  </p:oleObj>
                </mc:Choice>
                <mc:Fallback>
                  <p:oleObj name="公式" r:id="rId7" imgW="289560" imgH="189865" progId="Equation.3">
                    <p:embed/>
                    <p:pic>
                      <p:nvPicPr>
                        <p:cNvPr id="0" name="图片 492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0" y="2400"/>
                          <a:ext cx="417" cy="2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Text Box 40"/>
            <p:cNvSpPr txBox="1">
              <a:spLocks noChangeArrowheads="1"/>
            </p:cNvSpPr>
            <p:nvPr/>
          </p:nvSpPr>
          <p:spPr bwMode="auto">
            <a:xfrm>
              <a:off x="3504" y="3168"/>
              <a:ext cx="33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1</a:t>
              </a:r>
            </a:p>
          </p:txBody>
        </p:sp>
        <p:sp>
          <p:nvSpPr>
            <p:cNvPr id="44" name="Text Box 41"/>
            <p:cNvSpPr txBox="1">
              <a:spLocks noChangeArrowheads="1"/>
            </p:cNvSpPr>
            <p:nvPr/>
          </p:nvSpPr>
          <p:spPr bwMode="auto">
            <a:xfrm>
              <a:off x="4224" y="3168"/>
              <a:ext cx="33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3</a:t>
              </a:r>
            </a:p>
          </p:txBody>
        </p:sp>
        <p:sp>
          <p:nvSpPr>
            <p:cNvPr id="45" name="Text Box 42"/>
            <p:cNvSpPr txBox="1">
              <a:spLocks noChangeArrowheads="1"/>
            </p:cNvSpPr>
            <p:nvPr/>
          </p:nvSpPr>
          <p:spPr bwMode="auto">
            <a:xfrm>
              <a:off x="2784" y="2784"/>
              <a:ext cx="62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0.5</a:t>
              </a:r>
            </a:p>
          </p:txBody>
        </p:sp>
        <p:graphicFrame>
          <p:nvGraphicFramePr>
            <p:cNvPr id="46" name="Object 43"/>
            <p:cNvGraphicFramePr>
              <a:graphicFrameLocks noChangeAspect="1"/>
            </p:cNvGraphicFramePr>
            <p:nvPr/>
          </p:nvGraphicFramePr>
          <p:xfrm>
            <a:off x="3292" y="2400"/>
            <a:ext cx="512" cy="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932" name="公式" r:id="rId9" imgW="289560" imgH="189865" progId="Equation.3">
                    <p:embed/>
                  </p:oleObj>
                </mc:Choice>
                <mc:Fallback>
                  <p:oleObj name="公式" r:id="rId9" imgW="289560" imgH="189865" progId="Equation.3">
                    <p:embed/>
                    <p:pic>
                      <p:nvPicPr>
                        <p:cNvPr id="0" name="图片 492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2" y="2400"/>
                          <a:ext cx="512" cy="3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Text Box 44"/>
            <p:cNvSpPr txBox="1">
              <a:spLocks noChangeArrowheads="1"/>
            </p:cNvSpPr>
            <p:nvPr/>
          </p:nvSpPr>
          <p:spPr bwMode="auto">
            <a:xfrm>
              <a:off x="2928" y="3216"/>
              <a:ext cx="28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0</a:t>
              </a:r>
            </a:p>
          </p:txBody>
        </p:sp>
        <p:sp>
          <p:nvSpPr>
            <p:cNvPr id="48" name="Text Box 45"/>
            <p:cNvSpPr txBox="1">
              <a:spLocks noChangeArrowheads="1"/>
            </p:cNvSpPr>
            <p:nvPr/>
          </p:nvSpPr>
          <p:spPr bwMode="auto">
            <a:xfrm>
              <a:off x="288" y="2352"/>
              <a:ext cx="72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解：</a:t>
              </a:r>
            </a:p>
          </p:txBody>
        </p:sp>
        <p:graphicFrame>
          <p:nvGraphicFramePr>
            <p:cNvPr id="49" name="Object 46"/>
            <p:cNvGraphicFramePr>
              <a:graphicFrameLocks noChangeAspect="1"/>
            </p:cNvGraphicFramePr>
            <p:nvPr/>
          </p:nvGraphicFramePr>
          <p:xfrm>
            <a:off x="2064" y="3264"/>
            <a:ext cx="208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933" name="公式" r:id="rId11" imgW="117475" imgH="135890" progId="Equation.3">
                    <p:embed/>
                  </p:oleObj>
                </mc:Choice>
                <mc:Fallback>
                  <p:oleObj name="公式" r:id="rId11" imgW="117475" imgH="135890" progId="Equation.3">
                    <p:embed/>
                    <p:pic>
                      <p:nvPicPr>
                        <p:cNvPr id="0" name="图片 492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3264"/>
                          <a:ext cx="208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47"/>
            <p:cNvGraphicFramePr>
              <a:graphicFrameLocks noChangeAspect="1"/>
            </p:cNvGraphicFramePr>
            <p:nvPr/>
          </p:nvGraphicFramePr>
          <p:xfrm>
            <a:off x="4656" y="3264"/>
            <a:ext cx="208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934" name="公式" r:id="rId13" imgW="117475" imgH="135890" progId="Equation.3">
                    <p:embed/>
                  </p:oleObj>
                </mc:Choice>
                <mc:Fallback>
                  <p:oleObj name="公式" r:id="rId13" imgW="117475" imgH="135890" progId="Equation.3">
                    <p:embed/>
                    <p:pic>
                      <p:nvPicPr>
                        <p:cNvPr id="0" name="图片 492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3264"/>
                          <a:ext cx="208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1" name="Object 48"/>
          <p:cNvGraphicFramePr>
            <a:graphicFrameLocks noChangeAspect="1"/>
          </p:cNvGraphicFramePr>
          <p:nvPr/>
        </p:nvGraphicFramePr>
        <p:xfrm>
          <a:off x="382035" y="484192"/>
          <a:ext cx="8760837" cy="633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5" name="公式" r:id="rId15" imgW="2906395" imgH="208280" progId="Equation.3">
                  <p:embed/>
                </p:oleObj>
              </mc:Choice>
              <mc:Fallback>
                <p:oleObj name="公式" r:id="rId15" imgW="2906395" imgH="208280" progId="Equation.3">
                  <p:embed/>
                  <p:pic>
                    <p:nvPicPr>
                      <p:cNvPr id="0" name="图片 492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035" y="484192"/>
                        <a:ext cx="8760837" cy="6332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2"/>
          <p:cNvGrpSpPr/>
          <p:nvPr/>
        </p:nvGrpSpPr>
        <p:grpSpPr bwMode="auto">
          <a:xfrm>
            <a:off x="288903" y="250762"/>
            <a:ext cx="3504335" cy="2163228"/>
            <a:chOff x="624" y="1008"/>
            <a:chExt cx="2208" cy="1363"/>
          </a:xfrm>
        </p:grpSpPr>
        <p:sp>
          <p:nvSpPr>
            <p:cNvPr id="59" name="Line 3"/>
            <p:cNvSpPr>
              <a:spLocks noChangeShapeType="1"/>
            </p:cNvSpPr>
            <p:nvPr/>
          </p:nvSpPr>
          <p:spPr bwMode="auto">
            <a:xfrm flipV="1">
              <a:off x="1776" y="158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60" name="Line 4"/>
            <p:cNvSpPr>
              <a:spLocks noChangeShapeType="1"/>
            </p:cNvSpPr>
            <p:nvPr/>
          </p:nvSpPr>
          <p:spPr bwMode="auto">
            <a:xfrm>
              <a:off x="624" y="1776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61" name="Line 5"/>
            <p:cNvSpPr>
              <a:spLocks noChangeShapeType="1"/>
            </p:cNvSpPr>
            <p:nvPr/>
          </p:nvSpPr>
          <p:spPr bwMode="auto">
            <a:xfrm flipV="1">
              <a:off x="2160" y="1008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62" name="Line 6"/>
            <p:cNvSpPr>
              <a:spLocks noChangeShapeType="1"/>
            </p:cNvSpPr>
            <p:nvPr/>
          </p:nvSpPr>
          <p:spPr bwMode="auto">
            <a:xfrm>
              <a:off x="1008" y="1584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63" name="Line 7"/>
            <p:cNvSpPr>
              <a:spLocks noChangeShapeType="1"/>
            </p:cNvSpPr>
            <p:nvPr/>
          </p:nvSpPr>
          <p:spPr bwMode="auto">
            <a:xfrm>
              <a:off x="1776" y="158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64" name="Line 8"/>
            <p:cNvSpPr>
              <a:spLocks noChangeShapeType="1"/>
            </p:cNvSpPr>
            <p:nvPr/>
          </p:nvSpPr>
          <p:spPr bwMode="auto">
            <a:xfrm flipV="1">
              <a:off x="1008" y="158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65" name="Text Box 9"/>
            <p:cNvSpPr txBox="1">
              <a:spLocks noChangeArrowheads="1"/>
            </p:cNvSpPr>
            <p:nvPr/>
          </p:nvSpPr>
          <p:spPr bwMode="auto">
            <a:xfrm>
              <a:off x="1584" y="1776"/>
              <a:ext cx="336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-1</a:t>
              </a:r>
            </a:p>
          </p:txBody>
        </p:sp>
        <p:sp>
          <p:nvSpPr>
            <p:cNvPr id="66" name="Text Box 10"/>
            <p:cNvSpPr txBox="1">
              <a:spLocks noChangeArrowheads="1"/>
            </p:cNvSpPr>
            <p:nvPr/>
          </p:nvSpPr>
          <p:spPr bwMode="auto">
            <a:xfrm>
              <a:off x="864" y="1776"/>
              <a:ext cx="336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-3</a:t>
              </a:r>
            </a:p>
          </p:txBody>
        </p:sp>
        <p:sp>
          <p:nvSpPr>
            <p:cNvPr id="67" name="Text Box 11"/>
            <p:cNvSpPr txBox="1">
              <a:spLocks noChangeArrowheads="1"/>
            </p:cNvSpPr>
            <p:nvPr/>
          </p:nvSpPr>
          <p:spPr bwMode="auto">
            <a:xfrm>
              <a:off x="2208" y="1392"/>
              <a:ext cx="62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0.5</a:t>
              </a:r>
            </a:p>
          </p:txBody>
        </p:sp>
        <p:graphicFrame>
          <p:nvGraphicFramePr>
            <p:cNvPr id="68" name="Object 12"/>
            <p:cNvGraphicFramePr>
              <a:graphicFrameLocks noChangeAspect="1"/>
            </p:cNvGraphicFramePr>
            <p:nvPr/>
          </p:nvGraphicFramePr>
          <p:xfrm>
            <a:off x="2161" y="1008"/>
            <a:ext cx="663" cy="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96" name="公式" r:id="rId4" imgW="371475" imgH="189865" progId="Equation.3">
                    <p:embed/>
                  </p:oleObj>
                </mc:Choice>
                <mc:Fallback>
                  <p:oleObj name="公式" r:id="rId4" imgW="371475" imgH="189865" progId="Equation.3">
                    <p:embed/>
                    <p:pic>
                      <p:nvPicPr>
                        <p:cNvPr id="0" name="图片 748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1" y="1008"/>
                          <a:ext cx="663" cy="3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" name="Text Box 13"/>
            <p:cNvSpPr txBox="1">
              <a:spLocks noChangeArrowheads="1"/>
            </p:cNvSpPr>
            <p:nvPr/>
          </p:nvSpPr>
          <p:spPr bwMode="auto">
            <a:xfrm>
              <a:off x="2208" y="1824"/>
              <a:ext cx="28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0</a:t>
              </a:r>
            </a:p>
          </p:txBody>
        </p:sp>
        <p:graphicFrame>
          <p:nvGraphicFramePr>
            <p:cNvPr id="70" name="Object 14"/>
            <p:cNvGraphicFramePr>
              <a:graphicFrameLocks noChangeAspect="1"/>
            </p:cNvGraphicFramePr>
            <p:nvPr/>
          </p:nvGraphicFramePr>
          <p:xfrm>
            <a:off x="2496" y="1824"/>
            <a:ext cx="208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97" name="公式" r:id="rId6" imgW="117475" imgH="135890" progId="Equation.3">
                    <p:embed/>
                  </p:oleObj>
                </mc:Choice>
                <mc:Fallback>
                  <p:oleObj name="公式" r:id="rId6" imgW="117475" imgH="135890" progId="Equation.3">
                    <p:embed/>
                    <p:pic>
                      <p:nvPicPr>
                        <p:cNvPr id="0" name="图片 748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1824"/>
                          <a:ext cx="208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1" name="Group 15"/>
          <p:cNvGrpSpPr/>
          <p:nvPr/>
        </p:nvGrpSpPr>
        <p:grpSpPr bwMode="auto">
          <a:xfrm>
            <a:off x="4707412" y="326943"/>
            <a:ext cx="3913809" cy="1888659"/>
            <a:chOff x="2976" y="1056"/>
            <a:chExt cx="2466" cy="1190"/>
          </a:xfrm>
        </p:grpSpPr>
        <p:sp>
          <p:nvSpPr>
            <p:cNvPr id="72" name="Line 16"/>
            <p:cNvSpPr>
              <a:spLocks noChangeShapeType="1"/>
            </p:cNvSpPr>
            <p:nvPr/>
          </p:nvSpPr>
          <p:spPr bwMode="auto">
            <a:xfrm flipV="1">
              <a:off x="4128" y="168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73" name="Line 17"/>
            <p:cNvSpPr>
              <a:spLocks noChangeShapeType="1"/>
            </p:cNvSpPr>
            <p:nvPr/>
          </p:nvSpPr>
          <p:spPr bwMode="auto">
            <a:xfrm>
              <a:off x="2976" y="1872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74" name="Line 18"/>
            <p:cNvSpPr>
              <a:spLocks noChangeShapeType="1"/>
            </p:cNvSpPr>
            <p:nvPr/>
          </p:nvSpPr>
          <p:spPr bwMode="auto">
            <a:xfrm flipV="1">
              <a:off x="4512" y="1104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75" name="Line 19"/>
            <p:cNvSpPr>
              <a:spLocks noChangeShapeType="1"/>
            </p:cNvSpPr>
            <p:nvPr/>
          </p:nvSpPr>
          <p:spPr bwMode="auto">
            <a:xfrm>
              <a:off x="3360" y="1680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76" name="Line 20"/>
            <p:cNvSpPr>
              <a:spLocks noChangeShapeType="1"/>
            </p:cNvSpPr>
            <p:nvPr/>
          </p:nvSpPr>
          <p:spPr bwMode="auto">
            <a:xfrm>
              <a:off x="4272" y="168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77" name="Line 21"/>
            <p:cNvSpPr>
              <a:spLocks noChangeShapeType="1"/>
            </p:cNvSpPr>
            <p:nvPr/>
          </p:nvSpPr>
          <p:spPr bwMode="auto">
            <a:xfrm flipV="1">
              <a:off x="3360" y="168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78" name="Text Box 22"/>
            <p:cNvSpPr txBox="1">
              <a:spLocks noChangeArrowheads="1"/>
            </p:cNvSpPr>
            <p:nvPr/>
          </p:nvSpPr>
          <p:spPr bwMode="auto">
            <a:xfrm>
              <a:off x="3936" y="1872"/>
              <a:ext cx="62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-1+t</a:t>
              </a:r>
            </a:p>
          </p:txBody>
        </p:sp>
        <p:sp>
          <p:nvSpPr>
            <p:cNvPr id="79" name="Text Box 23"/>
            <p:cNvSpPr txBox="1">
              <a:spLocks noChangeArrowheads="1"/>
            </p:cNvSpPr>
            <p:nvPr/>
          </p:nvSpPr>
          <p:spPr bwMode="auto">
            <a:xfrm>
              <a:off x="3216" y="1872"/>
              <a:ext cx="62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-3+t</a:t>
              </a:r>
            </a:p>
          </p:txBody>
        </p:sp>
        <p:sp>
          <p:nvSpPr>
            <p:cNvPr id="80" name="Text Box 24"/>
            <p:cNvSpPr txBox="1">
              <a:spLocks noChangeArrowheads="1"/>
            </p:cNvSpPr>
            <p:nvPr/>
          </p:nvSpPr>
          <p:spPr bwMode="auto">
            <a:xfrm>
              <a:off x="4560" y="1488"/>
              <a:ext cx="62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0.5</a:t>
              </a:r>
            </a:p>
          </p:txBody>
        </p:sp>
        <p:graphicFrame>
          <p:nvGraphicFramePr>
            <p:cNvPr id="81" name="Object 25"/>
            <p:cNvGraphicFramePr>
              <a:graphicFrameLocks noChangeAspect="1"/>
            </p:cNvGraphicFramePr>
            <p:nvPr/>
          </p:nvGraphicFramePr>
          <p:xfrm>
            <a:off x="4608" y="1056"/>
            <a:ext cx="834" cy="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98" name="公式" r:id="rId8" imgW="470535" imgH="189865" progId="Equation.3">
                    <p:embed/>
                  </p:oleObj>
                </mc:Choice>
                <mc:Fallback>
                  <p:oleObj name="公式" r:id="rId8" imgW="470535" imgH="189865" progId="Equation.3">
                    <p:embed/>
                    <p:pic>
                      <p:nvPicPr>
                        <p:cNvPr id="0" name="图片 748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8" y="1056"/>
                          <a:ext cx="834" cy="3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" name="Text Box 26"/>
            <p:cNvSpPr txBox="1">
              <a:spLocks noChangeArrowheads="1"/>
            </p:cNvSpPr>
            <p:nvPr/>
          </p:nvSpPr>
          <p:spPr bwMode="auto">
            <a:xfrm>
              <a:off x="4560" y="1920"/>
              <a:ext cx="28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0</a:t>
              </a:r>
            </a:p>
          </p:txBody>
        </p:sp>
        <p:graphicFrame>
          <p:nvGraphicFramePr>
            <p:cNvPr id="83" name="Object 27"/>
            <p:cNvGraphicFramePr>
              <a:graphicFrameLocks noChangeAspect="1"/>
            </p:cNvGraphicFramePr>
            <p:nvPr/>
          </p:nvGraphicFramePr>
          <p:xfrm>
            <a:off x="4848" y="1920"/>
            <a:ext cx="208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99" name="公式" r:id="rId10" imgW="117475" imgH="135890" progId="Equation.3">
                    <p:embed/>
                  </p:oleObj>
                </mc:Choice>
                <mc:Fallback>
                  <p:oleObj name="公式" r:id="rId10" imgW="117475" imgH="135890" progId="Equation.3">
                    <p:embed/>
                    <p:pic>
                      <p:nvPicPr>
                        <p:cNvPr id="0" name="图片 748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8" y="1920"/>
                          <a:ext cx="208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4" name="Text Box 28"/>
          <p:cNvSpPr txBox="1">
            <a:spLocks noChangeArrowheads="1"/>
          </p:cNvSpPr>
          <p:nvPr/>
        </p:nvSpPr>
        <p:spPr bwMode="auto">
          <a:xfrm>
            <a:off x="288903" y="2460017"/>
            <a:ext cx="418996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(1)</a:t>
            </a:r>
            <a:r>
              <a:rPr kumimoji="1"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当</a:t>
            </a:r>
            <a:r>
              <a:rPr kumimoji="1" lang="en-US" altLang="zh-CN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-1+t&lt;0</a:t>
            </a:r>
            <a:r>
              <a:rPr kumimoji="1" lang="zh-CN" altLang="zh-CN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即</a:t>
            </a:r>
            <a:r>
              <a:rPr kumimoji="1" lang="en-US" altLang="zh-CN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t&lt;1</a:t>
            </a:r>
            <a:r>
              <a:rPr kumimoji="1" lang="zh-CN" altLang="zh-CN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时，</a:t>
            </a:r>
            <a:endParaRPr kumimoji="1" lang="zh-CN" altLang="en-US" sz="280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grpSp>
        <p:nvGrpSpPr>
          <p:cNvPr id="85" name="Group 29"/>
          <p:cNvGrpSpPr/>
          <p:nvPr/>
        </p:nvGrpSpPr>
        <p:grpSpPr bwMode="auto">
          <a:xfrm>
            <a:off x="3628178" y="2416371"/>
            <a:ext cx="3910634" cy="1888659"/>
            <a:chOff x="2736" y="2448"/>
            <a:chExt cx="2464" cy="1190"/>
          </a:xfrm>
        </p:grpSpPr>
        <p:sp>
          <p:nvSpPr>
            <p:cNvPr id="86" name="Line 30"/>
            <p:cNvSpPr>
              <a:spLocks noChangeShapeType="1"/>
            </p:cNvSpPr>
            <p:nvPr/>
          </p:nvSpPr>
          <p:spPr bwMode="auto">
            <a:xfrm>
              <a:off x="2928" y="3264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87" name="Line 31"/>
            <p:cNvSpPr>
              <a:spLocks noChangeShapeType="1"/>
            </p:cNvSpPr>
            <p:nvPr/>
          </p:nvSpPr>
          <p:spPr bwMode="auto">
            <a:xfrm flipV="1">
              <a:off x="3792" y="307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88" name="Line 32"/>
            <p:cNvSpPr>
              <a:spLocks noChangeShapeType="1"/>
            </p:cNvSpPr>
            <p:nvPr/>
          </p:nvSpPr>
          <p:spPr bwMode="auto">
            <a:xfrm flipV="1">
              <a:off x="4032" y="2496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89" name="Line 33"/>
            <p:cNvSpPr>
              <a:spLocks noChangeShapeType="1"/>
            </p:cNvSpPr>
            <p:nvPr/>
          </p:nvSpPr>
          <p:spPr bwMode="auto">
            <a:xfrm>
              <a:off x="3024" y="3072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90" name="Line 34"/>
            <p:cNvSpPr>
              <a:spLocks noChangeShapeType="1"/>
            </p:cNvSpPr>
            <p:nvPr/>
          </p:nvSpPr>
          <p:spPr bwMode="auto">
            <a:xfrm>
              <a:off x="3792" y="30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91" name="Line 35"/>
            <p:cNvSpPr>
              <a:spLocks noChangeShapeType="1"/>
            </p:cNvSpPr>
            <p:nvPr/>
          </p:nvSpPr>
          <p:spPr bwMode="auto">
            <a:xfrm flipV="1">
              <a:off x="3024" y="307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92" name="Text Box 36"/>
            <p:cNvSpPr txBox="1">
              <a:spLocks noChangeArrowheads="1"/>
            </p:cNvSpPr>
            <p:nvPr/>
          </p:nvSpPr>
          <p:spPr bwMode="auto">
            <a:xfrm>
              <a:off x="3456" y="3264"/>
              <a:ext cx="62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-1+t</a:t>
              </a:r>
            </a:p>
          </p:txBody>
        </p:sp>
        <p:sp>
          <p:nvSpPr>
            <p:cNvPr id="93" name="Text Box 37"/>
            <p:cNvSpPr txBox="1">
              <a:spLocks noChangeArrowheads="1"/>
            </p:cNvSpPr>
            <p:nvPr/>
          </p:nvSpPr>
          <p:spPr bwMode="auto">
            <a:xfrm>
              <a:off x="2736" y="3264"/>
              <a:ext cx="62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 dirty="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-3+t</a:t>
              </a:r>
            </a:p>
          </p:txBody>
        </p:sp>
        <p:graphicFrame>
          <p:nvGraphicFramePr>
            <p:cNvPr id="94" name="Object 38"/>
            <p:cNvGraphicFramePr>
              <a:graphicFrameLocks noChangeAspect="1"/>
            </p:cNvGraphicFramePr>
            <p:nvPr/>
          </p:nvGraphicFramePr>
          <p:xfrm>
            <a:off x="4128" y="2448"/>
            <a:ext cx="834" cy="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900" name="公式" r:id="rId12" imgW="470535" imgH="189865" progId="Equation.3">
                    <p:embed/>
                  </p:oleObj>
                </mc:Choice>
                <mc:Fallback>
                  <p:oleObj name="公式" r:id="rId12" imgW="470535" imgH="189865" progId="Equation.3">
                    <p:embed/>
                    <p:pic>
                      <p:nvPicPr>
                        <p:cNvPr id="0" name="图片 748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8" y="2448"/>
                          <a:ext cx="834" cy="3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5" name="Text Box 39"/>
            <p:cNvSpPr txBox="1">
              <a:spLocks noChangeArrowheads="1"/>
            </p:cNvSpPr>
            <p:nvPr/>
          </p:nvSpPr>
          <p:spPr bwMode="auto">
            <a:xfrm>
              <a:off x="4080" y="3312"/>
              <a:ext cx="28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0</a:t>
              </a:r>
            </a:p>
          </p:txBody>
        </p:sp>
        <p:graphicFrame>
          <p:nvGraphicFramePr>
            <p:cNvPr id="96" name="Object 40"/>
            <p:cNvGraphicFramePr>
              <a:graphicFrameLocks noChangeAspect="1"/>
            </p:cNvGraphicFramePr>
            <p:nvPr/>
          </p:nvGraphicFramePr>
          <p:xfrm>
            <a:off x="4992" y="3360"/>
            <a:ext cx="208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901" name="公式" r:id="rId14" imgW="117475" imgH="135890" progId="Equation.3">
                    <p:embed/>
                  </p:oleObj>
                </mc:Choice>
                <mc:Fallback>
                  <p:oleObj name="公式" r:id="rId14" imgW="117475" imgH="135890" progId="Equation.3">
                    <p:embed/>
                    <p:pic>
                      <p:nvPicPr>
                        <p:cNvPr id="0" name="图片 748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3360"/>
                          <a:ext cx="208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7" name="Line 41"/>
            <p:cNvSpPr>
              <a:spLocks noChangeShapeType="1"/>
            </p:cNvSpPr>
            <p:nvPr/>
          </p:nvSpPr>
          <p:spPr bwMode="auto">
            <a:xfrm flipV="1">
              <a:off x="4416" y="2880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98" name="Line 42"/>
            <p:cNvSpPr>
              <a:spLocks noChangeShapeType="1"/>
            </p:cNvSpPr>
            <p:nvPr/>
          </p:nvSpPr>
          <p:spPr bwMode="auto">
            <a:xfrm rot="5400000" flipV="1">
              <a:off x="4224" y="2688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99" name="Text Box 43"/>
            <p:cNvSpPr txBox="1">
              <a:spLocks noChangeArrowheads="1"/>
            </p:cNvSpPr>
            <p:nvPr/>
          </p:nvSpPr>
          <p:spPr bwMode="auto">
            <a:xfrm>
              <a:off x="3744" y="2688"/>
              <a:ext cx="38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1</a:t>
              </a:r>
            </a:p>
          </p:txBody>
        </p:sp>
        <p:sp>
          <p:nvSpPr>
            <p:cNvPr id="100" name="Text Box 44"/>
            <p:cNvSpPr txBox="1">
              <a:spLocks noChangeArrowheads="1"/>
            </p:cNvSpPr>
            <p:nvPr/>
          </p:nvSpPr>
          <p:spPr bwMode="auto">
            <a:xfrm>
              <a:off x="4368" y="3264"/>
              <a:ext cx="48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1</a:t>
              </a:r>
            </a:p>
          </p:txBody>
        </p:sp>
        <p:graphicFrame>
          <p:nvGraphicFramePr>
            <p:cNvPr id="101" name="Object 45"/>
            <p:cNvGraphicFramePr>
              <a:graphicFrameLocks noChangeAspect="1"/>
            </p:cNvGraphicFramePr>
            <p:nvPr/>
          </p:nvGraphicFramePr>
          <p:xfrm>
            <a:off x="3600" y="2448"/>
            <a:ext cx="417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902" name="公式" r:id="rId16" imgW="289560" imgH="189865" progId="Equation.3">
                    <p:embed/>
                  </p:oleObj>
                </mc:Choice>
                <mc:Fallback>
                  <p:oleObj name="公式" r:id="rId16" imgW="289560" imgH="189865" progId="Equation.3">
                    <p:embed/>
                    <p:pic>
                      <p:nvPicPr>
                        <p:cNvPr id="0" name="图片 748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0" y="2448"/>
                          <a:ext cx="417" cy="2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" name="Text Box 46"/>
          <p:cNvSpPr txBox="1">
            <a:spLocks noChangeArrowheads="1"/>
          </p:cNvSpPr>
          <p:nvPr/>
        </p:nvSpPr>
        <p:spPr bwMode="auto">
          <a:xfrm>
            <a:off x="1039292" y="3252396"/>
            <a:ext cx="12496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y(t)=0</a:t>
            </a:r>
          </a:p>
        </p:txBody>
      </p:sp>
      <p:sp>
        <p:nvSpPr>
          <p:cNvPr id="103" name="Text Box 47"/>
          <p:cNvSpPr txBox="1">
            <a:spLocks noChangeArrowheads="1"/>
          </p:cNvSpPr>
          <p:nvPr/>
        </p:nvSpPr>
        <p:spPr bwMode="auto">
          <a:xfrm>
            <a:off x="4021781" y="98400"/>
            <a:ext cx="2437798" cy="115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移动距离</a:t>
            </a:r>
            <a:r>
              <a:rPr kumimoji="1" lang="zh-CN" altLang="en-US" sz="2800">
                <a:solidFill>
                  <a:srgbClr val="9999CC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en-US" altLang="zh-CN" sz="2800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</a:rPr>
              <a:t>t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前沿坐标</a:t>
            </a:r>
            <a:r>
              <a:rPr kumimoji="1" lang="en-US" altLang="zh-CN" sz="2800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</a:rPr>
              <a:t>-1+t</a:t>
            </a:r>
          </a:p>
        </p:txBody>
      </p:sp>
      <p:sp>
        <p:nvSpPr>
          <p:cNvPr id="104" name="Text Box 48"/>
          <p:cNvSpPr txBox="1">
            <a:spLocks noChangeArrowheads="1"/>
          </p:cNvSpPr>
          <p:nvPr/>
        </p:nvSpPr>
        <p:spPr bwMode="auto">
          <a:xfrm>
            <a:off x="3297522" y="4311378"/>
            <a:ext cx="4418509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两函数</a:t>
            </a:r>
            <a:r>
              <a:rPr kumimoji="1" lang="zh-CN" altLang="en-US" sz="2800" dirty="0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</a:rPr>
              <a:t>无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公共的非零区域</a:t>
            </a:r>
          </a:p>
        </p:txBody>
      </p:sp>
      <p:grpSp>
        <p:nvGrpSpPr>
          <p:cNvPr id="105" name="Group 49"/>
          <p:cNvGrpSpPr/>
          <p:nvPr/>
        </p:nvGrpSpPr>
        <p:grpSpPr bwMode="auto">
          <a:xfrm>
            <a:off x="5621586" y="1317299"/>
            <a:ext cx="1218899" cy="304725"/>
            <a:chOff x="5040" y="1680"/>
            <a:chExt cx="768" cy="192"/>
          </a:xfrm>
        </p:grpSpPr>
        <p:sp>
          <p:nvSpPr>
            <p:cNvPr id="106" name="Line 50"/>
            <p:cNvSpPr>
              <a:spLocks noChangeShapeType="1"/>
            </p:cNvSpPr>
            <p:nvPr/>
          </p:nvSpPr>
          <p:spPr bwMode="auto">
            <a:xfrm>
              <a:off x="5040" y="1680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107" name="Line 51"/>
            <p:cNvSpPr>
              <a:spLocks noChangeShapeType="1"/>
            </p:cNvSpPr>
            <p:nvPr/>
          </p:nvSpPr>
          <p:spPr bwMode="auto">
            <a:xfrm>
              <a:off x="5040" y="1680"/>
              <a:ext cx="7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108" name="Line 52"/>
            <p:cNvSpPr>
              <a:spLocks noChangeShapeType="1"/>
            </p:cNvSpPr>
            <p:nvPr/>
          </p:nvSpPr>
          <p:spPr bwMode="auto">
            <a:xfrm>
              <a:off x="5808" y="1680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utoUpdateAnimBg="0"/>
      <p:bldP spid="102" grpId="0" bldLvl="0" animBg="1" autoUpdateAnimBg="0"/>
      <p:bldP spid="103" grpId="0" bldLvl="0" animBg="1" autoUpdateAnimBg="0"/>
      <p:bldP spid="104" grpId="0" bldLvl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折角形 3"/>
          <p:cNvSpPr/>
          <p:nvPr/>
        </p:nvSpPr>
        <p:spPr>
          <a:xfrm>
            <a:off x="1363398" y="1270472"/>
            <a:ext cx="6376172" cy="3323166"/>
          </a:xfrm>
          <a:prstGeom prst="foldedCorner">
            <a:avLst>
              <a:gd name="adj" fmla="val 304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651326" y="196231"/>
            <a:ext cx="5625377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本章主要内容</a:t>
            </a:r>
            <a:endParaRPr lang="en-US" altLang="zh-CN" sz="3600" dirty="0" smtClean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87057" y="1285412"/>
            <a:ext cx="5214255" cy="329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LTI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系统完全响应的求解；</a:t>
            </a:r>
          </a:p>
          <a:p>
            <a:pPr marL="45720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冲激响应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h(t)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的求解；</a:t>
            </a:r>
          </a:p>
          <a:p>
            <a:pPr marL="45720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卷积的图解说明；</a:t>
            </a:r>
          </a:p>
          <a:p>
            <a:pPr marL="45720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卷积的性质；</a:t>
            </a:r>
          </a:p>
          <a:p>
            <a:pPr marL="45720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零状态响应： 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497" y="4051093"/>
            <a:ext cx="2650594" cy="42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/>
      <p:bldP spid="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074"/>
          <p:cNvGrpSpPr/>
          <p:nvPr/>
        </p:nvGrpSpPr>
        <p:grpSpPr bwMode="auto">
          <a:xfrm>
            <a:off x="5109707" y="544147"/>
            <a:ext cx="3656697" cy="1888659"/>
            <a:chOff x="3216" y="960"/>
            <a:chExt cx="2304" cy="1190"/>
          </a:xfrm>
        </p:grpSpPr>
        <p:sp>
          <p:nvSpPr>
            <p:cNvPr id="7" name="Line 3075"/>
            <p:cNvSpPr>
              <a:spLocks noChangeShapeType="1"/>
            </p:cNvSpPr>
            <p:nvPr/>
          </p:nvSpPr>
          <p:spPr bwMode="auto">
            <a:xfrm>
              <a:off x="3248" y="1776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8" name="Line 3076"/>
            <p:cNvSpPr>
              <a:spLocks noChangeShapeType="1"/>
            </p:cNvSpPr>
            <p:nvPr/>
          </p:nvSpPr>
          <p:spPr bwMode="auto">
            <a:xfrm flipV="1">
              <a:off x="4352" y="1056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graphicFrame>
          <p:nvGraphicFramePr>
            <p:cNvPr id="9" name="Object 3077"/>
            <p:cNvGraphicFramePr>
              <a:graphicFrameLocks noChangeAspect="1"/>
            </p:cNvGraphicFramePr>
            <p:nvPr/>
          </p:nvGraphicFramePr>
          <p:xfrm>
            <a:off x="4448" y="960"/>
            <a:ext cx="834" cy="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980" name="公式" r:id="rId4" imgW="470535" imgH="189865" progId="Equation.3">
                    <p:embed/>
                  </p:oleObj>
                </mc:Choice>
                <mc:Fallback>
                  <p:oleObj name="公式" r:id="rId4" imgW="470535" imgH="189865" progId="Equation.3">
                    <p:embed/>
                    <p:pic>
                      <p:nvPicPr>
                        <p:cNvPr id="0" name="图片 758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8" y="960"/>
                          <a:ext cx="834" cy="3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3078"/>
            <p:cNvSpPr txBox="1">
              <a:spLocks noChangeArrowheads="1"/>
            </p:cNvSpPr>
            <p:nvPr/>
          </p:nvSpPr>
          <p:spPr bwMode="auto">
            <a:xfrm>
              <a:off x="4400" y="1824"/>
              <a:ext cx="28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 b="1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0</a:t>
              </a:r>
            </a:p>
          </p:txBody>
        </p:sp>
        <p:graphicFrame>
          <p:nvGraphicFramePr>
            <p:cNvPr id="12" name="Object 3079"/>
            <p:cNvGraphicFramePr>
              <a:graphicFrameLocks noChangeAspect="1"/>
            </p:cNvGraphicFramePr>
            <p:nvPr/>
          </p:nvGraphicFramePr>
          <p:xfrm>
            <a:off x="5312" y="1872"/>
            <a:ext cx="208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981" name="公式" r:id="rId6" imgW="117475" imgH="135890" progId="Equation.3">
                    <p:embed/>
                  </p:oleObj>
                </mc:Choice>
                <mc:Fallback>
                  <p:oleObj name="公式" r:id="rId6" imgW="117475" imgH="135890" progId="Equation.3">
                    <p:embed/>
                    <p:pic>
                      <p:nvPicPr>
                        <p:cNvPr id="0" name="图片 758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2" y="1872"/>
                          <a:ext cx="208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Line 3080"/>
            <p:cNvSpPr>
              <a:spLocks noChangeShapeType="1"/>
            </p:cNvSpPr>
            <p:nvPr/>
          </p:nvSpPr>
          <p:spPr bwMode="auto">
            <a:xfrm flipV="1">
              <a:off x="4736" y="1392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14" name="Line 3081"/>
            <p:cNvSpPr>
              <a:spLocks noChangeShapeType="1"/>
            </p:cNvSpPr>
            <p:nvPr/>
          </p:nvSpPr>
          <p:spPr bwMode="auto">
            <a:xfrm rot="5400000" flipV="1">
              <a:off x="4544" y="1200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15" name="Text Box 3082"/>
            <p:cNvSpPr txBox="1">
              <a:spLocks noChangeArrowheads="1"/>
            </p:cNvSpPr>
            <p:nvPr/>
          </p:nvSpPr>
          <p:spPr bwMode="auto">
            <a:xfrm>
              <a:off x="4064" y="1200"/>
              <a:ext cx="38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 b="1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1</a:t>
              </a:r>
            </a:p>
          </p:txBody>
        </p:sp>
        <p:sp>
          <p:nvSpPr>
            <p:cNvPr id="16" name="Text Box 3083"/>
            <p:cNvSpPr txBox="1">
              <a:spLocks noChangeArrowheads="1"/>
            </p:cNvSpPr>
            <p:nvPr/>
          </p:nvSpPr>
          <p:spPr bwMode="auto">
            <a:xfrm>
              <a:off x="4688" y="1776"/>
              <a:ext cx="48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 b="1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1</a:t>
              </a:r>
            </a:p>
          </p:txBody>
        </p:sp>
        <p:graphicFrame>
          <p:nvGraphicFramePr>
            <p:cNvPr id="17" name="Object 3084"/>
            <p:cNvGraphicFramePr>
              <a:graphicFrameLocks noChangeAspect="1"/>
            </p:cNvGraphicFramePr>
            <p:nvPr/>
          </p:nvGraphicFramePr>
          <p:xfrm>
            <a:off x="3920" y="960"/>
            <a:ext cx="417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982" name="公式" r:id="rId8" imgW="289560" imgH="189865" progId="Equation.3">
                    <p:embed/>
                  </p:oleObj>
                </mc:Choice>
                <mc:Fallback>
                  <p:oleObj name="公式" r:id="rId8" imgW="289560" imgH="189865" progId="Equation.3">
                    <p:embed/>
                    <p:pic>
                      <p:nvPicPr>
                        <p:cNvPr id="0" name="图片 758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0" y="960"/>
                          <a:ext cx="417" cy="2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8" name="Group 3085"/>
            <p:cNvGrpSpPr/>
            <p:nvPr/>
          </p:nvGrpSpPr>
          <p:grpSpPr bwMode="auto">
            <a:xfrm>
              <a:off x="3216" y="1584"/>
              <a:ext cx="768" cy="192"/>
              <a:chOff x="3216" y="1584"/>
              <a:chExt cx="768" cy="192"/>
            </a:xfrm>
          </p:grpSpPr>
          <p:sp>
            <p:nvSpPr>
              <p:cNvPr id="19" name="Line 3086"/>
              <p:cNvSpPr>
                <a:spLocks noChangeShapeType="1"/>
              </p:cNvSpPr>
              <p:nvPr/>
            </p:nvSpPr>
            <p:spPr bwMode="auto">
              <a:xfrm>
                <a:off x="3216" y="1584"/>
                <a:ext cx="768" cy="0"/>
              </a:xfrm>
              <a:prstGeom prst="line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endParaRPr>
              </a:p>
            </p:txBody>
          </p:sp>
          <p:sp>
            <p:nvSpPr>
              <p:cNvPr id="20" name="Line 3087"/>
              <p:cNvSpPr>
                <a:spLocks noChangeShapeType="1"/>
              </p:cNvSpPr>
              <p:nvPr/>
            </p:nvSpPr>
            <p:spPr bwMode="auto">
              <a:xfrm flipV="1">
                <a:off x="3984" y="1584"/>
                <a:ext cx="0" cy="192"/>
              </a:xfrm>
              <a:prstGeom prst="line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endParaRPr>
              </a:p>
            </p:txBody>
          </p:sp>
          <p:sp>
            <p:nvSpPr>
              <p:cNvPr id="21" name="Line 3088"/>
              <p:cNvSpPr>
                <a:spLocks noChangeShapeType="1"/>
              </p:cNvSpPr>
              <p:nvPr/>
            </p:nvSpPr>
            <p:spPr bwMode="auto">
              <a:xfrm flipV="1">
                <a:off x="3216" y="1584"/>
                <a:ext cx="0" cy="192"/>
              </a:xfrm>
              <a:prstGeom prst="line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endParaRPr>
              </a:p>
            </p:txBody>
          </p:sp>
        </p:grpSp>
      </p:grpSp>
      <p:grpSp>
        <p:nvGrpSpPr>
          <p:cNvPr id="22" name="Group 3089"/>
          <p:cNvGrpSpPr/>
          <p:nvPr/>
        </p:nvGrpSpPr>
        <p:grpSpPr bwMode="auto">
          <a:xfrm>
            <a:off x="5642976" y="1564660"/>
            <a:ext cx="2285436" cy="822122"/>
            <a:chOff x="3024" y="2448"/>
            <a:chExt cx="1440" cy="518"/>
          </a:xfrm>
        </p:grpSpPr>
        <p:sp>
          <p:nvSpPr>
            <p:cNvPr id="23" name="Line 3090"/>
            <p:cNvSpPr>
              <a:spLocks noChangeShapeType="1"/>
            </p:cNvSpPr>
            <p:nvPr/>
          </p:nvSpPr>
          <p:spPr bwMode="auto">
            <a:xfrm>
              <a:off x="3312" y="2448"/>
              <a:ext cx="7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24" name="Line 3091"/>
            <p:cNvSpPr>
              <a:spLocks noChangeShapeType="1"/>
            </p:cNvSpPr>
            <p:nvPr/>
          </p:nvSpPr>
          <p:spPr bwMode="auto">
            <a:xfrm flipV="1">
              <a:off x="4080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25" name="Line 3092"/>
            <p:cNvSpPr>
              <a:spLocks noChangeShapeType="1"/>
            </p:cNvSpPr>
            <p:nvPr/>
          </p:nvSpPr>
          <p:spPr bwMode="auto">
            <a:xfrm flipV="1">
              <a:off x="3312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26" name="Text Box 3093"/>
            <p:cNvSpPr txBox="1">
              <a:spLocks noChangeArrowheads="1"/>
            </p:cNvSpPr>
            <p:nvPr/>
          </p:nvSpPr>
          <p:spPr bwMode="auto">
            <a:xfrm>
              <a:off x="3024" y="2640"/>
              <a:ext cx="62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 b="1">
                  <a:solidFill>
                    <a:srgbClr val="9999CC"/>
                  </a:solidFill>
                  <a:latin typeface="Adobe 黑体 Std R" pitchFamily="34" charset="-122"/>
                  <a:ea typeface="Adobe 黑体 Std R" pitchFamily="34" charset="-122"/>
                </a:rPr>
                <a:t>-3+t</a:t>
              </a:r>
            </a:p>
          </p:txBody>
        </p:sp>
        <p:sp>
          <p:nvSpPr>
            <p:cNvPr id="27" name="Text Box 3094"/>
            <p:cNvSpPr txBox="1">
              <a:spLocks noChangeArrowheads="1"/>
            </p:cNvSpPr>
            <p:nvPr/>
          </p:nvSpPr>
          <p:spPr bwMode="auto">
            <a:xfrm>
              <a:off x="3840" y="2640"/>
              <a:ext cx="62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 b="1" dirty="0">
                  <a:solidFill>
                    <a:srgbClr val="9999CC"/>
                  </a:solidFill>
                  <a:latin typeface="Adobe 黑体 Std R" pitchFamily="34" charset="-122"/>
                  <a:ea typeface="Adobe 黑体 Std R" pitchFamily="34" charset="-122"/>
                </a:rPr>
                <a:t>-1+t</a:t>
              </a:r>
            </a:p>
          </p:txBody>
        </p:sp>
      </p:grpSp>
      <p:graphicFrame>
        <p:nvGraphicFramePr>
          <p:cNvPr id="28" name="Object 3095"/>
          <p:cNvGraphicFramePr>
            <a:graphicFrameLocks noChangeAspect="1"/>
          </p:cNvGraphicFramePr>
          <p:nvPr/>
        </p:nvGraphicFramePr>
        <p:xfrm>
          <a:off x="540547" y="621644"/>
          <a:ext cx="4440729" cy="485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83" name="公式" r:id="rId10" imgW="1856105" imgH="208280" progId="Equation.3">
                  <p:embed/>
                </p:oleObj>
              </mc:Choice>
              <mc:Fallback>
                <p:oleObj name="公式" r:id="rId10" imgW="1856105" imgH="208280" progId="Equation.3">
                  <p:embed/>
                  <p:pic>
                    <p:nvPicPr>
                      <p:cNvPr id="0" name="图片 759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547" y="621644"/>
                        <a:ext cx="4440729" cy="4856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096"/>
          <p:cNvGraphicFramePr>
            <a:graphicFrameLocks noChangeAspect="1"/>
          </p:cNvGraphicFramePr>
          <p:nvPr/>
        </p:nvGraphicFramePr>
        <p:xfrm>
          <a:off x="612538" y="1083568"/>
          <a:ext cx="4266147" cy="1455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84" name="公式" r:id="rId12" imgW="1801495" imgH="606425" progId="Equation.3">
                  <p:embed/>
                </p:oleObj>
              </mc:Choice>
              <mc:Fallback>
                <p:oleObj name="公式" r:id="rId12" imgW="1801495" imgH="606425" progId="Equation.3">
                  <p:embed/>
                  <p:pic>
                    <p:nvPicPr>
                      <p:cNvPr id="0" name="图片 759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538" y="1083568"/>
                        <a:ext cx="4266147" cy="14553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3097"/>
          <p:cNvGrpSpPr/>
          <p:nvPr/>
        </p:nvGrpSpPr>
        <p:grpSpPr bwMode="auto">
          <a:xfrm>
            <a:off x="6188941" y="3573313"/>
            <a:ext cx="2285436" cy="822122"/>
            <a:chOff x="3024" y="2448"/>
            <a:chExt cx="1440" cy="518"/>
          </a:xfrm>
        </p:grpSpPr>
        <p:sp>
          <p:nvSpPr>
            <p:cNvPr id="31" name="Line 3098"/>
            <p:cNvSpPr>
              <a:spLocks noChangeShapeType="1"/>
            </p:cNvSpPr>
            <p:nvPr/>
          </p:nvSpPr>
          <p:spPr bwMode="auto">
            <a:xfrm>
              <a:off x="3312" y="2448"/>
              <a:ext cx="7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32" name="Line 3099"/>
            <p:cNvSpPr>
              <a:spLocks noChangeShapeType="1"/>
            </p:cNvSpPr>
            <p:nvPr/>
          </p:nvSpPr>
          <p:spPr bwMode="auto">
            <a:xfrm flipV="1">
              <a:off x="4080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33" name="Line 3100"/>
            <p:cNvSpPr>
              <a:spLocks noChangeShapeType="1"/>
            </p:cNvSpPr>
            <p:nvPr/>
          </p:nvSpPr>
          <p:spPr bwMode="auto">
            <a:xfrm flipV="1">
              <a:off x="3312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34" name="Text Box 3101"/>
            <p:cNvSpPr txBox="1">
              <a:spLocks noChangeArrowheads="1"/>
            </p:cNvSpPr>
            <p:nvPr/>
          </p:nvSpPr>
          <p:spPr bwMode="auto">
            <a:xfrm>
              <a:off x="3024" y="2640"/>
              <a:ext cx="62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 b="1">
                  <a:solidFill>
                    <a:srgbClr val="9999CC"/>
                  </a:solidFill>
                  <a:latin typeface="Adobe 黑体 Std R" pitchFamily="34" charset="-122"/>
                  <a:ea typeface="Adobe 黑体 Std R" pitchFamily="34" charset="-122"/>
                </a:rPr>
                <a:t>-3+t</a:t>
              </a:r>
            </a:p>
          </p:txBody>
        </p:sp>
        <p:sp>
          <p:nvSpPr>
            <p:cNvPr id="35" name="Text Box 3102"/>
            <p:cNvSpPr txBox="1">
              <a:spLocks noChangeArrowheads="1"/>
            </p:cNvSpPr>
            <p:nvPr/>
          </p:nvSpPr>
          <p:spPr bwMode="auto">
            <a:xfrm>
              <a:off x="3840" y="2640"/>
              <a:ext cx="62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 b="1">
                  <a:solidFill>
                    <a:srgbClr val="9999CC"/>
                  </a:solidFill>
                  <a:latin typeface="Adobe 黑体 Std R" pitchFamily="34" charset="-122"/>
                  <a:ea typeface="Adobe 黑体 Std R" pitchFamily="34" charset="-122"/>
                </a:rPr>
                <a:t>-1+t</a:t>
              </a:r>
            </a:p>
          </p:txBody>
        </p:sp>
      </p:grpSp>
      <p:graphicFrame>
        <p:nvGraphicFramePr>
          <p:cNvPr id="36" name="Object 3103"/>
          <p:cNvGraphicFramePr>
            <a:graphicFrameLocks noChangeAspect="1"/>
          </p:cNvGraphicFramePr>
          <p:nvPr/>
        </p:nvGraphicFramePr>
        <p:xfrm>
          <a:off x="430159" y="2723940"/>
          <a:ext cx="5637408" cy="45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85" name="公式" r:id="rId14" imgW="2426335" imgH="208280" progId="Equation.3">
                  <p:embed/>
                </p:oleObj>
              </mc:Choice>
              <mc:Fallback>
                <p:oleObj name="公式" r:id="rId14" imgW="2426335" imgH="208280" progId="Equation.3">
                  <p:embed/>
                  <p:pic>
                    <p:nvPicPr>
                      <p:cNvPr id="0" name="图片 759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159" y="2723940"/>
                        <a:ext cx="5637408" cy="45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104"/>
          <p:cNvGraphicFramePr>
            <a:graphicFrameLocks noChangeAspect="1"/>
          </p:cNvGraphicFramePr>
          <p:nvPr/>
        </p:nvGraphicFramePr>
        <p:xfrm>
          <a:off x="1044479" y="3274861"/>
          <a:ext cx="3248811" cy="1447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86" name="公式" r:id="rId16" imgW="1376045" imgH="606425" progId="Equation.3">
                  <p:embed/>
                </p:oleObj>
              </mc:Choice>
              <mc:Fallback>
                <p:oleObj name="公式" r:id="rId16" imgW="1376045" imgH="606425" progId="Equation.3">
                  <p:embed/>
                  <p:pic>
                    <p:nvPicPr>
                      <p:cNvPr id="0" name="图片 759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479" y="3274861"/>
                        <a:ext cx="3248811" cy="1447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105"/>
          <p:cNvGrpSpPr/>
          <p:nvPr/>
        </p:nvGrpSpPr>
        <p:grpSpPr bwMode="auto">
          <a:xfrm>
            <a:off x="5274766" y="2582958"/>
            <a:ext cx="3605910" cy="1888659"/>
            <a:chOff x="3488" y="2592"/>
            <a:chExt cx="2272" cy="1190"/>
          </a:xfrm>
        </p:grpSpPr>
        <p:sp>
          <p:nvSpPr>
            <p:cNvPr id="39" name="Line 3106"/>
            <p:cNvSpPr>
              <a:spLocks noChangeShapeType="1"/>
            </p:cNvSpPr>
            <p:nvPr/>
          </p:nvSpPr>
          <p:spPr bwMode="auto">
            <a:xfrm>
              <a:off x="3488" y="3408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40" name="Line 3107"/>
            <p:cNvSpPr>
              <a:spLocks noChangeShapeType="1"/>
            </p:cNvSpPr>
            <p:nvPr/>
          </p:nvSpPr>
          <p:spPr bwMode="auto">
            <a:xfrm flipV="1">
              <a:off x="4592" y="2688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graphicFrame>
          <p:nvGraphicFramePr>
            <p:cNvPr id="41" name="Object 3108"/>
            <p:cNvGraphicFramePr>
              <a:graphicFrameLocks noChangeAspect="1"/>
            </p:cNvGraphicFramePr>
            <p:nvPr/>
          </p:nvGraphicFramePr>
          <p:xfrm>
            <a:off x="4688" y="2592"/>
            <a:ext cx="834" cy="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987" name="公式" r:id="rId18" imgW="470535" imgH="189865" progId="Equation.3">
                    <p:embed/>
                  </p:oleObj>
                </mc:Choice>
                <mc:Fallback>
                  <p:oleObj name="公式" r:id="rId18" imgW="470535" imgH="189865" progId="Equation.3">
                    <p:embed/>
                    <p:pic>
                      <p:nvPicPr>
                        <p:cNvPr id="0" name="图片 759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8" y="2592"/>
                          <a:ext cx="834" cy="3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Text Box 3109"/>
            <p:cNvSpPr txBox="1">
              <a:spLocks noChangeArrowheads="1"/>
            </p:cNvSpPr>
            <p:nvPr/>
          </p:nvSpPr>
          <p:spPr bwMode="auto">
            <a:xfrm>
              <a:off x="4640" y="3456"/>
              <a:ext cx="28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 b="1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0</a:t>
              </a:r>
            </a:p>
          </p:txBody>
        </p:sp>
        <p:graphicFrame>
          <p:nvGraphicFramePr>
            <p:cNvPr id="43" name="Object 3110"/>
            <p:cNvGraphicFramePr>
              <a:graphicFrameLocks noChangeAspect="1"/>
            </p:cNvGraphicFramePr>
            <p:nvPr/>
          </p:nvGraphicFramePr>
          <p:xfrm>
            <a:off x="5552" y="3504"/>
            <a:ext cx="208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988" name="公式" r:id="rId20" imgW="117475" imgH="135890" progId="Equation.3">
                    <p:embed/>
                  </p:oleObj>
                </mc:Choice>
                <mc:Fallback>
                  <p:oleObj name="公式" r:id="rId20" imgW="117475" imgH="135890" progId="Equation.3">
                    <p:embed/>
                    <p:pic>
                      <p:nvPicPr>
                        <p:cNvPr id="0" name="图片 759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52" y="3504"/>
                          <a:ext cx="208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Line 3111"/>
            <p:cNvSpPr>
              <a:spLocks noChangeShapeType="1"/>
            </p:cNvSpPr>
            <p:nvPr/>
          </p:nvSpPr>
          <p:spPr bwMode="auto">
            <a:xfrm flipV="1">
              <a:off x="4976" y="3024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45" name="Line 3112"/>
            <p:cNvSpPr>
              <a:spLocks noChangeShapeType="1"/>
            </p:cNvSpPr>
            <p:nvPr/>
          </p:nvSpPr>
          <p:spPr bwMode="auto">
            <a:xfrm rot="5400000" flipV="1">
              <a:off x="4784" y="2832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46" name="Text Box 3113"/>
            <p:cNvSpPr txBox="1">
              <a:spLocks noChangeArrowheads="1"/>
            </p:cNvSpPr>
            <p:nvPr/>
          </p:nvSpPr>
          <p:spPr bwMode="auto">
            <a:xfrm>
              <a:off x="4304" y="2832"/>
              <a:ext cx="38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 b="1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1</a:t>
              </a:r>
            </a:p>
          </p:txBody>
        </p:sp>
        <p:sp>
          <p:nvSpPr>
            <p:cNvPr id="47" name="Text Box 3114"/>
            <p:cNvSpPr txBox="1">
              <a:spLocks noChangeArrowheads="1"/>
            </p:cNvSpPr>
            <p:nvPr/>
          </p:nvSpPr>
          <p:spPr bwMode="auto">
            <a:xfrm>
              <a:off x="4928" y="3408"/>
              <a:ext cx="48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 b="1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1</a:t>
              </a:r>
            </a:p>
          </p:txBody>
        </p:sp>
        <p:graphicFrame>
          <p:nvGraphicFramePr>
            <p:cNvPr id="48" name="Object 3115"/>
            <p:cNvGraphicFramePr>
              <a:graphicFrameLocks noChangeAspect="1"/>
            </p:cNvGraphicFramePr>
            <p:nvPr/>
          </p:nvGraphicFramePr>
          <p:xfrm>
            <a:off x="4160" y="2592"/>
            <a:ext cx="417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989" name="公式" r:id="rId22" imgW="289560" imgH="189865" progId="Equation.3">
                    <p:embed/>
                  </p:oleObj>
                </mc:Choice>
                <mc:Fallback>
                  <p:oleObj name="公式" r:id="rId22" imgW="289560" imgH="189865" progId="Equation.3">
                    <p:embed/>
                    <p:pic>
                      <p:nvPicPr>
                        <p:cNvPr id="0" name="图片 759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0" y="2592"/>
                          <a:ext cx="417" cy="2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9" name="Group 3116"/>
            <p:cNvGrpSpPr/>
            <p:nvPr/>
          </p:nvGrpSpPr>
          <p:grpSpPr bwMode="auto">
            <a:xfrm>
              <a:off x="4080" y="3216"/>
              <a:ext cx="768" cy="192"/>
              <a:chOff x="3216" y="1584"/>
              <a:chExt cx="768" cy="192"/>
            </a:xfrm>
          </p:grpSpPr>
          <p:sp>
            <p:nvSpPr>
              <p:cNvPr id="50" name="Line 3117"/>
              <p:cNvSpPr>
                <a:spLocks noChangeShapeType="1"/>
              </p:cNvSpPr>
              <p:nvPr/>
            </p:nvSpPr>
            <p:spPr bwMode="auto">
              <a:xfrm>
                <a:off x="3216" y="1584"/>
                <a:ext cx="768" cy="0"/>
              </a:xfrm>
              <a:prstGeom prst="line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endParaRPr>
              </a:p>
            </p:txBody>
          </p:sp>
          <p:sp>
            <p:nvSpPr>
              <p:cNvPr id="51" name="Line 3118"/>
              <p:cNvSpPr>
                <a:spLocks noChangeShapeType="1"/>
              </p:cNvSpPr>
              <p:nvPr/>
            </p:nvSpPr>
            <p:spPr bwMode="auto">
              <a:xfrm flipV="1">
                <a:off x="3984" y="1584"/>
                <a:ext cx="0" cy="192"/>
              </a:xfrm>
              <a:prstGeom prst="line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endParaRPr>
              </a:p>
            </p:txBody>
          </p:sp>
          <p:sp>
            <p:nvSpPr>
              <p:cNvPr id="52" name="Line 3119"/>
              <p:cNvSpPr>
                <a:spLocks noChangeShapeType="1"/>
              </p:cNvSpPr>
              <p:nvPr/>
            </p:nvSpPr>
            <p:spPr bwMode="auto">
              <a:xfrm flipV="1">
                <a:off x="3216" y="1584"/>
                <a:ext cx="0" cy="192"/>
              </a:xfrm>
              <a:prstGeom prst="line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/>
          <p:cNvGrpSpPr/>
          <p:nvPr/>
        </p:nvGrpSpPr>
        <p:grpSpPr bwMode="auto">
          <a:xfrm>
            <a:off x="5932648" y="1595699"/>
            <a:ext cx="2285436" cy="822122"/>
            <a:chOff x="3024" y="2448"/>
            <a:chExt cx="1440" cy="518"/>
          </a:xfrm>
        </p:grpSpPr>
        <p:sp>
          <p:nvSpPr>
            <p:cNvPr id="9" name="Line 3"/>
            <p:cNvSpPr>
              <a:spLocks noChangeShapeType="1"/>
            </p:cNvSpPr>
            <p:nvPr/>
          </p:nvSpPr>
          <p:spPr bwMode="auto">
            <a:xfrm>
              <a:off x="3312" y="2448"/>
              <a:ext cx="7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 flipV="1">
              <a:off x="4080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 flipV="1">
              <a:off x="3312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3024" y="2640"/>
              <a:ext cx="62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 b="1">
                  <a:solidFill>
                    <a:srgbClr val="9999CC"/>
                  </a:solidFill>
                  <a:latin typeface="Adobe 黑体 Std R" pitchFamily="34" charset="-122"/>
                  <a:ea typeface="Adobe 黑体 Std R" pitchFamily="34" charset="-122"/>
                </a:rPr>
                <a:t>-3+t</a:t>
              </a: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3840" y="2640"/>
              <a:ext cx="62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 b="1">
                  <a:solidFill>
                    <a:srgbClr val="9999CC"/>
                  </a:solidFill>
                  <a:latin typeface="Adobe 黑体 Std R" pitchFamily="34" charset="-122"/>
                  <a:ea typeface="Adobe 黑体 Std R" pitchFamily="34" charset="-122"/>
                </a:rPr>
                <a:t>-1+t</a:t>
              </a:r>
            </a:p>
          </p:txBody>
        </p:sp>
      </p:grpSp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468557" y="786005"/>
          <a:ext cx="4497864" cy="485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7" name="公式" r:id="rId4" imgW="1883410" imgH="208280" progId="Equation.3">
                  <p:embed/>
                </p:oleObj>
              </mc:Choice>
              <mc:Fallback>
                <p:oleObj name="公式" r:id="rId4" imgW="1883410" imgH="208280" progId="Equation.3">
                  <p:embed/>
                  <p:pic>
                    <p:nvPicPr>
                      <p:cNvPr id="0" name="图片 513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557" y="786005"/>
                        <a:ext cx="4497864" cy="4856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/>
        </p:nvGraphicFramePr>
        <p:xfrm>
          <a:off x="825086" y="1324306"/>
          <a:ext cx="3864609" cy="1379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8" name="公式" r:id="rId6" imgW="1692910" imgH="606425" progId="Equation.3">
                  <p:embed/>
                </p:oleObj>
              </mc:Choice>
              <mc:Fallback>
                <p:oleObj name="公式" r:id="rId6" imgW="1692910" imgH="606425" progId="Equation.3">
                  <p:embed/>
                  <p:pic>
                    <p:nvPicPr>
                      <p:cNvPr id="0" name="图片 513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086" y="1324306"/>
                        <a:ext cx="3864609" cy="13791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0"/>
          <p:cNvGrpSpPr/>
          <p:nvPr/>
        </p:nvGrpSpPr>
        <p:grpSpPr bwMode="auto">
          <a:xfrm>
            <a:off x="5450518" y="3752420"/>
            <a:ext cx="2285436" cy="822122"/>
            <a:chOff x="3024" y="2448"/>
            <a:chExt cx="1440" cy="518"/>
          </a:xfrm>
        </p:grpSpPr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3312" y="2448"/>
              <a:ext cx="7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 flipV="1">
              <a:off x="4080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 flipV="1">
              <a:off x="3312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3024" y="2640"/>
              <a:ext cx="62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 b="1">
                  <a:solidFill>
                    <a:srgbClr val="9999CC"/>
                  </a:solidFill>
                  <a:latin typeface="Adobe 黑体 Std R" pitchFamily="34" charset="-122"/>
                  <a:ea typeface="Adobe 黑体 Std R" pitchFamily="34" charset="-122"/>
                </a:rPr>
                <a:t>-3+t</a:t>
              </a: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3840" y="2640"/>
              <a:ext cx="62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 b="1">
                  <a:solidFill>
                    <a:srgbClr val="9999CC"/>
                  </a:solidFill>
                  <a:latin typeface="Adobe 黑体 Std R" pitchFamily="34" charset="-122"/>
                  <a:ea typeface="Adobe 黑体 Std R" pitchFamily="34" charset="-122"/>
                </a:rPr>
                <a:t>-1+t</a:t>
              </a:r>
            </a:p>
          </p:txBody>
        </p:sp>
      </p:grpSp>
      <p:graphicFrame>
        <p:nvGraphicFramePr>
          <p:cNvPr id="22" name="Object 16"/>
          <p:cNvGraphicFramePr>
            <a:graphicFrameLocks noChangeAspect="1"/>
          </p:cNvGraphicFramePr>
          <p:nvPr/>
        </p:nvGraphicFramePr>
        <p:xfrm>
          <a:off x="396567" y="3228836"/>
          <a:ext cx="3574167" cy="485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9" name="公式" r:id="rId8" imgW="1493520" imgH="208280" progId="Equation.3">
                  <p:embed/>
                </p:oleObj>
              </mc:Choice>
              <mc:Fallback>
                <p:oleObj name="公式" r:id="rId8" imgW="1493520" imgH="208280" progId="Equation.3">
                  <p:embed/>
                  <p:pic>
                    <p:nvPicPr>
                      <p:cNvPr id="0" name="图片 513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567" y="3228836"/>
                        <a:ext cx="3574167" cy="4856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7"/>
          <p:cNvGraphicFramePr>
            <a:graphicFrameLocks noChangeAspect="1"/>
          </p:cNvGraphicFramePr>
          <p:nvPr/>
        </p:nvGraphicFramePr>
        <p:xfrm>
          <a:off x="929835" y="3914466"/>
          <a:ext cx="1131609" cy="438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80" name="公式" r:id="rId10" imgW="497840" imgH="189865" progId="Equation.3">
                  <p:embed/>
                </p:oleObj>
              </mc:Choice>
              <mc:Fallback>
                <p:oleObj name="公式" r:id="rId10" imgW="497840" imgH="189865" progId="Equation.3">
                  <p:embed/>
                  <p:pic>
                    <p:nvPicPr>
                      <p:cNvPr id="0" name="图片 513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835" y="3914466"/>
                        <a:ext cx="1131609" cy="438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18"/>
          <p:cNvGrpSpPr/>
          <p:nvPr/>
        </p:nvGrpSpPr>
        <p:grpSpPr bwMode="auto">
          <a:xfrm>
            <a:off x="4789930" y="605346"/>
            <a:ext cx="3275791" cy="1888659"/>
            <a:chOff x="3168" y="960"/>
            <a:chExt cx="2064" cy="1190"/>
          </a:xfrm>
        </p:grpSpPr>
        <p:sp>
          <p:nvSpPr>
            <p:cNvPr id="25" name="Line 19"/>
            <p:cNvSpPr>
              <a:spLocks noChangeShapeType="1"/>
            </p:cNvSpPr>
            <p:nvPr/>
          </p:nvSpPr>
          <p:spPr bwMode="auto">
            <a:xfrm>
              <a:off x="3168" y="1776"/>
              <a:ext cx="19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26" name="Line 20"/>
            <p:cNvSpPr>
              <a:spLocks noChangeShapeType="1"/>
            </p:cNvSpPr>
            <p:nvPr/>
          </p:nvSpPr>
          <p:spPr bwMode="auto">
            <a:xfrm flipV="1">
              <a:off x="4064" y="1056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graphicFrame>
          <p:nvGraphicFramePr>
            <p:cNvPr id="27" name="Object 21"/>
            <p:cNvGraphicFramePr>
              <a:graphicFrameLocks noChangeAspect="1"/>
            </p:cNvGraphicFramePr>
            <p:nvPr/>
          </p:nvGraphicFramePr>
          <p:xfrm>
            <a:off x="4160" y="960"/>
            <a:ext cx="834" cy="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81" name="公式" r:id="rId12" imgW="470535" imgH="189865" progId="Equation.3">
                    <p:embed/>
                  </p:oleObj>
                </mc:Choice>
                <mc:Fallback>
                  <p:oleObj name="公式" r:id="rId12" imgW="470535" imgH="189865" progId="Equation.3">
                    <p:embed/>
                    <p:pic>
                      <p:nvPicPr>
                        <p:cNvPr id="0" name="图片 513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0" y="960"/>
                          <a:ext cx="834" cy="3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 Box 22"/>
            <p:cNvSpPr txBox="1">
              <a:spLocks noChangeArrowheads="1"/>
            </p:cNvSpPr>
            <p:nvPr/>
          </p:nvSpPr>
          <p:spPr bwMode="auto">
            <a:xfrm>
              <a:off x="4112" y="1824"/>
              <a:ext cx="28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 b="1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0</a:t>
              </a:r>
            </a:p>
          </p:txBody>
        </p:sp>
        <p:graphicFrame>
          <p:nvGraphicFramePr>
            <p:cNvPr id="29" name="Object 23"/>
            <p:cNvGraphicFramePr>
              <a:graphicFrameLocks noChangeAspect="1"/>
            </p:cNvGraphicFramePr>
            <p:nvPr/>
          </p:nvGraphicFramePr>
          <p:xfrm>
            <a:off x="5024" y="1872"/>
            <a:ext cx="208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82" name="公式" r:id="rId14" imgW="117475" imgH="135890" progId="Equation.3">
                    <p:embed/>
                  </p:oleObj>
                </mc:Choice>
                <mc:Fallback>
                  <p:oleObj name="公式" r:id="rId14" imgW="117475" imgH="135890" progId="Equation.3">
                    <p:embed/>
                    <p:pic>
                      <p:nvPicPr>
                        <p:cNvPr id="0" name="图片 513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4" y="1872"/>
                          <a:ext cx="208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Line 24"/>
            <p:cNvSpPr>
              <a:spLocks noChangeShapeType="1"/>
            </p:cNvSpPr>
            <p:nvPr/>
          </p:nvSpPr>
          <p:spPr bwMode="auto">
            <a:xfrm flipV="1">
              <a:off x="4448" y="1392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 rot="5400000" flipV="1">
              <a:off x="4256" y="1200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32" name="Text Box 26"/>
            <p:cNvSpPr txBox="1">
              <a:spLocks noChangeArrowheads="1"/>
            </p:cNvSpPr>
            <p:nvPr/>
          </p:nvSpPr>
          <p:spPr bwMode="auto">
            <a:xfrm>
              <a:off x="3776" y="1200"/>
              <a:ext cx="38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 b="1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1</a:t>
              </a:r>
            </a:p>
          </p:txBody>
        </p:sp>
        <p:sp>
          <p:nvSpPr>
            <p:cNvPr id="33" name="Text Box 27"/>
            <p:cNvSpPr txBox="1">
              <a:spLocks noChangeArrowheads="1"/>
            </p:cNvSpPr>
            <p:nvPr/>
          </p:nvSpPr>
          <p:spPr bwMode="auto">
            <a:xfrm>
              <a:off x="4400" y="1776"/>
              <a:ext cx="48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 b="1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1</a:t>
              </a:r>
            </a:p>
          </p:txBody>
        </p:sp>
        <p:graphicFrame>
          <p:nvGraphicFramePr>
            <p:cNvPr id="34" name="Object 28"/>
            <p:cNvGraphicFramePr>
              <a:graphicFrameLocks noChangeAspect="1"/>
            </p:cNvGraphicFramePr>
            <p:nvPr/>
          </p:nvGraphicFramePr>
          <p:xfrm>
            <a:off x="3632" y="960"/>
            <a:ext cx="417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83" name="公式" r:id="rId16" imgW="289560" imgH="189865" progId="Equation.3">
                    <p:embed/>
                  </p:oleObj>
                </mc:Choice>
                <mc:Fallback>
                  <p:oleObj name="公式" r:id="rId16" imgW="289560" imgH="189865" progId="Equation.3">
                    <p:embed/>
                    <p:pic>
                      <p:nvPicPr>
                        <p:cNvPr id="0" name="图片 513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2" y="960"/>
                          <a:ext cx="417" cy="2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5" name="Group 29"/>
            <p:cNvGrpSpPr/>
            <p:nvPr/>
          </p:nvGrpSpPr>
          <p:grpSpPr bwMode="auto">
            <a:xfrm>
              <a:off x="3792" y="1584"/>
              <a:ext cx="768" cy="192"/>
              <a:chOff x="3216" y="1584"/>
              <a:chExt cx="768" cy="192"/>
            </a:xfrm>
          </p:grpSpPr>
          <p:sp>
            <p:nvSpPr>
              <p:cNvPr id="36" name="Line 30"/>
              <p:cNvSpPr>
                <a:spLocks noChangeShapeType="1"/>
              </p:cNvSpPr>
              <p:nvPr/>
            </p:nvSpPr>
            <p:spPr bwMode="auto">
              <a:xfrm>
                <a:off x="3216" y="1584"/>
                <a:ext cx="768" cy="0"/>
              </a:xfrm>
              <a:prstGeom prst="line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endParaRPr>
              </a:p>
            </p:txBody>
          </p:sp>
          <p:sp>
            <p:nvSpPr>
              <p:cNvPr id="37" name="Line 31"/>
              <p:cNvSpPr>
                <a:spLocks noChangeShapeType="1"/>
              </p:cNvSpPr>
              <p:nvPr/>
            </p:nvSpPr>
            <p:spPr bwMode="auto">
              <a:xfrm flipV="1">
                <a:off x="3984" y="1584"/>
                <a:ext cx="0" cy="192"/>
              </a:xfrm>
              <a:prstGeom prst="line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endParaRPr>
              </a:p>
            </p:txBody>
          </p:sp>
          <p:sp>
            <p:nvSpPr>
              <p:cNvPr id="38" name="Line 32"/>
              <p:cNvSpPr>
                <a:spLocks noChangeShapeType="1"/>
              </p:cNvSpPr>
              <p:nvPr/>
            </p:nvSpPr>
            <p:spPr bwMode="auto">
              <a:xfrm flipV="1">
                <a:off x="3216" y="1584"/>
                <a:ext cx="0" cy="192"/>
              </a:xfrm>
              <a:prstGeom prst="line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endParaRPr>
              </a:p>
            </p:txBody>
          </p:sp>
        </p:grpSp>
      </p:grpSp>
      <p:grpSp>
        <p:nvGrpSpPr>
          <p:cNvPr id="39" name="Group 33"/>
          <p:cNvGrpSpPr/>
          <p:nvPr/>
        </p:nvGrpSpPr>
        <p:grpSpPr bwMode="auto">
          <a:xfrm>
            <a:off x="3850713" y="2762066"/>
            <a:ext cx="3428154" cy="1888659"/>
            <a:chOff x="3312" y="2544"/>
            <a:chExt cx="2160" cy="1190"/>
          </a:xfrm>
        </p:grpSpPr>
        <p:sp>
          <p:nvSpPr>
            <p:cNvPr id="40" name="Line 34"/>
            <p:cNvSpPr>
              <a:spLocks noChangeShapeType="1"/>
            </p:cNvSpPr>
            <p:nvPr/>
          </p:nvSpPr>
          <p:spPr bwMode="auto">
            <a:xfrm>
              <a:off x="3312" y="3360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41" name="Line 35"/>
            <p:cNvSpPr>
              <a:spLocks noChangeShapeType="1"/>
            </p:cNvSpPr>
            <p:nvPr/>
          </p:nvSpPr>
          <p:spPr bwMode="auto">
            <a:xfrm flipV="1">
              <a:off x="4064" y="2640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graphicFrame>
          <p:nvGraphicFramePr>
            <p:cNvPr id="42" name="Object 36"/>
            <p:cNvGraphicFramePr>
              <a:graphicFrameLocks noChangeAspect="1"/>
            </p:cNvGraphicFramePr>
            <p:nvPr/>
          </p:nvGraphicFramePr>
          <p:xfrm>
            <a:off x="4160" y="2544"/>
            <a:ext cx="834" cy="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84" name="公式" r:id="rId18" imgW="470535" imgH="189865" progId="Equation.3">
                    <p:embed/>
                  </p:oleObj>
                </mc:Choice>
                <mc:Fallback>
                  <p:oleObj name="公式" r:id="rId18" imgW="470535" imgH="189865" progId="Equation.3">
                    <p:embed/>
                    <p:pic>
                      <p:nvPicPr>
                        <p:cNvPr id="0" name="图片 513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0" y="2544"/>
                          <a:ext cx="834" cy="3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Text Box 37"/>
            <p:cNvSpPr txBox="1">
              <a:spLocks noChangeArrowheads="1"/>
            </p:cNvSpPr>
            <p:nvPr/>
          </p:nvSpPr>
          <p:spPr bwMode="auto">
            <a:xfrm>
              <a:off x="4112" y="3408"/>
              <a:ext cx="28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 b="1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0</a:t>
              </a:r>
            </a:p>
          </p:txBody>
        </p:sp>
        <p:graphicFrame>
          <p:nvGraphicFramePr>
            <p:cNvPr id="44" name="Object 38"/>
            <p:cNvGraphicFramePr>
              <a:graphicFrameLocks noChangeAspect="1"/>
            </p:cNvGraphicFramePr>
            <p:nvPr/>
          </p:nvGraphicFramePr>
          <p:xfrm>
            <a:off x="5024" y="3456"/>
            <a:ext cx="208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85" name="公式" r:id="rId20" imgW="117475" imgH="135890" progId="Equation.3">
                    <p:embed/>
                  </p:oleObj>
                </mc:Choice>
                <mc:Fallback>
                  <p:oleObj name="公式" r:id="rId20" imgW="117475" imgH="135890" progId="Equation.3">
                    <p:embed/>
                    <p:pic>
                      <p:nvPicPr>
                        <p:cNvPr id="0" name="图片 513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4" y="3456"/>
                          <a:ext cx="208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Line 39"/>
            <p:cNvSpPr>
              <a:spLocks noChangeShapeType="1"/>
            </p:cNvSpPr>
            <p:nvPr/>
          </p:nvSpPr>
          <p:spPr bwMode="auto">
            <a:xfrm flipV="1">
              <a:off x="4448" y="2976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46" name="Line 40"/>
            <p:cNvSpPr>
              <a:spLocks noChangeShapeType="1"/>
            </p:cNvSpPr>
            <p:nvPr/>
          </p:nvSpPr>
          <p:spPr bwMode="auto">
            <a:xfrm rot="5400000" flipV="1">
              <a:off x="4256" y="2784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47" name="Text Box 41"/>
            <p:cNvSpPr txBox="1">
              <a:spLocks noChangeArrowheads="1"/>
            </p:cNvSpPr>
            <p:nvPr/>
          </p:nvSpPr>
          <p:spPr bwMode="auto">
            <a:xfrm>
              <a:off x="3776" y="2784"/>
              <a:ext cx="38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 b="1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1</a:t>
              </a:r>
            </a:p>
          </p:txBody>
        </p:sp>
        <p:sp>
          <p:nvSpPr>
            <p:cNvPr id="48" name="Text Box 42"/>
            <p:cNvSpPr txBox="1">
              <a:spLocks noChangeArrowheads="1"/>
            </p:cNvSpPr>
            <p:nvPr/>
          </p:nvSpPr>
          <p:spPr bwMode="auto">
            <a:xfrm>
              <a:off x="4400" y="3360"/>
              <a:ext cx="48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 b="1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1</a:t>
              </a:r>
            </a:p>
          </p:txBody>
        </p:sp>
        <p:graphicFrame>
          <p:nvGraphicFramePr>
            <p:cNvPr id="49" name="Object 43"/>
            <p:cNvGraphicFramePr>
              <a:graphicFrameLocks noChangeAspect="1"/>
            </p:cNvGraphicFramePr>
            <p:nvPr/>
          </p:nvGraphicFramePr>
          <p:xfrm>
            <a:off x="3632" y="2544"/>
            <a:ext cx="417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86" name="公式" r:id="rId22" imgW="289560" imgH="189865" progId="Equation.3">
                    <p:embed/>
                  </p:oleObj>
                </mc:Choice>
                <mc:Fallback>
                  <p:oleObj name="公式" r:id="rId22" imgW="289560" imgH="189865" progId="Equation.3">
                    <p:embed/>
                    <p:pic>
                      <p:nvPicPr>
                        <p:cNvPr id="0" name="图片 513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2" y="2544"/>
                          <a:ext cx="417" cy="2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0" name="Group 44"/>
            <p:cNvGrpSpPr/>
            <p:nvPr/>
          </p:nvGrpSpPr>
          <p:grpSpPr bwMode="auto">
            <a:xfrm>
              <a:off x="4176" y="3168"/>
              <a:ext cx="768" cy="192"/>
              <a:chOff x="3216" y="1584"/>
              <a:chExt cx="768" cy="192"/>
            </a:xfrm>
          </p:grpSpPr>
          <p:sp>
            <p:nvSpPr>
              <p:cNvPr id="51" name="Line 45"/>
              <p:cNvSpPr>
                <a:spLocks noChangeShapeType="1"/>
              </p:cNvSpPr>
              <p:nvPr/>
            </p:nvSpPr>
            <p:spPr bwMode="auto">
              <a:xfrm>
                <a:off x="3216" y="1584"/>
                <a:ext cx="768" cy="0"/>
              </a:xfrm>
              <a:prstGeom prst="line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endParaRPr>
              </a:p>
            </p:txBody>
          </p:sp>
          <p:sp>
            <p:nvSpPr>
              <p:cNvPr id="52" name="Line 46"/>
              <p:cNvSpPr>
                <a:spLocks noChangeShapeType="1"/>
              </p:cNvSpPr>
              <p:nvPr/>
            </p:nvSpPr>
            <p:spPr bwMode="auto">
              <a:xfrm flipV="1">
                <a:off x="3984" y="1584"/>
                <a:ext cx="0" cy="192"/>
              </a:xfrm>
              <a:prstGeom prst="line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endParaRPr>
              </a:p>
            </p:txBody>
          </p:sp>
          <p:sp>
            <p:nvSpPr>
              <p:cNvPr id="53" name="Line 47"/>
              <p:cNvSpPr>
                <a:spLocks noChangeShapeType="1"/>
              </p:cNvSpPr>
              <p:nvPr/>
            </p:nvSpPr>
            <p:spPr bwMode="auto">
              <a:xfrm flipV="1">
                <a:off x="3216" y="1584"/>
                <a:ext cx="0" cy="192"/>
              </a:xfrm>
              <a:prstGeom prst="line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756518" y="1117324"/>
          <a:ext cx="3809059" cy="2945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4" name="公式" r:id="rId4" imgW="1656715" imgH="1276350" progId="Equation.3">
                  <p:embed/>
                </p:oleObj>
              </mc:Choice>
              <mc:Fallback>
                <p:oleObj name="公式" r:id="rId4" imgW="1656715" imgH="1276350" progId="Equation.3">
                  <p:embed/>
                  <p:pic>
                    <p:nvPicPr>
                      <p:cNvPr id="0" name="图片 768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518" y="1117324"/>
                        <a:ext cx="3809059" cy="2945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3"/>
          <p:cNvGrpSpPr/>
          <p:nvPr/>
        </p:nvGrpSpPr>
        <p:grpSpPr bwMode="auto">
          <a:xfrm>
            <a:off x="5098846" y="1955317"/>
            <a:ext cx="3123429" cy="1934685"/>
            <a:chOff x="3360" y="1632"/>
            <a:chExt cx="1968" cy="1219"/>
          </a:xfrm>
        </p:grpSpPr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3360" y="2256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 flipV="1">
              <a:off x="3504" y="1632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 flipV="1">
              <a:off x="3840" y="1920"/>
              <a:ext cx="24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4080" y="19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4368" y="1920"/>
              <a:ext cx="288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3456" y="1776"/>
              <a:ext cx="528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0.5</a:t>
              </a:r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3744" y="2256"/>
              <a:ext cx="1152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1   2    3   4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7480" y="1617345"/>
            <a:ext cx="3834765" cy="115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rgbClr val="F46970"/>
                </a:solidFill>
                <a:latin typeface="Segoe Script" charset="0"/>
                <a:ea typeface="Migraffiti" charset="0"/>
              </a:rPr>
              <a:t>THANKS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699792" y="2921341"/>
            <a:ext cx="4179497" cy="658520"/>
            <a:chOff x="2411760" y="2842401"/>
            <a:chExt cx="4680520" cy="737461"/>
          </a:xfrm>
        </p:grpSpPr>
        <p:sp>
          <p:nvSpPr>
            <p:cNvPr id="3" name="矩形 2"/>
            <p:cNvSpPr/>
            <p:nvPr/>
          </p:nvSpPr>
          <p:spPr>
            <a:xfrm>
              <a:off x="2411760" y="2860403"/>
              <a:ext cx="701457" cy="701457"/>
            </a:xfrm>
            <a:prstGeom prst="rect">
              <a:avLst/>
            </a:prstGeom>
            <a:solidFill>
              <a:srgbClr val="F2A8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十字形 3"/>
            <p:cNvSpPr/>
            <p:nvPr/>
          </p:nvSpPr>
          <p:spPr>
            <a:xfrm>
              <a:off x="5003634" y="2851091"/>
              <a:ext cx="720080" cy="720080"/>
            </a:xfrm>
            <a:prstGeom prst="plus">
              <a:avLst/>
            </a:prstGeom>
            <a:solidFill>
              <a:srgbClr val="67D9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3689695" y="2842401"/>
              <a:ext cx="737461" cy="737461"/>
            </a:xfrm>
            <a:prstGeom prst="ellipse">
              <a:avLst/>
            </a:prstGeom>
            <a:solidFill>
              <a:srgbClr val="6BF2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>
              <a:off x="6300192" y="2869714"/>
              <a:ext cx="792088" cy="682834"/>
            </a:xfrm>
            <a:prstGeom prst="triangle">
              <a:avLst/>
            </a:prstGeom>
            <a:solidFill>
              <a:srgbClr val="FA9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8508" y="1923997"/>
            <a:ext cx="7884753" cy="994234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zh-CN" altLang="en-US" sz="4800" b="1" dirty="0">
                <a:ln w="0"/>
                <a:solidFill>
                  <a:srgbClr val="4C6968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造字工房悦黑体验版常规体" pitchFamily="50" charset="-122"/>
                <a:ea typeface="造字工房悦黑体验版常规体" pitchFamily="50" charset="-122"/>
              </a:rPr>
              <a:t>第二章  连续系统的时域分析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6567" y="1780016"/>
            <a:ext cx="7884753" cy="994234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4800" b="1" dirty="0">
                <a:solidFill>
                  <a:srgbClr val="AE620E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造字工房悦黑体验版常规体" pitchFamily="50" charset="-122"/>
                <a:ea typeface="造字工房悦黑体验版常规体" pitchFamily="50" charset="-122"/>
              </a:rPr>
              <a:t>2.4 </a:t>
            </a:r>
            <a:r>
              <a:rPr kumimoji="1" lang="zh-CN" altLang="en-US" sz="4800" b="1" dirty="0">
                <a:solidFill>
                  <a:srgbClr val="AE620E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造字工房悦黑体验版常规体" pitchFamily="50" charset="-122"/>
                <a:ea typeface="造字工房悦黑体验版常规体" pitchFamily="50" charset="-122"/>
              </a:rPr>
              <a:t>卷积积分的性质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8710" y="1060114"/>
            <a:ext cx="8350866" cy="3017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        </a:t>
            </a:r>
            <a:r>
              <a:rPr kumimoji="1" lang="zh-CN" altLang="en-US" sz="32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卷积积分是一种数学运算，它有许多重要的性质（或运算规则），灵活地运用它们能简化卷积运算。下面讨论均设卷积积分是收敛的（或存在的）。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04430" y="268222"/>
            <a:ext cx="5625377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一、卷积代数</a:t>
            </a:r>
          </a:p>
        </p:txBody>
      </p:sp>
      <p:sp>
        <p:nvSpPr>
          <p:cNvPr id="3" name="矩形 2"/>
          <p:cNvSpPr/>
          <p:nvPr/>
        </p:nvSpPr>
        <p:spPr>
          <a:xfrm>
            <a:off x="324577" y="1276085"/>
            <a:ext cx="8638827" cy="365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满足乘法的三律：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1" lang="en-US" altLang="zh-CN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1.  </a:t>
            </a:r>
            <a:r>
              <a:rPr kumimoji="1" lang="zh-CN" altLang="en-US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交换律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： </a:t>
            </a:r>
            <a:r>
              <a:rPr lang="en-US" altLang="zh-CN" sz="3200" dirty="0">
                <a:solidFill>
                  <a:srgbClr val="000000"/>
                </a:solidFill>
              </a:rPr>
              <a:t>f</a:t>
            </a:r>
            <a:r>
              <a:rPr lang="en-US" altLang="zh-CN" sz="3200" baseline="-25000" dirty="0">
                <a:solidFill>
                  <a:srgbClr val="000000"/>
                </a:solidFill>
              </a:rPr>
              <a:t>1</a:t>
            </a:r>
            <a:r>
              <a:rPr lang="en-US" altLang="zh-CN" sz="3200" dirty="0">
                <a:solidFill>
                  <a:srgbClr val="000000"/>
                </a:solidFill>
              </a:rPr>
              <a:t>(t)* f</a:t>
            </a:r>
            <a:r>
              <a:rPr lang="en-US" altLang="zh-CN" sz="3200" baseline="-25000" dirty="0">
                <a:solidFill>
                  <a:srgbClr val="000000"/>
                </a:solidFill>
              </a:rPr>
              <a:t>2</a:t>
            </a:r>
            <a:r>
              <a:rPr lang="en-US" altLang="zh-CN" sz="3200" dirty="0">
                <a:solidFill>
                  <a:srgbClr val="000000"/>
                </a:solidFill>
              </a:rPr>
              <a:t>(t) =f</a:t>
            </a:r>
            <a:r>
              <a:rPr lang="en-US" altLang="zh-CN" sz="3200" baseline="-25000" dirty="0">
                <a:solidFill>
                  <a:srgbClr val="000000"/>
                </a:solidFill>
              </a:rPr>
              <a:t>2</a:t>
            </a:r>
            <a:r>
              <a:rPr lang="en-US" altLang="zh-CN" sz="3200" dirty="0">
                <a:solidFill>
                  <a:srgbClr val="000000"/>
                </a:solidFill>
              </a:rPr>
              <a:t>(t)* f</a:t>
            </a:r>
            <a:r>
              <a:rPr lang="en-US" altLang="zh-CN" sz="3200" baseline="-25000" dirty="0">
                <a:solidFill>
                  <a:srgbClr val="000000"/>
                </a:solidFill>
              </a:rPr>
              <a:t>1</a:t>
            </a:r>
            <a:r>
              <a:rPr lang="en-US" altLang="zh-CN" sz="3200" dirty="0">
                <a:solidFill>
                  <a:srgbClr val="000000"/>
                </a:solidFill>
              </a:rPr>
              <a:t>(t)</a:t>
            </a:r>
          </a:p>
          <a:p>
            <a:pPr>
              <a:lnSpc>
                <a:spcPct val="150000"/>
              </a:lnSpc>
            </a:pPr>
            <a:r>
              <a:rPr kumimoji="1" lang="en-US" altLang="zh-CN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2.  </a:t>
            </a:r>
            <a:r>
              <a:rPr kumimoji="1" lang="zh-CN" altLang="en-US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分配律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： </a:t>
            </a:r>
            <a:r>
              <a:rPr lang="en-US" altLang="zh-CN" sz="3200" dirty="0">
                <a:solidFill>
                  <a:srgbClr val="000000"/>
                </a:solidFill>
              </a:rPr>
              <a:t>f</a:t>
            </a:r>
            <a:r>
              <a:rPr lang="en-US" altLang="zh-CN" sz="3200" baseline="-25000" dirty="0">
                <a:solidFill>
                  <a:srgbClr val="000000"/>
                </a:solidFill>
              </a:rPr>
              <a:t>1</a:t>
            </a:r>
            <a:r>
              <a:rPr lang="en-US" altLang="zh-CN" sz="3200" dirty="0">
                <a:solidFill>
                  <a:srgbClr val="000000"/>
                </a:solidFill>
              </a:rPr>
              <a:t>(t)*[ f</a:t>
            </a:r>
            <a:r>
              <a:rPr lang="en-US" altLang="zh-CN" sz="3200" baseline="-25000" dirty="0">
                <a:solidFill>
                  <a:srgbClr val="000000"/>
                </a:solidFill>
              </a:rPr>
              <a:t>2</a:t>
            </a:r>
            <a:r>
              <a:rPr lang="en-US" altLang="zh-CN" sz="3200" dirty="0">
                <a:solidFill>
                  <a:srgbClr val="000000"/>
                </a:solidFill>
              </a:rPr>
              <a:t>(t)+ f</a:t>
            </a:r>
            <a:r>
              <a:rPr lang="en-US" altLang="zh-CN" sz="3200" baseline="-25000" dirty="0">
                <a:solidFill>
                  <a:srgbClr val="000000"/>
                </a:solidFill>
              </a:rPr>
              <a:t>3</a:t>
            </a:r>
            <a:r>
              <a:rPr lang="en-US" altLang="zh-CN" sz="3200" dirty="0">
                <a:solidFill>
                  <a:srgbClr val="000000"/>
                </a:solidFill>
              </a:rPr>
              <a:t>(t)] =f</a:t>
            </a:r>
            <a:r>
              <a:rPr lang="en-US" altLang="zh-CN" sz="3200" baseline="-25000" dirty="0">
                <a:solidFill>
                  <a:srgbClr val="000000"/>
                </a:solidFill>
              </a:rPr>
              <a:t>1</a:t>
            </a:r>
            <a:r>
              <a:rPr lang="en-US" altLang="zh-CN" sz="3200" dirty="0">
                <a:solidFill>
                  <a:srgbClr val="000000"/>
                </a:solidFill>
              </a:rPr>
              <a:t>(t)* f</a:t>
            </a:r>
            <a:r>
              <a:rPr lang="en-US" altLang="zh-CN" sz="3200" baseline="-25000" dirty="0">
                <a:solidFill>
                  <a:srgbClr val="000000"/>
                </a:solidFill>
              </a:rPr>
              <a:t>2</a:t>
            </a:r>
            <a:r>
              <a:rPr lang="en-US" altLang="zh-CN" sz="3200" dirty="0">
                <a:solidFill>
                  <a:srgbClr val="000000"/>
                </a:solidFill>
              </a:rPr>
              <a:t>(t)+ f</a:t>
            </a:r>
            <a:r>
              <a:rPr lang="en-US" altLang="zh-CN" sz="3200" baseline="-25000" dirty="0">
                <a:solidFill>
                  <a:srgbClr val="000000"/>
                </a:solidFill>
              </a:rPr>
              <a:t>1</a:t>
            </a:r>
            <a:r>
              <a:rPr lang="en-US" altLang="zh-CN" sz="3200" dirty="0">
                <a:solidFill>
                  <a:srgbClr val="000000"/>
                </a:solidFill>
              </a:rPr>
              <a:t>(t)* f</a:t>
            </a:r>
            <a:r>
              <a:rPr lang="en-US" altLang="zh-CN" sz="3200" baseline="-25000" dirty="0">
                <a:solidFill>
                  <a:srgbClr val="000000"/>
                </a:solidFill>
              </a:rPr>
              <a:t>3</a:t>
            </a:r>
            <a:r>
              <a:rPr lang="en-US" altLang="zh-CN" sz="3200" dirty="0">
                <a:solidFill>
                  <a:srgbClr val="000000"/>
                </a:solidFill>
              </a:rPr>
              <a:t>(t) </a:t>
            </a:r>
            <a:endParaRPr lang="en-US" altLang="zh-CN" sz="2800" dirty="0" smtClean="0">
              <a:solidFill>
                <a:srgbClr val="000000"/>
              </a:solidFill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3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.  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结合律： </a:t>
            </a:r>
            <a:r>
              <a:rPr lang="en-US" altLang="zh-CN" sz="3200" dirty="0">
                <a:solidFill>
                  <a:srgbClr val="000000"/>
                </a:solidFill>
              </a:rPr>
              <a:t>[f</a:t>
            </a:r>
            <a:r>
              <a:rPr lang="en-US" altLang="zh-CN" sz="3200" baseline="-25000" dirty="0">
                <a:solidFill>
                  <a:srgbClr val="000000"/>
                </a:solidFill>
              </a:rPr>
              <a:t>1</a:t>
            </a:r>
            <a:r>
              <a:rPr lang="en-US" altLang="zh-CN" sz="3200" dirty="0">
                <a:solidFill>
                  <a:srgbClr val="000000"/>
                </a:solidFill>
              </a:rPr>
              <a:t>(t)* f</a:t>
            </a:r>
            <a:r>
              <a:rPr lang="en-US" altLang="zh-CN" sz="3200" baseline="-25000" dirty="0">
                <a:solidFill>
                  <a:srgbClr val="000000"/>
                </a:solidFill>
              </a:rPr>
              <a:t>2</a:t>
            </a:r>
            <a:r>
              <a:rPr lang="en-US" altLang="zh-CN" sz="3200" dirty="0">
                <a:solidFill>
                  <a:srgbClr val="000000"/>
                </a:solidFill>
              </a:rPr>
              <a:t>(t)]* f</a:t>
            </a:r>
            <a:r>
              <a:rPr lang="en-US" altLang="zh-CN" sz="3200" baseline="-25000" dirty="0">
                <a:solidFill>
                  <a:srgbClr val="000000"/>
                </a:solidFill>
              </a:rPr>
              <a:t>3</a:t>
            </a:r>
            <a:r>
              <a:rPr lang="en-US" altLang="zh-CN" sz="3200" dirty="0">
                <a:solidFill>
                  <a:srgbClr val="000000"/>
                </a:solidFill>
              </a:rPr>
              <a:t>(t)] =f</a:t>
            </a:r>
            <a:r>
              <a:rPr lang="en-US" altLang="zh-CN" sz="3200" baseline="-25000" dirty="0">
                <a:solidFill>
                  <a:srgbClr val="000000"/>
                </a:solidFill>
              </a:rPr>
              <a:t>1</a:t>
            </a:r>
            <a:r>
              <a:rPr lang="en-US" altLang="zh-CN" sz="3200" dirty="0">
                <a:solidFill>
                  <a:srgbClr val="000000"/>
                </a:solidFill>
              </a:rPr>
              <a:t>(t)*[ f</a:t>
            </a:r>
            <a:r>
              <a:rPr lang="en-US" altLang="zh-CN" sz="3200" baseline="-25000" dirty="0">
                <a:solidFill>
                  <a:srgbClr val="000000"/>
                </a:solidFill>
              </a:rPr>
              <a:t>2</a:t>
            </a:r>
            <a:r>
              <a:rPr lang="en-US" altLang="zh-CN" sz="3200" dirty="0">
                <a:solidFill>
                  <a:srgbClr val="000000"/>
                </a:solidFill>
              </a:rPr>
              <a:t>(t) * f</a:t>
            </a:r>
            <a:r>
              <a:rPr lang="en-US" altLang="zh-CN" sz="3200" baseline="-25000" dirty="0">
                <a:solidFill>
                  <a:srgbClr val="000000"/>
                </a:solidFill>
              </a:rPr>
              <a:t>3</a:t>
            </a:r>
            <a:r>
              <a:rPr lang="en-US" altLang="zh-CN" sz="3200" dirty="0">
                <a:solidFill>
                  <a:srgbClr val="000000"/>
                </a:solidFill>
              </a:rPr>
              <a:t>(t)]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12538" y="677465"/>
            <a:ext cx="2339682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 smtClean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(1)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交换律</a:t>
            </a:r>
          </a:p>
        </p:txBody>
      </p:sp>
      <p:sp>
        <p:nvSpPr>
          <p:cNvPr id="4" name="矩形 3"/>
          <p:cNvSpPr/>
          <p:nvPr/>
        </p:nvSpPr>
        <p:spPr>
          <a:xfrm>
            <a:off x="468557" y="1636036"/>
            <a:ext cx="7846934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 smtClean="0">
                <a:latin typeface="Adobe 黑体 Std R" pitchFamily="34" charset="-122"/>
                <a:ea typeface="Adobe 黑体 Std R" pitchFamily="34" charset="-122"/>
              </a:rPr>
              <a:t>          如</a:t>
            </a: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，输入和冲激响应的函数表达式互换位置，则零状态响应不变。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616807" y="721888"/>
          <a:ext cx="4342328" cy="63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7" name="公式" r:id="rId4" imgW="1312545" imgH="189865" progId="Equation.3">
                  <p:embed/>
                </p:oleObj>
              </mc:Choice>
              <mc:Fallback>
                <p:oleObj name="公式" r:id="rId4" imgW="1312545" imgH="18986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807" y="721888"/>
                        <a:ext cx="4342328" cy="6300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6"/>
          <p:cNvGrpSpPr/>
          <p:nvPr/>
        </p:nvGrpSpPr>
        <p:grpSpPr bwMode="auto">
          <a:xfrm>
            <a:off x="3639574" y="2677874"/>
            <a:ext cx="4480406" cy="685631"/>
            <a:chOff x="672" y="2544"/>
            <a:chExt cx="2823" cy="432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872" y="2544"/>
              <a:ext cx="480" cy="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200" y="2762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2352" y="2758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10" name="Object 10"/>
            <p:cNvGraphicFramePr>
              <a:graphicFrameLocks noChangeAspect="1"/>
            </p:cNvGraphicFramePr>
            <p:nvPr/>
          </p:nvGraphicFramePr>
          <p:xfrm>
            <a:off x="672" y="2592"/>
            <a:ext cx="471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78" name="公式" r:id="rId6" imgW="280670" imgH="180975" progId="Equation.3">
                    <p:embed/>
                  </p:oleObj>
                </mc:Choice>
                <mc:Fallback>
                  <p:oleObj name="公式" r:id="rId6" imgW="280670" imgH="180975" progId="Equation.3">
                    <p:embed/>
                    <p:pic>
                      <p:nvPicPr>
                        <p:cNvPr id="0" name="图片 789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2592"/>
                          <a:ext cx="471" cy="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1"/>
            <p:cNvGraphicFramePr>
              <a:graphicFrameLocks noChangeAspect="1"/>
            </p:cNvGraphicFramePr>
            <p:nvPr/>
          </p:nvGraphicFramePr>
          <p:xfrm>
            <a:off x="1872" y="2592"/>
            <a:ext cx="471" cy="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79" name="公式" r:id="rId8" imgW="280670" imgH="189865" progId="Equation.3">
                    <p:embed/>
                  </p:oleObj>
                </mc:Choice>
                <mc:Fallback>
                  <p:oleObj name="公式" r:id="rId8" imgW="280670" imgH="189865" progId="Equation.3">
                    <p:embed/>
                    <p:pic>
                      <p:nvPicPr>
                        <p:cNvPr id="0" name="图片 789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2592"/>
                          <a:ext cx="471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2"/>
            <p:cNvGraphicFramePr>
              <a:graphicFrameLocks noChangeAspect="1"/>
            </p:cNvGraphicFramePr>
            <p:nvPr/>
          </p:nvGraphicFramePr>
          <p:xfrm>
            <a:off x="3024" y="2592"/>
            <a:ext cx="471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80" name="公式" r:id="rId10" imgW="280670" imgH="180975" progId="Equation.3">
                    <p:embed/>
                  </p:oleObj>
                </mc:Choice>
                <mc:Fallback>
                  <p:oleObj name="公式" r:id="rId10" imgW="280670" imgH="180975" progId="Equation.3">
                    <p:embed/>
                    <p:pic>
                      <p:nvPicPr>
                        <p:cNvPr id="0" name="图片 789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2592"/>
                          <a:ext cx="471" cy="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3"/>
          <p:cNvGrpSpPr/>
          <p:nvPr/>
        </p:nvGrpSpPr>
        <p:grpSpPr bwMode="auto">
          <a:xfrm>
            <a:off x="3722897" y="3726953"/>
            <a:ext cx="4404226" cy="685631"/>
            <a:chOff x="720" y="3264"/>
            <a:chExt cx="2775" cy="43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872" y="3264"/>
              <a:ext cx="480" cy="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1200" y="3482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2352" y="3478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17" name="Object 17"/>
            <p:cNvGraphicFramePr>
              <a:graphicFrameLocks noChangeAspect="1"/>
            </p:cNvGraphicFramePr>
            <p:nvPr/>
          </p:nvGraphicFramePr>
          <p:xfrm>
            <a:off x="1881" y="3339"/>
            <a:ext cx="471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81" name="公式" r:id="rId12" imgW="280670" imgH="180975" progId="Equation.3">
                    <p:embed/>
                  </p:oleObj>
                </mc:Choice>
                <mc:Fallback>
                  <p:oleObj name="公式" r:id="rId12" imgW="280670" imgH="180975" progId="Equation.3">
                    <p:embed/>
                    <p:pic>
                      <p:nvPicPr>
                        <p:cNvPr id="0" name="图片 789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1" y="3339"/>
                          <a:ext cx="471" cy="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8"/>
            <p:cNvGraphicFramePr>
              <a:graphicFrameLocks noChangeAspect="1"/>
            </p:cNvGraphicFramePr>
            <p:nvPr/>
          </p:nvGraphicFramePr>
          <p:xfrm>
            <a:off x="720" y="3321"/>
            <a:ext cx="471" cy="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82" name="公式" r:id="rId14" imgW="280670" imgH="189865" progId="Equation.3">
                    <p:embed/>
                  </p:oleObj>
                </mc:Choice>
                <mc:Fallback>
                  <p:oleObj name="公式" r:id="rId14" imgW="280670" imgH="189865" progId="Equation.3">
                    <p:embed/>
                    <p:pic>
                      <p:nvPicPr>
                        <p:cNvPr id="0" name="图片 789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3321"/>
                          <a:ext cx="471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9"/>
            <p:cNvGraphicFramePr>
              <a:graphicFrameLocks noChangeAspect="1"/>
            </p:cNvGraphicFramePr>
            <p:nvPr/>
          </p:nvGraphicFramePr>
          <p:xfrm>
            <a:off x="3024" y="3312"/>
            <a:ext cx="471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83" name="公式" r:id="rId16" imgW="280670" imgH="180975" progId="Equation.3">
                    <p:embed/>
                  </p:oleObj>
                </mc:Choice>
                <mc:Fallback>
                  <p:oleObj name="公式" r:id="rId16" imgW="280670" imgH="180975" progId="Equation.3">
                    <p:embed/>
                    <p:pic>
                      <p:nvPicPr>
                        <p:cNvPr id="0" name="图片 789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3312"/>
                          <a:ext cx="471" cy="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548411" y="799259"/>
          <a:ext cx="6226263" cy="3667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3" name="公式" r:id="rId4" imgW="2018665" imgH="1231265" progId="Equation.3">
                  <p:embed/>
                </p:oleObj>
              </mc:Choice>
              <mc:Fallback>
                <p:oleObj name="公式" r:id="rId4" imgW="2018665" imgH="1231265" progId="Equation.3">
                  <p:embed/>
                  <p:pic>
                    <p:nvPicPr>
                      <p:cNvPr id="0" name="图片 798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8411" y="799259"/>
                        <a:ext cx="6226263" cy="36678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4528" y="772153"/>
            <a:ext cx="1218899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证：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6518" y="1780016"/>
            <a:ext cx="7884753" cy="994234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b="1" dirty="0">
                <a:solidFill>
                  <a:srgbClr val="AE620E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造字工房悦黑体验版常规体" pitchFamily="50" charset="-122"/>
                <a:ea typeface="造字工房悦黑体验版常规体" pitchFamily="50" charset="-122"/>
              </a:rPr>
              <a:t>2.1 </a:t>
            </a:r>
            <a:r>
              <a:rPr kumimoji="1" lang="zh-CN" altLang="en-US" b="1" dirty="0">
                <a:solidFill>
                  <a:srgbClr val="AE620E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造字工房悦黑体验版常规体" pitchFamily="50" charset="-122"/>
                <a:ea typeface="造字工房悦黑体验版常规体" pitchFamily="50" charset="-122"/>
              </a:rPr>
              <a:t>微分方程式的建立与求解</a:t>
            </a:r>
            <a:endParaRPr lang="zh-CN" altLang="en-US" b="1" dirty="0">
              <a:solidFill>
                <a:srgbClr val="AE620E"/>
              </a:solidFill>
              <a:effectLst>
                <a:reflection blurRad="6350" stA="50000" endA="300" endPos="50000" dist="60007" dir="5400000" sy="-100000" algn="bl" rotWithShape="0"/>
              </a:effectLst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18422" y="556183"/>
            <a:ext cx="2666342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(2)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分配律</a:t>
            </a: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923147" y="1165632"/>
          <a:ext cx="6932488" cy="579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5" name="公式" r:id="rId4" imgW="2670810" imgH="208280" progId="Equation.3">
                  <p:embed/>
                </p:oleObj>
              </mc:Choice>
              <mc:Fallback>
                <p:oleObj name="公式" r:id="rId4" imgW="2670810" imgH="208280" progId="Equation.3">
                  <p:embed/>
                  <p:pic>
                    <p:nvPicPr>
                      <p:cNvPr id="0" name="图片 594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147" y="1165632"/>
                        <a:ext cx="6932488" cy="579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923147" y="1851263"/>
            <a:ext cx="5865952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利用卷积的定义比较容易得到</a:t>
            </a:r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337852" y="2307193"/>
          <a:ext cx="8760837" cy="2056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6" name="公式" r:id="rId6" imgW="3576320" imgH="769620" progId="Equation.3">
                  <p:embed/>
                </p:oleObj>
              </mc:Choice>
              <mc:Fallback>
                <p:oleObj name="公式" r:id="rId6" imgW="3576320" imgH="769620" progId="Equation.3">
                  <p:embed/>
                  <p:pic>
                    <p:nvPicPr>
                      <p:cNvPr id="0" name="图片 594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52" y="2307193"/>
                        <a:ext cx="8760837" cy="20568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77248" y="4258535"/>
            <a:ext cx="3351972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</a:rPr>
              <a:t>两个子系统并联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6" grpId="0" bldLvl="0" animBg="1"/>
      <p:bldP spid="18" grpId="0" bldLvl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/>
          <p:nvPr/>
        </p:nvGrpSpPr>
        <p:grpSpPr bwMode="auto">
          <a:xfrm>
            <a:off x="1730110" y="3521578"/>
            <a:ext cx="3961422" cy="761812"/>
            <a:chOff x="1008" y="960"/>
            <a:chExt cx="2014" cy="384"/>
          </a:xfrm>
        </p:grpSpPr>
        <p:sp>
          <p:nvSpPr>
            <p:cNvPr id="7" name="Line 3"/>
            <p:cNvSpPr>
              <a:spLocks noChangeShapeType="1"/>
            </p:cNvSpPr>
            <p:nvPr/>
          </p:nvSpPr>
          <p:spPr bwMode="auto">
            <a:xfrm>
              <a:off x="1008" y="120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440" y="1056"/>
              <a:ext cx="100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9" name="Object 5"/>
            <p:cNvGraphicFramePr>
              <a:graphicFrameLocks noChangeAspect="1"/>
            </p:cNvGraphicFramePr>
            <p:nvPr/>
          </p:nvGraphicFramePr>
          <p:xfrm>
            <a:off x="1440" y="1056"/>
            <a:ext cx="1022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73" name="公式" r:id="rId4" imgW="733425" imgH="208280" progId="Equation.3">
                    <p:embed/>
                  </p:oleObj>
                </mc:Choice>
                <mc:Fallback>
                  <p:oleObj name="公式" r:id="rId4" imgW="733425" imgH="208280" progId="Equation.3">
                    <p:embed/>
                    <p:pic>
                      <p:nvPicPr>
                        <p:cNvPr id="0" name="图片 810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1056"/>
                          <a:ext cx="1022" cy="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6"/>
            <p:cNvGraphicFramePr>
              <a:graphicFrameLocks noChangeAspect="1"/>
            </p:cNvGraphicFramePr>
            <p:nvPr/>
          </p:nvGraphicFramePr>
          <p:xfrm>
            <a:off x="2731" y="1104"/>
            <a:ext cx="291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74" name="公式" r:id="rId6" imgW="280670" imgH="189865" progId="Equation.3">
                    <p:embed/>
                  </p:oleObj>
                </mc:Choice>
                <mc:Fallback>
                  <p:oleObj name="公式" r:id="rId6" imgW="280670" imgH="189865" progId="Equation.3">
                    <p:embed/>
                    <p:pic>
                      <p:nvPicPr>
                        <p:cNvPr id="0" name="图片 810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1" y="1104"/>
                          <a:ext cx="291" cy="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7"/>
            <p:cNvGraphicFramePr>
              <a:graphicFrameLocks noChangeAspect="1"/>
            </p:cNvGraphicFramePr>
            <p:nvPr/>
          </p:nvGraphicFramePr>
          <p:xfrm>
            <a:off x="1056" y="960"/>
            <a:ext cx="280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75" name="公式" r:id="rId8" imgW="262255" imgH="189865" progId="Equation.3">
                    <p:embed/>
                  </p:oleObj>
                </mc:Choice>
                <mc:Fallback>
                  <p:oleObj name="公式" r:id="rId8" imgW="262255" imgH="189865" progId="Equation.3">
                    <p:embed/>
                    <p:pic>
                      <p:nvPicPr>
                        <p:cNvPr id="0" name="图片 810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960"/>
                          <a:ext cx="280" cy="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2448" y="120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9"/>
          <p:cNvGrpSpPr/>
          <p:nvPr/>
        </p:nvGrpSpPr>
        <p:grpSpPr bwMode="auto">
          <a:xfrm>
            <a:off x="1044479" y="931418"/>
            <a:ext cx="7161032" cy="2133073"/>
            <a:chOff x="960" y="3168"/>
            <a:chExt cx="3777" cy="935"/>
          </a:xfrm>
        </p:grpSpPr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960" y="364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1344" y="336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1344" y="336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1344" y="388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1632" y="3216"/>
              <a:ext cx="52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19" name="Object 15"/>
            <p:cNvGraphicFramePr>
              <a:graphicFrameLocks noChangeAspect="1"/>
            </p:cNvGraphicFramePr>
            <p:nvPr/>
          </p:nvGraphicFramePr>
          <p:xfrm>
            <a:off x="1680" y="3216"/>
            <a:ext cx="437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76" name="公式" r:id="rId10" imgW="316865" imgH="208280" progId="Equation.3">
                    <p:embed/>
                  </p:oleObj>
                </mc:Choice>
                <mc:Fallback>
                  <p:oleObj name="公式" r:id="rId10" imgW="316865" imgH="208280" progId="Equation.3">
                    <p:embed/>
                    <p:pic>
                      <p:nvPicPr>
                        <p:cNvPr id="0" name="图片 810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3216"/>
                          <a:ext cx="437" cy="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1632" y="3744"/>
              <a:ext cx="52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21" name="Object 17"/>
            <p:cNvGraphicFramePr>
              <a:graphicFrameLocks noChangeAspect="1"/>
            </p:cNvGraphicFramePr>
            <p:nvPr/>
          </p:nvGraphicFramePr>
          <p:xfrm>
            <a:off x="1680" y="3744"/>
            <a:ext cx="451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77" name="公式" r:id="rId12" imgW="325755" imgH="208280" progId="Equation.3">
                    <p:embed/>
                  </p:oleObj>
                </mc:Choice>
                <mc:Fallback>
                  <p:oleObj name="公式" r:id="rId12" imgW="325755" imgH="208280" progId="Equation.3">
                    <p:embed/>
                    <p:pic>
                      <p:nvPicPr>
                        <p:cNvPr id="0" name="图片 810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3744"/>
                          <a:ext cx="451" cy="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18"/>
            <p:cNvGraphicFramePr>
              <a:graphicFrameLocks noChangeAspect="1"/>
            </p:cNvGraphicFramePr>
            <p:nvPr/>
          </p:nvGraphicFramePr>
          <p:xfrm>
            <a:off x="960" y="3408"/>
            <a:ext cx="280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78" name="公式" r:id="rId14" imgW="262255" imgH="189865" progId="Equation.3">
                    <p:embed/>
                  </p:oleObj>
                </mc:Choice>
                <mc:Fallback>
                  <p:oleObj name="公式" r:id="rId14" imgW="262255" imgH="189865" progId="Equation.3">
                    <p:embed/>
                    <p:pic>
                      <p:nvPicPr>
                        <p:cNvPr id="0" name="图片 810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3408"/>
                          <a:ext cx="280" cy="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3" name="Group 19"/>
            <p:cNvGrpSpPr/>
            <p:nvPr/>
          </p:nvGrpSpPr>
          <p:grpSpPr bwMode="auto">
            <a:xfrm>
              <a:off x="2448" y="3504"/>
              <a:ext cx="624" cy="288"/>
              <a:chOff x="4272" y="2352"/>
              <a:chExt cx="624" cy="288"/>
            </a:xfrm>
          </p:grpSpPr>
          <p:sp>
            <p:nvSpPr>
              <p:cNvPr id="33" name="Oval 20"/>
              <p:cNvSpPr>
                <a:spLocks noChangeArrowheads="1"/>
              </p:cNvSpPr>
              <p:nvPr/>
            </p:nvSpPr>
            <p:spPr bwMode="auto">
              <a:xfrm>
                <a:off x="4272" y="2352"/>
                <a:ext cx="336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Line 21"/>
              <p:cNvSpPr>
                <a:spLocks noChangeShapeType="1"/>
              </p:cNvSpPr>
              <p:nvPr/>
            </p:nvSpPr>
            <p:spPr bwMode="auto">
              <a:xfrm>
                <a:off x="4608" y="249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35" name="Object 22"/>
              <p:cNvGraphicFramePr>
                <a:graphicFrameLocks noChangeAspect="1"/>
              </p:cNvGraphicFramePr>
              <p:nvPr/>
            </p:nvGraphicFramePr>
            <p:xfrm>
              <a:off x="4341" y="2352"/>
              <a:ext cx="283" cy="2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5079" name="公式" r:id="rId16" imgW="280670" imgH="244475" progId="Equation.3">
                      <p:embed/>
                    </p:oleObj>
                  </mc:Choice>
                  <mc:Fallback>
                    <p:oleObj name="公式" r:id="rId16" imgW="280670" imgH="244475" progId="Equation.3">
                      <p:embed/>
                      <p:pic>
                        <p:nvPicPr>
                          <p:cNvPr id="0" name="图片 8104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41" y="2352"/>
                            <a:ext cx="283" cy="24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2160" y="336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2448" y="33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2592" y="336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2160" y="388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2400" y="38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V="1">
              <a:off x="2592" y="379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/>
          </p:nvGraphicFramePr>
          <p:xfrm>
            <a:off x="3120" y="3552"/>
            <a:ext cx="1617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80" name="公式" r:id="rId18" imgW="1530350" imgH="208280" progId="Equation.3">
                    <p:embed/>
                  </p:oleObj>
                </mc:Choice>
                <mc:Fallback>
                  <p:oleObj name="公式" r:id="rId18" imgW="1530350" imgH="208280" progId="Equation.3">
                    <p:embed/>
                    <p:pic>
                      <p:nvPicPr>
                        <p:cNvPr id="0" name="图片 810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3552"/>
                          <a:ext cx="1617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/>
          </p:nvGraphicFramePr>
          <p:xfrm>
            <a:off x="2256" y="3168"/>
            <a:ext cx="688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81" name="公式" r:id="rId20" imgW="652145" imgH="208280" progId="Equation.3">
                    <p:embed/>
                  </p:oleObj>
                </mc:Choice>
                <mc:Fallback>
                  <p:oleObj name="公式" r:id="rId20" imgW="652145" imgH="208280" progId="Equation.3">
                    <p:embed/>
                    <p:pic>
                      <p:nvPicPr>
                        <p:cNvPr id="0" name="图片 810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3168"/>
                          <a:ext cx="688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/>
          </p:nvGraphicFramePr>
          <p:xfrm>
            <a:off x="2256" y="3888"/>
            <a:ext cx="700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82" name="公式" r:id="rId22" imgW="661035" imgH="208280" progId="Equation.3">
                    <p:embed/>
                  </p:oleObj>
                </mc:Choice>
                <mc:Fallback>
                  <p:oleObj name="公式" r:id="rId22" imgW="661035" imgH="208280" progId="Equation.3">
                    <p:embed/>
                    <p:pic>
                      <p:nvPicPr>
                        <p:cNvPr id="0" name="图片 810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3888"/>
                          <a:ext cx="700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4281" y="1780016"/>
            <a:ext cx="8608474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两次卷积运算是二重积分，变换积分次序可得。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731198" y="1018923"/>
          <a:ext cx="7575268" cy="60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81" name="公式" r:id="rId4" imgW="68275200" imgH="5486400" progId="Equation.3">
                  <p:embed/>
                </p:oleObj>
              </mc:Choice>
              <mc:Fallback>
                <p:oleObj name="公式" r:id="rId4" imgW="68275200" imgH="5486400" progId="Equation.3">
                  <p:embed/>
                  <p:pic>
                    <p:nvPicPr>
                      <p:cNvPr id="0" name="图片 820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198" y="1018923"/>
                        <a:ext cx="7575268" cy="60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86759" y="513952"/>
            <a:ext cx="2133073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(3)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结合律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8216" y="2425143"/>
            <a:ext cx="4418509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</a:rPr>
              <a:t>两个子系统级联</a:t>
            </a:r>
          </a:p>
        </p:txBody>
      </p:sp>
      <p:grpSp>
        <p:nvGrpSpPr>
          <p:cNvPr id="9" name="Group 6"/>
          <p:cNvGrpSpPr/>
          <p:nvPr/>
        </p:nvGrpSpPr>
        <p:grpSpPr bwMode="auto">
          <a:xfrm>
            <a:off x="1829477" y="3170771"/>
            <a:ext cx="4113784" cy="685631"/>
            <a:chOff x="1008" y="1440"/>
            <a:chExt cx="2211" cy="336"/>
          </a:xfrm>
        </p:grpSpPr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1008" y="163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graphicFrame>
          <p:nvGraphicFramePr>
            <p:cNvPr id="11" name="Object 8"/>
            <p:cNvGraphicFramePr>
              <a:graphicFrameLocks noChangeAspect="1"/>
            </p:cNvGraphicFramePr>
            <p:nvPr/>
          </p:nvGraphicFramePr>
          <p:xfrm>
            <a:off x="2208" y="1488"/>
            <a:ext cx="451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82" name="公式" r:id="rId6" imgW="325755" imgH="208280" progId="Equation.3">
                    <p:embed/>
                  </p:oleObj>
                </mc:Choice>
                <mc:Fallback>
                  <p:oleObj name="公式" r:id="rId6" imgW="325755" imgH="208280" progId="Equation.3">
                    <p:embed/>
                    <p:pic>
                      <p:nvPicPr>
                        <p:cNvPr id="0" name="图片 820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1488"/>
                          <a:ext cx="451" cy="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160" y="1488"/>
              <a:ext cx="52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872" y="163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graphicFrame>
          <p:nvGraphicFramePr>
            <p:cNvPr id="14" name="Object 11"/>
            <p:cNvGraphicFramePr>
              <a:graphicFrameLocks noChangeAspect="1"/>
            </p:cNvGraphicFramePr>
            <p:nvPr/>
          </p:nvGraphicFramePr>
          <p:xfrm>
            <a:off x="2928" y="1536"/>
            <a:ext cx="291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83" name="公式" r:id="rId8" imgW="280670" imgH="189865" progId="Equation.3">
                    <p:embed/>
                  </p:oleObj>
                </mc:Choice>
                <mc:Fallback>
                  <p:oleObj name="公式" r:id="rId8" imgW="280670" imgH="189865" progId="Equation.3">
                    <p:embed/>
                    <p:pic>
                      <p:nvPicPr>
                        <p:cNvPr id="0" name="图片 820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1536"/>
                          <a:ext cx="291" cy="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688" y="163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graphicFrame>
          <p:nvGraphicFramePr>
            <p:cNvPr id="16" name="Object 13"/>
            <p:cNvGraphicFramePr>
              <a:graphicFrameLocks noChangeAspect="1"/>
            </p:cNvGraphicFramePr>
            <p:nvPr/>
          </p:nvGraphicFramePr>
          <p:xfrm>
            <a:off x="1008" y="1440"/>
            <a:ext cx="280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84" name="公式" r:id="rId10" imgW="262255" imgH="189865" progId="Equation.3">
                    <p:embed/>
                  </p:oleObj>
                </mc:Choice>
                <mc:Fallback>
                  <p:oleObj name="公式" r:id="rId10" imgW="262255" imgH="189865" progId="Equation.3">
                    <p:embed/>
                    <p:pic>
                      <p:nvPicPr>
                        <p:cNvPr id="0" name="图片 820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1440"/>
                          <a:ext cx="280" cy="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4"/>
            <p:cNvGraphicFramePr>
              <a:graphicFrameLocks noChangeAspect="1"/>
            </p:cNvGraphicFramePr>
            <p:nvPr/>
          </p:nvGraphicFramePr>
          <p:xfrm>
            <a:off x="1392" y="1488"/>
            <a:ext cx="436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85" name="公式" r:id="rId12" imgW="316865" imgH="208280" progId="Equation.3">
                    <p:embed/>
                  </p:oleObj>
                </mc:Choice>
                <mc:Fallback>
                  <p:oleObj name="公式" r:id="rId12" imgW="316865" imgH="208280" progId="Equation.3">
                    <p:embed/>
                    <p:pic>
                      <p:nvPicPr>
                        <p:cNvPr id="0" name="图片 820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488"/>
                          <a:ext cx="436" cy="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1344" y="1488"/>
              <a:ext cx="52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</p:grpSp>
      <p:grpSp>
        <p:nvGrpSpPr>
          <p:cNvPr id="19" name="Group 16"/>
          <p:cNvGrpSpPr/>
          <p:nvPr/>
        </p:nvGrpSpPr>
        <p:grpSpPr bwMode="auto">
          <a:xfrm>
            <a:off x="1981840" y="4161127"/>
            <a:ext cx="3504335" cy="685631"/>
            <a:chOff x="1008" y="2016"/>
            <a:chExt cx="1923" cy="336"/>
          </a:xfrm>
        </p:grpSpPr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1344" y="2064"/>
              <a:ext cx="1056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graphicFrame>
          <p:nvGraphicFramePr>
            <p:cNvPr id="21" name="Object 18"/>
            <p:cNvGraphicFramePr>
              <a:graphicFrameLocks noChangeAspect="1"/>
            </p:cNvGraphicFramePr>
            <p:nvPr/>
          </p:nvGraphicFramePr>
          <p:xfrm>
            <a:off x="1392" y="2064"/>
            <a:ext cx="989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86" name="公式" r:id="rId14" imgW="715010" imgH="208280" progId="Equation.3">
                    <p:embed/>
                  </p:oleObj>
                </mc:Choice>
                <mc:Fallback>
                  <p:oleObj name="公式" r:id="rId14" imgW="715010" imgH="208280" progId="Equation.3">
                    <p:embed/>
                    <p:pic>
                      <p:nvPicPr>
                        <p:cNvPr id="0" name="图片 820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2064"/>
                          <a:ext cx="989" cy="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19"/>
            <p:cNvGraphicFramePr>
              <a:graphicFrameLocks noChangeAspect="1"/>
            </p:cNvGraphicFramePr>
            <p:nvPr/>
          </p:nvGraphicFramePr>
          <p:xfrm>
            <a:off x="1056" y="2016"/>
            <a:ext cx="280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87" name="公式" r:id="rId16" imgW="262255" imgH="189865" progId="Equation.3">
                    <p:embed/>
                  </p:oleObj>
                </mc:Choice>
                <mc:Fallback>
                  <p:oleObj name="公式" r:id="rId16" imgW="262255" imgH="189865" progId="Equation.3">
                    <p:embed/>
                    <p:pic>
                      <p:nvPicPr>
                        <p:cNvPr id="0" name="图片 820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016"/>
                          <a:ext cx="280" cy="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100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2400" y="22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graphicFrame>
          <p:nvGraphicFramePr>
            <p:cNvPr id="25" name="Object 22"/>
            <p:cNvGraphicFramePr>
              <a:graphicFrameLocks noChangeAspect="1"/>
            </p:cNvGraphicFramePr>
            <p:nvPr/>
          </p:nvGraphicFramePr>
          <p:xfrm>
            <a:off x="2640" y="2112"/>
            <a:ext cx="291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88" name="公式" r:id="rId18" imgW="280670" imgH="189865" progId="Equation.3">
                    <p:embed/>
                  </p:oleObj>
                </mc:Choice>
                <mc:Fallback>
                  <p:oleObj name="公式" r:id="rId18" imgW="280670" imgH="189865" progId="Equation.3">
                    <p:embed/>
                    <p:pic>
                      <p:nvPicPr>
                        <p:cNvPr id="0" name="图片 820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2112"/>
                          <a:ext cx="291" cy="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04430" y="268222"/>
            <a:ext cx="5625377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二、奇异函数的卷积特性</a:t>
            </a:r>
          </a:p>
        </p:txBody>
      </p:sp>
      <p:sp>
        <p:nvSpPr>
          <p:cNvPr id="3" name="矩形 2"/>
          <p:cNvSpPr/>
          <p:nvPr/>
        </p:nvSpPr>
        <p:spPr>
          <a:xfrm>
            <a:off x="682980" y="1258948"/>
            <a:ext cx="7343003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由第二章第三节，任意信号的分解，记为</a:t>
            </a: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476420" y="2571909"/>
          <a:ext cx="6064341" cy="841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9" name="Equation" r:id="rId4" imgW="2218055" imgH="316865" progId="Equation.DSMT4">
                  <p:embed/>
                </p:oleObj>
              </mc:Choice>
              <mc:Fallback>
                <p:oleObj name="Equation" r:id="rId4" imgW="2218055" imgH="31686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420" y="2571909"/>
                        <a:ext cx="6064341" cy="841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86256" y="1995987"/>
            <a:ext cx="8002968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即：任意函数       </a:t>
            </a:r>
            <a:r>
              <a:rPr kumimoji="1" lang="zh-CN" altLang="en-US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与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单位冲激函数      </a:t>
            </a:r>
            <a:r>
              <a:rPr kumimoji="1" lang="zh-CN" altLang="en-US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 的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卷积仍为该函数本身</a:t>
            </a:r>
            <a:r>
              <a:rPr kumimoji="1" lang="zh-CN" altLang="en-US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。 </a:t>
            </a:r>
            <a:endParaRPr kumimoji="1" lang="zh-CN" altLang="en-US" sz="2800" dirty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40547" y="484192"/>
            <a:ext cx="56946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1.f(t)*δ(t)=δ(t)*f(t) = f(t)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6504" y="1007283"/>
            <a:ext cx="8940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证：</a:t>
            </a: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1260450" y="992397"/>
          <a:ext cx="4872422" cy="685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7" name="Equation" r:id="rId4" imgW="2349500" imgH="330200" progId="Equation.DSMT4">
                  <p:embed/>
                </p:oleObj>
              </mc:Choice>
              <mc:Fallback>
                <p:oleObj name="Equation" r:id="rId4" imgW="2349500" imgH="330200" progId="Equation.DSMT4">
                  <p:embed/>
                  <p:pic>
                    <p:nvPicPr>
                      <p:cNvPr id="0" name="图片 840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50" y="992397"/>
                        <a:ext cx="4872422" cy="685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4"/>
          <p:cNvGraphicFramePr>
            <a:graphicFrameLocks noChangeAspect="1"/>
          </p:cNvGraphicFramePr>
          <p:nvPr/>
        </p:nvGraphicFramePr>
        <p:xfrm>
          <a:off x="800887" y="3147831"/>
          <a:ext cx="7373704" cy="837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8" name="Equation" r:id="rId6" imgW="2860675" imgH="316865" progId="Equation.DSMT4">
                  <p:embed/>
                </p:oleObj>
              </mc:Choice>
              <mc:Fallback>
                <p:oleObj name="Equation" r:id="rId6" imgW="2860675" imgH="316865" progId="Equation.DSMT4">
                  <p:embed/>
                  <p:pic>
                    <p:nvPicPr>
                      <p:cNvPr id="0" name="图片 840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887" y="3147831"/>
                        <a:ext cx="7373704" cy="8379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6"/>
          <p:cNvGraphicFramePr>
            <a:graphicFrameLocks noChangeAspect="1"/>
          </p:cNvGraphicFramePr>
          <p:nvPr/>
        </p:nvGraphicFramePr>
        <p:xfrm>
          <a:off x="2658016" y="1992029"/>
          <a:ext cx="715785" cy="480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9" name="Equation" r:id="rId8" imgW="289560" imgH="189865" progId="Equation.DSMT4">
                  <p:embed/>
                </p:oleObj>
              </mc:Choice>
              <mc:Fallback>
                <p:oleObj name="Equation" r:id="rId8" imgW="289560" imgH="189865" progId="Equation.DSMT4">
                  <p:embed/>
                  <p:pic>
                    <p:nvPicPr>
                      <p:cNvPr id="0" name="图片 840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8016" y="1992029"/>
                        <a:ext cx="715785" cy="4808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7"/>
          <p:cNvGraphicFramePr>
            <a:graphicFrameLocks noChangeAspect="1"/>
          </p:cNvGraphicFramePr>
          <p:nvPr/>
        </p:nvGraphicFramePr>
        <p:xfrm>
          <a:off x="5753595" y="2026996"/>
          <a:ext cx="685631" cy="477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0" name="公式" r:id="rId10" imgW="280670" imgH="189865" progId="Equation.3">
                  <p:embed/>
                </p:oleObj>
              </mc:Choice>
              <mc:Fallback>
                <p:oleObj name="公式" r:id="rId10" imgW="280670" imgH="189865" progId="Equation.3">
                  <p:embed/>
                  <p:pic>
                    <p:nvPicPr>
                      <p:cNvPr id="0" name="图片 84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595" y="2026996"/>
                        <a:ext cx="685631" cy="477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 autoUpdateAnimBg="0"/>
      <p:bldP spid="7" grpId="0" bldLvl="0" animBg="1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40547" y="484192"/>
            <a:ext cx="56946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1.f(t)*δ(t)=δ(t)*f(t) = f(t)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6504" y="1007283"/>
            <a:ext cx="8940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证：</a:t>
            </a: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1260450" y="992397"/>
          <a:ext cx="4872422" cy="685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5" name="Equation" r:id="rId4" imgW="2349500" imgH="330200" progId="Equation.DSMT4">
                  <p:embed/>
                </p:oleObj>
              </mc:Choice>
              <mc:Fallback>
                <p:oleObj name="Equation" r:id="rId4" imgW="2349500" imgH="330200" progId="Equation.DSMT4">
                  <p:embed/>
                  <p:pic>
                    <p:nvPicPr>
                      <p:cNvPr id="0" name="图片 850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50" y="992397"/>
                        <a:ext cx="4872422" cy="685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540547" y="1995511"/>
            <a:ext cx="5865952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即：</a:t>
            </a:r>
          </a:p>
        </p:txBody>
      </p:sp>
      <p:graphicFrame>
        <p:nvGraphicFramePr>
          <p:cNvPr id="13" name="Object 19"/>
          <p:cNvGraphicFramePr>
            <a:graphicFrameLocks noChangeAspect="1"/>
          </p:cNvGraphicFramePr>
          <p:nvPr/>
        </p:nvGraphicFramePr>
        <p:xfrm>
          <a:off x="1381715" y="1914241"/>
          <a:ext cx="4183617" cy="685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6" name="Equation" r:id="rId6" imgW="1448435" imgH="217170" progId="Equation.DSMT4">
                  <p:embed/>
                </p:oleObj>
              </mc:Choice>
              <mc:Fallback>
                <p:oleObj name="Equation" r:id="rId6" imgW="1448435" imgH="217170" progId="Equation.DSMT4">
                  <p:embed/>
                  <p:pic>
                    <p:nvPicPr>
                      <p:cNvPr id="0" name="图片 850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715" y="1914241"/>
                        <a:ext cx="4183617" cy="685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438462" y="2715889"/>
            <a:ext cx="83037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即：任意函数       </a:t>
            </a:r>
            <a:r>
              <a:rPr kumimoji="1" lang="zh-CN" altLang="en-US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 与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延迟冲激函数              </a:t>
            </a:r>
            <a:r>
              <a:rPr kumimoji="1" lang="zh-CN" altLang="en-US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的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卷积只是把该函数         </a:t>
            </a:r>
            <a:r>
              <a:rPr kumimoji="1" lang="zh-CN" altLang="en-US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延迟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了时间     ，而其波形不变。此性质称为冲激函数的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重现性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。</a:t>
            </a:r>
          </a:p>
        </p:txBody>
      </p:sp>
      <p:graphicFrame>
        <p:nvGraphicFramePr>
          <p:cNvPr id="15" name="Object 21"/>
          <p:cNvGraphicFramePr>
            <a:graphicFrameLocks noChangeAspect="1"/>
          </p:cNvGraphicFramePr>
          <p:nvPr/>
        </p:nvGraphicFramePr>
        <p:xfrm>
          <a:off x="2653867" y="2715889"/>
          <a:ext cx="715785" cy="480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7" name="Equation" r:id="rId8" imgW="289560" imgH="189865" progId="Equation.DSMT4">
                  <p:embed/>
                </p:oleObj>
              </mc:Choice>
              <mc:Fallback>
                <p:oleObj name="Equation" r:id="rId8" imgW="289560" imgH="189865" progId="Equation.DSMT4">
                  <p:embed/>
                  <p:pic>
                    <p:nvPicPr>
                      <p:cNvPr id="0" name="图片 850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3867" y="2715889"/>
                        <a:ext cx="715785" cy="4808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2"/>
          <p:cNvGraphicFramePr>
            <a:graphicFrameLocks noChangeAspect="1"/>
          </p:cNvGraphicFramePr>
          <p:nvPr/>
        </p:nvGraphicFramePr>
        <p:xfrm>
          <a:off x="5867824" y="2715889"/>
          <a:ext cx="1255403" cy="477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8" name="公式" r:id="rId10" imgW="506730" imgH="189865" progId="Equation.3">
                  <p:embed/>
                </p:oleObj>
              </mc:Choice>
              <mc:Fallback>
                <p:oleObj name="公式" r:id="rId10" imgW="506730" imgH="189865" progId="Equation.3">
                  <p:embed/>
                  <p:pic>
                    <p:nvPicPr>
                      <p:cNvPr id="0" name="图片 850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824" y="2715889"/>
                        <a:ext cx="1255403" cy="477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3"/>
          <p:cNvGraphicFramePr>
            <a:graphicFrameLocks noChangeAspect="1"/>
          </p:cNvGraphicFramePr>
          <p:nvPr/>
        </p:nvGraphicFramePr>
        <p:xfrm>
          <a:off x="2268313" y="3167769"/>
          <a:ext cx="714199" cy="480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9" name="Equation" r:id="rId12" imgW="289560" imgH="189865" progId="Equation.DSMT4">
                  <p:embed/>
                </p:oleObj>
              </mc:Choice>
              <mc:Fallback>
                <p:oleObj name="Equation" r:id="rId12" imgW="289560" imgH="189865" progId="Equation.DSMT4">
                  <p:embed/>
                  <p:pic>
                    <p:nvPicPr>
                      <p:cNvPr id="0" name="图片 850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313" y="3167769"/>
                        <a:ext cx="714199" cy="4808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4"/>
          <p:cNvGraphicFramePr>
            <a:graphicFrameLocks noChangeAspect="1"/>
          </p:cNvGraphicFramePr>
          <p:nvPr/>
        </p:nvGraphicFramePr>
        <p:xfrm>
          <a:off x="4824476" y="3169355"/>
          <a:ext cx="295202" cy="477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0" name="公式" r:id="rId14" imgW="117475" imgH="189865" progId="Equation.3">
                  <p:embed/>
                </p:oleObj>
              </mc:Choice>
              <mc:Fallback>
                <p:oleObj name="公式" r:id="rId14" imgW="117475" imgH="189865" progId="Equation.3">
                  <p:embed/>
                  <p:pic>
                    <p:nvPicPr>
                      <p:cNvPr id="0" name="图片 850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76" y="3169355"/>
                        <a:ext cx="295202" cy="477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6"/>
          <p:cNvGraphicFramePr>
            <a:graphicFrameLocks noChangeAspect="1"/>
          </p:cNvGraphicFramePr>
          <p:nvPr/>
        </p:nvGraphicFramePr>
        <p:xfrm>
          <a:off x="3132196" y="4086854"/>
          <a:ext cx="4342328" cy="676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1" name="Equation" r:id="rId16" imgW="2120900" imgH="330200" progId="Equation.3">
                  <p:embed/>
                </p:oleObj>
              </mc:Choice>
              <mc:Fallback>
                <p:oleObj name="Equation" r:id="rId16" imgW="2120900" imgH="330200" progId="Equation.3">
                  <p:embed/>
                  <p:pic>
                    <p:nvPicPr>
                      <p:cNvPr id="0" name="图片 850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96" y="4086854"/>
                        <a:ext cx="4342328" cy="6761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988012" y="4135261"/>
            <a:ext cx="1933575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200" b="1" dirty="0">
                <a:solidFill>
                  <a:srgbClr val="3333CC"/>
                </a:solidFill>
                <a:latin typeface="Times New Roman" pitchFamily="18" charset="0"/>
              </a:rPr>
              <a:t>2. f(t)*</a:t>
            </a:r>
            <a:r>
              <a:rPr kumimoji="1" lang="en-US" altLang="zh-CN" sz="3200" b="1" i="1" dirty="0">
                <a:solidFill>
                  <a:srgbClr val="3333CC"/>
                </a:solidFill>
                <a:latin typeface="Times New Roman" pitchFamily="18" charset="0"/>
              </a:rPr>
              <a:t>ε</a:t>
            </a:r>
            <a:r>
              <a:rPr kumimoji="1" lang="en-US" altLang="zh-CN" sz="3200" b="1" dirty="0">
                <a:solidFill>
                  <a:srgbClr val="3333CC"/>
                </a:solidFill>
                <a:latin typeface="Times New Roman" pitchFamily="18" charset="0"/>
              </a:rPr>
              <a:t>(t)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4" grpId="0" bldLvl="0" animBg="1"/>
      <p:bldP spid="21" grpId="0" bldLvl="0" animBg="1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4528" y="541030"/>
            <a:ext cx="7541938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冲激函数三个常用性质小结：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06747" y="1218726"/>
            <a:ext cx="3732878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.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筛选性：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抽样性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86322" y="2044677"/>
            <a:ext cx="2666342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.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加权性：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06747" y="2814424"/>
            <a:ext cx="3656697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dirty="0">
                <a:latin typeface="Adobe 黑体 Std R" pitchFamily="34" charset="-122"/>
                <a:ea typeface="Adobe 黑体 Std R" pitchFamily="34" charset="-122"/>
              </a:rPr>
              <a:t>3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.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重现性：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(“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照相”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)</a:t>
            </a: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4333199" y="2823838"/>
          <a:ext cx="4183617" cy="685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5" name="Equation" r:id="rId4" imgW="1448435" imgH="217170" progId="Equation.DSMT4">
                  <p:embed/>
                </p:oleObj>
              </mc:Choice>
              <mc:Fallback>
                <p:oleObj name="Equation" r:id="rId4" imgW="1448435" imgH="217170" progId="Equation.DSMT4">
                  <p:embed/>
                  <p:pic>
                    <p:nvPicPr>
                      <p:cNvPr id="0" name="图片 860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199" y="2823838"/>
                        <a:ext cx="4183617" cy="685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2412293" y="2037639"/>
          <a:ext cx="4319413" cy="611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6" name="Equation" r:id="rId6" imgW="1675130" imgH="217170" progId="Equation.DSMT4">
                  <p:embed/>
                </p:oleObj>
              </mc:Choice>
              <mc:Fallback>
                <p:oleObj name="Equation" r:id="rId6" imgW="1675130" imgH="217170" progId="Equation.DSMT4">
                  <p:embed/>
                  <p:pic>
                    <p:nvPicPr>
                      <p:cNvPr id="0" name="图片 860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2293" y="2037639"/>
                        <a:ext cx="4319413" cy="6113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3924088" y="970261"/>
          <a:ext cx="3023588" cy="1020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7" name="Equation" r:id="rId8" imgW="1412240" imgH="434340" progId="Equation.DSMT4">
                  <p:embed/>
                </p:oleObj>
              </mc:Choice>
              <mc:Fallback>
                <p:oleObj name="Equation" r:id="rId8" imgW="1412240" imgH="434340" progId="Equation.DSMT4">
                  <p:embed/>
                  <p:pic>
                    <p:nvPicPr>
                      <p:cNvPr id="0" name="图片 860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088" y="970261"/>
                        <a:ext cx="3023588" cy="10200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/>
        </p:nvGraphicFramePr>
        <p:xfrm>
          <a:off x="2988215" y="3372074"/>
          <a:ext cx="4463394" cy="1153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8" name="Equation" r:id="rId10" imgW="1847215" imgH="434340" progId="Equation.DSMT4">
                  <p:embed/>
                </p:oleObj>
              </mc:Choice>
              <mc:Fallback>
                <p:oleObj name="Equation" r:id="rId10" imgW="1847215" imgH="434340" progId="Equation.DSMT4">
                  <p:embed/>
                  <p:pic>
                    <p:nvPicPr>
                      <p:cNvPr id="0" name="图片 860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8215" y="3372074"/>
                        <a:ext cx="4463394" cy="1153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067228" y="3651762"/>
            <a:ext cx="2285436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dirty="0">
                <a:latin typeface="Adobe 黑体 Std R" pitchFamily="34" charset="-122"/>
                <a:ea typeface="Adobe 黑体 Std R" pitchFamily="34" charset="-122"/>
              </a:rPr>
              <a:t>写详细，为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13" grpId="0" bldLvl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791533" y="556183"/>
          <a:ext cx="7637114" cy="587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9" name="公式" r:id="rId4" imgW="2526030" imgH="208280" progId="Equation.3">
                  <p:embed/>
                </p:oleObj>
              </mc:Choice>
              <mc:Fallback>
                <p:oleObj name="公式" r:id="rId4" imgW="2526030" imgH="208280" progId="Equation.3">
                  <p:embed/>
                  <p:pic>
                    <p:nvPicPr>
                      <p:cNvPr id="0" name="图片 870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33" y="556183"/>
                        <a:ext cx="7637114" cy="5874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3"/>
          <p:cNvGrpSpPr/>
          <p:nvPr/>
        </p:nvGrpSpPr>
        <p:grpSpPr bwMode="auto">
          <a:xfrm>
            <a:off x="1067665" y="1170963"/>
            <a:ext cx="6932488" cy="1660115"/>
            <a:chOff x="912" y="2976"/>
            <a:chExt cx="4368" cy="1046"/>
          </a:xfrm>
        </p:grpSpPr>
        <p:grpSp>
          <p:nvGrpSpPr>
            <p:cNvPr id="7" name="Group 4"/>
            <p:cNvGrpSpPr/>
            <p:nvPr/>
          </p:nvGrpSpPr>
          <p:grpSpPr bwMode="auto">
            <a:xfrm>
              <a:off x="912" y="2976"/>
              <a:ext cx="4368" cy="1046"/>
              <a:chOff x="912" y="2976"/>
              <a:chExt cx="4368" cy="1046"/>
            </a:xfrm>
          </p:grpSpPr>
          <p:sp>
            <p:nvSpPr>
              <p:cNvPr id="9" name="Text Box 5"/>
              <p:cNvSpPr txBox="1">
                <a:spLocks noChangeArrowheads="1"/>
              </p:cNvSpPr>
              <p:nvPr/>
            </p:nvSpPr>
            <p:spPr bwMode="auto">
              <a:xfrm>
                <a:off x="2928" y="3696"/>
                <a:ext cx="432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en-US" altLang="zh-CN" sz="2800">
                    <a:solidFill>
                      <a:srgbClr val="000000"/>
                    </a:solidFill>
                    <a:latin typeface="Adobe 黑体 Std R" pitchFamily="34" charset="-122"/>
                    <a:ea typeface="Adobe 黑体 Std R" pitchFamily="34" charset="-122"/>
                  </a:rPr>
                  <a:t>-2</a:t>
                </a:r>
              </a:p>
            </p:txBody>
          </p:sp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auto">
              <a:xfrm>
                <a:off x="4464" y="3696"/>
                <a:ext cx="480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en-US" altLang="zh-CN" sz="2800">
                    <a:solidFill>
                      <a:srgbClr val="000000"/>
                    </a:solidFill>
                    <a:latin typeface="Adobe 黑体 Std R" pitchFamily="34" charset="-122"/>
                    <a:ea typeface="Adobe 黑体 Std R" pitchFamily="34" charset="-122"/>
                  </a:rPr>
                  <a:t>2</a:t>
                </a:r>
              </a:p>
            </p:txBody>
          </p:sp>
          <p:grpSp>
            <p:nvGrpSpPr>
              <p:cNvPr id="11" name="Group 7"/>
              <p:cNvGrpSpPr/>
              <p:nvPr/>
            </p:nvGrpSpPr>
            <p:grpSpPr bwMode="auto">
              <a:xfrm>
                <a:off x="912" y="2976"/>
                <a:ext cx="4128" cy="1046"/>
                <a:chOff x="912" y="2976"/>
                <a:chExt cx="4128" cy="1046"/>
              </a:xfrm>
            </p:grpSpPr>
            <p:sp>
              <p:nvSpPr>
                <p:cNvPr id="14" name="Line 8"/>
                <p:cNvSpPr>
                  <a:spLocks noChangeShapeType="1"/>
                </p:cNvSpPr>
                <p:nvPr/>
              </p:nvSpPr>
              <p:spPr bwMode="auto">
                <a:xfrm>
                  <a:off x="912" y="3696"/>
                  <a:ext cx="13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>
                    <a:solidFill>
                      <a:srgbClr val="000000"/>
                    </a:solidFill>
                    <a:latin typeface="Adobe 黑体 Std R" pitchFamily="34" charset="-122"/>
                    <a:ea typeface="Adobe 黑体 Std R" pitchFamily="34" charset="-122"/>
                  </a:endParaRPr>
                </a:p>
              </p:txBody>
            </p:sp>
            <p:sp>
              <p:nvSpPr>
                <p:cNvPr id="1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296" y="3072"/>
                  <a:ext cx="0" cy="8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>
                    <a:solidFill>
                      <a:srgbClr val="000000"/>
                    </a:solidFill>
                    <a:latin typeface="Adobe 黑体 Std R" pitchFamily="34" charset="-122"/>
                    <a:ea typeface="Adobe 黑体 Std R" pitchFamily="34" charset="-122"/>
                  </a:endParaRPr>
                </a:p>
              </p:txBody>
            </p:sp>
            <p:sp>
              <p:nvSpPr>
                <p:cNvPr id="16" name="Line 10"/>
                <p:cNvSpPr>
                  <a:spLocks noChangeShapeType="1"/>
                </p:cNvSpPr>
                <p:nvPr/>
              </p:nvSpPr>
              <p:spPr bwMode="auto">
                <a:xfrm>
                  <a:off x="1296" y="3312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>
                    <a:solidFill>
                      <a:srgbClr val="000000"/>
                    </a:solidFill>
                    <a:latin typeface="Adobe 黑体 Std R" pitchFamily="34" charset="-122"/>
                    <a:ea typeface="Adobe 黑体 Std R" pitchFamily="34" charset="-122"/>
                  </a:endParaRPr>
                </a:p>
              </p:txBody>
            </p:sp>
            <p:sp>
              <p:nvSpPr>
                <p:cNvPr id="17" name="Line 11"/>
                <p:cNvSpPr>
                  <a:spLocks noChangeShapeType="1"/>
                </p:cNvSpPr>
                <p:nvPr/>
              </p:nvSpPr>
              <p:spPr bwMode="auto">
                <a:xfrm>
                  <a:off x="1680" y="3312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>
                    <a:solidFill>
                      <a:srgbClr val="000000"/>
                    </a:solidFill>
                    <a:latin typeface="Adobe 黑体 Std R" pitchFamily="34" charset="-122"/>
                    <a:ea typeface="Adobe 黑体 Std R" pitchFamily="34" charset="-122"/>
                  </a:endParaRPr>
                </a:p>
              </p:txBody>
            </p:sp>
            <p:sp>
              <p:nvSpPr>
                <p:cNvPr id="1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584" y="3648"/>
                  <a:ext cx="336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kumimoji="1" lang="en-US" altLang="zh-CN" sz="2800">
                      <a:solidFill>
                        <a:srgbClr val="000000"/>
                      </a:solidFill>
                      <a:latin typeface="Adobe 黑体 Std R" pitchFamily="34" charset="-122"/>
                      <a:ea typeface="Adobe 黑体 Std R" pitchFamily="34" charset="-122"/>
                    </a:rPr>
                    <a:t>1</a:t>
                  </a:r>
                </a:p>
              </p:txBody>
            </p:sp>
            <p:sp>
              <p:nvSpPr>
                <p:cNvPr id="1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960" y="3120"/>
                  <a:ext cx="384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kumimoji="1" lang="en-US" altLang="zh-CN" sz="2800" dirty="0">
                      <a:solidFill>
                        <a:srgbClr val="000000"/>
                      </a:solidFill>
                      <a:latin typeface="Adobe 黑体 Std R" pitchFamily="34" charset="-122"/>
                      <a:ea typeface="Adobe 黑体 Std R" pitchFamily="34" charset="-122"/>
                    </a:rPr>
                    <a:t>A</a:t>
                  </a:r>
                </a:p>
              </p:txBody>
            </p:sp>
            <p:graphicFrame>
              <p:nvGraphicFramePr>
                <p:cNvPr id="20" name="Object 14"/>
                <p:cNvGraphicFramePr>
                  <a:graphicFrameLocks noChangeAspect="1"/>
                </p:cNvGraphicFramePr>
                <p:nvPr/>
              </p:nvGraphicFramePr>
              <p:xfrm>
                <a:off x="1344" y="3024"/>
                <a:ext cx="280" cy="20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1170" name="公式" r:id="rId6" imgW="262255" imgH="189865" progId="Equation.3">
                        <p:embed/>
                      </p:oleObj>
                    </mc:Choice>
                    <mc:Fallback>
                      <p:oleObj name="公式" r:id="rId6" imgW="262255" imgH="189865" progId="Equation.3">
                        <p:embed/>
                        <p:pic>
                          <p:nvPicPr>
                            <p:cNvPr id="0" name="图片 8709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44" y="3024"/>
                              <a:ext cx="280" cy="20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1" name="Line 15"/>
                <p:cNvSpPr>
                  <a:spLocks noChangeShapeType="1"/>
                </p:cNvSpPr>
                <p:nvPr/>
              </p:nvSpPr>
              <p:spPr bwMode="auto">
                <a:xfrm>
                  <a:off x="2928" y="3696"/>
                  <a:ext cx="20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>
                    <a:solidFill>
                      <a:srgbClr val="000000"/>
                    </a:solidFill>
                    <a:latin typeface="Adobe 黑体 Std R" pitchFamily="34" charset="-122"/>
                    <a:ea typeface="Adobe 黑体 Std R" pitchFamily="34" charset="-122"/>
                  </a:endParaRPr>
                </a:p>
              </p:txBody>
            </p:sp>
            <p:sp>
              <p:nvSpPr>
                <p:cNvPr id="22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3792" y="3024"/>
                  <a:ext cx="0" cy="8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>
                    <a:solidFill>
                      <a:srgbClr val="000000"/>
                    </a:solidFill>
                    <a:latin typeface="Adobe 黑体 Std R" pitchFamily="34" charset="-122"/>
                    <a:ea typeface="Adobe 黑体 Std R" pitchFamily="34" charset="-122"/>
                  </a:endParaRPr>
                </a:p>
              </p:txBody>
            </p:sp>
            <p:sp>
              <p:nvSpPr>
                <p:cNvPr id="2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3024" y="3312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>
                    <a:solidFill>
                      <a:srgbClr val="000000"/>
                    </a:solidFill>
                    <a:latin typeface="Adobe 黑体 Std R" pitchFamily="34" charset="-122"/>
                    <a:ea typeface="Adobe 黑体 Std R" pitchFamily="34" charset="-122"/>
                  </a:endParaRPr>
                </a:p>
              </p:txBody>
            </p:sp>
            <p:sp>
              <p:nvSpPr>
                <p:cNvPr id="2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4560" y="3312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800">
                    <a:solidFill>
                      <a:srgbClr val="000000"/>
                    </a:solidFill>
                    <a:latin typeface="Adobe 黑体 Std R" pitchFamily="34" charset="-122"/>
                    <a:ea typeface="Adobe 黑体 Std R" pitchFamily="34" charset="-122"/>
                  </a:endParaRPr>
                </a:p>
              </p:txBody>
            </p:sp>
            <p:sp>
              <p:nvSpPr>
                <p:cNvPr id="2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792" y="3696"/>
                  <a:ext cx="227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kumimoji="1" lang="en-US" altLang="zh-CN" sz="2800">
                      <a:solidFill>
                        <a:srgbClr val="000000"/>
                      </a:solidFill>
                      <a:latin typeface="Adobe 黑体 Std R" pitchFamily="34" charset="-122"/>
                      <a:ea typeface="Adobe 黑体 Std R" pitchFamily="34" charset="-122"/>
                    </a:rPr>
                    <a:t>0</a:t>
                  </a:r>
                </a:p>
              </p:txBody>
            </p:sp>
            <p:graphicFrame>
              <p:nvGraphicFramePr>
                <p:cNvPr id="26" name="Object 20"/>
                <p:cNvGraphicFramePr>
                  <a:graphicFrameLocks noChangeAspect="1"/>
                </p:cNvGraphicFramePr>
                <p:nvPr/>
              </p:nvGraphicFramePr>
              <p:xfrm>
                <a:off x="3840" y="2976"/>
                <a:ext cx="280" cy="20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1171" name="公式" r:id="rId8" imgW="262255" imgH="189865" progId="Equation.3">
                        <p:embed/>
                      </p:oleObj>
                    </mc:Choice>
                    <mc:Fallback>
                      <p:oleObj name="公式" r:id="rId8" imgW="262255" imgH="189865" progId="Equation.3">
                        <p:embed/>
                        <p:pic>
                          <p:nvPicPr>
                            <p:cNvPr id="0" name="图片 8709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40" y="2976"/>
                              <a:ext cx="280" cy="20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024" y="3168"/>
                  <a:ext cx="480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kumimoji="1" lang="en-US" altLang="zh-CN" sz="2800">
                      <a:solidFill>
                        <a:srgbClr val="000000"/>
                      </a:solidFill>
                      <a:latin typeface="Adobe 黑体 Std R" pitchFamily="34" charset="-122"/>
                      <a:ea typeface="Adobe 黑体 Std R" pitchFamily="34" charset="-122"/>
                    </a:rPr>
                    <a:t>(1)</a:t>
                  </a:r>
                </a:p>
              </p:txBody>
            </p:sp>
            <p:sp>
              <p:nvSpPr>
                <p:cNvPr id="2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560" y="3168"/>
                  <a:ext cx="480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kumimoji="1" lang="en-US" altLang="zh-CN" sz="2800">
                      <a:solidFill>
                        <a:srgbClr val="000000"/>
                      </a:solidFill>
                      <a:latin typeface="Adobe 黑体 Std R" pitchFamily="34" charset="-122"/>
                      <a:ea typeface="Adobe 黑体 Std R" pitchFamily="34" charset="-122"/>
                    </a:rPr>
                    <a:t>(1)</a:t>
                  </a:r>
                </a:p>
              </p:txBody>
            </p:sp>
            <p:sp>
              <p:nvSpPr>
                <p:cNvPr id="2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160" y="3696"/>
                  <a:ext cx="528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kumimoji="1" lang="en-US" altLang="zh-CN" sz="2800">
                      <a:solidFill>
                        <a:srgbClr val="000000"/>
                      </a:solidFill>
                      <a:latin typeface="Adobe 黑体 Std R" pitchFamily="34" charset="-122"/>
                      <a:ea typeface="Adobe 黑体 Std R" pitchFamily="34" charset="-122"/>
                    </a:rPr>
                    <a:t>t</a:t>
                  </a:r>
                </a:p>
              </p:txBody>
            </p:sp>
          </p:grpSp>
          <p:sp>
            <p:nvSpPr>
              <p:cNvPr id="12" name="Text Box 24"/>
              <p:cNvSpPr txBox="1">
                <a:spLocks noChangeArrowheads="1"/>
              </p:cNvSpPr>
              <p:nvPr/>
            </p:nvSpPr>
            <p:spPr bwMode="auto">
              <a:xfrm>
                <a:off x="4848" y="3648"/>
                <a:ext cx="432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kumimoji="1" lang="en-US" altLang="zh-CN" sz="2800">
                    <a:solidFill>
                      <a:srgbClr val="000000"/>
                    </a:solidFill>
                    <a:latin typeface="Adobe 黑体 Std R" pitchFamily="34" charset="-122"/>
                    <a:ea typeface="Adobe 黑体 Std R" pitchFamily="34" charset="-122"/>
                  </a:rPr>
                  <a:t>t</a:t>
                </a:r>
              </a:p>
            </p:txBody>
          </p:sp>
          <p:sp>
            <p:nvSpPr>
              <p:cNvPr id="13" name="Line 25"/>
              <p:cNvSpPr>
                <a:spLocks noChangeShapeType="1"/>
              </p:cNvSpPr>
              <p:nvPr/>
            </p:nvSpPr>
            <p:spPr bwMode="auto">
              <a:xfrm>
                <a:off x="1296" y="331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endParaRPr>
              </a:p>
            </p:txBody>
          </p:sp>
        </p:grpSp>
        <p:sp>
          <p:nvSpPr>
            <p:cNvPr id="8" name="Text Box 26"/>
            <p:cNvSpPr txBox="1">
              <a:spLocks noChangeArrowheads="1"/>
            </p:cNvSpPr>
            <p:nvPr/>
          </p:nvSpPr>
          <p:spPr bwMode="auto">
            <a:xfrm>
              <a:off x="1065" y="3667"/>
              <a:ext cx="227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0</a:t>
              </a:r>
            </a:p>
          </p:txBody>
        </p:sp>
      </p:grpSp>
      <p:grpSp>
        <p:nvGrpSpPr>
          <p:cNvPr id="30" name="Group 27"/>
          <p:cNvGrpSpPr/>
          <p:nvPr/>
        </p:nvGrpSpPr>
        <p:grpSpPr bwMode="auto">
          <a:xfrm>
            <a:off x="3445153" y="2875327"/>
            <a:ext cx="4494690" cy="1736296"/>
            <a:chOff x="1296" y="960"/>
            <a:chExt cx="2832" cy="1094"/>
          </a:xfrm>
        </p:grpSpPr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1296" y="1680"/>
              <a:ext cx="2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 flipV="1">
              <a:off x="2352" y="100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 flipV="1">
              <a:off x="1584" y="1296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 flipV="1">
              <a:off x="3120" y="1296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2352" y="1680"/>
              <a:ext cx="227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0</a:t>
              </a:r>
            </a:p>
          </p:txBody>
        </p:sp>
        <p:graphicFrame>
          <p:nvGraphicFramePr>
            <p:cNvPr id="36" name="Object 33"/>
            <p:cNvGraphicFramePr>
              <a:graphicFrameLocks noChangeAspect="1"/>
            </p:cNvGraphicFramePr>
            <p:nvPr/>
          </p:nvGraphicFramePr>
          <p:xfrm>
            <a:off x="2400" y="960"/>
            <a:ext cx="635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172" name="公式" r:id="rId10" imgW="606425" imgH="189865" progId="Equation.3">
                    <p:embed/>
                  </p:oleObj>
                </mc:Choice>
                <mc:Fallback>
                  <p:oleObj name="公式" r:id="rId10" imgW="606425" imgH="189865" progId="Equation.3">
                    <p:embed/>
                    <p:pic>
                      <p:nvPicPr>
                        <p:cNvPr id="0" name="图片 870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960"/>
                          <a:ext cx="635" cy="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Line 34"/>
            <p:cNvSpPr>
              <a:spLocks noChangeShapeType="1"/>
            </p:cNvSpPr>
            <p:nvPr/>
          </p:nvSpPr>
          <p:spPr bwMode="auto">
            <a:xfrm flipV="1">
              <a:off x="3456" y="1296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 flipV="1">
              <a:off x="1920" y="1296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1584" y="1296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3120" y="1296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41" name="Text Box 38"/>
            <p:cNvSpPr txBox="1">
              <a:spLocks noChangeArrowheads="1"/>
            </p:cNvSpPr>
            <p:nvPr/>
          </p:nvSpPr>
          <p:spPr bwMode="auto">
            <a:xfrm>
              <a:off x="3024" y="1728"/>
              <a:ext cx="43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2</a:t>
              </a:r>
            </a:p>
          </p:txBody>
        </p:sp>
        <p:sp>
          <p:nvSpPr>
            <p:cNvPr id="42" name="Text Box 39"/>
            <p:cNvSpPr txBox="1">
              <a:spLocks noChangeArrowheads="1"/>
            </p:cNvSpPr>
            <p:nvPr/>
          </p:nvSpPr>
          <p:spPr bwMode="auto">
            <a:xfrm>
              <a:off x="3360" y="1728"/>
              <a:ext cx="43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3</a:t>
              </a:r>
            </a:p>
          </p:txBody>
        </p:sp>
        <p:sp>
          <p:nvSpPr>
            <p:cNvPr id="43" name="Text Box 40"/>
            <p:cNvSpPr txBox="1">
              <a:spLocks noChangeArrowheads="1"/>
            </p:cNvSpPr>
            <p:nvPr/>
          </p:nvSpPr>
          <p:spPr bwMode="auto">
            <a:xfrm>
              <a:off x="1776" y="1728"/>
              <a:ext cx="62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-1</a:t>
              </a:r>
            </a:p>
          </p:txBody>
        </p:sp>
        <p:sp>
          <p:nvSpPr>
            <p:cNvPr id="44" name="Text Box 41"/>
            <p:cNvSpPr txBox="1">
              <a:spLocks noChangeArrowheads="1"/>
            </p:cNvSpPr>
            <p:nvPr/>
          </p:nvSpPr>
          <p:spPr bwMode="auto">
            <a:xfrm>
              <a:off x="1392" y="1728"/>
              <a:ext cx="528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-2</a:t>
              </a:r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2304" y="129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46" name="Text Box 43"/>
            <p:cNvSpPr txBox="1">
              <a:spLocks noChangeArrowheads="1"/>
            </p:cNvSpPr>
            <p:nvPr/>
          </p:nvSpPr>
          <p:spPr bwMode="auto">
            <a:xfrm>
              <a:off x="2400" y="1152"/>
              <a:ext cx="43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A</a:t>
              </a:r>
            </a:p>
          </p:txBody>
        </p:sp>
        <p:sp>
          <p:nvSpPr>
            <p:cNvPr id="47" name="Text Box 44"/>
            <p:cNvSpPr txBox="1">
              <a:spLocks noChangeArrowheads="1"/>
            </p:cNvSpPr>
            <p:nvPr/>
          </p:nvSpPr>
          <p:spPr bwMode="auto">
            <a:xfrm>
              <a:off x="3696" y="1728"/>
              <a:ext cx="43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solidFill>
                    <a:srgbClr val="000000"/>
                  </a:solidFill>
                  <a:latin typeface="Adobe 黑体 Std R" pitchFamily="34" charset="-122"/>
                  <a:ea typeface="Adobe 黑体 Std R" pitchFamily="34" charset="-122"/>
                </a:rPr>
                <a:t>t</a:t>
              </a:r>
            </a:p>
          </p:txBody>
        </p:sp>
      </p:grpSp>
      <p:sp>
        <p:nvSpPr>
          <p:cNvPr id="48" name="Text Box 45"/>
          <p:cNvSpPr txBox="1">
            <a:spLocks noChangeArrowheads="1"/>
          </p:cNvSpPr>
          <p:nvPr/>
        </p:nvSpPr>
        <p:spPr bwMode="auto">
          <a:xfrm>
            <a:off x="382035" y="3198484"/>
            <a:ext cx="3199610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解：这类题只需要画图即可。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2440" y="340212"/>
            <a:ext cx="6623101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三、卷积的时移特性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828508" y="1413478"/>
            <a:ext cx="9286240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若 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f(t) = 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(t)* 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，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则 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 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–t</a:t>
            </a:r>
            <a:r>
              <a:rPr kumimoji="1" lang="en-US" altLang="zh-CN" sz="2800" baseline="-25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)* 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 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–t</a:t>
            </a:r>
            <a:r>
              <a:rPr kumimoji="1" lang="en-US" altLang="zh-CN" sz="2800" baseline="-25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 = 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 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–t</a:t>
            </a:r>
            <a:r>
              <a:rPr kumimoji="1" lang="en-US" altLang="zh-CN" sz="2800" baseline="-25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1 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–t</a:t>
            </a:r>
            <a:r>
              <a:rPr kumimoji="1" lang="en-US" altLang="zh-CN" sz="2800" baseline="-25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)* 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 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           = 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(t)* 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 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–t</a:t>
            </a:r>
            <a:r>
              <a:rPr kumimoji="1" lang="en-US" altLang="zh-CN" sz="2800" baseline="-25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1 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–t</a:t>
            </a:r>
            <a:r>
              <a:rPr kumimoji="1" lang="en-US" altLang="zh-CN" sz="2800" baseline="-25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 = f(t 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–t</a:t>
            </a:r>
            <a:r>
              <a:rPr kumimoji="1" lang="en-US" altLang="zh-CN" sz="2800" baseline="-25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1 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–t</a:t>
            </a:r>
            <a:r>
              <a:rPr kumimoji="1" lang="en-US" altLang="zh-CN" sz="2800" baseline="-25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uiExpand="1" build="p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2440" y="340212"/>
            <a:ext cx="6623101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3600" dirty="0">
                <a:latin typeface="Adobe 黑体 Std R" pitchFamily="34" charset="-122"/>
                <a:ea typeface="Adobe 黑体 Std R" pitchFamily="34" charset="-122"/>
              </a:rPr>
              <a:t>三、卷积的时移特性</a:t>
            </a:r>
          </a:p>
        </p:txBody>
      </p:sp>
      <p:graphicFrame>
        <p:nvGraphicFramePr>
          <p:cNvPr id="18" name="Object 9"/>
          <p:cNvGraphicFramePr>
            <a:graphicFrameLocks noChangeAspect="1"/>
          </p:cNvGraphicFramePr>
          <p:nvPr/>
        </p:nvGraphicFramePr>
        <p:xfrm>
          <a:off x="6889004" y="924145"/>
          <a:ext cx="2133073" cy="1917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9" name="VISIO" r:id="rId4" imgW="1124585" imgH="1010285" progId="Visio.Drawing.5">
                  <p:embed/>
                </p:oleObj>
              </mc:Choice>
              <mc:Fallback>
                <p:oleObj name="VISIO" r:id="rId4" imgW="1124585" imgH="1010285" progId="Visio.Drawing.5">
                  <p:embed/>
                  <p:pic>
                    <p:nvPicPr>
                      <p:cNvPr id="0" name="图片 89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004" y="924145"/>
                        <a:ext cx="2133073" cy="1917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37683" y="1882758"/>
            <a:ext cx="89408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解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：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628039" y="1868474"/>
            <a:ext cx="4556588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aseline="-25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(t) =</a:t>
            </a:r>
            <a:r>
              <a:rPr kumimoji="1" lang="en-US" altLang="zh-CN" sz="2800" i="1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ε</a:t>
            </a:r>
            <a:r>
              <a:rPr kumimoji="1" lang="en-US" altLang="zh-CN" sz="2800" baseline="30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(t) –</a:t>
            </a:r>
            <a:r>
              <a:rPr kumimoji="1" lang="en-US" altLang="zh-CN" sz="2800" i="1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ε</a:t>
            </a:r>
            <a:r>
              <a:rPr kumimoji="1" lang="en-US" altLang="zh-CN" sz="2800" baseline="30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(t –2)   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18589" y="2554104"/>
            <a:ext cx="869950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(t)* 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(t)= </a:t>
            </a:r>
            <a:r>
              <a:rPr kumimoji="1" lang="en-US" altLang="zh-CN" sz="2800" i="1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ε</a:t>
            </a:r>
            <a:r>
              <a:rPr kumimoji="1" lang="en-US" altLang="zh-CN" sz="2800" baseline="30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(t) *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 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–</a:t>
            </a:r>
            <a:r>
              <a:rPr kumimoji="1" lang="en-US" altLang="zh-CN" sz="2800" i="1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ε</a:t>
            </a:r>
            <a:r>
              <a:rPr kumimoji="1" lang="en-US" altLang="zh-CN" sz="2800" baseline="30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(t –2) *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</a:t>
            </a:r>
            <a:r>
              <a:rPr kumimoji="1" lang="en-US" altLang="zh-CN" sz="2800" dirty="0">
                <a:solidFill>
                  <a:srgbClr val="3333CC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942408" y="3163554"/>
            <a:ext cx="397002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i="1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ε</a:t>
            </a:r>
            <a:r>
              <a:rPr kumimoji="1" lang="en-US" altLang="zh-CN" sz="2800" baseline="30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(t) *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(t)=</a:t>
            </a:r>
            <a:r>
              <a:rPr kumimoji="1" lang="en-US" altLang="zh-CN" sz="2800" dirty="0" err="1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</a:t>
            </a:r>
            <a:r>
              <a:rPr kumimoji="1" lang="en-US" altLang="zh-CN" sz="2800" i="1" dirty="0" err="1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ε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 (t)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180596" y="1335205"/>
            <a:ext cx="8823960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solidFill>
                  <a:srgbClr val="3333CC"/>
                </a:solidFill>
                <a:latin typeface="Adobe 黑体 Std R" pitchFamily="34" charset="-122"/>
                <a:ea typeface="Adobe 黑体 Std R" pitchFamily="34" charset="-122"/>
              </a:rPr>
              <a:t>    </a:t>
            </a: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例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：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 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如图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, 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 = </a:t>
            </a:r>
            <a:r>
              <a:rPr kumimoji="1" lang="en-US" altLang="zh-CN" sz="2800" i="1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ε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</a:t>
            </a:r>
            <a:r>
              <a:rPr kumimoji="1" lang="zh-CN" altLang="en-US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，求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(t)* 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 </a:t>
            </a: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561501" y="3795743"/>
            <a:ext cx="8408027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利用时移特性，有</a:t>
            </a:r>
            <a:r>
              <a:rPr kumimoji="1" lang="en-US" altLang="zh-CN" sz="2800" i="1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ε</a:t>
            </a:r>
            <a:r>
              <a:rPr kumimoji="1" lang="en-US" altLang="zh-CN" sz="2800" baseline="300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(t –2) * 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(t)=(t 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–2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</a:t>
            </a:r>
            <a:r>
              <a:rPr kumimoji="1" lang="en-US" altLang="zh-CN" sz="2800" i="1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ε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 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–2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</a:t>
            </a: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637683" y="4484422"/>
            <a:ext cx="5656453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(t)* f</a:t>
            </a:r>
            <a:r>
              <a:rPr kumimoji="1" lang="en-US" altLang="zh-CN" sz="2800" baseline="-250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(t)=</a:t>
            </a:r>
            <a:r>
              <a:rPr kumimoji="1" lang="en-US" altLang="zh-CN" sz="2800" dirty="0" err="1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t</a:t>
            </a:r>
            <a:r>
              <a:rPr kumimoji="1" lang="en-US" altLang="zh-CN" sz="2800" i="1" dirty="0" err="1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ε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(t) – (t 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–2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</a:t>
            </a:r>
            <a:r>
              <a:rPr kumimoji="1" lang="en-US" altLang="zh-CN" sz="2800" i="1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ε</a:t>
            </a:r>
            <a:r>
              <a:rPr kumimoji="1" lang="en-US" altLang="zh-CN" sz="2800" dirty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(t </a:t>
            </a:r>
            <a:r>
              <a:rPr kumimoji="1" lang="en-US" altLang="zh-CN" sz="2800" dirty="0">
                <a:solidFill>
                  <a:srgbClr val="CC6600"/>
                </a:solidFill>
                <a:latin typeface="Adobe 黑体 Std R" pitchFamily="34" charset="-122"/>
                <a:ea typeface="Adobe 黑体 Std R" pitchFamily="34" charset="-122"/>
              </a:rPr>
              <a:t>–2</a:t>
            </a:r>
            <a:r>
              <a:rPr kumimoji="1" lang="en-US" altLang="zh-CN" sz="2800" dirty="0" smtClean="0">
                <a:solidFill>
                  <a:srgbClr val="000000"/>
                </a:solidFill>
                <a:latin typeface="Adobe 黑体 Std R" pitchFamily="34" charset="-122"/>
                <a:ea typeface="Adobe 黑体 Std R" pitchFamily="34" charset="-122"/>
              </a:rPr>
              <a:t>)</a:t>
            </a:r>
            <a:endParaRPr kumimoji="1" lang="en-US" altLang="zh-CN" sz="2800" dirty="0">
              <a:solidFill>
                <a:srgbClr val="00000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 autoUpdateAnimBg="0"/>
      <p:bldP spid="15" grpId="0" bldLvl="0" animBg="1" autoUpdateAnimBg="0"/>
      <p:bldP spid="19" grpId="0" bldLvl="0" animBg="1" autoUpdateAnimBg="0"/>
      <p:bldP spid="20" grpId="0" bldLvl="0" animBg="1" autoUpdateAnimBg="0"/>
      <p:bldP spid="21" grpId="0" bldLvl="0" animBg="1" autoUpdateAnimBg="0"/>
      <p:bldP spid="22" grpId="0" bldLvl="0" animBg="1" autoUpdateAnimBg="0"/>
      <p:bldP spid="23" grpId="0" bldLvl="0" animBg="1" autoUpdateAnimBg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4149</Words>
  <Application>Microsoft Office PowerPoint</Application>
  <PresentationFormat>全屏显示(16:9)</PresentationFormat>
  <Paragraphs>568</Paragraphs>
  <Slides>117</Slides>
  <Notes>97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117</vt:i4>
      </vt:variant>
    </vt:vector>
  </HeadingPairs>
  <TitlesOfParts>
    <vt:vector size="137" baseType="lpstr">
      <vt:lpstr>Arial</vt:lpstr>
      <vt:lpstr>宋体</vt:lpstr>
      <vt:lpstr>Adobe Gothic Std B</vt:lpstr>
      <vt:lpstr>Migraffiti</vt:lpstr>
      <vt:lpstr>Wingdings</vt:lpstr>
      <vt:lpstr>Adobe 黑体 Std R</vt:lpstr>
      <vt:lpstr>造字工房悦黑体验版常规体</vt:lpstr>
      <vt:lpstr>Times New Roman</vt:lpstr>
      <vt:lpstr>Segoe Script</vt:lpstr>
      <vt:lpstr>黑体</vt:lpstr>
      <vt:lpstr>华文新魏</vt:lpstr>
      <vt:lpstr>楷体_GB2312</vt:lpstr>
      <vt:lpstr>Courier New</vt:lpstr>
      <vt:lpstr>Symbol</vt:lpstr>
      <vt:lpstr>Calibri</vt:lpstr>
      <vt:lpstr>Office 主题​​</vt:lpstr>
      <vt:lpstr>Equation</vt:lpstr>
      <vt:lpstr>VISIO</vt:lpstr>
      <vt:lpstr>Equation.3</vt:lpstr>
      <vt:lpstr>公式</vt:lpstr>
      <vt:lpstr>PowerPoint 演示文稿</vt:lpstr>
      <vt:lpstr>第二章  连续系统的时域分析</vt:lpstr>
      <vt:lpstr>主要内容</vt:lpstr>
      <vt:lpstr>2.0 引言</vt:lpstr>
      <vt:lpstr>PowerPoint 演示文稿</vt:lpstr>
      <vt:lpstr>PowerPoint 演示文稿</vt:lpstr>
      <vt:lpstr>PowerPoint 演示文稿</vt:lpstr>
      <vt:lpstr>PowerPoint 演示文稿</vt:lpstr>
      <vt:lpstr>2.1 微分方程式的建立与求解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第二章  连续系统的时域分析</vt:lpstr>
      <vt:lpstr>2.2  冲激响应和阶跃响应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2.3  卷积积分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第二章  连续系统的时域分析</vt:lpstr>
      <vt:lpstr>2.4 卷积积分的性质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heqing</dc:creator>
  <cp:lastModifiedBy>Li Jun</cp:lastModifiedBy>
  <cp:revision>40</cp:revision>
  <dcterms:created xsi:type="dcterms:W3CDTF">2014-07-22T07:42:00Z</dcterms:created>
  <dcterms:modified xsi:type="dcterms:W3CDTF">2020-03-26T03:28:42Z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2052-10.1.0.5559</vt:lpwstr>
  </property>
</Properties>
</file>