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8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9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0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1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3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4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5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6.xml" ContentType="application/vnd.openxmlformats-officedocument.presentationml.notesSlide+xml"/>
  <Override PartName="/ppt/tags/tag105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39" r:id="rId2"/>
    <p:sldId id="340" r:id="rId3"/>
    <p:sldId id="376" r:id="rId4"/>
    <p:sldId id="367" r:id="rId5"/>
    <p:sldId id="257" r:id="rId6"/>
    <p:sldId id="386" r:id="rId7"/>
    <p:sldId id="385" r:id="rId8"/>
    <p:sldId id="377" r:id="rId9"/>
    <p:sldId id="366" r:id="rId10"/>
    <p:sldId id="369" r:id="rId11"/>
    <p:sldId id="383" r:id="rId12"/>
    <p:sldId id="378" r:id="rId13"/>
    <p:sldId id="387" r:id="rId14"/>
    <p:sldId id="370" r:id="rId15"/>
    <p:sldId id="371" r:id="rId16"/>
    <p:sldId id="379" r:id="rId17"/>
    <p:sldId id="389" r:id="rId18"/>
    <p:sldId id="380" r:id="rId19"/>
    <p:sldId id="390" r:id="rId20"/>
    <p:sldId id="381" r:id="rId21"/>
    <p:sldId id="388" r:id="rId22"/>
    <p:sldId id="384" r:id="rId23"/>
    <p:sldId id="382" r:id="rId24"/>
    <p:sldId id="353" r:id="rId25"/>
    <p:sldId id="373" r:id="rId26"/>
    <p:sldId id="374" r:id="rId27"/>
    <p:sldId id="375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3E9"/>
    <a:srgbClr val="415F95"/>
    <a:srgbClr val="D0DDEE"/>
    <a:srgbClr val="CABDE0"/>
    <a:srgbClr val="F6C157"/>
    <a:srgbClr val="C5E4F1"/>
    <a:srgbClr val="E4F4EF"/>
    <a:srgbClr val="76B8DB"/>
    <a:srgbClr val="E3EBF5"/>
    <a:srgbClr val="D8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88" y="60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9AF9118-3641-4B21-8B87-2D17BDEE5D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0AB9B16-CDF6-4241-860A-5D3FCB161D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2C54B-7313-453C-89E5-EB32FE1DD9C5}" type="datetimeFigureOut">
              <a:rPr lang="zh-CN" altLang="en-US" smtClean="0"/>
              <a:t>2020/5/10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F80944-4A07-42D0-9752-EDFBBAE231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2122BC-81FE-4B8B-9A15-C01CF0B887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B99DE-D3C5-40BD-9C23-0F983D36AD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854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98351-AE65-4873-8D6B-9A77E9D51C46}" type="datetimeFigureOut">
              <a:rPr lang="zh-CN" altLang="en-US" smtClean="0"/>
              <a:t>2020/5/10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0392E-FCFA-4C35-A05D-D4AFB928A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4316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042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63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909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57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390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609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07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725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649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960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32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336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81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81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842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85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884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326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11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9012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661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686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314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02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350" y="325540"/>
            <a:ext cx="10515600" cy="5659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6F879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24680" y="6349897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46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705627" y="6310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0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37484" y="62968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323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7.xml"/><Relationship Id="rId7" Type="http://schemas.openxmlformats.org/officeDocument/2006/relationships/image" Target="../media/image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1.xml"/><Relationship Id="rId7" Type="http://schemas.openxmlformats.org/officeDocument/2006/relationships/image" Target="../media/image1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5.xml"/><Relationship Id="rId7" Type="http://schemas.openxmlformats.org/officeDocument/2006/relationships/image" Target="../media/image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6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9.xml"/><Relationship Id="rId7" Type="http://schemas.openxmlformats.org/officeDocument/2006/relationships/image" Target="../media/image1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0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3.xml"/><Relationship Id="rId7" Type="http://schemas.openxmlformats.org/officeDocument/2006/relationships/image" Target="../media/image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4.xml"/><Relationship Id="rId9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13.png"/><Relationship Id="rId3" Type="http://schemas.openxmlformats.org/officeDocument/2006/relationships/tags" Target="../tags/tag5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audio" Target="../media/media1.mp3"/><Relationship Id="rId11" Type="http://schemas.openxmlformats.org/officeDocument/2006/relationships/image" Target="../media/image9.png"/><Relationship Id="rId5" Type="http://schemas.microsoft.com/office/2007/relationships/media" Target="../media/media1.mp3"/><Relationship Id="rId10" Type="http://schemas.openxmlformats.org/officeDocument/2006/relationships/image" Target="../media/image8.png"/><Relationship Id="rId4" Type="http://schemas.openxmlformats.org/officeDocument/2006/relationships/tags" Target="../tags/tag58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1.xml"/><Relationship Id="rId7" Type="http://schemas.openxmlformats.org/officeDocument/2006/relationships/image" Target="../media/image1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62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5.xml"/><Relationship Id="rId7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66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9.xml"/><Relationship Id="rId7" Type="http://schemas.openxmlformats.org/officeDocument/2006/relationships/image" Target="../media/image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70.xml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3.xml"/><Relationship Id="rId7" Type="http://schemas.openxmlformats.org/officeDocument/2006/relationships/image" Target="../media/image1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74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7.xml"/><Relationship Id="rId7" Type="http://schemas.openxmlformats.org/officeDocument/2006/relationships/image" Target="../media/image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78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1.xml"/><Relationship Id="rId7" Type="http://schemas.openxmlformats.org/officeDocument/2006/relationships/image" Target="../media/image1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82.xml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5.xml"/><Relationship Id="rId7" Type="http://schemas.openxmlformats.org/officeDocument/2006/relationships/image" Target="../media/image1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9.xml"/><Relationship Id="rId7" Type="http://schemas.openxmlformats.org/officeDocument/2006/relationships/image" Target="../media/image1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90.xml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13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tags" Target="../tags/tag94.xml"/><Relationship Id="rId11" Type="http://schemas.openxmlformats.org/officeDocument/2006/relationships/image" Target="../media/image1.png"/><Relationship Id="rId5" Type="http://schemas.openxmlformats.org/officeDocument/2006/relationships/tags" Target="../tags/tag93.xml"/><Relationship Id="rId10" Type="http://schemas.openxmlformats.org/officeDocument/2006/relationships/notesSlide" Target="../notesSlides/notesSlide24.xml"/><Relationship Id="rId4" Type="http://schemas.openxmlformats.org/officeDocument/2006/relationships/tags" Target="../tags/tag92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9.xml"/><Relationship Id="rId7" Type="http://schemas.openxmlformats.org/officeDocument/2006/relationships/image" Target="../media/image1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tags" Target="../tags/tag100.xml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3.xml"/><Relationship Id="rId7" Type="http://schemas.openxmlformats.org/officeDocument/2006/relationships/image" Target="../media/image1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1.xml"/><Relationship Id="rId7" Type="http://schemas.openxmlformats.org/officeDocument/2006/relationships/image" Target="../media/image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5.xml"/><Relationship Id="rId7" Type="http://schemas.openxmlformats.org/officeDocument/2006/relationships/image" Target="../media/image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6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9.xml"/><Relationship Id="rId7" Type="http://schemas.openxmlformats.org/officeDocument/2006/relationships/image" Target="../media/image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3.xml"/><Relationship Id="rId7" Type="http://schemas.openxmlformats.org/officeDocument/2006/relationships/image" Target="../media/image1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tags" Target="../tags/tag34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AA440FF8-5619-49C3-B1C5-275071684A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850571D-1476-4520-99A1-9EE502633C33}"/>
              </a:ext>
            </a:extLst>
          </p:cNvPr>
          <p:cNvSpPr/>
          <p:nvPr/>
        </p:nvSpPr>
        <p:spPr>
          <a:xfrm>
            <a:off x="550120" y="352840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刚刚考完期中考试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477803" y="2909046"/>
            <a:ext cx="4514248" cy="623426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没有盖子的蟹篓</a:t>
            </a:r>
          </a:p>
        </p:txBody>
      </p:sp>
      <p:sp>
        <p:nvSpPr>
          <p:cNvPr id="23" name="MH_SubTitle_1">
            <a:extLst>
              <a:ext uri="{FF2B5EF4-FFF2-40B4-BE49-F238E27FC236}">
                <a16:creationId xmlns:a16="http://schemas.microsoft.com/office/drawing/2014/main" id="{C32D896B-BFFE-4B4D-8835-873D651CEF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C0A7BAE4-62E9-48BD-A98D-0DAF8262648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SubTitle_2">
            <a:extLst>
              <a:ext uri="{FF2B5EF4-FFF2-40B4-BE49-F238E27FC236}">
                <a16:creationId xmlns:a16="http://schemas.microsoft.com/office/drawing/2014/main" id="{C6530046-CEF7-44A7-8CFC-E5651AE9E645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6" name="MH_SubTitle_1">
            <a:extLst>
              <a:ext uri="{FF2B5EF4-FFF2-40B4-BE49-F238E27FC236}">
                <a16:creationId xmlns:a16="http://schemas.microsoft.com/office/drawing/2014/main" id="{2E68E538-36EF-4154-A263-56FC74EC725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74BE347-3E1A-41E0-9EB1-155792BF1C3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AA5EED0-EEDB-4205-91AF-B384B223DC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A6E220-35C1-4CD8-93AF-8A67613A0F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12" y="1468729"/>
            <a:ext cx="5166545" cy="3869637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F2A456-A5EC-4A9D-BD17-D2BCBBE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3024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标题 6">
            <a:extLst>
              <a:ext uri="{FF2B5EF4-FFF2-40B4-BE49-F238E27FC236}">
                <a16:creationId xmlns:a16="http://schemas.microsoft.com/office/drawing/2014/main" id="{6DA8412F-FE83-40E7-B5FA-B0C9EEF20C2F}"/>
              </a:ext>
            </a:extLst>
          </p:cNvPr>
          <p:cNvSpPr txBox="1">
            <a:spLocks/>
          </p:cNvSpPr>
          <p:nvPr/>
        </p:nvSpPr>
        <p:spPr>
          <a:xfrm>
            <a:off x="4859308" y="1957999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情绪体验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：悲伤、无辜、愤怒</a:t>
            </a: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457E05-74D1-4FB6-89AE-2686B7BC3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86" y="1957999"/>
            <a:ext cx="3565129" cy="3893421"/>
          </a:xfrm>
          <a:prstGeom prst="rect">
            <a:avLst/>
          </a:prstGeom>
        </p:spPr>
      </p:pic>
      <p:sp>
        <p:nvSpPr>
          <p:cNvPr id="15" name="标题 6">
            <a:extLst>
              <a:ext uri="{FF2B5EF4-FFF2-40B4-BE49-F238E27FC236}">
                <a16:creationId xmlns:a16="http://schemas.microsoft.com/office/drawing/2014/main" id="{3B903A38-E9E4-4C18-A61B-9B65EC6F14BD}"/>
              </a:ext>
            </a:extLst>
          </p:cNvPr>
          <p:cNvSpPr txBox="1">
            <a:spLocks/>
          </p:cNvSpPr>
          <p:nvPr/>
        </p:nvSpPr>
        <p:spPr>
          <a:xfrm>
            <a:off x="5204395" y="2914478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内心想法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：小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怎么这么不讲道理</a:t>
            </a:r>
          </a:p>
        </p:txBody>
      </p:sp>
      <p:sp>
        <p:nvSpPr>
          <p:cNvPr id="17" name="标题 6">
            <a:extLst>
              <a:ext uri="{FF2B5EF4-FFF2-40B4-BE49-F238E27FC236}">
                <a16:creationId xmlns:a16="http://schemas.microsoft.com/office/drawing/2014/main" id="{2D341FFA-8162-445A-9FED-EBDC81D1C0AA}"/>
              </a:ext>
            </a:extLst>
          </p:cNvPr>
          <p:cNvSpPr txBox="1">
            <a:spLocks/>
          </p:cNvSpPr>
          <p:nvPr/>
        </p:nvSpPr>
        <p:spPr>
          <a:xfrm>
            <a:off x="5204395" y="3566384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    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太伤人了</a:t>
            </a:r>
          </a:p>
        </p:txBody>
      </p:sp>
      <p:sp>
        <p:nvSpPr>
          <p:cNvPr id="18" name="标题 6">
            <a:extLst>
              <a:ext uri="{FF2B5EF4-FFF2-40B4-BE49-F238E27FC236}">
                <a16:creationId xmlns:a16="http://schemas.microsoft.com/office/drawing/2014/main" id="{9E631ECF-F60B-4EAB-8286-7A85F5200161}"/>
              </a:ext>
            </a:extLst>
          </p:cNvPr>
          <p:cNvSpPr txBox="1">
            <a:spLocks/>
          </p:cNvSpPr>
          <p:nvPr/>
        </p:nvSpPr>
        <p:spPr>
          <a:xfrm>
            <a:off x="5251261" y="4218290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            减少跟小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的交往</a:t>
            </a:r>
          </a:p>
        </p:txBody>
      </p:sp>
      <p:sp>
        <p:nvSpPr>
          <p:cNvPr id="19" name="标题 6">
            <a:extLst>
              <a:ext uri="{FF2B5EF4-FFF2-40B4-BE49-F238E27FC236}">
                <a16:creationId xmlns:a16="http://schemas.microsoft.com/office/drawing/2014/main" id="{D5E2EBAC-2C17-4DB5-ABBD-153FC87CA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790"/>
            <a:ext cx="10515600" cy="565900"/>
          </a:xfrm>
        </p:spPr>
        <p:txBody>
          <a:bodyPr/>
          <a:lstStyle/>
          <a:p>
            <a:pPr algn="ctr"/>
            <a:r>
              <a:rPr lang="zh-CN" altLang="en-US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的内心：</a:t>
            </a: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B31073-48DE-4832-86B2-BFADEA97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5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74FE9DB-64EB-40C0-A7A6-98C83E0AA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C0914F-63E4-4F58-B5B6-1FA931A3D712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925165" y="3058969"/>
            <a:ext cx="5013224" cy="565900"/>
          </a:xfrm>
        </p:spPr>
        <p:txBody>
          <a:bodyPr/>
          <a:lstStyle/>
          <a:p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为什么不能让嫉妒上头呢？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E43B0EB-2D5D-4AF9-A2E7-AF106FB26929}"/>
              </a:ext>
            </a:extLst>
          </p:cNvPr>
          <p:cNvGrpSpPr/>
          <p:nvPr/>
        </p:nvGrpSpPr>
        <p:grpSpPr>
          <a:xfrm>
            <a:off x="1700047" y="1269938"/>
            <a:ext cx="3724022" cy="3832795"/>
            <a:chOff x="1700047" y="1269938"/>
            <a:chExt cx="3724022" cy="38327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8CFAE-4E32-4456-9695-3EF9F1E8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047" y="1581106"/>
              <a:ext cx="3521627" cy="3521627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D83B66A-3B02-4677-8E73-E88F72B4BD04}"/>
                </a:ext>
              </a:extLst>
            </p:cNvPr>
            <p:cNvGrpSpPr/>
            <p:nvPr/>
          </p:nvGrpSpPr>
          <p:grpSpPr>
            <a:xfrm>
              <a:off x="3921969" y="1269938"/>
              <a:ext cx="1502100" cy="946851"/>
              <a:chOff x="3921969" y="1269938"/>
              <a:chExt cx="1502100" cy="946851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DCE6C0-9CC0-4845-9BB0-1F7A38A47D1F}"/>
                  </a:ext>
                </a:extLst>
              </p:cNvPr>
              <p:cNvSpPr txBox="1"/>
              <p:nvPr/>
            </p:nvSpPr>
            <p:spPr>
              <a:xfrm rot="20036646">
                <a:off x="3921969" y="1269939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5E9EAC8-5733-4E0C-81F7-264E80E6FC6B}"/>
                  </a:ext>
                </a:extLst>
              </p:cNvPr>
              <p:cNvSpPr txBox="1"/>
              <p:nvPr/>
            </p:nvSpPr>
            <p:spPr>
              <a:xfrm>
                <a:off x="4320567" y="1269938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C1B40FC-6162-472F-855C-30B72D649BBE}"/>
                  </a:ext>
                </a:extLst>
              </p:cNvPr>
              <p:cNvSpPr txBox="1"/>
              <p:nvPr/>
            </p:nvSpPr>
            <p:spPr>
              <a:xfrm rot="1522997">
                <a:off x="4711799" y="1385792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</p:grp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9CCB4251-BD39-48CE-870F-CB1A2118E7E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MH_SubTitle_2">
            <a:extLst>
              <a:ext uri="{FF2B5EF4-FFF2-40B4-BE49-F238E27FC236}">
                <a16:creationId xmlns:a16="http://schemas.microsoft.com/office/drawing/2014/main" id="{4E47EAD6-F163-4D34-92C4-684BEE516971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5259AE64-7D84-41D2-BFA6-E7E7931FCD6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SubTitle_1">
            <a:extLst>
              <a:ext uri="{FF2B5EF4-FFF2-40B4-BE49-F238E27FC236}">
                <a16:creationId xmlns:a16="http://schemas.microsoft.com/office/drawing/2014/main" id="{931C22BB-3525-4CA7-8EE1-90B7504E45A9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3D0E31C-6E1E-4DD7-91BE-706077E653D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61A11E0-CF0E-4609-BAF9-C35032928D9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551CF4-2D30-4CFD-A0FF-70BF09C3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9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550120" y="362266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00B9378-B15F-424B-8478-E306E2B497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7" y="1119904"/>
            <a:ext cx="4094557" cy="4094557"/>
          </a:xfrm>
          <a:prstGeom prst="rect">
            <a:avLst/>
          </a:prstGeom>
        </p:spPr>
      </p:pic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15" name="标题 6">
            <a:extLst>
              <a:ext uri="{FF2B5EF4-FFF2-40B4-BE49-F238E27FC236}">
                <a16:creationId xmlns:a16="http://schemas.microsoft.com/office/drawing/2014/main" id="{3B903A38-E9E4-4C18-A61B-9B65EC6F14BD}"/>
              </a:ext>
            </a:extLst>
          </p:cNvPr>
          <p:cNvSpPr txBox="1">
            <a:spLocks/>
          </p:cNvSpPr>
          <p:nvPr/>
        </p:nvSpPr>
        <p:spPr>
          <a:xfrm>
            <a:off x="5137124" y="2160334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任由嫉妒心理的发展，</a:t>
            </a:r>
            <a:endParaRPr lang="en-US" altLang="zh-CN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可能对他人产生不良的影响，</a:t>
            </a:r>
          </a:p>
        </p:txBody>
      </p:sp>
      <p:sp>
        <p:nvSpPr>
          <p:cNvPr id="19" name="标题 6">
            <a:extLst>
              <a:ext uri="{FF2B5EF4-FFF2-40B4-BE49-F238E27FC236}">
                <a16:creationId xmlns:a16="http://schemas.microsoft.com/office/drawing/2014/main" id="{D5E2EBAC-2C17-4DB5-ABBD-153FC87CA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790"/>
            <a:ext cx="10515600" cy="565900"/>
          </a:xfrm>
        </p:spPr>
        <p:txBody>
          <a:bodyPr/>
          <a:lstStyle/>
          <a:p>
            <a:pPr algn="ctr"/>
            <a:r>
              <a:rPr lang="zh-CN" altLang="en-US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为什么不能让嫉妒上头？</a:t>
            </a:r>
          </a:p>
        </p:txBody>
      </p:sp>
      <p:sp>
        <p:nvSpPr>
          <p:cNvPr id="20" name="标题 6">
            <a:extLst>
              <a:ext uri="{FF2B5EF4-FFF2-40B4-BE49-F238E27FC236}">
                <a16:creationId xmlns:a16="http://schemas.microsoft.com/office/drawing/2014/main" id="{6954BF0E-C6F5-4AD1-9FA8-EC0569B71602}"/>
              </a:ext>
            </a:extLst>
          </p:cNvPr>
          <p:cNvSpPr txBox="1">
            <a:spLocks/>
          </p:cNvSpPr>
          <p:nvPr/>
        </p:nvSpPr>
        <p:spPr>
          <a:xfrm>
            <a:off x="4939161" y="3221906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轻则伤害同学的情谊</a:t>
            </a:r>
          </a:p>
        </p:txBody>
      </p:sp>
      <p:sp>
        <p:nvSpPr>
          <p:cNvPr id="21" name="标题 6">
            <a:extLst>
              <a:ext uri="{FF2B5EF4-FFF2-40B4-BE49-F238E27FC236}">
                <a16:creationId xmlns:a16="http://schemas.microsoft.com/office/drawing/2014/main" id="{573337DF-E8EB-4BEA-B9D2-82296842C213}"/>
              </a:ext>
            </a:extLst>
          </p:cNvPr>
          <p:cNvSpPr txBox="1">
            <a:spLocks/>
          </p:cNvSpPr>
          <p:nvPr/>
        </p:nvSpPr>
        <p:spPr>
          <a:xfrm>
            <a:off x="5020236" y="4170354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重则做出其他过分的行为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9CD4AE-3107-4B3A-BCBE-60FA2B65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550120" y="249251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00B9378-B15F-424B-8478-E306E2B497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7" y="1119904"/>
            <a:ext cx="4094557" cy="4094557"/>
          </a:xfrm>
          <a:prstGeom prst="rect">
            <a:avLst/>
          </a:prstGeom>
        </p:spPr>
      </p:pic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15" name="标题 6">
            <a:extLst>
              <a:ext uri="{FF2B5EF4-FFF2-40B4-BE49-F238E27FC236}">
                <a16:creationId xmlns:a16="http://schemas.microsoft.com/office/drawing/2014/main" id="{3B903A38-E9E4-4C18-A61B-9B65EC6F14BD}"/>
              </a:ext>
            </a:extLst>
          </p:cNvPr>
          <p:cNvSpPr txBox="1">
            <a:spLocks/>
          </p:cNvSpPr>
          <p:nvPr/>
        </p:nvSpPr>
        <p:spPr>
          <a:xfrm>
            <a:off x="5013893" y="3013698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要及时调整嫉妒心理！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9CD4AE-3107-4B3A-BCBE-60FA2B65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46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标题 6">
            <a:extLst>
              <a:ext uri="{FF2B5EF4-FFF2-40B4-BE49-F238E27FC236}">
                <a16:creationId xmlns:a16="http://schemas.microsoft.com/office/drawing/2014/main" id="{9A974804-B8D5-41C9-A6D0-7EAAA58D920E}"/>
              </a:ext>
            </a:extLst>
          </p:cNvPr>
          <p:cNvSpPr txBox="1">
            <a:spLocks/>
          </p:cNvSpPr>
          <p:nvPr/>
        </p:nvSpPr>
        <p:spPr>
          <a:xfrm>
            <a:off x="5631372" y="2317861"/>
            <a:ext cx="5626708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有毅力的运动员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对手太差</a:t>
            </a:r>
          </a:p>
        </p:txBody>
      </p:sp>
      <p:sp>
        <p:nvSpPr>
          <p:cNvPr id="26" name="标题 6">
            <a:extLst>
              <a:ext uri="{FF2B5EF4-FFF2-40B4-BE49-F238E27FC236}">
                <a16:creationId xmlns:a16="http://schemas.microsoft.com/office/drawing/2014/main" id="{6DA8412F-FE83-40E7-B5FA-B0C9EEF20C2F}"/>
              </a:ext>
            </a:extLst>
          </p:cNvPr>
          <p:cNvSpPr txBox="1">
            <a:spLocks/>
          </p:cNvSpPr>
          <p:nvPr/>
        </p:nvSpPr>
        <p:spPr>
          <a:xfrm>
            <a:off x="5246501" y="3117286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苦练发声的领唱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680C44D-44F5-4972-84C5-4DE0B30CD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64" y="996865"/>
            <a:ext cx="4313701" cy="4191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17" name="标题 6">
            <a:extLst>
              <a:ext uri="{FF2B5EF4-FFF2-40B4-BE49-F238E27FC236}">
                <a16:creationId xmlns:a16="http://schemas.microsoft.com/office/drawing/2014/main" id="{C4D05B8C-31D7-402D-B20C-7BF25432352F}"/>
              </a:ext>
            </a:extLst>
          </p:cNvPr>
          <p:cNvSpPr txBox="1">
            <a:spLocks/>
          </p:cNvSpPr>
          <p:nvPr/>
        </p:nvSpPr>
        <p:spPr>
          <a:xfrm>
            <a:off x="5246501" y="3896422"/>
            <a:ext cx="639538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解出难题的同学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课前做过</a:t>
            </a:r>
          </a:p>
        </p:txBody>
      </p:sp>
      <p:sp>
        <p:nvSpPr>
          <p:cNvPr id="14" name="标题 6">
            <a:extLst>
              <a:ext uri="{FF2B5EF4-FFF2-40B4-BE49-F238E27FC236}">
                <a16:creationId xmlns:a16="http://schemas.microsoft.com/office/drawing/2014/main" id="{B319092E-0B6F-412D-8408-482AD3703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790"/>
            <a:ext cx="10515600" cy="565900"/>
          </a:xfrm>
        </p:spPr>
        <p:txBody>
          <a:bodyPr/>
          <a:lstStyle/>
          <a:p>
            <a:pPr algn="ctr"/>
            <a:r>
              <a:rPr lang="zh-CN" altLang="en-US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柠檬精小</a:t>
            </a:r>
            <a:r>
              <a:rPr lang="en-US" altLang="zh-CN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spc="300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B389D5-CD24-4967-A2E2-8AA8FE6C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5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9B98A21-105B-43FC-AFCA-5F30B9DFC4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D23FAB8-D9C0-43D7-A5C6-51605A857532}"/>
              </a:ext>
            </a:extLst>
          </p:cNvPr>
          <p:cNvSpPr/>
          <p:nvPr/>
        </p:nvSpPr>
        <p:spPr>
          <a:xfrm>
            <a:off x="550120" y="352840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BF02888-AC6E-4B21-865F-B442DC998C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46064" y="786110"/>
            <a:ext cx="6505575" cy="52857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B5E77A-3035-40B8-B71C-6135C5F92C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88" y="1133474"/>
            <a:ext cx="4591050" cy="4591050"/>
          </a:xfrm>
          <a:prstGeom prst="rect">
            <a:avLst/>
          </a:prstGeom>
        </p:spPr>
      </p:pic>
      <p:sp>
        <p:nvSpPr>
          <p:cNvPr id="16" name="标题 6">
            <a:extLst>
              <a:ext uri="{FF2B5EF4-FFF2-40B4-BE49-F238E27FC236}">
                <a16:creationId xmlns:a16="http://schemas.microsoft.com/office/drawing/2014/main" id="{3C0E5D5A-C6C8-4F52-8CF5-93E0E3942104}"/>
              </a:ext>
            </a:extLst>
          </p:cNvPr>
          <p:cNvSpPr txBox="1">
            <a:spLocks/>
          </p:cNvSpPr>
          <p:nvPr/>
        </p:nvSpPr>
        <p:spPr>
          <a:xfrm>
            <a:off x="992762" y="2830913"/>
            <a:ext cx="5626708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zh-CN" altLang="en-US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解释他人成就的特点？</a:t>
            </a:r>
            <a:endParaRPr lang="en-US" altLang="zh-CN" sz="2800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成就获得者的特点？</a:t>
            </a: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F9EFEB92-9A79-40C3-8202-56665D16E8F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E4AA3ED8-7C92-46E7-8806-7EDFF37FC749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8F1B4125-B4CA-4B92-A8B3-181AAE204E6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25224A7B-2886-4476-92CD-EF4BA8D2E9AB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51CE84F-B3D3-4917-8FE6-5744CB24E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6FEC81D-F408-4F4C-BB2B-14210E45555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7DD8A9-805B-4190-B082-B2556175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8" name="郎朗 - Piano Sonata No.10 In C Major, K.3301. Allegro moderato">
            <a:hlinkClick r:id="" action="ppaction://media"/>
            <a:extLst>
              <a:ext uri="{FF2B5EF4-FFF2-40B4-BE49-F238E27FC236}">
                <a16:creationId xmlns:a16="http://schemas.microsoft.com/office/drawing/2014/main" id="{6490FDB6-912F-452B-8FE1-9B795B8C88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2864" y="62563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1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913921" y="37369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49EDEF-0C7C-4A90-A2D6-E2FF7F4C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5" y="1298163"/>
            <a:ext cx="1636725" cy="1670966"/>
          </a:xfrm>
          <a:prstGeom prst="rect">
            <a:avLst/>
          </a:prstGeom>
        </p:spPr>
      </p:pic>
      <p:sp>
        <p:nvSpPr>
          <p:cNvPr id="20" name="标题 6">
            <a:extLst>
              <a:ext uri="{FF2B5EF4-FFF2-40B4-BE49-F238E27FC236}">
                <a16:creationId xmlns:a16="http://schemas.microsoft.com/office/drawing/2014/main" id="{58D44555-CF67-4DFF-80D0-5B221FF5CA21}"/>
              </a:ext>
            </a:extLst>
          </p:cNvPr>
          <p:cNvSpPr txBox="1">
            <a:spLocks/>
          </p:cNvSpPr>
          <p:nvPr/>
        </p:nvSpPr>
        <p:spPr>
          <a:xfrm>
            <a:off x="2785626" y="40664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D666F0A-0929-4965-AA16-27EFB5A58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0" y="3549475"/>
            <a:ext cx="1636725" cy="1581243"/>
          </a:xfrm>
          <a:prstGeom prst="rect">
            <a:avLst/>
          </a:prstGeom>
        </p:spPr>
      </p:pic>
      <p:sp>
        <p:nvSpPr>
          <p:cNvPr id="23" name="标题 6">
            <a:extLst>
              <a:ext uri="{FF2B5EF4-FFF2-40B4-BE49-F238E27FC236}">
                <a16:creationId xmlns:a16="http://schemas.microsoft.com/office/drawing/2014/main" id="{48523CB0-AE3A-4BEB-93C7-69E7E7672B7D}"/>
              </a:ext>
            </a:extLst>
          </p:cNvPr>
          <p:cNvSpPr txBox="1">
            <a:spLocks/>
          </p:cNvSpPr>
          <p:nvPr/>
        </p:nvSpPr>
        <p:spPr>
          <a:xfrm>
            <a:off x="2740951" y="18147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标题 6">
            <a:extLst>
              <a:ext uri="{FF2B5EF4-FFF2-40B4-BE49-F238E27FC236}">
                <a16:creationId xmlns:a16="http://schemas.microsoft.com/office/drawing/2014/main" id="{4A442482-94F3-4B1C-9F51-614611E2B3D2}"/>
              </a:ext>
            </a:extLst>
          </p:cNvPr>
          <p:cNvSpPr txBox="1">
            <a:spLocks/>
          </p:cNvSpPr>
          <p:nvPr/>
        </p:nvSpPr>
        <p:spPr>
          <a:xfrm>
            <a:off x="4540444" y="4000082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运气</a:t>
            </a:r>
          </a:p>
        </p:txBody>
      </p:sp>
      <p:sp>
        <p:nvSpPr>
          <p:cNvPr id="33" name="标题 6">
            <a:extLst>
              <a:ext uri="{FF2B5EF4-FFF2-40B4-BE49-F238E27FC236}">
                <a16:creationId xmlns:a16="http://schemas.microsoft.com/office/drawing/2014/main" id="{FCCB073F-F1A9-49E7-B435-12AAE7247092}"/>
              </a:ext>
            </a:extLst>
          </p:cNvPr>
          <p:cNvSpPr txBox="1">
            <a:spLocks/>
          </p:cNvSpPr>
          <p:nvPr/>
        </p:nvSpPr>
        <p:spPr>
          <a:xfrm>
            <a:off x="-5204143" y="4028765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情境、环境、外部</a:t>
            </a:r>
          </a:p>
        </p:txBody>
      </p:sp>
      <p:sp>
        <p:nvSpPr>
          <p:cNvPr id="35" name="标题 6">
            <a:extLst>
              <a:ext uri="{FF2B5EF4-FFF2-40B4-BE49-F238E27FC236}">
                <a16:creationId xmlns:a16="http://schemas.microsoft.com/office/drawing/2014/main" id="{DD3025E5-3D41-466D-BFF3-FEFFF4DE90B8}"/>
              </a:ext>
            </a:extLst>
          </p:cNvPr>
          <p:cNvSpPr txBox="1">
            <a:spLocks/>
          </p:cNvSpPr>
          <p:nvPr/>
        </p:nvSpPr>
        <p:spPr>
          <a:xfrm>
            <a:off x="5709669" y="4000082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36" name="标题 6">
            <a:extLst>
              <a:ext uri="{FF2B5EF4-FFF2-40B4-BE49-F238E27FC236}">
                <a16:creationId xmlns:a16="http://schemas.microsoft.com/office/drawing/2014/main" id="{91B41E7E-A02D-42B9-ADDF-EF6D1BED8E01}"/>
              </a:ext>
            </a:extLst>
          </p:cNvPr>
          <p:cNvSpPr txBox="1">
            <a:spLocks/>
          </p:cNvSpPr>
          <p:nvPr/>
        </p:nvSpPr>
        <p:spPr>
          <a:xfrm>
            <a:off x="7530534" y="4000082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恰好做过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B85D2AF-8EFA-481B-807A-CF6FFEF521C7}"/>
              </a:ext>
            </a:extLst>
          </p:cNvPr>
          <p:cNvCxnSpPr>
            <a:cxnSpLocks/>
          </p:cNvCxnSpPr>
          <p:nvPr/>
        </p:nvCxnSpPr>
        <p:spPr>
          <a:xfrm>
            <a:off x="36430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8D760A5-3EF2-4B8D-B3FC-F6DC1894EE2C}"/>
              </a:ext>
            </a:extLst>
          </p:cNvPr>
          <p:cNvCxnSpPr>
            <a:cxnSpLocks/>
          </p:cNvCxnSpPr>
          <p:nvPr/>
        </p:nvCxnSpPr>
        <p:spPr>
          <a:xfrm>
            <a:off x="3624187" y="20498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6">
            <a:extLst>
              <a:ext uri="{FF2B5EF4-FFF2-40B4-BE49-F238E27FC236}">
                <a16:creationId xmlns:a16="http://schemas.microsoft.com/office/drawing/2014/main" id="{65BA494D-4E98-41A2-9090-FDC82655861F}"/>
              </a:ext>
            </a:extLst>
          </p:cNvPr>
          <p:cNvSpPr txBox="1">
            <a:spLocks/>
          </p:cNvSpPr>
          <p:nvPr/>
        </p:nvSpPr>
        <p:spPr>
          <a:xfrm>
            <a:off x="4565845" y="1814783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坚毅</a:t>
            </a:r>
          </a:p>
        </p:txBody>
      </p:sp>
      <p:sp>
        <p:nvSpPr>
          <p:cNvPr id="50" name="标题 6">
            <a:extLst>
              <a:ext uri="{FF2B5EF4-FFF2-40B4-BE49-F238E27FC236}">
                <a16:creationId xmlns:a16="http://schemas.microsoft.com/office/drawing/2014/main" id="{F76F4306-3BCA-4314-9E5C-5D00A82D51C6}"/>
              </a:ext>
            </a:extLst>
          </p:cNvPr>
          <p:cNvSpPr txBox="1">
            <a:spLocks/>
          </p:cNvSpPr>
          <p:nvPr/>
        </p:nvSpPr>
        <p:spPr>
          <a:xfrm>
            <a:off x="6007175" y="1809682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勤奋</a:t>
            </a:r>
          </a:p>
        </p:txBody>
      </p:sp>
      <p:sp>
        <p:nvSpPr>
          <p:cNvPr id="51" name="标题 6">
            <a:extLst>
              <a:ext uri="{FF2B5EF4-FFF2-40B4-BE49-F238E27FC236}">
                <a16:creationId xmlns:a16="http://schemas.microsoft.com/office/drawing/2014/main" id="{3D2EF892-7763-445B-9EA8-C8D2E7857F52}"/>
              </a:ext>
            </a:extLst>
          </p:cNvPr>
          <p:cNvSpPr txBox="1">
            <a:spLocks/>
          </p:cNvSpPr>
          <p:nvPr/>
        </p:nvSpPr>
        <p:spPr>
          <a:xfrm>
            <a:off x="7783231" y="1823192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刻苦</a:t>
            </a:r>
          </a:p>
        </p:txBody>
      </p:sp>
      <p:sp>
        <p:nvSpPr>
          <p:cNvPr id="53" name="标题 6">
            <a:extLst>
              <a:ext uri="{FF2B5EF4-FFF2-40B4-BE49-F238E27FC236}">
                <a16:creationId xmlns:a16="http://schemas.microsoft.com/office/drawing/2014/main" id="{97B90A04-2572-45BE-B5FE-0D76E1CA87B8}"/>
              </a:ext>
            </a:extLst>
          </p:cNvPr>
          <p:cNvSpPr txBox="1">
            <a:spLocks/>
          </p:cNvSpPr>
          <p:nvPr/>
        </p:nvSpPr>
        <p:spPr>
          <a:xfrm>
            <a:off x="-5204143" y="1738151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特质、品质、内部</a:t>
            </a:r>
          </a:p>
        </p:txBody>
      </p:sp>
      <p:sp>
        <p:nvSpPr>
          <p:cNvPr id="54" name="标题 6">
            <a:extLst>
              <a:ext uri="{FF2B5EF4-FFF2-40B4-BE49-F238E27FC236}">
                <a16:creationId xmlns:a16="http://schemas.microsoft.com/office/drawing/2014/main" id="{9A5FDAAD-D90F-4381-AD16-0093230DCD49}"/>
              </a:ext>
            </a:extLst>
          </p:cNvPr>
          <p:cNvSpPr txBox="1">
            <a:spLocks/>
          </p:cNvSpPr>
          <p:nvPr/>
        </p:nvSpPr>
        <p:spPr>
          <a:xfrm>
            <a:off x="3937969" y="685279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观察者效应</a:t>
            </a:r>
          </a:p>
        </p:txBody>
      </p:sp>
      <p:sp>
        <p:nvSpPr>
          <p:cNvPr id="55" name="标题 6">
            <a:extLst>
              <a:ext uri="{FF2B5EF4-FFF2-40B4-BE49-F238E27FC236}">
                <a16:creationId xmlns:a16="http://schemas.microsoft.com/office/drawing/2014/main" id="{E009428C-A633-4023-88C7-0ED4DF61F14C}"/>
              </a:ext>
            </a:extLst>
          </p:cNvPr>
          <p:cNvSpPr txBox="1">
            <a:spLocks/>
          </p:cNvSpPr>
          <p:nvPr/>
        </p:nvSpPr>
        <p:spPr>
          <a:xfrm>
            <a:off x="1155440" y="2877821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</a:p>
        </p:txBody>
      </p:sp>
      <p:sp>
        <p:nvSpPr>
          <p:cNvPr id="56" name="标题 6">
            <a:extLst>
              <a:ext uri="{FF2B5EF4-FFF2-40B4-BE49-F238E27FC236}">
                <a16:creationId xmlns:a16="http://schemas.microsoft.com/office/drawing/2014/main" id="{25F6DD4A-04AE-4A21-8781-AAA0E98655F0}"/>
              </a:ext>
            </a:extLst>
          </p:cNvPr>
          <p:cNvSpPr txBox="1">
            <a:spLocks/>
          </p:cNvSpPr>
          <p:nvPr/>
        </p:nvSpPr>
        <p:spPr>
          <a:xfrm>
            <a:off x="1231383" y="5050873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4D85C-2FC3-4605-B2CF-A89FA9A6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990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  <p:bldP spid="36" grpId="0"/>
      <p:bldP spid="49" grpId="0"/>
      <p:bldP spid="50" grpId="0"/>
      <p:bldP spid="51" grpId="0"/>
      <p:bldP spid="54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913921" y="37369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49EDEF-0C7C-4A90-A2D6-E2FF7F4C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5" y="1298163"/>
            <a:ext cx="1636725" cy="1670966"/>
          </a:xfrm>
          <a:prstGeom prst="rect">
            <a:avLst/>
          </a:prstGeom>
        </p:spPr>
      </p:pic>
      <p:sp>
        <p:nvSpPr>
          <p:cNvPr id="20" name="标题 6">
            <a:extLst>
              <a:ext uri="{FF2B5EF4-FFF2-40B4-BE49-F238E27FC236}">
                <a16:creationId xmlns:a16="http://schemas.microsoft.com/office/drawing/2014/main" id="{58D44555-CF67-4DFF-80D0-5B221FF5CA21}"/>
              </a:ext>
            </a:extLst>
          </p:cNvPr>
          <p:cNvSpPr txBox="1">
            <a:spLocks/>
          </p:cNvSpPr>
          <p:nvPr/>
        </p:nvSpPr>
        <p:spPr>
          <a:xfrm>
            <a:off x="2785626" y="40664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D666F0A-0929-4965-AA16-27EFB5A58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0" y="3549475"/>
            <a:ext cx="1636725" cy="1581243"/>
          </a:xfrm>
          <a:prstGeom prst="rect">
            <a:avLst/>
          </a:prstGeom>
        </p:spPr>
      </p:pic>
      <p:sp>
        <p:nvSpPr>
          <p:cNvPr id="23" name="标题 6">
            <a:extLst>
              <a:ext uri="{FF2B5EF4-FFF2-40B4-BE49-F238E27FC236}">
                <a16:creationId xmlns:a16="http://schemas.microsoft.com/office/drawing/2014/main" id="{48523CB0-AE3A-4BEB-93C7-69E7E7672B7D}"/>
              </a:ext>
            </a:extLst>
          </p:cNvPr>
          <p:cNvSpPr txBox="1">
            <a:spLocks/>
          </p:cNvSpPr>
          <p:nvPr/>
        </p:nvSpPr>
        <p:spPr>
          <a:xfrm>
            <a:off x="2740951" y="18147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标题 6">
            <a:extLst>
              <a:ext uri="{FF2B5EF4-FFF2-40B4-BE49-F238E27FC236}">
                <a16:creationId xmlns:a16="http://schemas.microsoft.com/office/drawing/2014/main" id="{3545A62F-776C-4DC0-B9AB-FE16D1AE347B}"/>
              </a:ext>
            </a:extLst>
          </p:cNvPr>
          <p:cNvSpPr txBox="1">
            <a:spLocks/>
          </p:cNvSpPr>
          <p:nvPr/>
        </p:nvSpPr>
        <p:spPr>
          <a:xfrm>
            <a:off x="9436550" y="3421301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运气</a:t>
            </a:r>
          </a:p>
        </p:txBody>
      </p:sp>
      <p:sp>
        <p:nvSpPr>
          <p:cNvPr id="40" name="标题 6">
            <a:extLst>
              <a:ext uri="{FF2B5EF4-FFF2-40B4-BE49-F238E27FC236}">
                <a16:creationId xmlns:a16="http://schemas.microsoft.com/office/drawing/2014/main" id="{ACF3C462-5B9C-4AAC-986C-5D6378C85433}"/>
              </a:ext>
            </a:extLst>
          </p:cNvPr>
          <p:cNvSpPr txBox="1">
            <a:spLocks/>
          </p:cNvSpPr>
          <p:nvPr/>
        </p:nvSpPr>
        <p:spPr>
          <a:xfrm>
            <a:off x="9110730" y="4004271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41" name="标题 6">
            <a:extLst>
              <a:ext uri="{FF2B5EF4-FFF2-40B4-BE49-F238E27FC236}">
                <a16:creationId xmlns:a16="http://schemas.microsoft.com/office/drawing/2014/main" id="{3914743E-FA82-4213-BCBF-DD6C63789B73}"/>
              </a:ext>
            </a:extLst>
          </p:cNvPr>
          <p:cNvSpPr txBox="1">
            <a:spLocks/>
          </p:cNvSpPr>
          <p:nvPr/>
        </p:nvSpPr>
        <p:spPr>
          <a:xfrm>
            <a:off x="9097888" y="4554287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恰好做过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1C1B23F-F722-4727-AA20-839274066116}"/>
              </a:ext>
            </a:extLst>
          </p:cNvPr>
          <p:cNvCxnSpPr>
            <a:cxnSpLocks/>
          </p:cNvCxnSpPr>
          <p:nvPr/>
        </p:nvCxnSpPr>
        <p:spPr>
          <a:xfrm>
            <a:off x="36430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8C8165D-5469-4CF1-B05D-BEFF3718FB6C}"/>
              </a:ext>
            </a:extLst>
          </p:cNvPr>
          <p:cNvCxnSpPr>
            <a:cxnSpLocks/>
          </p:cNvCxnSpPr>
          <p:nvPr/>
        </p:nvCxnSpPr>
        <p:spPr>
          <a:xfrm>
            <a:off x="82277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8970C9A-0808-4500-B731-788379AFB25A}"/>
              </a:ext>
            </a:extLst>
          </p:cNvPr>
          <p:cNvCxnSpPr>
            <a:cxnSpLocks/>
          </p:cNvCxnSpPr>
          <p:nvPr/>
        </p:nvCxnSpPr>
        <p:spPr>
          <a:xfrm flipV="1">
            <a:off x="8227743" y="375299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BA9CCEC4-A011-4D91-B639-19790230D845}"/>
              </a:ext>
            </a:extLst>
          </p:cNvPr>
          <p:cNvCxnSpPr>
            <a:cxnSpLocks/>
          </p:cNvCxnSpPr>
          <p:nvPr/>
        </p:nvCxnSpPr>
        <p:spPr>
          <a:xfrm>
            <a:off x="8239656" y="4315396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4942FA8A-FBA6-4841-A207-A1B7560970E3}"/>
              </a:ext>
            </a:extLst>
          </p:cNvPr>
          <p:cNvCxnSpPr>
            <a:cxnSpLocks/>
          </p:cNvCxnSpPr>
          <p:nvPr/>
        </p:nvCxnSpPr>
        <p:spPr>
          <a:xfrm>
            <a:off x="3624187" y="20498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标题 6">
            <a:extLst>
              <a:ext uri="{FF2B5EF4-FFF2-40B4-BE49-F238E27FC236}">
                <a16:creationId xmlns:a16="http://schemas.microsoft.com/office/drawing/2014/main" id="{92CBE5AF-F116-4283-9F05-F43E1702F6FB}"/>
              </a:ext>
            </a:extLst>
          </p:cNvPr>
          <p:cNvSpPr txBox="1">
            <a:spLocks/>
          </p:cNvSpPr>
          <p:nvPr/>
        </p:nvSpPr>
        <p:spPr>
          <a:xfrm>
            <a:off x="4565845" y="1814783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坚毅</a:t>
            </a:r>
          </a:p>
        </p:txBody>
      </p:sp>
      <p:sp>
        <p:nvSpPr>
          <p:cNvPr id="52" name="标题 6">
            <a:extLst>
              <a:ext uri="{FF2B5EF4-FFF2-40B4-BE49-F238E27FC236}">
                <a16:creationId xmlns:a16="http://schemas.microsoft.com/office/drawing/2014/main" id="{99209626-F703-44AB-A17B-1DAB1A5E8EEE}"/>
              </a:ext>
            </a:extLst>
          </p:cNvPr>
          <p:cNvSpPr txBox="1">
            <a:spLocks/>
          </p:cNvSpPr>
          <p:nvPr/>
        </p:nvSpPr>
        <p:spPr>
          <a:xfrm>
            <a:off x="6007175" y="1809682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勤奋</a:t>
            </a:r>
          </a:p>
        </p:txBody>
      </p:sp>
      <p:sp>
        <p:nvSpPr>
          <p:cNvPr id="53" name="标题 6">
            <a:extLst>
              <a:ext uri="{FF2B5EF4-FFF2-40B4-BE49-F238E27FC236}">
                <a16:creationId xmlns:a16="http://schemas.microsoft.com/office/drawing/2014/main" id="{46C1CE1B-969D-4C08-9544-52668C8CE838}"/>
              </a:ext>
            </a:extLst>
          </p:cNvPr>
          <p:cNvSpPr txBox="1">
            <a:spLocks/>
          </p:cNvSpPr>
          <p:nvPr/>
        </p:nvSpPr>
        <p:spPr>
          <a:xfrm>
            <a:off x="7783231" y="1823192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刻苦</a:t>
            </a:r>
          </a:p>
        </p:txBody>
      </p:sp>
      <p:sp>
        <p:nvSpPr>
          <p:cNvPr id="55" name="标题 6">
            <a:extLst>
              <a:ext uri="{FF2B5EF4-FFF2-40B4-BE49-F238E27FC236}">
                <a16:creationId xmlns:a16="http://schemas.microsoft.com/office/drawing/2014/main" id="{47E5FB78-2F60-4041-A618-23A5594E94B7}"/>
              </a:ext>
            </a:extLst>
          </p:cNvPr>
          <p:cNvSpPr txBox="1">
            <a:spLocks/>
          </p:cNvSpPr>
          <p:nvPr/>
        </p:nvSpPr>
        <p:spPr>
          <a:xfrm>
            <a:off x="-5204143" y="1738151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特质、品质、内部</a:t>
            </a:r>
          </a:p>
        </p:txBody>
      </p:sp>
      <p:sp>
        <p:nvSpPr>
          <p:cNvPr id="56" name="标题 6">
            <a:extLst>
              <a:ext uri="{FF2B5EF4-FFF2-40B4-BE49-F238E27FC236}">
                <a16:creationId xmlns:a16="http://schemas.microsoft.com/office/drawing/2014/main" id="{6AD1012B-DFEB-4826-A25A-6FC49968522F}"/>
              </a:ext>
            </a:extLst>
          </p:cNvPr>
          <p:cNvSpPr txBox="1">
            <a:spLocks/>
          </p:cNvSpPr>
          <p:nvPr/>
        </p:nvSpPr>
        <p:spPr>
          <a:xfrm>
            <a:off x="1155440" y="2877821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</a:p>
        </p:txBody>
      </p:sp>
      <p:sp>
        <p:nvSpPr>
          <p:cNvPr id="57" name="标题 6">
            <a:extLst>
              <a:ext uri="{FF2B5EF4-FFF2-40B4-BE49-F238E27FC236}">
                <a16:creationId xmlns:a16="http://schemas.microsoft.com/office/drawing/2014/main" id="{2E2EDD99-F8E7-419C-9474-E80656FE36DF}"/>
              </a:ext>
            </a:extLst>
          </p:cNvPr>
          <p:cNvSpPr txBox="1">
            <a:spLocks/>
          </p:cNvSpPr>
          <p:nvPr/>
        </p:nvSpPr>
        <p:spPr>
          <a:xfrm>
            <a:off x="1231383" y="5050873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</a:t>
            </a:r>
          </a:p>
        </p:txBody>
      </p:sp>
      <p:sp>
        <p:nvSpPr>
          <p:cNvPr id="58" name="标题 6">
            <a:extLst>
              <a:ext uri="{FF2B5EF4-FFF2-40B4-BE49-F238E27FC236}">
                <a16:creationId xmlns:a16="http://schemas.microsoft.com/office/drawing/2014/main" id="{3C77F896-252C-4B40-90A9-12BA06824F53}"/>
              </a:ext>
            </a:extLst>
          </p:cNvPr>
          <p:cNvSpPr txBox="1">
            <a:spLocks/>
          </p:cNvSpPr>
          <p:nvPr/>
        </p:nvSpPr>
        <p:spPr>
          <a:xfrm>
            <a:off x="3937969" y="685279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观察者效应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4F617F0B-07DC-4B1A-855A-50E9AD79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3" name="标题 6">
            <a:extLst>
              <a:ext uri="{FF2B5EF4-FFF2-40B4-BE49-F238E27FC236}">
                <a16:creationId xmlns:a16="http://schemas.microsoft.com/office/drawing/2014/main" id="{43D1BF05-7B5E-4799-BB95-9DB408FF562F}"/>
              </a:ext>
            </a:extLst>
          </p:cNvPr>
          <p:cNvSpPr txBox="1">
            <a:spLocks/>
          </p:cNvSpPr>
          <p:nvPr/>
        </p:nvSpPr>
        <p:spPr>
          <a:xfrm>
            <a:off x="-5204143" y="4028765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情境、环境、外部</a:t>
            </a:r>
          </a:p>
        </p:txBody>
      </p:sp>
    </p:spTree>
    <p:extLst>
      <p:ext uri="{BB962C8B-B14F-4D97-AF65-F5344CB8AC3E}">
        <p14:creationId xmlns:p14="http://schemas.microsoft.com/office/powerpoint/2010/main" val="31265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913921" y="37369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49EDEF-0C7C-4A90-A2D6-E2FF7F4C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5" y="1298163"/>
            <a:ext cx="1636725" cy="1670966"/>
          </a:xfrm>
          <a:prstGeom prst="rect">
            <a:avLst/>
          </a:prstGeom>
        </p:spPr>
      </p:pic>
      <p:sp>
        <p:nvSpPr>
          <p:cNvPr id="20" name="标题 6">
            <a:extLst>
              <a:ext uri="{FF2B5EF4-FFF2-40B4-BE49-F238E27FC236}">
                <a16:creationId xmlns:a16="http://schemas.microsoft.com/office/drawing/2014/main" id="{58D44555-CF67-4DFF-80D0-5B221FF5CA21}"/>
              </a:ext>
            </a:extLst>
          </p:cNvPr>
          <p:cNvSpPr txBox="1">
            <a:spLocks/>
          </p:cNvSpPr>
          <p:nvPr/>
        </p:nvSpPr>
        <p:spPr>
          <a:xfrm>
            <a:off x="2785626" y="40664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D666F0A-0929-4965-AA16-27EFB5A58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0" y="3549475"/>
            <a:ext cx="1636725" cy="1581243"/>
          </a:xfrm>
          <a:prstGeom prst="rect">
            <a:avLst/>
          </a:prstGeom>
        </p:spPr>
      </p:pic>
      <p:sp>
        <p:nvSpPr>
          <p:cNvPr id="23" name="标题 6">
            <a:extLst>
              <a:ext uri="{FF2B5EF4-FFF2-40B4-BE49-F238E27FC236}">
                <a16:creationId xmlns:a16="http://schemas.microsoft.com/office/drawing/2014/main" id="{48523CB0-AE3A-4BEB-93C7-69E7E7672B7D}"/>
              </a:ext>
            </a:extLst>
          </p:cNvPr>
          <p:cNvSpPr txBox="1">
            <a:spLocks/>
          </p:cNvSpPr>
          <p:nvPr/>
        </p:nvSpPr>
        <p:spPr>
          <a:xfrm>
            <a:off x="2740951" y="18147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标题 6">
            <a:extLst>
              <a:ext uri="{FF2B5EF4-FFF2-40B4-BE49-F238E27FC236}">
                <a16:creationId xmlns:a16="http://schemas.microsoft.com/office/drawing/2014/main" id="{3545A62F-776C-4DC0-B9AB-FE16D1AE347B}"/>
              </a:ext>
            </a:extLst>
          </p:cNvPr>
          <p:cNvSpPr txBox="1">
            <a:spLocks/>
          </p:cNvSpPr>
          <p:nvPr/>
        </p:nvSpPr>
        <p:spPr>
          <a:xfrm>
            <a:off x="9436550" y="3421301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运气</a:t>
            </a:r>
          </a:p>
        </p:txBody>
      </p:sp>
      <p:sp>
        <p:nvSpPr>
          <p:cNvPr id="32" name="标题 6">
            <a:extLst>
              <a:ext uri="{FF2B5EF4-FFF2-40B4-BE49-F238E27FC236}">
                <a16:creationId xmlns:a16="http://schemas.microsoft.com/office/drawing/2014/main" id="{C5DBACF6-482A-4488-9F5A-6A2DB4B0727B}"/>
              </a:ext>
            </a:extLst>
          </p:cNvPr>
          <p:cNvSpPr txBox="1">
            <a:spLocks/>
          </p:cNvSpPr>
          <p:nvPr/>
        </p:nvSpPr>
        <p:spPr>
          <a:xfrm>
            <a:off x="4197963" y="4025528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情境、环境、外部</a:t>
            </a:r>
          </a:p>
        </p:txBody>
      </p:sp>
      <p:sp>
        <p:nvSpPr>
          <p:cNvPr id="40" name="标题 6">
            <a:extLst>
              <a:ext uri="{FF2B5EF4-FFF2-40B4-BE49-F238E27FC236}">
                <a16:creationId xmlns:a16="http://schemas.microsoft.com/office/drawing/2014/main" id="{ACF3C462-5B9C-4AAC-986C-5D6378C85433}"/>
              </a:ext>
            </a:extLst>
          </p:cNvPr>
          <p:cNvSpPr txBox="1">
            <a:spLocks/>
          </p:cNvSpPr>
          <p:nvPr/>
        </p:nvSpPr>
        <p:spPr>
          <a:xfrm>
            <a:off x="9110730" y="4004271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41" name="标题 6">
            <a:extLst>
              <a:ext uri="{FF2B5EF4-FFF2-40B4-BE49-F238E27FC236}">
                <a16:creationId xmlns:a16="http://schemas.microsoft.com/office/drawing/2014/main" id="{3914743E-FA82-4213-BCBF-DD6C63789B73}"/>
              </a:ext>
            </a:extLst>
          </p:cNvPr>
          <p:cNvSpPr txBox="1">
            <a:spLocks/>
          </p:cNvSpPr>
          <p:nvPr/>
        </p:nvSpPr>
        <p:spPr>
          <a:xfrm>
            <a:off x="9097888" y="4554287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恰好做过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1C1B23F-F722-4727-AA20-839274066116}"/>
              </a:ext>
            </a:extLst>
          </p:cNvPr>
          <p:cNvCxnSpPr>
            <a:cxnSpLocks/>
          </p:cNvCxnSpPr>
          <p:nvPr/>
        </p:nvCxnSpPr>
        <p:spPr>
          <a:xfrm>
            <a:off x="36430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8C8165D-5469-4CF1-B05D-BEFF3718FB6C}"/>
              </a:ext>
            </a:extLst>
          </p:cNvPr>
          <p:cNvCxnSpPr>
            <a:cxnSpLocks/>
          </p:cNvCxnSpPr>
          <p:nvPr/>
        </p:nvCxnSpPr>
        <p:spPr>
          <a:xfrm>
            <a:off x="82277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8970C9A-0808-4500-B731-788379AFB25A}"/>
              </a:ext>
            </a:extLst>
          </p:cNvPr>
          <p:cNvCxnSpPr>
            <a:cxnSpLocks/>
          </p:cNvCxnSpPr>
          <p:nvPr/>
        </p:nvCxnSpPr>
        <p:spPr>
          <a:xfrm flipV="1">
            <a:off x="8227743" y="375299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BA9CCEC4-A011-4D91-B639-19790230D845}"/>
              </a:ext>
            </a:extLst>
          </p:cNvPr>
          <p:cNvCxnSpPr>
            <a:cxnSpLocks/>
          </p:cNvCxnSpPr>
          <p:nvPr/>
        </p:nvCxnSpPr>
        <p:spPr>
          <a:xfrm>
            <a:off x="8239656" y="4315396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4942FA8A-FBA6-4841-A207-A1B7560970E3}"/>
              </a:ext>
            </a:extLst>
          </p:cNvPr>
          <p:cNvCxnSpPr>
            <a:cxnSpLocks/>
          </p:cNvCxnSpPr>
          <p:nvPr/>
        </p:nvCxnSpPr>
        <p:spPr>
          <a:xfrm>
            <a:off x="3624187" y="20498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标题 6">
            <a:extLst>
              <a:ext uri="{FF2B5EF4-FFF2-40B4-BE49-F238E27FC236}">
                <a16:creationId xmlns:a16="http://schemas.microsoft.com/office/drawing/2014/main" id="{92CBE5AF-F116-4283-9F05-F43E1702F6FB}"/>
              </a:ext>
            </a:extLst>
          </p:cNvPr>
          <p:cNvSpPr txBox="1">
            <a:spLocks/>
          </p:cNvSpPr>
          <p:nvPr/>
        </p:nvSpPr>
        <p:spPr>
          <a:xfrm>
            <a:off x="4565845" y="1814783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坚毅</a:t>
            </a:r>
          </a:p>
        </p:txBody>
      </p:sp>
      <p:sp>
        <p:nvSpPr>
          <p:cNvPr id="52" name="标题 6">
            <a:extLst>
              <a:ext uri="{FF2B5EF4-FFF2-40B4-BE49-F238E27FC236}">
                <a16:creationId xmlns:a16="http://schemas.microsoft.com/office/drawing/2014/main" id="{99209626-F703-44AB-A17B-1DAB1A5E8EEE}"/>
              </a:ext>
            </a:extLst>
          </p:cNvPr>
          <p:cNvSpPr txBox="1">
            <a:spLocks/>
          </p:cNvSpPr>
          <p:nvPr/>
        </p:nvSpPr>
        <p:spPr>
          <a:xfrm>
            <a:off x="6007175" y="1809682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勤奋</a:t>
            </a:r>
          </a:p>
        </p:txBody>
      </p:sp>
      <p:sp>
        <p:nvSpPr>
          <p:cNvPr id="53" name="标题 6">
            <a:extLst>
              <a:ext uri="{FF2B5EF4-FFF2-40B4-BE49-F238E27FC236}">
                <a16:creationId xmlns:a16="http://schemas.microsoft.com/office/drawing/2014/main" id="{46C1CE1B-969D-4C08-9544-52668C8CE838}"/>
              </a:ext>
            </a:extLst>
          </p:cNvPr>
          <p:cNvSpPr txBox="1">
            <a:spLocks/>
          </p:cNvSpPr>
          <p:nvPr/>
        </p:nvSpPr>
        <p:spPr>
          <a:xfrm>
            <a:off x="7783231" y="1823192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刻苦</a:t>
            </a:r>
          </a:p>
        </p:txBody>
      </p:sp>
      <p:sp>
        <p:nvSpPr>
          <p:cNvPr id="55" name="标题 6">
            <a:extLst>
              <a:ext uri="{FF2B5EF4-FFF2-40B4-BE49-F238E27FC236}">
                <a16:creationId xmlns:a16="http://schemas.microsoft.com/office/drawing/2014/main" id="{47E5FB78-2F60-4041-A618-23A5594E94B7}"/>
              </a:ext>
            </a:extLst>
          </p:cNvPr>
          <p:cNvSpPr txBox="1">
            <a:spLocks/>
          </p:cNvSpPr>
          <p:nvPr/>
        </p:nvSpPr>
        <p:spPr>
          <a:xfrm>
            <a:off x="-5204143" y="1738151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特质、品质、内部</a:t>
            </a:r>
          </a:p>
        </p:txBody>
      </p:sp>
      <p:sp>
        <p:nvSpPr>
          <p:cNvPr id="56" name="标题 6">
            <a:extLst>
              <a:ext uri="{FF2B5EF4-FFF2-40B4-BE49-F238E27FC236}">
                <a16:creationId xmlns:a16="http://schemas.microsoft.com/office/drawing/2014/main" id="{6AD1012B-DFEB-4826-A25A-6FC49968522F}"/>
              </a:ext>
            </a:extLst>
          </p:cNvPr>
          <p:cNvSpPr txBox="1">
            <a:spLocks/>
          </p:cNvSpPr>
          <p:nvPr/>
        </p:nvSpPr>
        <p:spPr>
          <a:xfrm>
            <a:off x="1155440" y="2877821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</a:p>
        </p:txBody>
      </p:sp>
      <p:sp>
        <p:nvSpPr>
          <p:cNvPr id="57" name="标题 6">
            <a:extLst>
              <a:ext uri="{FF2B5EF4-FFF2-40B4-BE49-F238E27FC236}">
                <a16:creationId xmlns:a16="http://schemas.microsoft.com/office/drawing/2014/main" id="{2E2EDD99-F8E7-419C-9474-E80656FE36DF}"/>
              </a:ext>
            </a:extLst>
          </p:cNvPr>
          <p:cNvSpPr txBox="1">
            <a:spLocks/>
          </p:cNvSpPr>
          <p:nvPr/>
        </p:nvSpPr>
        <p:spPr>
          <a:xfrm>
            <a:off x="1231383" y="5050873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</a:t>
            </a:r>
          </a:p>
        </p:txBody>
      </p:sp>
      <p:sp>
        <p:nvSpPr>
          <p:cNvPr id="58" name="标题 6">
            <a:extLst>
              <a:ext uri="{FF2B5EF4-FFF2-40B4-BE49-F238E27FC236}">
                <a16:creationId xmlns:a16="http://schemas.microsoft.com/office/drawing/2014/main" id="{3C77F896-252C-4B40-90A9-12BA06824F53}"/>
              </a:ext>
            </a:extLst>
          </p:cNvPr>
          <p:cNvSpPr txBox="1">
            <a:spLocks/>
          </p:cNvSpPr>
          <p:nvPr/>
        </p:nvSpPr>
        <p:spPr>
          <a:xfrm>
            <a:off x="3937969" y="685279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观察者效应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4F617F0B-07DC-4B1A-855A-50E9AD79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24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913921" y="37369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49EDEF-0C7C-4A90-A2D6-E2FF7F4C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5" y="1298163"/>
            <a:ext cx="1636725" cy="1670966"/>
          </a:xfrm>
          <a:prstGeom prst="rect">
            <a:avLst/>
          </a:prstGeom>
        </p:spPr>
      </p:pic>
      <p:sp>
        <p:nvSpPr>
          <p:cNvPr id="20" name="标题 6">
            <a:extLst>
              <a:ext uri="{FF2B5EF4-FFF2-40B4-BE49-F238E27FC236}">
                <a16:creationId xmlns:a16="http://schemas.microsoft.com/office/drawing/2014/main" id="{58D44555-CF67-4DFF-80D0-5B221FF5CA21}"/>
              </a:ext>
            </a:extLst>
          </p:cNvPr>
          <p:cNvSpPr txBox="1">
            <a:spLocks/>
          </p:cNvSpPr>
          <p:nvPr/>
        </p:nvSpPr>
        <p:spPr>
          <a:xfrm>
            <a:off x="2785626" y="40664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D666F0A-0929-4965-AA16-27EFB5A58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0" y="3549475"/>
            <a:ext cx="1636725" cy="1581243"/>
          </a:xfrm>
          <a:prstGeom prst="rect">
            <a:avLst/>
          </a:prstGeom>
        </p:spPr>
      </p:pic>
      <p:sp>
        <p:nvSpPr>
          <p:cNvPr id="23" name="标题 6">
            <a:extLst>
              <a:ext uri="{FF2B5EF4-FFF2-40B4-BE49-F238E27FC236}">
                <a16:creationId xmlns:a16="http://schemas.microsoft.com/office/drawing/2014/main" id="{48523CB0-AE3A-4BEB-93C7-69E7E7672B7D}"/>
              </a:ext>
            </a:extLst>
          </p:cNvPr>
          <p:cNvSpPr txBox="1">
            <a:spLocks/>
          </p:cNvSpPr>
          <p:nvPr/>
        </p:nvSpPr>
        <p:spPr>
          <a:xfrm>
            <a:off x="2740951" y="18147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标题 6">
            <a:extLst>
              <a:ext uri="{FF2B5EF4-FFF2-40B4-BE49-F238E27FC236}">
                <a16:creationId xmlns:a16="http://schemas.microsoft.com/office/drawing/2014/main" id="{4A442482-94F3-4B1C-9F51-614611E2B3D2}"/>
              </a:ext>
            </a:extLst>
          </p:cNvPr>
          <p:cNvSpPr txBox="1">
            <a:spLocks/>
          </p:cNvSpPr>
          <p:nvPr/>
        </p:nvSpPr>
        <p:spPr>
          <a:xfrm>
            <a:off x="9436550" y="3421301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运气</a:t>
            </a:r>
          </a:p>
        </p:txBody>
      </p:sp>
      <p:sp>
        <p:nvSpPr>
          <p:cNvPr id="33" name="标题 6">
            <a:extLst>
              <a:ext uri="{FF2B5EF4-FFF2-40B4-BE49-F238E27FC236}">
                <a16:creationId xmlns:a16="http://schemas.microsoft.com/office/drawing/2014/main" id="{FCCB073F-F1A9-49E7-B435-12AAE7247092}"/>
              </a:ext>
            </a:extLst>
          </p:cNvPr>
          <p:cNvSpPr txBox="1">
            <a:spLocks/>
          </p:cNvSpPr>
          <p:nvPr/>
        </p:nvSpPr>
        <p:spPr>
          <a:xfrm>
            <a:off x="4197963" y="4025528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情境、环境、外部</a:t>
            </a:r>
          </a:p>
        </p:txBody>
      </p:sp>
      <p:sp>
        <p:nvSpPr>
          <p:cNvPr id="35" name="标题 6">
            <a:extLst>
              <a:ext uri="{FF2B5EF4-FFF2-40B4-BE49-F238E27FC236}">
                <a16:creationId xmlns:a16="http://schemas.microsoft.com/office/drawing/2014/main" id="{DD3025E5-3D41-466D-BFF3-FEFFF4DE90B8}"/>
              </a:ext>
            </a:extLst>
          </p:cNvPr>
          <p:cNvSpPr txBox="1">
            <a:spLocks/>
          </p:cNvSpPr>
          <p:nvPr/>
        </p:nvSpPr>
        <p:spPr>
          <a:xfrm>
            <a:off x="9110730" y="4004271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36" name="标题 6">
            <a:extLst>
              <a:ext uri="{FF2B5EF4-FFF2-40B4-BE49-F238E27FC236}">
                <a16:creationId xmlns:a16="http://schemas.microsoft.com/office/drawing/2014/main" id="{91B41E7E-A02D-42B9-ADDF-EF6D1BED8E01}"/>
              </a:ext>
            </a:extLst>
          </p:cNvPr>
          <p:cNvSpPr txBox="1">
            <a:spLocks/>
          </p:cNvSpPr>
          <p:nvPr/>
        </p:nvSpPr>
        <p:spPr>
          <a:xfrm>
            <a:off x="9097888" y="4554287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恰好做过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E1C3E31-C9F3-4DB0-8FC3-FA889D06732F}"/>
              </a:ext>
            </a:extLst>
          </p:cNvPr>
          <p:cNvCxnSpPr>
            <a:cxnSpLocks/>
          </p:cNvCxnSpPr>
          <p:nvPr/>
        </p:nvCxnSpPr>
        <p:spPr>
          <a:xfrm>
            <a:off x="36430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7FB528F-BB59-46FB-AEC0-25369DA71283}"/>
              </a:ext>
            </a:extLst>
          </p:cNvPr>
          <p:cNvCxnSpPr>
            <a:cxnSpLocks/>
          </p:cNvCxnSpPr>
          <p:nvPr/>
        </p:nvCxnSpPr>
        <p:spPr>
          <a:xfrm>
            <a:off x="82277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C254890E-61E1-4A14-B34B-1212D56079E2}"/>
              </a:ext>
            </a:extLst>
          </p:cNvPr>
          <p:cNvCxnSpPr>
            <a:cxnSpLocks/>
          </p:cNvCxnSpPr>
          <p:nvPr/>
        </p:nvCxnSpPr>
        <p:spPr>
          <a:xfrm flipV="1">
            <a:off x="8227743" y="375299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9AA7877-DC01-4151-BCFC-1D24C2FEC7C6}"/>
              </a:ext>
            </a:extLst>
          </p:cNvPr>
          <p:cNvCxnSpPr>
            <a:cxnSpLocks/>
          </p:cNvCxnSpPr>
          <p:nvPr/>
        </p:nvCxnSpPr>
        <p:spPr>
          <a:xfrm>
            <a:off x="8239656" y="4315396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标题 6">
            <a:extLst>
              <a:ext uri="{FF2B5EF4-FFF2-40B4-BE49-F238E27FC236}">
                <a16:creationId xmlns:a16="http://schemas.microsoft.com/office/drawing/2014/main" id="{5CABE635-B6E1-4EAE-BF33-46566F8BCCA9}"/>
              </a:ext>
            </a:extLst>
          </p:cNvPr>
          <p:cNvSpPr txBox="1">
            <a:spLocks/>
          </p:cNvSpPr>
          <p:nvPr/>
        </p:nvSpPr>
        <p:spPr>
          <a:xfrm>
            <a:off x="9276549" y="1222385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坚毅</a:t>
            </a:r>
          </a:p>
        </p:txBody>
      </p:sp>
      <p:sp>
        <p:nvSpPr>
          <p:cNvPr id="43" name="标题 6">
            <a:extLst>
              <a:ext uri="{FF2B5EF4-FFF2-40B4-BE49-F238E27FC236}">
                <a16:creationId xmlns:a16="http://schemas.microsoft.com/office/drawing/2014/main" id="{F02D755A-A95C-4FEC-859F-28385A8BD794}"/>
              </a:ext>
            </a:extLst>
          </p:cNvPr>
          <p:cNvSpPr txBox="1">
            <a:spLocks/>
          </p:cNvSpPr>
          <p:nvPr/>
        </p:nvSpPr>
        <p:spPr>
          <a:xfrm>
            <a:off x="8950729" y="1786057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勤奋</a:t>
            </a:r>
          </a:p>
        </p:txBody>
      </p:sp>
      <p:sp>
        <p:nvSpPr>
          <p:cNvPr id="44" name="标题 6">
            <a:extLst>
              <a:ext uri="{FF2B5EF4-FFF2-40B4-BE49-F238E27FC236}">
                <a16:creationId xmlns:a16="http://schemas.microsoft.com/office/drawing/2014/main" id="{ECF22291-88AD-43DC-A73C-E42860829FD1}"/>
              </a:ext>
            </a:extLst>
          </p:cNvPr>
          <p:cNvSpPr txBox="1">
            <a:spLocks/>
          </p:cNvSpPr>
          <p:nvPr/>
        </p:nvSpPr>
        <p:spPr>
          <a:xfrm>
            <a:off x="8920933" y="2349728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刻苦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747EC9D-8373-470C-B038-F837554B88C5}"/>
              </a:ext>
            </a:extLst>
          </p:cNvPr>
          <p:cNvCxnSpPr>
            <a:cxnSpLocks/>
          </p:cNvCxnSpPr>
          <p:nvPr/>
        </p:nvCxnSpPr>
        <p:spPr>
          <a:xfrm>
            <a:off x="8112096" y="20371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DC6283E-1E76-43CE-9F4A-1FEF1B76D71A}"/>
              </a:ext>
            </a:extLst>
          </p:cNvPr>
          <p:cNvCxnSpPr>
            <a:cxnSpLocks/>
          </p:cNvCxnSpPr>
          <p:nvPr/>
        </p:nvCxnSpPr>
        <p:spPr>
          <a:xfrm flipV="1">
            <a:off x="8112096" y="1478364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F3D6251-9429-4891-A7A2-663A625B5ABE}"/>
              </a:ext>
            </a:extLst>
          </p:cNvPr>
          <p:cNvCxnSpPr>
            <a:cxnSpLocks/>
          </p:cNvCxnSpPr>
          <p:nvPr/>
        </p:nvCxnSpPr>
        <p:spPr>
          <a:xfrm>
            <a:off x="8124009" y="204076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38F0BE4-9E64-49DE-8F57-C262CD30D766}"/>
              </a:ext>
            </a:extLst>
          </p:cNvPr>
          <p:cNvCxnSpPr>
            <a:cxnSpLocks/>
          </p:cNvCxnSpPr>
          <p:nvPr/>
        </p:nvCxnSpPr>
        <p:spPr>
          <a:xfrm>
            <a:off x="3624187" y="20498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6">
            <a:extLst>
              <a:ext uri="{FF2B5EF4-FFF2-40B4-BE49-F238E27FC236}">
                <a16:creationId xmlns:a16="http://schemas.microsoft.com/office/drawing/2014/main" id="{5054819E-33FD-4266-85F8-17ACA73190FF}"/>
              </a:ext>
            </a:extLst>
          </p:cNvPr>
          <p:cNvSpPr txBox="1">
            <a:spLocks/>
          </p:cNvSpPr>
          <p:nvPr/>
        </p:nvSpPr>
        <p:spPr>
          <a:xfrm>
            <a:off x="1155440" y="2877821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</a:p>
        </p:txBody>
      </p:sp>
      <p:sp>
        <p:nvSpPr>
          <p:cNvPr id="50" name="标题 6">
            <a:extLst>
              <a:ext uri="{FF2B5EF4-FFF2-40B4-BE49-F238E27FC236}">
                <a16:creationId xmlns:a16="http://schemas.microsoft.com/office/drawing/2014/main" id="{D6C00B13-89B1-4E6B-ACAB-7D71D67F7646}"/>
              </a:ext>
            </a:extLst>
          </p:cNvPr>
          <p:cNvSpPr txBox="1">
            <a:spLocks/>
          </p:cNvSpPr>
          <p:nvPr/>
        </p:nvSpPr>
        <p:spPr>
          <a:xfrm>
            <a:off x="1231383" y="5050873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</a:t>
            </a:r>
          </a:p>
        </p:txBody>
      </p:sp>
      <p:sp>
        <p:nvSpPr>
          <p:cNvPr id="51" name="标题 6">
            <a:extLst>
              <a:ext uri="{FF2B5EF4-FFF2-40B4-BE49-F238E27FC236}">
                <a16:creationId xmlns:a16="http://schemas.microsoft.com/office/drawing/2014/main" id="{08D8814C-8A0F-4DA9-A6A1-AE9F33D1FEB4}"/>
              </a:ext>
            </a:extLst>
          </p:cNvPr>
          <p:cNvSpPr txBox="1">
            <a:spLocks/>
          </p:cNvSpPr>
          <p:nvPr/>
        </p:nvSpPr>
        <p:spPr>
          <a:xfrm>
            <a:off x="3937969" y="685279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观察者效应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544AD75-1152-407A-8004-D1A2C38A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4" name="标题 6">
            <a:extLst>
              <a:ext uri="{FF2B5EF4-FFF2-40B4-BE49-F238E27FC236}">
                <a16:creationId xmlns:a16="http://schemas.microsoft.com/office/drawing/2014/main" id="{C98D0B53-4FCF-43EF-8580-82E4E0E634F9}"/>
              </a:ext>
            </a:extLst>
          </p:cNvPr>
          <p:cNvSpPr txBox="1">
            <a:spLocks/>
          </p:cNvSpPr>
          <p:nvPr/>
        </p:nvSpPr>
        <p:spPr>
          <a:xfrm>
            <a:off x="-5204143" y="1738151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特质、品质、内部</a:t>
            </a:r>
          </a:p>
        </p:txBody>
      </p:sp>
    </p:spTree>
    <p:extLst>
      <p:ext uri="{BB962C8B-B14F-4D97-AF65-F5344CB8AC3E}">
        <p14:creationId xmlns:p14="http://schemas.microsoft.com/office/powerpoint/2010/main" val="2956762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74FE9DB-64EB-40C0-A7A6-98C83E0AA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C0914F-63E4-4F58-B5B6-1FA931A3D712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0" y="3058969"/>
            <a:ext cx="5013224" cy="565900"/>
          </a:xfrm>
        </p:spPr>
        <p:txBody>
          <a:bodyPr/>
          <a:lstStyle/>
          <a:p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为什么蟹篓不用盖子呢？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E43B0EB-2D5D-4AF9-A2E7-AF106FB26929}"/>
              </a:ext>
            </a:extLst>
          </p:cNvPr>
          <p:cNvGrpSpPr/>
          <p:nvPr/>
        </p:nvGrpSpPr>
        <p:grpSpPr>
          <a:xfrm>
            <a:off x="1700047" y="1269938"/>
            <a:ext cx="3724022" cy="3832795"/>
            <a:chOff x="1700047" y="1269938"/>
            <a:chExt cx="3724022" cy="38327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8CFAE-4E32-4456-9695-3EF9F1E8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047" y="1581106"/>
              <a:ext cx="3521627" cy="3521627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D83B66A-3B02-4677-8E73-E88F72B4BD04}"/>
                </a:ext>
              </a:extLst>
            </p:cNvPr>
            <p:cNvGrpSpPr/>
            <p:nvPr/>
          </p:nvGrpSpPr>
          <p:grpSpPr>
            <a:xfrm>
              <a:off x="3921969" y="1269938"/>
              <a:ext cx="1502100" cy="946851"/>
              <a:chOff x="3921969" y="1269938"/>
              <a:chExt cx="1502100" cy="946851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DCE6C0-9CC0-4845-9BB0-1F7A38A47D1F}"/>
                  </a:ext>
                </a:extLst>
              </p:cNvPr>
              <p:cNvSpPr txBox="1"/>
              <p:nvPr/>
            </p:nvSpPr>
            <p:spPr>
              <a:xfrm rot="20036646">
                <a:off x="3921969" y="1269939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5E9EAC8-5733-4E0C-81F7-264E80E6FC6B}"/>
                  </a:ext>
                </a:extLst>
              </p:cNvPr>
              <p:cNvSpPr txBox="1"/>
              <p:nvPr/>
            </p:nvSpPr>
            <p:spPr>
              <a:xfrm>
                <a:off x="4320567" y="1269938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C1B40FC-6162-472F-855C-30B72D649BBE}"/>
                  </a:ext>
                </a:extLst>
              </p:cNvPr>
              <p:cNvSpPr txBox="1"/>
              <p:nvPr/>
            </p:nvSpPr>
            <p:spPr>
              <a:xfrm rot="1522997">
                <a:off x="4711799" y="1385792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</p:grp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9CCB4251-BD39-48CE-870F-CB1A2118E7E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MH_SubTitle_2">
            <a:extLst>
              <a:ext uri="{FF2B5EF4-FFF2-40B4-BE49-F238E27FC236}">
                <a16:creationId xmlns:a16="http://schemas.microsoft.com/office/drawing/2014/main" id="{4E47EAD6-F163-4D34-92C4-684BEE516971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5259AE64-7D84-41D2-BFA6-E7E7931FCD6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SubTitle_1">
            <a:extLst>
              <a:ext uri="{FF2B5EF4-FFF2-40B4-BE49-F238E27FC236}">
                <a16:creationId xmlns:a16="http://schemas.microsoft.com/office/drawing/2014/main" id="{931C22BB-3525-4CA7-8EE1-90B7504E45A9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3D0E31C-6E1E-4DD7-91BE-706077E653D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61A11E0-CF0E-4609-BAF9-C35032928D9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28" name="灯片编号占位符 4">
            <a:extLst>
              <a:ext uri="{FF2B5EF4-FFF2-40B4-BE49-F238E27FC236}">
                <a16:creationId xmlns:a16="http://schemas.microsoft.com/office/drawing/2014/main" id="{093E7FE5-2D0C-45B4-AE87-90DE164C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4680" y="6349897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56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913921" y="37369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49EDEF-0C7C-4A90-A2D6-E2FF7F4C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5" y="1298163"/>
            <a:ext cx="1636725" cy="1670966"/>
          </a:xfrm>
          <a:prstGeom prst="rect">
            <a:avLst/>
          </a:prstGeom>
        </p:spPr>
      </p:pic>
      <p:sp>
        <p:nvSpPr>
          <p:cNvPr id="20" name="标题 6">
            <a:extLst>
              <a:ext uri="{FF2B5EF4-FFF2-40B4-BE49-F238E27FC236}">
                <a16:creationId xmlns:a16="http://schemas.microsoft.com/office/drawing/2014/main" id="{58D44555-CF67-4DFF-80D0-5B221FF5CA21}"/>
              </a:ext>
            </a:extLst>
          </p:cNvPr>
          <p:cNvSpPr txBox="1">
            <a:spLocks/>
          </p:cNvSpPr>
          <p:nvPr/>
        </p:nvSpPr>
        <p:spPr>
          <a:xfrm>
            <a:off x="2785626" y="40664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D666F0A-0929-4965-AA16-27EFB5A58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0" y="3549475"/>
            <a:ext cx="1636725" cy="1581243"/>
          </a:xfrm>
          <a:prstGeom prst="rect">
            <a:avLst/>
          </a:prstGeom>
        </p:spPr>
      </p:pic>
      <p:sp>
        <p:nvSpPr>
          <p:cNvPr id="23" name="标题 6">
            <a:extLst>
              <a:ext uri="{FF2B5EF4-FFF2-40B4-BE49-F238E27FC236}">
                <a16:creationId xmlns:a16="http://schemas.microsoft.com/office/drawing/2014/main" id="{48523CB0-AE3A-4BEB-93C7-69E7E7672B7D}"/>
              </a:ext>
            </a:extLst>
          </p:cNvPr>
          <p:cNvSpPr txBox="1">
            <a:spLocks/>
          </p:cNvSpPr>
          <p:nvPr/>
        </p:nvSpPr>
        <p:spPr>
          <a:xfrm>
            <a:off x="2740951" y="18147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标题 6">
            <a:extLst>
              <a:ext uri="{FF2B5EF4-FFF2-40B4-BE49-F238E27FC236}">
                <a16:creationId xmlns:a16="http://schemas.microsoft.com/office/drawing/2014/main" id="{4A442482-94F3-4B1C-9F51-614611E2B3D2}"/>
              </a:ext>
            </a:extLst>
          </p:cNvPr>
          <p:cNvSpPr txBox="1">
            <a:spLocks/>
          </p:cNvSpPr>
          <p:nvPr/>
        </p:nvSpPr>
        <p:spPr>
          <a:xfrm>
            <a:off x="9436550" y="3421301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运气</a:t>
            </a:r>
          </a:p>
        </p:txBody>
      </p:sp>
      <p:sp>
        <p:nvSpPr>
          <p:cNvPr id="33" name="标题 6">
            <a:extLst>
              <a:ext uri="{FF2B5EF4-FFF2-40B4-BE49-F238E27FC236}">
                <a16:creationId xmlns:a16="http://schemas.microsoft.com/office/drawing/2014/main" id="{FCCB073F-F1A9-49E7-B435-12AAE7247092}"/>
              </a:ext>
            </a:extLst>
          </p:cNvPr>
          <p:cNvSpPr txBox="1">
            <a:spLocks/>
          </p:cNvSpPr>
          <p:nvPr/>
        </p:nvSpPr>
        <p:spPr>
          <a:xfrm>
            <a:off x="4197963" y="4025528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情境、环境、外部</a:t>
            </a:r>
          </a:p>
        </p:txBody>
      </p:sp>
      <p:sp>
        <p:nvSpPr>
          <p:cNvPr id="35" name="标题 6">
            <a:extLst>
              <a:ext uri="{FF2B5EF4-FFF2-40B4-BE49-F238E27FC236}">
                <a16:creationId xmlns:a16="http://schemas.microsoft.com/office/drawing/2014/main" id="{DD3025E5-3D41-466D-BFF3-FEFFF4DE90B8}"/>
              </a:ext>
            </a:extLst>
          </p:cNvPr>
          <p:cNvSpPr txBox="1">
            <a:spLocks/>
          </p:cNvSpPr>
          <p:nvPr/>
        </p:nvSpPr>
        <p:spPr>
          <a:xfrm>
            <a:off x="9110730" y="4004271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36" name="标题 6">
            <a:extLst>
              <a:ext uri="{FF2B5EF4-FFF2-40B4-BE49-F238E27FC236}">
                <a16:creationId xmlns:a16="http://schemas.microsoft.com/office/drawing/2014/main" id="{91B41E7E-A02D-42B9-ADDF-EF6D1BED8E01}"/>
              </a:ext>
            </a:extLst>
          </p:cNvPr>
          <p:cNvSpPr txBox="1">
            <a:spLocks/>
          </p:cNvSpPr>
          <p:nvPr/>
        </p:nvSpPr>
        <p:spPr>
          <a:xfrm>
            <a:off x="9097888" y="4554287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恰好做过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E1C3E31-C9F3-4DB0-8FC3-FA889D06732F}"/>
              </a:ext>
            </a:extLst>
          </p:cNvPr>
          <p:cNvCxnSpPr>
            <a:cxnSpLocks/>
          </p:cNvCxnSpPr>
          <p:nvPr/>
        </p:nvCxnSpPr>
        <p:spPr>
          <a:xfrm>
            <a:off x="36430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7FB528F-BB59-46FB-AEC0-25369DA71283}"/>
              </a:ext>
            </a:extLst>
          </p:cNvPr>
          <p:cNvCxnSpPr>
            <a:cxnSpLocks/>
          </p:cNvCxnSpPr>
          <p:nvPr/>
        </p:nvCxnSpPr>
        <p:spPr>
          <a:xfrm>
            <a:off x="82277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C254890E-61E1-4A14-B34B-1212D56079E2}"/>
              </a:ext>
            </a:extLst>
          </p:cNvPr>
          <p:cNvCxnSpPr>
            <a:cxnSpLocks/>
          </p:cNvCxnSpPr>
          <p:nvPr/>
        </p:nvCxnSpPr>
        <p:spPr>
          <a:xfrm flipV="1">
            <a:off x="8227743" y="375299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9AA7877-DC01-4151-BCFC-1D24C2FEC7C6}"/>
              </a:ext>
            </a:extLst>
          </p:cNvPr>
          <p:cNvCxnSpPr>
            <a:cxnSpLocks/>
          </p:cNvCxnSpPr>
          <p:nvPr/>
        </p:nvCxnSpPr>
        <p:spPr>
          <a:xfrm>
            <a:off x="8239656" y="4315396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标题 6">
            <a:extLst>
              <a:ext uri="{FF2B5EF4-FFF2-40B4-BE49-F238E27FC236}">
                <a16:creationId xmlns:a16="http://schemas.microsoft.com/office/drawing/2014/main" id="{953D6CEE-6F67-4C93-BDC6-1CA32F46A4B3}"/>
              </a:ext>
            </a:extLst>
          </p:cNvPr>
          <p:cNvSpPr txBox="1">
            <a:spLocks/>
          </p:cNvSpPr>
          <p:nvPr/>
        </p:nvSpPr>
        <p:spPr>
          <a:xfrm>
            <a:off x="4165417" y="1785858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特质、品质、内部</a:t>
            </a:r>
          </a:p>
        </p:txBody>
      </p:sp>
      <p:sp>
        <p:nvSpPr>
          <p:cNvPr id="42" name="标题 6">
            <a:extLst>
              <a:ext uri="{FF2B5EF4-FFF2-40B4-BE49-F238E27FC236}">
                <a16:creationId xmlns:a16="http://schemas.microsoft.com/office/drawing/2014/main" id="{5CABE635-B6E1-4EAE-BF33-46566F8BCCA9}"/>
              </a:ext>
            </a:extLst>
          </p:cNvPr>
          <p:cNvSpPr txBox="1">
            <a:spLocks/>
          </p:cNvSpPr>
          <p:nvPr/>
        </p:nvSpPr>
        <p:spPr>
          <a:xfrm>
            <a:off x="9276549" y="1222385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坚毅</a:t>
            </a:r>
          </a:p>
        </p:txBody>
      </p:sp>
      <p:sp>
        <p:nvSpPr>
          <p:cNvPr id="43" name="标题 6">
            <a:extLst>
              <a:ext uri="{FF2B5EF4-FFF2-40B4-BE49-F238E27FC236}">
                <a16:creationId xmlns:a16="http://schemas.microsoft.com/office/drawing/2014/main" id="{F02D755A-A95C-4FEC-859F-28385A8BD794}"/>
              </a:ext>
            </a:extLst>
          </p:cNvPr>
          <p:cNvSpPr txBox="1">
            <a:spLocks/>
          </p:cNvSpPr>
          <p:nvPr/>
        </p:nvSpPr>
        <p:spPr>
          <a:xfrm>
            <a:off x="8950729" y="1786057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勤奋</a:t>
            </a:r>
          </a:p>
        </p:txBody>
      </p:sp>
      <p:sp>
        <p:nvSpPr>
          <p:cNvPr id="44" name="标题 6">
            <a:extLst>
              <a:ext uri="{FF2B5EF4-FFF2-40B4-BE49-F238E27FC236}">
                <a16:creationId xmlns:a16="http://schemas.microsoft.com/office/drawing/2014/main" id="{ECF22291-88AD-43DC-A73C-E42860829FD1}"/>
              </a:ext>
            </a:extLst>
          </p:cNvPr>
          <p:cNvSpPr txBox="1">
            <a:spLocks/>
          </p:cNvSpPr>
          <p:nvPr/>
        </p:nvSpPr>
        <p:spPr>
          <a:xfrm>
            <a:off x="8920933" y="2349728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刻苦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747EC9D-8373-470C-B038-F837554B88C5}"/>
              </a:ext>
            </a:extLst>
          </p:cNvPr>
          <p:cNvCxnSpPr>
            <a:cxnSpLocks/>
          </p:cNvCxnSpPr>
          <p:nvPr/>
        </p:nvCxnSpPr>
        <p:spPr>
          <a:xfrm>
            <a:off x="8112096" y="20371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DC6283E-1E76-43CE-9F4A-1FEF1B76D71A}"/>
              </a:ext>
            </a:extLst>
          </p:cNvPr>
          <p:cNvCxnSpPr>
            <a:cxnSpLocks/>
          </p:cNvCxnSpPr>
          <p:nvPr/>
        </p:nvCxnSpPr>
        <p:spPr>
          <a:xfrm flipV="1">
            <a:off x="8112096" y="1478364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F3D6251-9429-4891-A7A2-663A625B5ABE}"/>
              </a:ext>
            </a:extLst>
          </p:cNvPr>
          <p:cNvCxnSpPr>
            <a:cxnSpLocks/>
          </p:cNvCxnSpPr>
          <p:nvPr/>
        </p:nvCxnSpPr>
        <p:spPr>
          <a:xfrm>
            <a:off x="8124009" y="204076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38F0BE4-9E64-49DE-8F57-C262CD30D766}"/>
              </a:ext>
            </a:extLst>
          </p:cNvPr>
          <p:cNvCxnSpPr>
            <a:cxnSpLocks/>
          </p:cNvCxnSpPr>
          <p:nvPr/>
        </p:nvCxnSpPr>
        <p:spPr>
          <a:xfrm>
            <a:off x="3624187" y="20498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6">
            <a:extLst>
              <a:ext uri="{FF2B5EF4-FFF2-40B4-BE49-F238E27FC236}">
                <a16:creationId xmlns:a16="http://schemas.microsoft.com/office/drawing/2014/main" id="{5054819E-33FD-4266-85F8-17ACA73190FF}"/>
              </a:ext>
            </a:extLst>
          </p:cNvPr>
          <p:cNvSpPr txBox="1">
            <a:spLocks/>
          </p:cNvSpPr>
          <p:nvPr/>
        </p:nvSpPr>
        <p:spPr>
          <a:xfrm>
            <a:off x="1155440" y="2877821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</a:p>
        </p:txBody>
      </p:sp>
      <p:sp>
        <p:nvSpPr>
          <p:cNvPr id="50" name="标题 6">
            <a:extLst>
              <a:ext uri="{FF2B5EF4-FFF2-40B4-BE49-F238E27FC236}">
                <a16:creationId xmlns:a16="http://schemas.microsoft.com/office/drawing/2014/main" id="{D6C00B13-89B1-4E6B-ACAB-7D71D67F7646}"/>
              </a:ext>
            </a:extLst>
          </p:cNvPr>
          <p:cNvSpPr txBox="1">
            <a:spLocks/>
          </p:cNvSpPr>
          <p:nvPr/>
        </p:nvSpPr>
        <p:spPr>
          <a:xfrm>
            <a:off x="1231383" y="5050873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</a:t>
            </a:r>
          </a:p>
        </p:txBody>
      </p:sp>
      <p:sp>
        <p:nvSpPr>
          <p:cNvPr id="51" name="标题 6">
            <a:extLst>
              <a:ext uri="{FF2B5EF4-FFF2-40B4-BE49-F238E27FC236}">
                <a16:creationId xmlns:a16="http://schemas.microsoft.com/office/drawing/2014/main" id="{08D8814C-8A0F-4DA9-A6A1-AE9F33D1FEB4}"/>
              </a:ext>
            </a:extLst>
          </p:cNvPr>
          <p:cNvSpPr txBox="1">
            <a:spLocks/>
          </p:cNvSpPr>
          <p:nvPr/>
        </p:nvSpPr>
        <p:spPr>
          <a:xfrm>
            <a:off x="3937969" y="685279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观察者效应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544AD75-1152-407A-8004-D1A2C38A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99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999370" y="35691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49EDEF-0C7C-4A90-A2D6-E2FF7F4C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75" y="1189627"/>
            <a:ext cx="1205371" cy="1230588"/>
          </a:xfrm>
          <a:prstGeom prst="rect">
            <a:avLst/>
          </a:prstGeom>
        </p:spPr>
      </p:pic>
      <p:sp>
        <p:nvSpPr>
          <p:cNvPr id="20" name="标题 6">
            <a:extLst>
              <a:ext uri="{FF2B5EF4-FFF2-40B4-BE49-F238E27FC236}">
                <a16:creationId xmlns:a16="http://schemas.microsoft.com/office/drawing/2014/main" id="{58D44555-CF67-4DFF-80D0-5B221FF5CA21}"/>
              </a:ext>
            </a:extLst>
          </p:cNvPr>
          <p:cNvSpPr txBox="1">
            <a:spLocks/>
          </p:cNvSpPr>
          <p:nvPr/>
        </p:nvSpPr>
        <p:spPr>
          <a:xfrm>
            <a:off x="3671094" y="3139659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sz="2000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D666F0A-0929-4965-AA16-27EFB5A58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75" y="2782175"/>
            <a:ext cx="1273766" cy="1230588"/>
          </a:xfrm>
          <a:prstGeom prst="rect">
            <a:avLst/>
          </a:prstGeom>
        </p:spPr>
      </p:pic>
      <p:sp>
        <p:nvSpPr>
          <p:cNvPr id="23" name="标题 6">
            <a:extLst>
              <a:ext uri="{FF2B5EF4-FFF2-40B4-BE49-F238E27FC236}">
                <a16:creationId xmlns:a16="http://schemas.microsoft.com/office/drawing/2014/main" id="{48523CB0-AE3A-4BEB-93C7-69E7E7672B7D}"/>
              </a:ext>
            </a:extLst>
          </p:cNvPr>
          <p:cNvSpPr txBox="1">
            <a:spLocks/>
          </p:cNvSpPr>
          <p:nvPr/>
        </p:nvSpPr>
        <p:spPr>
          <a:xfrm>
            <a:off x="3642773" y="1555126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sz="2000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标题 6">
            <a:extLst>
              <a:ext uri="{FF2B5EF4-FFF2-40B4-BE49-F238E27FC236}">
                <a16:creationId xmlns:a16="http://schemas.microsoft.com/office/drawing/2014/main" id="{4A442482-94F3-4B1C-9F51-614611E2B3D2}"/>
              </a:ext>
            </a:extLst>
          </p:cNvPr>
          <p:cNvSpPr txBox="1">
            <a:spLocks/>
          </p:cNvSpPr>
          <p:nvPr/>
        </p:nvSpPr>
        <p:spPr>
          <a:xfrm>
            <a:off x="8442155" y="2545353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运气</a:t>
            </a:r>
          </a:p>
        </p:txBody>
      </p:sp>
      <p:sp>
        <p:nvSpPr>
          <p:cNvPr id="33" name="标题 6">
            <a:extLst>
              <a:ext uri="{FF2B5EF4-FFF2-40B4-BE49-F238E27FC236}">
                <a16:creationId xmlns:a16="http://schemas.microsoft.com/office/drawing/2014/main" id="{FCCB073F-F1A9-49E7-B435-12AAE7247092}"/>
              </a:ext>
            </a:extLst>
          </p:cNvPr>
          <p:cNvSpPr txBox="1">
            <a:spLocks/>
          </p:cNvSpPr>
          <p:nvPr/>
        </p:nvSpPr>
        <p:spPr>
          <a:xfrm>
            <a:off x="4090771" y="3114396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情境、环境、外部</a:t>
            </a:r>
          </a:p>
        </p:txBody>
      </p:sp>
      <p:sp>
        <p:nvSpPr>
          <p:cNvPr id="35" name="标题 6">
            <a:extLst>
              <a:ext uri="{FF2B5EF4-FFF2-40B4-BE49-F238E27FC236}">
                <a16:creationId xmlns:a16="http://schemas.microsoft.com/office/drawing/2014/main" id="{DD3025E5-3D41-466D-BFF3-FEFFF4DE90B8}"/>
              </a:ext>
            </a:extLst>
          </p:cNvPr>
          <p:cNvSpPr txBox="1">
            <a:spLocks/>
          </p:cNvSpPr>
          <p:nvPr/>
        </p:nvSpPr>
        <p:spPr>
          <a:xfrm>
            <a:off x="8116335" y="3128323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36" name="标题 6">
            <a:extLst>
              <a:ext uri="{FF2B5EF4-FFF2-40B4-BE49-F238E27FC236}">
                <a16:creationId xmlns:a16="http://schemas.microsoft.com/office/drawing/2014/main" id="{91B41E7E-A02D-42B9-ADDF-EF6D1BED8E01}"/>
              </a:ext>
            </a:extLst>
          </p:cNvPr>
          <p:cNvSpPr txBox="1">
            <a:spLocks/>
          </p:cNvSpPr>
          <p:nvPr/>
        </p:nvSpPr>
        <p:spPr>
          <a:xfrm>
            <a:off x="8103493" y="3678339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恰好做过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E1C3E31-C9F3-4DB0-8FC3-FA889D06732F}"/>
              </a:ext>
            </a:extLst>
          </p:cNvPr>
          <p:cNvCxnSpPr>
            <a:cxnSpLocks/>
          </p:cNvCxnSpPr>
          <p:nvPr/>
        </p:nvCxnSpPr>
        <p:spPr>
          <a:xfrm>
            <a:off x="4421171" y="3429000"/>
            <a:ext cx="594424" cy="6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7FB528F-BB59-46FB-AEC0-25369DA71283}"/>
              </a:ext>
            </a:extLst>
          </p:cNvPr>
          <p:cNvCxnSpPr>
            <a:cxnSpLocks/>
          </p:cNvCxnSpPr>
          <p:nvPr/>
        </p:nvCxnSpPr>
        <p:spPr>
          <a:xfrm>
            <a:off x="7449248" y="3435847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C254890E-61E1-4A14-B34B-1212D56079E2}"/>
              </a:ext>
            </a:extLst>
          </p:cNvPr>
          <p:cNvCxnSpPr>
            <a:cxnSpLocks/>
          </p:cNvCxnSpPr>
          <p:nvPr/>
        </p:nvCxnSpPr>
        <p:spPr>
          <a:xfrm flipV="1">
            <a:off x="7449248" y="2877047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9AA7877-DC01-4151-BCFC-1D24C2FEC7C6}"/>
              </a:ext>
            </a:extLst>
          </p:cNvPr>
          <p:cNvCxnSpPr>
            <a:cxnSpLocks/>
          </p:cNvCxnSpPr>
          <p:nvPr/>
        </p:nvCxnSpPr>
        <p:spPr>
          <a:xfrm>
            <a:off x="7461161" y="3439448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标题 6">
            <a:extLst>
              <a:ext uri="{FF2B5EF4-FFF2-40B4-BE49-F238E27FC236}">
                <a16:creationId xmlns:a16="http://schemas.microsoft.com/office/drawing/2014/main" id="{953D6CEE-6F67-4C93-BDC6-1CA32F46A4B3}"/>
              </a:ext>
            </a:extLst>
          </p:cNvPr>
          <p:cNvSpPr txBox="1">
            <a:spLocks/>
          </p:cNvSpPr>
          <p:nvPr/>
        </p:nvSpPr>
        <p:spPr>
          <a:xfrm>
            <a:off x="4038600" y="1559282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特质、品质、内部</a:t>
            </a:r>
          </a:p>
        </p:txBody>
      </p:sp>
      <p:sp>
        <p:nvSpPr>
          <p:cNvPr id="42" name="标题 6">
            <a:extLst>
              <a:ext uri="{FF2B5EF4-FFF2-40B4-BE49-F238E27FC236}">
                <a16:creationId xmlns:a16="http://schemas.microsoft.com/office/drawing/2014/main" id="{5CABE635-B6E1-4EAE-BF33-46566F8BCCA9}"/>
              </a:ext>
            </a:extLst>
          </p:cNvPr>
          <p:cNvSpPr txBox="1">
            <a:spLocks/>
          </p:cNvSpPr>
          <p:nvPr/>
        </p:nvSpPr>
        <p:spPr>
          <a:xfrm>
            <a:off x="8385888" y="1043035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坚毅</a:t>
            </a:r>
          </a:p>
        </p:txBody>
      </p:sp>
      <p:sp>
        <p:nvSpPr>
          <p:cNvPr id="43" name="标题 6">
            <a:extLst>
              <a:ext uri="{FF2B5EF4-FFF2-40B4-BE49-F238E27FC236}">
                <a16:creationId xmlns:a16="http://schemas.microsoft.com/office/drawing/2014/main" id="{F02D755A-A95C-4FEC-859F-28385A8BD794}"/>
              </a:ext>
            </a:extLst>
          </p:cNvPr>
          <p:cNvSpPr txBox="1">
            <a:spLocks/>
          </p:cNvSpPr>
          <p:nvPr/>
        </p:nvSpPr>
        <p:spPr>
          <a:xfrm>
            <a:off x="8060068" y="1606707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勤奋</a:t>
            </a:r>
          </a:p>
        </p:txBody>
      </p:sp>
      <p:sp>
        <p:nvSpPr>
          <p:cNvPr id="44" name="标题 6">
            <a:extLst>
              <a:ext uri="{FF2B5EF4-FFF2-40B4-BE49-F238E27FC236}">
                <a16:creationId xmlns:a16="http://schemas.microsoft.com/office/drawing/2014/main" id="{ECF22291-88AD-43DC-A73C-E42860829FD1}"/>
              </a:ext>
            </a:extLst>
          </p:cNvPr>
          <p:cNvSpPr txBox="1">
            <a:spLocks/>
          </p:cNvSpPr>
          <p:nvPr/>
        </p:nvSpPr>
        <p:spPr>
          <a:xfrm>
            <a:off x="8030272" y="2170378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刻苦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747EC9D-8373-470C-B038-F837554B88C5}"/>
              </a:ext>
            </a:extLst>
          </p:cNvPr>
          <p:cNvCxnSpPr>
            <a:cxnSpLocks/>
          </p:cNvCxnSpPr>
          <p:nvPr/>
        </p:nvCxnSpPr>
        <p:spPr>
          <a:xfrm>
            <a:off x="7437335" y="185781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DC6283E-1E76-43CE-9F4A-1FEF1B76D71A}"/>
              </a:ext>
            </a:extLst>
          </p:cNvPr>
          <p:cNvCxnSpPr>
            <a:cxnSpLocks/>
          </p:cNvCxnSpPr>
          <p:nvPr/>
        </p:nvCxnSpPr>
        <p:spPr>
          <a:xfrm flipV="1">
            <a:off x="7437335" y="1299014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F3D6251-9429-4891-A7A2-663A625B5ABE}"/>
              </a:ext>
            </a:extLst>
          </p:cNvPr>
          <p:cNvCxnSpPr>
            <a:cxnSpLocks/>
          </p:cNvCxnSpPr>
          <p:nvPr/>
        </p:nvCxnSpPr>
        <p:spPr>
          <a:xfrm>
            <a:off x="7449248" y="186141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38F0BE4-9E64-49DE-8F57-C262CD30D766}"/>
              </a:ext>
            </a:extLst>
          </p:cNvPr>
          <p:cNvCxnSpPr>
            <a:cxnSpLocks/>
          </p:cNvCxnSpPr>
          <p:nvPr/>
        </p:nvCxnSpPr>
        <p:spPr>
          <a:xfrm>
            <a:off x="4421171" y="1857814"/>
            <a:ext cx="523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6">
            <a:extLst>
              <a:ext uri="{FF2B5EF4-FFF2-40B4-BE49-F238E27FC236}">
                <a16:creationId xmlns:a16="http://schemas.microsoft.com/office/drawing/2014/main" id="{5054819E-33FD-4266-85F8-17ACA73190FF}"/>
              </a:ext>
            </a:extLst>
          </p:cNvPr>
          <p:cNvSpPr txBox="1">
            <a:spLocks/>
          </p:cNvSpPr>
          <p:nvPr/>
        </p:nvSpPr>
        <p:spPr>
          <a:xfrm>
            <a:off x="2355260" y="2188262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</a:p>
        </p:txBody>
      </p:sp>
      <p:sp>
        <p:nvSpPr>
          <p:cNvPr id="50" name="标题 6">
            <a:extLst>
              <a:ext uri="{FF2B5EF4-FFF2-40B4-BE49-F238E27FC236}">
                <a16:creationId xmlns:a16="http://schemas.microsoft.com/office/drawing/2014/main" id="{D6C00B13-89B1-4E6B-ACAB-7D71D67F7646}"/>
              </a:ext>
            </a:extLst>
          </p:cNvPr>
          <p:cNvSpPr txBox="1">
            <a:spLocks/>
          </p:cNvSpPr>
          <p:nvPr/>
        </p:nvSpPr>
        <p:spPr>
          <a:xfrm>
            <a:off x="2400491" y="3817083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</a:t>
            </a:r>
          </a:p>
        </p:txBody>
      </p:sp>
      <p:sp>
        <p:nvSpPr>
          <p:cNvPr id="51" name="标题 6">
            <a:extLst>
              <a:ext uri="{FF2B5EF4-FFF2-40B4-BE49-F238E27FC236}">
                <a16:creationId xmlns:a16="http://schemas.microsoft.com/office/drawing/2014/main" id="{08D8814C-8A0F-4DA9-A6A1-AE9F33D1FEB4}"/>
              </a:ext>
            </a:extLst>
          </p:cNvPr>
          <p:cNvSpPr txBox="1">
            <a:spLocks/>
          </p:cNvSpPr>
          <p:nvPr/>
        </p:nvSpPr>
        <p:spPr>
          <a:xfrm>
            <a:off x="3937969" y="685279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观察者效应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544AD75-1152-407A-8004-D1A2C38A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2" name="标题 6">
            <a:extLst>
              <a:ext uri="{FF2B5EF4-FFF2-40B4-BE49-F238E27FC236}">
                <a16:creationId xmlns:a16="http://schemas.microsoft.com/office/drawing/2014/main" id="{F977C9A6-4B3C-4893-A6C6-58F37D889B4D}"/>
              </a:ext>
            </a:extLst>
          </p:cNvPr>
          <p:cNvSpPr txBox="1">
            <a:spLocks/>
          </p:cNvSpPr>
          <p:nvPr/>
        </p:nvSpPr>
        <p:spPr>
          <a:xfrm>
            <a:off x="2984015" y="4694773"/>
            <a:ext cx="672327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从情境而非特质角度解释他人成就</a:t>
            </a:r>
          </a:p>
        </p:txBody>
      </p:sp>
    </p:spTree>
    <p:extLst>
      <p:ext uri="{BB962C8B-B14F-4D97-AF65-F5344CB8AC3E}">
        <p14:creationId xmlns:p14="http://schemas.microsoft.com/office/powerpoint/2010/main" val="103346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74FE9DB-64EB-40C0-A7A6-98C83E0AA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C0914F-63E4-4F58-B5B6-1FA931A3D712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925165" y="3058969"/>
            <a:ext cx="5013224" cy="565900"/>
          </a:xfrm>
        </p:spPr>
        <p:txBody>
          <a:bodyPr/>
          <a:lstStyle/>
          <a:p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如何调整嫉妒心理呢？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E43B0EB-2D5D-4AF9-A2E7-AF106FB26929}"/>
              </a:ext>
            </a:extLst>
          </p:cNvPr>
          <p:cNvGrpSpPr/>
          <p:nvPr/>
        </p:nvGrpSpPr>
        <p:grpSpPr>
          <a:xfrm>
            <a:off x="1700047" y="1269938"/>
            <a:ext cx="3724022" cy="3832795"/>
            <a:chOff x="1700047" y="1269938"/>
            <a:chExt cx="3724022" cy="38327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8CFAE-4E32-4456-9695-3EF9F1E8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047" y="1581106"/>
              <a:ext cx="3521627" cy="3521627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D83B66A-3B02-4677-8E73-E88F72B4BD04}"/>
                </a:ext>
              </a:extLst>
            </p:cNvPr>
            <p:cNvGrpSpPr/>
            <p:nvPr/>
          </p:nvGrpSpPr>
          <p:grpSpPr>
            <a:xfrm>
              <a:off x="3921969" y="1269938"/>
              <a:ext cx="1502100" cy="946851"/>
              <a:chOff x="3921969" y="1269938"/>
              <a:chExt cx="1502100" cy="946851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DCE6C0-9CC0-4845-9BB0-1F7A38A47D1F}"/>
                  </a:ext>
                </a:extLst>
              </p:cNvPr>
              <p:cNvSpPr txBox="1"/>
              <p:nvPr/>
            </p:nvSpPr>
            <p:spPr>
              <a:xfrm rot="20036646">
                <a:off x="3921969" y="1269939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5E9EAC8-5733-4E0C-81F7-264E80E6FC6B}"/>
                  </a:ext>
                </a:extLst>
              </p:cNvPr>
              <p:cNvSpPr txBox="1"/>
              <p:nvPr/>
            </p:nvSpPr>
            <p:spPr>
              <a:xfrm>
                <a:off x="4320567" y="1269938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C1B40FC-6162-472F-855C-30B72D649BBE}"/>
                  </a:ext>
                </a:extLst>
              </p:cNvPr>
              <p:cNvSpPr txBox="1"/>
              <p:nvPr/>
            </p:nvSpPr>
            <p:spPr>
              <a:xfrm rot="1522997">
                <a:off x="4711799" y="1385792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</p:grp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9CCB4251-BD39-48CE-870F-CB1A2118E7E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MH_SubTitle_2">
            <a:extLst>
              <a:ext uri="{FF2B5EF4-FFF2-40B4-BE49-F238E27FC236}">
                <a16:creationId xmlns:a16="http://schemas.microsoft.com/office/drawing/2014/main" id="{4E47EAD6-F163-4D34-92C4-684BEE516971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5259AE64-7D84-41D2-BFA6-E7E7931FCD6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SubTitle_1">
            <a:extLst>
              <a:ext uri="{FF2B5EF4-FFF2-40B4-BE49-F238E27FC236}">
                <a16:creationId xmlns:a16="http://schemas.microsoft.com/office/drawing/2014/main" id="{931C22BB-3525-4CA7-8EE1-90B7504E45A9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3D0E31C-6E1E-4DD7-91BE-706077E653D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61A11E0-CF0E-4609-BAF9-C35032928D9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38635A-D816-451A-8277-D040F845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0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2C49D76-ED93-40BB-9941-3B93B82239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3DB305F-EBD7-44EE-B0EC-E9CD95431926}"/>
              </a:ext>
            </a:extLst>
          </p:cNvPr>
          <p:cNvSpPr/>
          <p:nvPr/>
        </p:nvSpPr>
        <p:spPr>
          <a:xfrm>
            <a:off x="913921" y="37369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930D6316-9E07-481E-9B57-7FB01E25ED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15B9A9F-EB13-4A83-9563-D2FB4443DC3B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A7A3B1FB-690D-4D2D-B104-6D937612A10A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730F114F-7F5B-46E8-B46D-800D6D91C6D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A65AB2-B180-4BE8-B535-5DB53AA4D9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E26469-A0FD-4234-9B36-A0E4E7963E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49EDEF-0C7C-4A90-A2D6-E2FF7F4C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5" y="1298163"/>
            <a:ext cx="1636725" cy="1670966"/>
          </a:xfrm>
          <a:prstGeom prst="rect">
            <a:avLst/>
          </a:prstGeom>
        </p:spPr>
      </p:pic>
      <p:sp>
        <p:nvSpPr>
          <p:cNvPr id="20" name="标题 6">
            <a:extLst>
              <a:ext uri="{FF2B5EF4-FFF2-40B4-BE49-F238E27FC236}">
                <a16:creationId xmlns:a16="http://schemas.microsoft.com/office/drawing/2014/main" id="{58D44555-CF67-4DFF-80D0-5B221FF5CA21}"/>
              </a:ext>
            </a:extLst>
          </p:cNvPr>
          <p:cNvSpPr txBox="1">
            <a:spLocks/>
          </p:cNvSpPr>
          <p:nvPr/>
        </p:nvSpPr>
        <p:spPr>
          <a:xfrm>
            <a:off x="2785626" y="40664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D666F0A-0929-4965-AA16-27EFB5A58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0" y="3549475"/>
            <a:ext cx="1636725" cy="1581243"/>
          </a:xfrm>
          <a:prstGeom prst="rect">
            <a:avLst/>
          </a:prstGeom>
        </p:spPr>
      </p:pic>
      <p:sp>
        <p:nvSpPr>
          <p:cNvPr id="23" name="标题 6">
            <a:extLst>
              <a:ext uri="{FF2B5EF4-FFF2-40B4-BE49-F238E27FC236}">
                <a16:creationId xmlns:a16="http://schemas.microsoft.com/office/drawing/2014/main" id="{48523CB0-AE3A-4BEB-93C7-69E7E7672B7D}"/>
              </a:ext>
            </a:extLst>
          </p:cNvPr>
          <p:cNvSpPr txBox="1">
            <a:spLocks/>
          </p:cNvSpPr>
          <p:nvPr/>
        </p:nvSpPr>
        <p:spPr>
          <a:xfrm>
            <a:off x="2740951" y="1814783"/>
            <a:ext cx="857417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标题 6">
            <a:extLst>
              <a:ext uri="{FF2B5EF4-FFF2-40B4-BE49-F238E27FC236}">
                <a16:creationId xmlns:a16="http://schemas.microsoft.com/office/drawing/2014/main" id="{4A442482-94F3-4B1C-9F51-614611E2B3D2}"/>
              </a:ext>
            </a:extLst>
          </p:cNvPr>
          <p:cNvSpPr txBox="1">
            <a:spLocks/>
          </p:cNvSpPr>
          <p:nvPr/>
        </p:nvSpPr>
        <p:spPr>
          <a:xfrm>
            <a:off x="9436550" y="3421301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运气</a:t>
            </a:r>
          </a:p>
        </p:txBody>
      </p:sp>
      <p:sp>
        <p:nvSpPr>
          <p:cNvPr id="33" name="标题 6">
            <a:extLst>
              <a:ext uri="{FF2B5EF4-FFF2-40B4-BE49-F238E27FC236}">
                <a16:creationId xmlns:a16="http://schemas.microsoft.com/office/drawing/2014/main" id="{FCCB073F-F1A9-49E7-B435-12AAE7247092}"/>
              </a:ext>
            </a:extLst>
          </p:cNvPr>
          <p:cNvSpPr txBox="1">
            <a:spLocks/>
          </p:cNvSpPr>
          <p:nvPr/>
        </p:nvSpPr>
        <p:spPr>
          <a:xfrm>
            <a:off x="3995829" y="4025528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情境、环境、外部</a:t>
            </a:r>
          </a:p>
        </p:txBody>
      </p:sp>
      <p:sp>
        <p:nvSpPr>
          <p:cNvPr id="35" name="标题 6">
            <a:extLst>
              <a:ext uri="{FF2B5EF4-FFF2-40B4-BE49-F238E27FC236}">
                <a16:creationId xmlns:a16="http://schemas.microsoft.com/office/drawing/2014/main" id="{DD3025E5-3D41-466D-BFF3-FEFFF4DE90B8}"/>
              </a:ext>
            </a:extLst>
          </p:cNvPr>
          <p:cNvSpPr txBox="1">
            <a:spLocks/>
          </p:cNvSpPr>
          <p:nvPr/>
        </p:nvSpPr>
        <p:spPr>
          <a:xfrm>
            <a:off x="9110730" y="4004271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老师偏心</a:t>
            </a:r>
          </a:p>
        </p:txBody>
      </p:sp>
      <p:sp>
        <p:nvSpPr>
          <p:cNvPr id="36" name="标题 6">
            <a:extLst>
              <a:ext uri="{FF2B5EF4-FFF2-40B4-BE49-F238E27FC236}">
                <a16:creationId xmlns:a16="http://schemas.microsoft.com/office/drawing/2014/main" id="{91B41E7E-A02D-42B9-ADDF-EF6D1BED8E01}"/>
              </a:ext>
            </a:extLst>
          </p:cNvPr>
          <p:cNvSpPr txBox="1">
            <a:spLocks/>
          </p:cNvSpPr>
          <p:nvPr/>
        </p:nvSpPr>
        <p:spPr>
          <a:xfrm>
            <a:off x="9097888" y="4554287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恰好做过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E1C3E31-C9F3-4DB0-8FC3-FA889D06732F}"/>
              </a:ext>
            </a:extLst>
          </p:cNvPr>
          <p:cNvCxnSpPr>
            <a:cxnSpLocks/>
          </p:cNvCxnSpPr>
          <p:nvPr/>
        </p:nvCxnSpPr>
        <p:spPr>
          <a:xfrm>
            <a:off x="36430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7FB528F-BB59-46FB-AEC0-25369DA71283}"/>
              </a:ext>
            </a:extLst>
          </p:cNvPr>
          <p:cNvCxnSpPr>
            <a:cxnSpLocks/>
          </p:cNvCxnSpPr>
          <p:nvPr/>
        </p:nvCxnSpPr>
        <p:spPr>
          <a:xfrm>
            <a:off x="8227743" y="4311795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C254890E-61E1-4A14-B34B-1212D56079E2}"/>
              </a:ext>
            </a:extLst>
          </p:cNvPr>
          <p:cNvCxnSpPr>
            <a:cxnSpLocks/>
          </p:cNvCxnSpPr>
          <p:nvPr/>
        </p:nvCxnSpPr>
        <p:spPr>
          <a:xfrm flipV="1">
            <a:off x="8227743" y="375299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9AA7877-DC01-4151-BCFC-1D24C2FEC7C6}"/>
              </a:ext>
            </a:extLst>
          </p:cNvPr>
          <p:cNvCxnSpPr>
            <a:cxnSpLocks/>
          </p:cNvCxnSpPr>
          <p:nvPr/>
        </p:nvCxnSpPr>
        <p:spPr>
          <a:xfrm>
            <a:off x="8239656" y="4315396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标题 6">
            <a:extLst>
              <a:ext uri="{FF2B5EF4-FFF2-40B4-BE49-F238E27FC236}">
                <a16:creationId xmlns:a16="http://schemas.microsoft.com/office/drawing/2014/main" id="{953D6CEE-6F67-4C93-BDC6-1CA32F46A4B3}"/>
              </a:ext>
            </a:extLst>
          </p:cNvPr>
          <p:cNvSpPr txBox="1">
            <a:spLocks/>
          </p:cNvSpPr>
          <p:nvPr/>
        </p:nvSpPr>
        <p:spPr>
          <a:xfrm>
            <a:off x="3482322" y="1776771"/>
            <a:ext cx="5275701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特质、品质、内部</a:t>
            </a:r>
          </a:p>
        </p:txBody>
      </p:sp>
      <p:sp>
        <p:nvSpPr>
          <p:cNvPr id="42" name="标题 6">
            <a:extLst>
              <a:ext uri="{FF2B5EF4-FFF2-40B4-BE49-F238E27FC236}">
                <a16:creationId xmlns:a16="http://schemas.microsoft.com/office/drawing/2014/main" id="{5CABE635-B6E1-4EAE-BF33-46566F8BCCA9}"/>
              </a:ext>
            </a:extLst>
          </p:cNvPr>
          <p:cNvSpPr txBox="1">
            <a:spLocks/>
          </p:cNvSpPr>
          <p:nvPr/>
        </p:nvSpPr>
        <p:spPr>
          <a:xfrm>
            <a:off x="9276549" y="1222385"/>
            <a:ext cx="12573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坚毅</a:t>
            </a:r>
          </a:p>
        </p:txBody>
      </p:sp>
      <p:sp>
        <p:nvSpPr>
          <p:cNvPr id="43" name="标题 6">
            <a:extLst>
              <a:ext uri="{FF2B5EF4-FFF2-40B4-BE49-F238E27FC236}">
                <a16:creationId xmlns:a16="http://schemas.microsoft.com/office/drawing/2014/main" id="{F02D755A-A95C-4FEC-859F-28385A8BD794}"/>
              </a:ext>
            </a:extLst>
          </p:cNvPr>
          <p:cNvSpPr txBox="1">
            <a:spLocks/>
          </p:cNvSpPr>
          <p:nvPr/>
        </p:nvSpPr>
        <p:spPr>
          <a:xfrm>
            <a:off x="8950729" y="1786057"/>
            <a:ext cx="190894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勤奋</a:t>
            </a:r>
          </a:p>
        </p:txBody>
      </p:sp>
      <p:sp>
        <p:nvSpPr>
          <p:cNvPr id="44" name="标题 6">
            <a:extLst>
              <a:ext uri="{FF2B5EF4-FFF2-40B4-BE49-F238E27FC236}">
                <a16:creationId xmlns:a16="http://schemas.microsoft.com/office/drawing/2014/main" id="{ECF22291-88AD-43DC-A73C-E42860829FD1}"/>
              </a:ext>
            </a:extLst>
          </p:cNvPr>
          <p:cNvSpPr txBox="1">
            <a:spLocks/>
          </p:cNvSpPr>
          <p:nvPr/>
        </p:nvSpPr>
        <p:spPr>
          <a:xfrm>
            <a:off x="8920933" y="2349728"/>
            <a:ext cx="1981200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刻苦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747EC9D-8373-470C-B038-F837554B88C5}"/>
              </a:ext>
            </a:extLst>
          </p:cNvPr>
          <p:cNvCxnSpPr>
            <a:cxnSpLocks/>
          </p:cNvCxnSpPr>
          <p:nvPr/>
        </p:nvCxnSpPr>
        <p:spPr>
          <a:xfrm>
            <a:off x="8112096" y="20371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DC6283E-1E76-43CE-9F4A-1FEF1B76D71A}"/>
              </a:ext>
            </a:extLst>
          </p:cNvPr>
          <p:cNvCxnSpPr>
            <a:cxnSpLocks/>
          </p:cNvCxnSpPr>
          <p:nvPr/>
        </p:nvCxnSpPr>
        <p:spPr>
          <a:xfrm flipV="1">
            <a:off x="8112096" y="1478364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F3D6251-9429-4891-A7A2-663A625B5ABE}"/>
              </a:ext>
            </a:extLst>
          </p:cNvPr>
          <p:cNvCxnSpPr>
            <a:cxnSpLocks/>
          </p:cNvCxnSpPr>
          <p:nvPr/>
        </p:nvCxnSpPr>
        <p:spPr>
          <a:xfrm>
            <a:off x="8124009" y="2040765"/>
            <a:ext cx="81948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38F0BE4-9E64-49DE-8F57-C262CD30D766}"/>
              </a:ext>
            </a:extLst>
          </p:cNvPr>
          <p:cNvCxnSpPr>
            <a:cxnSpLocks/>
          </p:cNvCxnSpPr>
          <p:nvPr/>
        </p:nvCxnSpPr>
        <p:spPr>
          <a:xfrm>
            <a:off x="3624187" y="2049864"/>
            <a:ext cx="91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6">
            <a:extLst>
              <a:ext uri="{FF2B5EF4-FFF2-40B4-BE49-F238E27FC236}">
                <a16:creationId xmlns:a16="http://schemas.microsoft.com/office/drawing/2014/main" id="{5054819E-33FD-4266-85F8-17ACA73190FF}"/>
              </a:ext>
            </a:extLst>
          </p:cNvPr>
          <p:cNvSpPr txBox="1">
            <a:spLocks/>
          </p:cNvSpPr>
          <p:nvPr/>
        </p:nvSpPr>
        <p:spPr>
          <a:xfrm>
            <a:off x="1155440" y="2877821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</a:p>
        </p:txBody>
      </p:sp>
      <p:sp>
        <p:nvSpPr>
          <p:cNvPr id="50" name="标题 6">
            <a:extLst>
              <a:ext uri="{FF2B5EF4-FFF2-40B4-BE49-F238E27FC236}">
                <a16:creationId xmlns:a16="http://schemas.microsoft.com/office/drawing/2014/main" id="{D6C00B13-89B1-4E6B-ACAB-7D71D67F7646}"/>
              </a:ext>
            </a:extLst>
          </p:cNvPr>
          <p:cNvSpPr txBox="1">
            <a:spLocks/>
          </p:cNvSpPr>
          <p:nvPr/>
        </p:nvSpPr>
        <p:spPr>
          <a:xfrm>
            <a:off x="1231383" y="5050873"/>
            <a:ext cx="1636725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</a:t>
            </a:r>
          </a:p>
        </p:txBody>
      </p:sp>
      <p:sp>
        <p:nvSpPr>
          <p:cNvPr id="37" name="标题 6">
            <a:extLst>
              <a:ext uri="{FF2B5EF4-FFF2-40B4-BE49-F238E27FC236}">
                <a16:creationId xmlns:a16="http://schemas.microsoft.com/office/drawing/2014/main" id="{AE8650FA-3BB3-4FE5-A7F6-3443DE56FFEF}"/>
              </a:ext>
            </a:extLst>
          </p:cNvPr>
          <p:cNvSpPr txBox="1">
            <a:spLocks/>
          </p:cNvSpPr>
          <p:nvPr/>
        </p:nvSpPr>
        <p:spPr>
          <a:xfrm>
            <a:off x="1681973" y="699162"/>
            <a:ext cx="8889408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特质归因法调整嫉妒心理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D329169-6AA6-4668-96F4-897C9F04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9" name="标题 6">
            <a:extLst>
              <a:ext uri="{FF2B5EF4-FFF2-40B4-BE49-F238E27FC236}">
                <a16:creationId xmlns:a16="http://schemas.microsoft.com/office/drawing/2014/main" id="{AB0E71DD-07FE-4B90-8C79-BBAF33F76377}"/>
              </a:ext>
            </a:extLst>
          </p:cNvPr>
          <p:cNvSpPr txBox="1">
            <a:spLocks/>
          </p:cNvSpPr>
          <p:nvPr/>
        </p:nvSpPr>
        <p:spPr>
          <a:xfrm>
            <a:off x="3930775" y="695562"/>
            <a:ext cx="4378794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活动者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观察者效应</a:t>
            </a:r>
          </a:p>
        </p:txBody>
      </p:sp>
    </p:spTree>
    <p:extLst>
      <p:ext uri="{BB962C8B-B14F-4D97-AF65-F5344CB8AC3E}">
        <p14:creationId xmlns:p14="http://schemas.microsoft.com/office/powerpoint/2010/main" val="42460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37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FCDE5CC-05F3-4ED8-8FD5-D720F5C91D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4C20BF48-36E9-4E85-BBE5-BB0D693573CE}"/>
              </a:ext>
            </a:extLst>
          </p:cNvPr>
          <p:cNvSpPr/>
          <p:nvPr/>
        </p:nvSpPr>
        <p:spPr>
          <a:xfrm>
            <a:off x="473961" y="361254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B93E146-4F25-48C7-9806-5253698B3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91" y="1421565"/>
            <a:ext cx="3803923" cy="443865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5275EDDE-F023-4500-BEEC-4515CA0A2D64}"/>
              </a:ext>
            </a:extLst>
          </p:cNvPr>
          <p:cNvGrpSpPr/>
          <p:nvPr/>
        </p:nvGrpSpPr>
        <p:grpSpPr>
          <a:xfrm>
            <a:off x="6309956" y="1806575"/>
            <a:ext cx="3949373" cy="3588884"/>
            <a:chOff x="2609947" y="1872181"/>
            <a:chExt cx="1701194" cy="1691433"/>
          </a:xfrm>
          <a:solidFill>
            <a:srgbClr val="76B8DB"/>
          </a:solidFill>
        </p:grpSpPr>
        <p:sp>
          <p:nvSpPr>
            <p:cNvPr id="34" name="MH_Other_1">
              <a:extLst>
                <a:ext uri="{FF2B5EF4-FFF2-40B4-BE49-F238E27FC236}">
                  <a16:creationId xmlns:a16="http://schemas.microsoft.com/office/drawing/2014/main" id="{34A2F295-DC10-4EED-94F2-67855EDCCC9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003174" y="1872181"/>
              <a:ext cx="1082071" cy="1119721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5" name="MH_SubTitle_1">
              <a:extLst>
                <a:ext uri="{FF2B5EF4-FFF2-40B4-BE49-F238E27FC236}">
                  <a16:creationId xmlns:a16="http://schemas.microsoft.com/office/drawing/2014/main" id="{70125EC6-9CA0-4CD6-B9E3-8BA98FD73D1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588792">
              <a:off x="2609947" y="2715806"/>
              <a:ext cx="1701194" cy="847808"/>
            </a:xfrm>
            <a:prstGeom prst="roundRect">
              <a:avLst>
                <a:gd name="adj" fmla="val 11293"/>
              </a:avLst>
            </a:prstGeom>
            <a:solidFill>
              <a:srgbClr val="D0DDE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415F95"/>
                  </a:solidFill>
                  <a:cs typeface="+mn-ea"/>
                  <a:sym typeface="+mn-lt"/>
                </a:rPr>
                <a:t>跟老师一起想一想</a:t>
              </a:r>
            </a:p>
          </p:txBody>
        </p:sp>
      </p:grpSp>
      <p:sp>
        <p:nvSpPr>
          <p:cNvPr id="36" name="标题 6">
            <a:extLst>
              <a:ext uri="{FF2B5EF4-FFF2-40B4-BE49-F238E27FC236}">
                <a16:creationId xmlns:a16="http://schemas.microsoft.com/office/drawing/2014/main" id="{AE11643E-FD38-4DB3-9820-71DC7EB74B5A}"/>
              </a:ext>
            </a:extLst>
          </p:cNvPr>
          <p:cNvSpPr txBox="1">
            <a:spLocks/>
          </p:cNvSpPr>
          <p:nvPr/>
        </p:nvSpPr>
        <p:spPr>
          <a:xfrm>
            <a:off x="1806872" y="735411"/>
            <a:ext cx="8889408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调整嫉妒心理：用特质归因替代情境归因</a:t>
            </a:r>
          </a:p>
        </p:txBody>
      </p:sp>
      <p:pic>
        <p:nvPicPr>
          <p:cNvPr id="3" name="轻音乐 - 大自然声音">
            <a:hlinkClick r:id="" action="ppaction://media"/>
            <a:extLst>
              <a:ext uri="{FF2B5EF4-FFF2-40B4-BE49-F238E27FC236}">
                <a16:creationId xmlns:a16="http://schemas.microsoft.com/office/drawing/2014/main" id="{CDE62DB9-D0A5-4BE2-8100-CD1457DBF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7301" y="6297855"/>
            <a:ext cx="406400" cy="406400"/>
          </a:xfrm>
          <a:prstGeom prst="rect">
            <a:avLst/>
          </a:prstGeom>
        </p:spPr>
      </p:pic>
      <p:sp>
        <p:nvSpPr>
          <p:cNvPr id="11" name="MH_SubTitle_1">
            <a:extLst>
              <a:ext uri="{FF2B5EF4-FFF2-40B4-BE49-F238E27FC236}">
                <a16:creationId xmlns:a16="http://schemas.microsoft.com/office/drawing/2014/main" id="{8AB22F99-E016-4D4B-A861-A60E98BEBDA4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2" name="MH_SubTitle_2">
            <a:extLst>
              <a:ext uri="{FF2B5EF4-FFF2-40B4-BE49-F238E27FC236}">
                <a16:creationId xmlns:a16="http://schemas.microsoft.com/office/drawing/2014/main" id="{F9D87287-7658-4D2A-8146-D73737CA57C0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3" name="MH_SubTitle_2">
            <a:extLst>
              <a:ext uri="{FF2B5EF4-FFF2-40B4-BE49-F238E27FC236}">
                <a16:creationId xmlns:a16="http://schemas.microsoft.com/office/drawing/2014/main" id="{B665019D-3DE1-405A-A698-A3C5697D145D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4" name="MH_SubTitle_1">
            <a:extLst>
              <a:ext uri="{FF2B5EF4-FFF2-40B4-BE49-F238E27FC236}">
                <a16:creationId xmlns:a16="http://schemas.microsoft.com/office/drawing/2014/main" id="{7AEF5241-8C89-4C68-85D7-1AE6B58038DD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DE3535E-78E1-4EC3-8700-6BC1847CBDD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CC36F0-C919-44E5-9B5D-715CB5685B0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A0211B-F5EA-47D8-B84E-FF9FD2E6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2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9B98A21-105B-43FC-AFCA-5F30B9DFC4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D23FAB8-D9C0-43D7-A5C6-51605A857532}"/>
              </a:ext>
            </a:extLst>
          </p:cNvPr>
          <p:cNvSpPr/>
          <p:nvPr/>
        </p:nvSpPr>
        <p:spPr>
          <a:xfrm>
            <a:off x="550120" y="352840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BF02888-AC6E-4B21-865F-B442DC998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46064" y="786110"/>
            <a:ext cx="6505575" cy="52857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B5E77A-3035-40B8-B71C-6135C5F92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88" y="1133474"/>
            <a:ext cx="4591050" cy="4591050"/>
          </a:xfrm>
          <a:prstGeom prst="rect">
            <a:avLst/>
          </a:prstGeom>
        </p:spPr>
      </p:pic>
      <p:sp>
        <p:nvSpPr>
          <p:cNvPr id="16" name="标题 6">
            <a:extLst>
              <a:ext uri="{FF2B5EF4-FFF2-40B4-BE49-F238E27FC236}">
                <a16:creationId xmlns:a16="http://schemas.microsoft.com/office/drawing/2014/main" id="{3C0E5D5A-C6C8-4F52-8CF5-93E0E3942104}"/>
              </a:ext>
            </a:extLst>
          </p:cNvPr>
          <p:cNvSpPr txBox="1">
            <a:spLocks/>
          </p:cNvSpPr>
          <p:nvPr/>
        </p:nvSpPr>
        <p:spPr>
          <a:xfrm>
            <a:off x="929452" y="2886894"/>
            <a:ext cx="5626708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分享你的收获与感悟吧</a:t>
            </a: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F9EFEB92-9A79-40C3-8202-56665D16E8F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E4AA3ED8-7C92-46E7-8806-7EDFF37FC749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8F1B4125-B4CA-4B92-A8B3-181AAE204E6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25224A7B-2886-4476-92CD-EF4BA8D2E9AB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51CE84F-B3D3-4917-8FE6-5744CB24E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6FEC81D-F408-4F4C-BB2B-14210E45555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3F8F1A8-9139-4791-A672-136EF756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2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AA440FF8-5619-49C3-B1C5-275071684A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850571D-1476-4520-99A1-9EE502633C33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标题 6">
            <a:extLst>
              <a:ext uri="{FF2B5EF4-FFF2-40B4-BE49-F238E27FC236}">
                <a16:creationId xmlns:a16="http://schemas.microsoft.com/office/drawing/2014/main" id="{5FF1EA52-41F0-4AC3-870B-85D6DEC17F82}"/>
              </a:ext>
            </a:extLst>
          </p:cNvPr>
          <p:cNvSpPr txBox="1">
            <a:spLocks/>
          </p:cNvSpPr>
          <p:nvPr/>
        </p:nvSpPr>
        <p:spPr>
          <a:xfrm>
            <a:off x="3282646" y="648097"/>
            <a:ext cx="5626708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课程总结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E6B50DE-70B9-47AE-93F8-3259E08A722F}"/>
              </a:ext>
            </a:extLst>
          </p:cNvPr>
          <p:cNvGrpSpPr/>
          <p:nvPr/>
        </p:nvGrpSpPr>
        <p:grpSpPr>
          <a:xfrm>
            <a:off x="1613245" y="1624363"/>
            <a:ext cx="9753255" cy="622344"/>
            <a:chOff x="1613245" y="1624363"/>
            <a:chExt cx="9753255" cy="622344"/>
          </a:xfrm>
        </p:grpSpPr>
        <p:sp>
          <p:nvSpPr>
            <p:cNvPr id="22" name="云形 21">
              <a:extLst>
                <a:ext uri="{FF2B5EF4-FFF2-40B4-BE49-F238E27FC236}">
                  <a16:creationId xmlns:a16="http://schemas.microsoft.com/office/drawing/2014/main" id="{08DF1667-40AD-4513-98BC-119493A6797B}"/>
                </a:ext>
              </a:extLst>
            </p:cNvPr>
            <p:cNvSpPr/>
            <p:nvPr/>
          </p:nvSpPr>
          <p:spPr>
            <a:xfrm>
              <a:off x="1613245" y="1637107"/>
              <a:ext cx="1028700" cy="609600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rgbClr val="415F95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E985F32-CC45-4B06-8C1E-59274B21C62E}"/>
                </a:ext>
              </a:extLst>
            </p:cNvPr>
            <p:cNvSpPr txBox="1"/>
            <p:nvPr/>
          </p:nvSpPr>
          <p:spPr>
            <a:xfrm>
              <a:off x="1882620" y="1711074"/>
              <a:ext cx="55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cs typeface="+mn-ea"/>
                  <a:sym typeface="+mn-lt"/>
                </a:rPr>
                <a:t>01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F3258609-2813-4768-8F8C-31DB1E93A094}"/>
                </a:ext>
              </a:extLst>
            </p:cNvPr>
            <p:cNvSpPr txBox="1"/>
            <p:nvPr/>
          </p:nvSpPr>
          <p:spPr>
            <a:xfrm>
              <a:off x="3037975" y="1624363"/>
              <a:ext cx="8328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415F95"/>
                  </a:solidFill>
                  <a:effectLst/>
                  <a:uLnTx/>
                  <a:uFillTx/>
                  <a:cs typeface="+mn-ea"/>
                  <a:sym typeface="+mn-lt"/>
                </a:rPr>
                <a:t>嫉妒心理可能对他人造成不良影响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789ADD8-3F6D-4985-B46B-649A92A513D6}"/>
              </a:ext>
            </a:extLst>
          </p:cNvPr>
          <p:cNvGrpSpPr/>
          <p:nvPr/>
        </p:nvGrpSpPr>
        <p:grpSpPr>
          <a:xfrm>
            <a:off x="1613245" y="3030962"/>
            <a:ext cx="9255467" cy="622344"/>
            <a:chOff x="1651345" y="3031815"/>
            <a:chExt cx="9255467" cy="622344"/>
          </a:xfrm>
        </p:grpSpPr>
        <p:sp>
          <p:nvSpPr>
            <p:cNvPr id="25" name="云形 24">
              <a:extLst>
                <a:ext uri="{FF2B5EF4-FFF2-40B4-BE49-F238E27FC236}">
                  <a16:creationId xmlns:a16="http://schemas.microsoft.com/office/drawing/2014/main" id="{39407C95-5D7D-4CE1-A283-BE226E080AA5}"/>
                </a:ext>
              </a:extLst>
            </p:cNvPr>
            <p:cNvSpPr/>
            <p:nvPr/>
          </p:nvSpPr>
          <p:spPr>
            <a:xfrm>
              <a:off x="1651345" y="3044559"/>
              <a:ext cx="1028700" cy="609600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rgbClr val="415F95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452529E-555A-4280-BDA1-B9B8E824BE02}"/>
                </a:ext>
              </a:extLst>
            </p:cNvPr>
            <p:cNvSpPr txBox="1"/>
            <p:nvPr/>
          </p:nvSpPr>
          <p:spPr>
            <a:xfrm>
              <a:off x="1920720" y="3118526"/>
              <a:ext cx="55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cs typeface="+mn-ea"/>
                  <a:sym typeface="+mn-lt"/>
                </a:rPr>
                <a:t>02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559B8E0D-8321-4D50-A18D-CE68D74C2FF9}"/>
                </a:ext>
              </a:extLst>
            </p:cNvPr>
            <p:cNvSpPr txBox="1"/>
            <p:nvPr/>
          </p:nvSpPr>
          <p:spPr>
            <a:xfrm>
              <a:off x="3076075" y="3031815"/>
              <a:ext cx="7830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zh-CN" altLang="en-US" sz="3200" b="1" spc="300" dirty="0">
                  <a:solidFill>
                    <a:srgbClr val="415F95"/>
                  </a:solidFill>
                  <a:cs typeface="+mn-ea"/>
                  <a:sym typeface="+mn-lt"/>
                </a:rPr>
                <a:t>活动者</a:t>
              </a:r>
              <a:r>
                <a:rPr lang="en-US" altLang="zh-CN" sz="3200" b="1" spc="300" dirty="0">
                  <a:solidFill>
                    <a:srgbClr val="415F95"/>
                  </a:solidFill>
                  <a:cs typeface="+mn-ea"/>
                  <a:sym typeface="+mn-lt"/>
                </a:rPr>
                <a:t>-</a:t>
              </a:r>
              <a:r>
                <a:rPr lang="zh-CN" altLang="en-US" sz="3200" b="1" spc="300" dirty="0">
                  <a:solidFill>
                    <a:srgbClr val="415F95"/>
                  </a:solidFill>
                  <a:cs typeface="+mn-ea"/>
                  <a:sym typeface="+mn-lt"/>
                </a:rPr>
                <a:t>观察者效应</a:t>
              </a:r>
              <a:r>
                <a:rPr lang="en-US" altLang="zh-CN" sz="3200" b="1" spc="300" dirty="0">
                  <a:solidFill>
                    <a:srgbClr val="415F95"/>
                  </a:solidFill>
                  <a:cs typeface="+mn-ea"/>
                  <a:sym typeface="+mn-lt"/>
                </a:rPr>
                <a:t>——</a:t>
              </a:r>
              <a:r>
                <a:rPr lang="zh-CN" altLang="en-US" sz="3200" b="1" spc="300" dirty="0">
                  <a:solidFill>
                    <a:srgbClr val="415F95"/>
                  </a:solidFill>
                  <a:cs typeface="+mn-ea"/>
                  <a:sym typeface="+mn-lt"/>
                </a:rPr>
                <a:t>嫉妒产生的原因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E4BAE8B-1034-43C7-806D-92F86976EE21}"/>
              </a:ext>
            </a:extLst>
          </p:cNvPr>
          <p:cNvGrpSpPr/>
          <p:nvPr/>
        </p:nvGrpSpPr>
        <p:grpSpPr>
          <a:xfrm>
            <a:off x="1613245" y="4437560"/>
            <a:ext cx="9584145" cy="622344"/>
            <a:chOff x="1689790" y="4437560"/>
            <a:chExt cx="9584145" cy="622344"/>
          </a:xfrm>
        </p:grpSpPr>
        <p:sp>
          <p:nvSpPr>
            <p:cNvPr id="28" name="云形 27">
              <a:extLst>
                <a:ext uri="{FF2B5EF4-FFF2-40B4-BE49-F238E27FC236}">
                  <a16:creationId xmlns:a16="http://schemas.microsoft.com/office/drawing/2014/main" id="{56003CF0-5A3F-44D9-8F7E-08400B34E72F}"/>
                </a:ext>
              </a:extLst>
            </p:cNvPr>
            <p:cNvSpPr/>
            <p:nvPr/>
          </p:nvSpPr>
          <p:spPr>
            <a:xfrm>
              <a:off x="1689790" y="4450304"/>
              <a:ext cx="1028700" cy="609600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rgbClr val="415F95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3FF3F0C-7F34-4284-B798-A9B27C133994}"/>
                </a:ext>
              </a:extLst>
            </p:cNvPr>
            <p:cNvSpPr txBox="1"/>
            <p:nvPr/>
          </p:nvSpPr>
          <p:spPr>
            <a:xfrm>
              <a:off x="1959165" y="4524271"/>
              <a:ext cx="55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cs typeface="+mn-ea"/>
                  <a:sym typeface="+mn-lt"/>
                </a:rPr>
                <a:t>03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30" name="TextBox 1">
              <a:extLst>
                <a:ext uri="{FF2B5EF4-FFF2-40B4-BE49-F238E27FC236}">
                  <a16:creationId xmlns:a16="http://schemas.microsoft.com/office/drawing/2014/main" id="{A5DA813A-94B9-49C5-8F2B-D5606CC1C1A8}"/>
                </a:ext>
              </a:extLst>
            </p:cNvPr>
            <p:cNvSpPr txBox="1"/>
            <p:nvPr/>
          </p:nvSpPr>
          <p:spPr>
            <a:xfrm>
              <a:off x="3161655" y="4437560"/>
              <a:ext cx="8112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zh-CN" altLang="en-US" sz="3200" b="1" spc="300" dirty="0">
                  <a:solidFill>
                    <a:srgbClr val="415F95"/>
                  </a:solidFill>
                  <a:cs typeface="+mn-ea"/>
                  <a:sym typeface="+mn-lt"/>
                </a:rPr>
                <a:t>调整嫉妒心理的特质归因法</a:t>
              </a:r>
            </a:p>
          </p:txBody>
        </p:sp>
      </p:grpSp>
      <p:sp>
        <p:nvSpPr>
          <p:cNvPr id="34" name="MH_SubTitle_1">
            <a:extLst>
              <a:ext uri="{FF2B5EF4-FFF2-40B4-BE49-F238E27FC236}">
                <a16:creationId xmlns:a16="http://schemas.microsoft.com/office/drawing/2014/main" id="{CEBD184B-A35E-4359-9D91-0778F8953AC7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5" name="MH_SubTitle_2">
            <a:extLst>
              <a:ext uri="{FF2B5EF4-FFF2-40B4-BE49-F238E27FC236}">
                <a16:creationId xmlns:a16="http://schemas.microsoft.com/office/drawing/2014/main" id="{A1AD0FB4-7B84-4D7E-A7C8-014255CFD1DD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6" name="MH_SubTitle_2">
            <a:extLst>
              <a:ext uri="{FF2B5EF4-FFF2-40B4-BE49-F238E27FC236}">
                <a16:creationId xmlns:a16="http://schemas.microsoft.com/office/drawing/2014/main" id="{1DE77363-6399-41CE-AB20-E7D146F5445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7" name="MH_SubTitle_1">
            <a:extLst>
              <a:ext uri="{FF2B5EF4-FFF2-40B4-BE49-F238E27FC236}">
                <a16:creationId xmlns:a16="http://schemas.microsoft.com/office/drawing/2014/main" id="{B4DBA5AD-4C62-4127-B5AC-AC024A6F9FBB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1979D8B0-2CF8-4335-86FF-57E382562E4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BDFAC6B-D7C5-4424-A688-38960CE305D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2A80CD-D9AA-48F5-A406-DFA42D39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F03750-A52A-4E6E-8EFF-5935868B8B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-175879"/>
            <a:ext cx="12192000" cy="6326448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800FCA88-2EC3-46B8-A904-27673C4C417F}"/>
              </a:ext>
            </a:extLst>
          </p:cNvPr>
          <p:cNvSpPr/>
          <p:nvPr/>
        </p:nvSpPr>
        <p:spPr>
          <a:xfrm>
            <a:off x="2102642" y="1858514"/>
            <a:ext cx="7986716" cy="3627783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76B8D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CA1A59F-B5AE-4CA4-87B6-2B00CE9DD6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42"/>
          <a:stretch/>
        </p:blipFill>
        <p:spPr>
          <a:xfrm>
            <a:off x="-185600" y="5116155"/>
            <a:ext cx="12192000" cy="17418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6A2E367-0052-4B2B-88EC-1EE5D24F7B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3" t="1111" r="5465" b="64167"/>
          <a:stretch/>
        </p:blipFill>
        <p:spPr>
          <a:xfrm>
            <a:off x="4924425" y="337201"/>
            <a:ext cx="2343150" cy="2381250"/>
          </a:xfrm>
          <a:prstGeom prst="rect">
            <a:avLst/>
          </a:prstGeom>
        </p:spPr>
      </p:pic>
      <p:sp>
        <p:nvSpPr>
          <p:cNvPr id="9" name="PA_文本框 2"/>
          <p:cNvSpPr txBox="1"/>
          <p:nvPr>
            <p:custDataLst>
              <p:tags r:id="rId1"/>
            </p:custDataLst>
          </p:nvPr>
        </p:nvSpPr>
        <p:spPr>
          <a:xfrm>
            <a:off x="3161220" y="2901639"/>
            <a:ext cx="6479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谢谢大家！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993DB1-9096-4DD2-95C8-8707A885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7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AA440FF8-5619-49C3-B1C5-275071684A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850571D-1476-4520-99A1-9EE502633C33}"/>
              </a:ext>
            </a:extLst>
          </p:cNvPr>
          <p:cNvSpPr/>
          <p:nvPr/>
        </p:nvSpPr>
        <p:spPr>
          <a:xfrm>
            <a:off x="550120" y="352840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刚刚考完期中考试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477803" y="2909046"/>
            <a:ext cx="4514248" cy="623426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篓底的螃蟹会</a:t>
            </a:r>
            <a:b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拽下想爬出去的螃蟹</a:t>
            </a:r>
          </a:p>
        </p:txBody>
      </p:sp>
      <p:sp>
        <p:nvSpPr>
          <p:cNvPr id="23" name="MH_SubTitle_1">
            <a:extLst>
              <a:ext uri="{FF2B5EF4-FFF2-40B4-BE49-F238E27FC236}">
                <a16:creationId xmlns:a16="http://schemas.microsoft.com/office/drawing/2014/main" id="{C32D896B-BFFE-4B4D-8835-873D651CEF7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C0A7BAE4-62E9-48BD-A98D-0DAF8262648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SubTitle_2">
            <a:extLst>
              <a:ext uri="{FF2B5EF4-FFF2-40B4-BE49-F238E27FC236}">
                <a16:creationId xmlns:a16="http://schemas.microsoft.com/office/drawing/2014/main" id="{C6530046-CEF7-44A7-8CFC-E5651AE9E645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6" name="MH_SubTitle_1">
            <a:extLst>
              <a:ext uri="{FF2B5EF4-FFF2-40B4-BE49-F238E27FC236}">
                <a16:creationId xmlns:a16="http://schemas.microsoft.com/office/drawing/2014/main" id="{2E68E538-36EF-4154-A263-56FC74EC725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74BE347-3E1A-41E0-9EB1-155792BF1C3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AA5EED0-EEDB-4205-91AF-B384B223DC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A6E220-35C1-4CD8-93AF-8A67613A0F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12" y="1468729"/>
            <a:ext cx="5166545" cy="386963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261189-3158-417F-B09E-197EA10E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2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74FE9DB-64EB-40C0-A7A6-98C83E0AA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C0914F-63E4-4F58-B5B6-1FA931A3D712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0" y="3058969"/>
            <a:ext cx="5013224" cy="565900"/>
          </a:xfrm>
        </p:spPr>
        <p:txBody>
          <a:bodyPr/>
          <a:lstStyle/>
          <a:p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螃蟹的行为体现了</a:t>
            </a:r>
            <a:b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什么心理现象呢？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E43B0EB-2D5D-4AF9-A2E7-AF106FB26929}"/>
              </a:ext>
            </a:extLst>
          </p:cNvPr>
          <p:cNvGrpSpPr/>
          <p:nvPr/>
        </p:nvGrpSpPr>
        <p:grpSpPr>
          <a:xfrm>
            <a:off x="1700047" y="1269938"/>
            <a:ext cx="3724022" cy="3832795"/>
            <a:chOff x="1700047" y="1269938"/>
            <a:chExt cx="3724022" cy="38327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8CFAE-4E32-4456-9695-3EF9F1E8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047" y="1581106"/>
              <a:ext cx="3521627" cy="3521627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D83B66A-3B02-4677-8E73-E88F72B4BD04}"/>
                </a:ext>
              </a:extLst>
            </p:cNvPr>
            <p:cNvGrpSpPr/>
            <p:nvPr/>
          </p:nvGrpSpPr>
          <p:grpSpPr>
            <a:xfrm>
              <a:off x="3921969" y="1269938"/>
              <a:ext cx="1502100" cy="946851"/>
              <a:chOff x="3921969" y="1269938"/>
              <a:chExt cx="1502100" cy="946851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DCE6C0-9CC0-4845-9BB0-1F7A38A47D1F}"/>
                  </a:ext>
                </a:extLst>
              </p:cNvPr>
              <p:cNvSpPr txBox="1"/>
              <p:nvPr/>
            </p:nvSpPr>
            <p:spPr>
              <a:xfrm rot="20036646">
                <a:off x="3921969" y="1269939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5E9EAC8-5733-4E0C-81F7-264E80E6FC6B}"/>
                  </a:ext>
                </a:extLst>
              </p:cNvPr>
              <p:cNvSpPr txBox="1"/>
              <p:nvPr/>
            </p:nvSpPr>
            <p:spPr>
              <a:xfrm>
                <a:off x="4320567" y="1269938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C1B40FC-6162-472F-855C-30B72D649BBE}"/>
                  </a:ext>
                </a:extLst>
              </p:cNvPr>
              <p:cNvSpPr txBox="1"/>
              <p:nvPr/>
            </p:nvSpPr>
            <p:spPr>
              <a:xfrm rot="1522997">
                <a:off x="4711799" y="1385792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</p:grp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9CCB4251-BD39-48CE-870F-CB1A2118E7E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MH_SubTitle_2">
            <a:extLst>
              <a:ext uri="{FF2B5EF4-FFF2-40B4-BE49-F238E27FC236}">
                <a16:creationId xmlns:a16="http://schemas.microsoft.com/office/drawing/2014/main" id="{4E47EAD6-F163-4D34-92C4-684BEE516971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5259AE64-7D84-41D2-BFA6-E7E7931FCD6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SubTitle_1">
            <a:extLst>
              <a:ext uri="{FF2B5EF4-FFF2-40B4-BE49-F238E27FC236}">
                <a16:creationId xmlns:a16="http://schemas.microsoft.com/office/drawing/2014/main" id="{931C22BB-3525-4CA7-8EE1-90B7504E45A9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3D0E31C-6E1E-4DD7-91BE-706077E653D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61A11E0-CF0E-4609-BAF9-C35032928D9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D3B41C-1D66-48CD-A168-84FBE0E9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064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3BAAAB-AC74-4948-BF3D-9BE8D174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0" y="-175879"/>
            <a:ext cx="12192000" cy="6326448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A26C89A-E2B1-4F45-9538-37E7D2E7FEC8}"/>
              </a:ext>
            </a:extLst>
          </p:cNvPr>
          <p:cNvSpPr/>
          <p:nvPr/>
        </p:nvSpPr>
        <p:spPr>
          <a:xfrm>
            <a:off x="2102642" y="1858514"/>
            <a:ext cx="7986716" cy="3627783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76B8D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PA_文本框 2"/>
          <p:cNvSpPr txBox="1"/>
          <p:nvPr>
            <p:custDataLst>
              <p:tags r:id="rId1"/>
            </p:custDataLst>
          </p:nvPr>
        </p:nvSpPr>
        <p:spPr>
          <a:xfrm>
            <a:off x="2292969" y="3131074"/>
            <a:ext cx="7606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别让嫉妒上了头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668546B-6BED-457E-81B4-C415A5AC11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42"/>
          <a:stretch/>
        </p:blipFill>
        <p:spPr>
          <a:xfrm>
            <a:off x="-185600" y="5116155"/>
            <a:ext cx="12192000" cy="17418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ACE2B6B-2794-4D25-A7F7-FC46EA2BE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3" t="1111" r="5465" b="64167"/>
          <a:stretch/>
        </p:blipFill>
        <p:spPr>
          <a:xfrm>
            <a:off x="4924425" y="337201"/>
            <a:ext cx="2343150" cy="238125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B14A234-48A7-4673-B918-38954DB5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D30939C5-D1B9-45BD-B725-972B565B25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71C775E-03DD-4E02-A580-16E747B2E991}"/>
              </a:ext>
            </a:extLst>
          </p:cNvPr>
          <p:cNvSpPr/>
          <p:nvPr/>
        </p:nvSpPr>
        <p:spPr>
          <a:xfrm>
            <a:off x="550120" y="352840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587790"/>
            <a:ext cx="10515600" cy="565900"/>
          </a:xfrm>
        </p:spPr>
        <p:txBody>
          <a:bodyPr/>
          <a:lstStyle/>
          <a:p>
            <a:pPr algn="ctr"/>
            <a:r>
              <a:rPr lang="zh-CN" altLang="en-US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心理小剧场</a:t>
            </a:r>
          </a:p>
        </p:txBody>
      </p:sp>
      <p:sp>
        <p:nvSpPr>
          <p:cNvPr id="20" name="MH_SubTitle_1">
            <a:extLst>
              <a:ext uri="{FF2B5EF4-FFF2-40B4-BE49-F238E27FC236}">
                <a16:creationId xmlns:a16="http://schemas.microsoft.com/office/drawing/2014/main" id="{08D018D8-C623-447E-9E95-AE016291469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813252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MH_SubTitle_2">
            <a:extLst>
              <a:ext uri="{FF2B5EF4-FFF2-40B4-BE49-F238E27FC236}">
                <a16:creationId xmlns:a16="http://schemas.microsoft.com/office/drawing/2014/main" id="{15F67C37-627B-4A9E-BD0E-3BA16CBA410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903675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2" name="MH_SubTitle_2">
            <a:extLst>
              <a:ext uri="{FF2B5EF4-FFF2-40B4-BE49-F238E27FC236}">
                <a16:creationId xmlns:a16="http://schemas.microsoft.com/office/drawing/2014/main" id="{0485FF73-2277-4116-9583-B9D7ACEE6BD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870562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MH_SubTitle_1">
            <a:extLst>
              <a:ext uri="{FF2B5EF4-FFF2-40B4-BE49-F238E27FC236}">
                <a16:creationId xmlns:a16="http://schemas.microsoft.com/office/drawing/2014/main" id="{1F0CBF34-8F2A-41FD-88AC-B7E364B1E4A0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841521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C758F61-0B6E-49A1-90DE-DF342C5E8DC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B1973C4-2F7C-4FF2-B00C-70069A27242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7F1EF8-6BD9-429C-96D5-27DAAF6E1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11" y="1151885"/>
            <a:ext cx="8503310" cy="4643679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9541B5-B4EB-47A2-8D95-5B88C212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74FE9DB-64EB-40C0-A7A6-98C83E0AA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C0914F-63E4-4F58-B5B6-1FA931A3D712}"/>
              </a:ext>
            </a:extLst>
          </p:cNvPr>
          <p:cNvSpPr/>
          <p:nvPr/>
        </p:nvSpPr>
        <p:spPr>
          <a:xfrm>
            <a:off x="550120" y="352839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096000" y="3058969"/>
            <a:ext cx="5013224" cy="565900"/>
          </a:xfrm>
        </p:spPr>
        <p:txBody>
          <a:bodyPr/>
          <a:lstStyle/>
          <a:p>
            <a: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嫉妒心理可能对他人产生怎样的情绪体验和想法</a:t>
            </a:r>
            <a:r>
              <a:rPr lang="en-US" altLang="zh-CN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?</a:t>
            </a:r>
            <a:br>
              <a:rPr lang="zh-CN" altLang="en-US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</a:br>
            <a:endParaRPr lang="zh-CN" altLang="en-US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E43B0EB-2D5D-4AF9-A2E7-AF106FB26929}"/>
              </a:ext>
            </a:extLst>
          </p:cNvPr>
          <p:cNvGrpSpPr/>
          <p:nvPr/>
        </p:nvGrpSpPr>
        <p:grpSpPr>
          <a:xfrm>
            <a:off x="1700047" y="1269938"/>
            <a:ext cx="3724022" cy="3832795"/>
            <a:chOff x="1700047" y="1269938"/>
            <a:chExt cx="3724022" cy="38327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8CFAE-4E32-4456-9695-3EF9F1E8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047" y="1581106"/>
              <a:ext cx="3521627" cy="3521627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D83B66A-3B02-4677-8E73-E88F72B4BD04}"/>
                </a:ext>
              </a:extLst>
            </p:cNvPr>
            <p:cNvGrpSpPr/>
            <p:nvPr/>
          </p:nvGrpSpPr>
          <p:grpSpPr>
            <a:xfrm>
              <a:off x="3921969" y="1269938"/>
              <a:ext cx="1502100" cy="946851"/>
              <a:chOff x="3921969" y="1269938"/>
              <a:chExt cx="1502100" cy="946851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EDCE6C0-9CC0-4845-9BB0-1F7A38A47D1F}"/>
                  </a:ext>
                </a:extLst>
              </p:cNvPr>
              <p:cNvSpPr txBox="1"/>
              <p:nvPr/>
            </p:nvSpPr>
            <p:spPr>
              <a:xfrm rot="20036646">
                <a:off x="3921969" y="1269939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5E9EAC8-5733-4E0C-81F7-264E80E6FC6B}"/>
                  </a:ext>
                </a:extLst>
              </p:cNvPr>
              <p:cNvSpPr txBox="1"/>
              <p:nvPr/>
            </p:nvSpPr>
            <p:spPr>
              <a:xfrm>
                <a:off x="4320567" y="1269938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C1B40FC-6162-472F-855C-30B72D649BBE}"/>
                  </a:ext>
                </a:extLst>
              </p:cNvPr>
              <p:cNvSpPr txBox="1"/>
              <p:nvPr/>
            </p:nvSpPr>
            <p:spPr>
              <a:xfrm rot="1522997">
                <a:off x="4711799" y="1385792"/>
                <a:ext cx="7122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dirty="0">
                    <a:solidFill>
                      <a:srgbClr val="415F95"/>
                    </a:solidFill>
                  </a:rPr>
                  <a:t>？</a:t>
                </a:r>
                <a:endParaRPr lang="zh-CN" altLang="en-US" dirty="0">
                  <a:solidFill>
                    <a:srgbClr val="415F95"/>
                  </a:solidFill>
                </a:endParaRPr>
              </a:p>
            </p:txBody>
          </p:sp>
        </p:grp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9CCB4251-BD39-48CE-870F-CB1A2118E7EA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8" name="MH_SubTitle_2">
            <a:extLst>
              <a:ext uri="{FF2B5EF4-FFF2-40B4-BE49-F238E27FC236}">
                <a16:creationId xmlns:a16="http://schemas.microsoft.com/office/drawing/2014/main" id="{4E47EAD6-F163-4D34-92C4-684BEE516971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5259AE64-7D84-41D2-BFA6-E7E7931FCD6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5" name="MH_SubTitle_1">
            <a:extLst>
              <a:ext uri="{FF2B5EF4-FFF2-40B4-BE49-F238E27FC236}">
                <a16:creationId xmlns:a16="http://schemas.microsoft.com/office/drawing/2014/main" id="{931C22BB-3525-4CA7-8EE1-90B7504E45A9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3D0E31C-6E1E-4DD7-91BE-706077E653D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61A11E0-CF0E-4609-BAF9-C35032928D9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D3B41C-1D66-48CD-A168-84FBE0E9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74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D30939C5-D1B9-45BD-B725-972B565B25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-1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71C775E-03DD-4E02-A580-16E747B2E991}"/>
              </a:ext>
            </a:extLst>
          </p:cNvPr>
          <p:cNvSpPr/>
          <p:nvPr/>
        </p:nvSpPr>
        <p:spPr>
          <a:xfrm>
            <a:off x="550120" y="352840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587790"/>
            <a:ext cx="10515600" cy="565900"/>
          </a:xfrm>
        </p:spPr>
        <p:txBody>
          <a:bodyPr/>
          <a:lstStyle/>
          <a:p>
            <a:pPr algn="ctr"/>
            <a:r>
              <a:rPr lang="zh-CN" altLang="en-US" spc="3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心理小剧场</a:t>
            </a:r>
          </a:p>
        </p:txBody>
      </p:sp>
      <p:sp>
        <p:nvSpPr>
          <p:cNvPr id="20" name="MH_SubTitle_1">
            <a:extLst>
              <a:ext uri="{FF2B5EF4-FFF2-40B4-BE49-F238E27FC236}">
                <a16:creationId xmlns:a16="http://schemas.microsoft.com/office/drawing/2014/main" id="{08D018D8-C623-447E-9E95-AE016291469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813252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MH_SubTitle_2">
            <a:extLst>
              <a:ext uri="{FF2B5EF4-FFF2-40B4-BE49-F238E27FC236}">
                <a16:creationId xmlns:a16="http://schemas.microsoft.com/office/drawing/2014/main" id="{15F67C37-627B-4A9E-BD0E-3BA16CBA410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903675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2" name="MH_SubTitle_2">
            <a:extLst>
              <a:ext uri="{FF2B5EF4-FFF2-40B4-BE49-F238E27FC236}">
                <a16:creationId xmlns:a16="http://schemas.microsoft.com/office/drawing/2014/main" id="{0485FF73-2277-4116-9583-B9D7ACEE6BD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870562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MH_SubTitle_1">
            <a:extLst>
              <a:ext uri="{FF2B5EF4-FFF2-40B4-BE49-F238E27FC236}">
                <a16:creationId xmlns:a16="http://schemas.microsoft.com/office/drawing/2014/main" id="{1F0CBF34-8F2A-41FD-88AC-B7E364B1E4A0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841521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C758F61-0B6E-49A1-90DE-DF342C5E8DC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B1973C4-2F7C-4FF2-B00C-70069A27242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7F1EF8-6BD9-429C-96D5-27DAAF6E1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11" y="1151885"/>
            <a:ext cx="8503310" cy="4643679"/>
          </a:xfrm>
          <a:prstGeom prst="rect">
            <a:avLst/>
          </a:prstGeom>
        </p:spPr>
      </p:pic>
      <p:sp>
        <p:nvSpPr>
          <p:cNvPr id="14" name="标题 6">
            <a:extLst>
              <a:ext uri="{FF2B5EF4-FFF2-40B4-BE49-F238E27FC236}">
                <a16:creationId xmlns:a16="http://schemas.microsoft.com/office/drawing/2014/main" id="{582BCB59-7F21-4F2A-A603-3A291AD132CD}"/>
              </a:ext>
            </a:extLst>
          </p:cNvPr>
          <p:cNvSpPr txBox="1">
            <a:spLocks/>
          </p:cNvSpPr>
          <p:nvPr/>
        </p:nvSpPr>
        <p:spPr>
          <a:xfrm>
            <a:off x="893673" y="2969007"/>
            <a:ext cx="10515600" cy="56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spc="300" dirty="0">
                <a:solidFill>
                  <a:srgbClr val="A9D3E9"/>
                </a:solidFill>
                <a:latin typeface="+mn-lt"/>
                <a:ea typeface="+mn-ea"/>
                <a:cs typeface="+mn-ea"/>
                <a:sym typeface="+mn-lt"/>
              </a:rPr>
              <a:t>《</a:t>
            </a:r>
            <a:r>
              <a:rPr lang="zh-CN" altLang="en-US" sz="4000" spc="300" dirty="0">
                <a:solidFill>
                  <a:srgbClr val="A9D3E9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sz="4000" spc="300" dirty="0">
                <a:solidFill>
                  <a:srgbClr val="A9D3E9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z="4000" spc="300" dirty="0">
                <a:solidFill>
                  <a:srgbClr val="A9D3E9"/>
                </a:solidFill>
                <a:latin typeface="+mn-lt"/>
                <a:ea typeface="+mn-ea"/>
                <a:cs typeface="+mn-ea"/>
                <a:sym typeface="+mn-lt"/>
              </a:rPr>
              <a:t>和小</a:t>
            </a:r>
            <a:r>
              <a:rPr lang="en-US" altLang="zh-CN" sz="4000" spc="300" dirty="0">
                <a:solidFill>
                  <a:srgbClr val="A9D3E9"/>
                </a:solidFill>
                <a:latin typeface="+mn-lt"/>
                <a:ea typeface="+mn-ea"/>
                <a:cs typeface="+mn-ea"/>
                <a:sym typeface="+mn-lt"/>
              </a:rPr>
              <a:t>B</a:t>
            </a:r>
            <a:r>
              <a:rPr lang="zh-CN" altLang="en-US" sz="4000" spc="300" dirty="0">
                <a:solidFill>
                  <a:srgbClr val="A9D3E9"/>
                </a:solidFill>
                <a:latin typeface="+mn-lt"/>
                <a:ea typeface="+mn-ea"/>
                <a:cs typeface="+mn-ea"/>
                <a:sym typeface="+mn-lt"/>
              </a:rPr>
              <a:t>的故事</a:t>
            </a:r>
            <a:r>
              <a:rPr lang="en-US" altLang="zh-CN" sz="4000" spc="300" dirty="0">
                <a:solidFill>
                  <a:srgbClr val="A9D3E9"/>
                </a:solidFill>
                <a:latin typeface="+mn-lt"/>
                <a:ea typeface="+mn-ea"/>
                <a:cs typeface="+mn-ea"/>
                <a:sym typeface="+mn-lt"/>
              </a:rPr>
              <a:t>》</a:t>
            </a:r>
            <a:endParaRPr lang="zh-CN" altLang="en-US" sz="4000" spc="300" dirty="0">
              <a:solidFill>
                <a:srgbClr val="A9D3E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9541B5-B4EB-47A2-8D95-5B88C212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9B98A21-105B-43FC-AFCA-5F30B9DFC4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/>
        </p:blipFill>
        <p:spPr>
          <a:xfrm>
            <a:off x="56560" y="0"/>
            <a:ext cx="13216379" cy="6858000"/>
          </a:xfrm>
          <a:prstGeom prst="rect">
            <a:avLst/>
          </a:prstGeom>
          <a:solidFill>
            <a:srgbClr val="E4F4EF"/>
          </a:solidFill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D23FAB8-D9C0-43D7-A5C6-51605A857532}"/>
              </a:ext>
            </a:extLst>
          </p:cNvPr>
          <p:cNvSpPr/>
          <p:nvPr/>
        </p:nvSpPr>
        <p:spPr>
          <a:xfrm>
            <a:off x="550120" y="352840"/>
            <a:ext cx="11091760" cy="6152321"/>
          </a:xfrm>
          <a:prstGeom prst="roundRect">
            <a:avLst/>
          </a:pr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BF02888-AC6E-4B21-865F-B442DC998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46064" y="786110"/>
            <a:ext cx="6505575" cy="52857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B5E77A-3035-40B8-B71C-6135C5F92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88" y="1133474"/>
            <a:ext cx="4591050" cy="4591050"/>
          </a:xfrm>
          <a:prstGeom prst="rect">
            <a:avLst/>
          </a:prstGeom>
        </p:spPr>
      </p:pic>
      <p:sp>
        <p:nvSpPr>
          <p:cNvPr id="16" name="标题 6">
            <a:extLst>
              <a:ext uri="{FF2B5EF4-FFF2-40B4-BE49-F238E27FC236}">
                <a16:creationId xmlns:a16="http://schemas.microsoft.com/office/drawing/2014/main" id="{3C0E5D5A-C6C8-4F52-8CF5-93E0E3942104}"/>
              </a:ext>
            </a:extLst>
          </p:cNvPr>
          <p:cNvSpPr txBox="1">
            <a:spLocks/>
          </p:cNvSpPr>
          <p:nvPr/>
        </p:nvSpPr>
        <p:spPr>
          <a:xfrm>
            <a:off x="992762" y="2830913"/>
            <a:ext cx="5626708" cy="62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F879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小</a:t>
            </a:r>
            <a:r>
              <a:rPr lang="en-US" altLang="zh-CN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可能产生</a:t>
            </a:r>
            <a:endParaRPr lang="en-US" altLang="zh-CN" sz="2800" dirty="0">
              <a:solidFill>
                <a:srgbClr val="415F95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2800" dirty="0">
                <a:solidFill>
                  <a:srgbClr val="415F95"/>
                </a:solidFill>
                <a:latin typeface="+mn-lt"/>
                <a:ea typeface="+mn-ea"/>
                <a:cs typeface="+mn-ea"/>
                <a:sym typeface="+mn-lt"/>
              </a:rPr>
              <a:t>什么情绪体验和内心想法？</a:t>
            </a: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F9EFEB92-9A79-40C3-8202-56665D16E8F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0170661">
            <a:off x="802880" y="5671848"/>
            <a:ext cx="1072336" cy="102944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E4AA3ED8-7C92-46E7-8806-7EDFF37FC749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038600" y="5583161"/>
            <a:ext cx="1072212" cy="102932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8F1B4125-B4CA-4B92-A8B3-181AAE204E6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94370" y="5625463"/>
            <a:ext cx="1049841" cy="1007847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25224A7B-2886-4476-92CD-EF4BA8D2E9AB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598285">
            <a:off x="10605598" y="5586996"/>
            <a:ext cx="1066225" cy="1023576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FFFF"/>
                </a:solidFill>
                <a:cs typeface="+mn-ea"/>
                <a:sym typeface="+mn-lt"/>
              </a:rPr>
              <a:t>Lorem</a:t>
            </a:r>
            <a:endParaRPr lang="zh-CN" altLang="en-US" sz="16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51CE84F-B3D3-4917-8FE6-5744CB24E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253097">
            <a:off x="10594416" y="176128"/>
            <a:ext cx="1629715" cy="11577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6FEC81D-F408-4F4C-BB2B-14210E45555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46903" flipH="1">
            <a:off x="53434" y="12444"/>
            <a:ext cx="1607617" cy="114202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3046268-DA49-48AD-8B38-0D37015B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0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教学课件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32048"/>
  <p:tag name="MH_LIBRARY" val="GRAPHIC"/>
  <p:tag name="MH_TYPE" val="Other"/>
  <p:tag name="MH_ORDER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32048"/>
  <p:tag name="MH_LIBRARY" val="GRAPHIC"/>
  <p:tag name="MH_TYPE" val="SubTitle"/>
  <p:tag name="MH_OR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1195">
      <a:dk1>
        <a:sysClr val="windowText" lastClr="000000"/>
      </a:dk1>
      <a:lt1>
        <a:sysClr val="window" lastClr="FFFFFF"/>
      </a:lt1>
      <a:dk2>
        <a:srgbClr val="183488"/>
      </a:dk2>
      <a:lt2>
        <a:srgbClr val="48A1FA"/>
      </a:lt2>
      <a:accent1>
        <a:srgbClr val="48A1FA"/>
      </a:accent1>
      <a:accent2>
        <a:srgbClr val="183488"/>
      </a:accent2>
      <a:accent3>
        <a:srgbClr val="48A1FA"/>
      </a:accent3>
      <a:accent4>
        <a:srgbClr val="183488"/>
      </a:accent4>
      <a:accent5>
        <a:srgbClr val="48A1FA"/>
      </a:accent5>
      <a:accent6>
        <a:srgbClr val="183488"/>
      </a:accent6>
      <a:hlink>
        <a:srgbClr val="0563C1"/>
      </a:hlink>
      <a:folHlink>
        <a:srgbClr val="954F72"/>
      </a:folHlink>
    </a:clrScheme>
    <a:fontScheme name="04pbvubn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663</Words>
  <Application>Microsoft Office PowerPoint</Application>
  <PresentationFormat>宽屏</PresentationFormat>
  <Paragraphs>278</Paragraphs>
  <Slides>27</Slides>
  <Notes>27</Notes>
  <HiddenSlides>0</HiddenSlides>
  <MMClips>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1" baseType="lpstr">
      <vt:lpstr>等线</vt:lpstr>
      <vt:lpstr>字魂59号-创粗黑</vt:lpstr>
      <vt:lpstr>Arial</vt:lpstr>
      <vt:lpstr>Office 主题</vt:lpstr>
      <vt:lpstr>没有盖子的蟹篓</vt:lpstr>
      <vt:lpstr>为什么蟹篓不用盖子呢？</vt:lpstr>
      <vt:lpstr>篓底的螃蟹会 拽下想爬出去的螃蟹</vt:lpstr>
      <vt:lpstr>螃蟹的行为体现了 什么心理现象呢？</vt:lpstr>
      <vt:lpstr>PowerPoint 演示文稿</vt:lpstr>
      <vt:lpstr>心理小剧场</vt:lpstr>
      <vt:lpstr>嫉妒心理可能对他人产生怎样的情绪体验和想法? </vt:lpstr>
      <vt:lpstr>心理小剧场</vt:lpstr>
      <vt:lpstr>PowerPoint 演示文稿</vt:lpstr>
      <vt:lpstr>小A的内心：</vt:lpstr>
      <vt:lpstr>为什么不能让嫉妒上头呢？</vt:lpstr>
      <vt:lpstr>为什么不能让嫉妒上头？</vt:lpstr>
      <vt:lpstr>PowerPoint 演示文稿</vt:lpstr>
      <vt:lpstr>柠檬精小B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如何调整嫉妒心理呢？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可爱卡通教学课件PPT模板</dc:title>
  <dc:creator>007</dc:creator>
  <cp:lastModifiedBy>alasad</cp:lastModifiedBy>
  <cp:revision>252</cp:revision>
  <dcterms:created xsi:type="dcterms:W3CDTF">2018-10-09T02:33:40Z</dcterms:created>
  <dcterms:modified xsi:type="dcterms:W3CDTF">2020-05-10T13:26:23Z</dcterms:modified>
</cp:coreProperties>
</file>