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8" r:id="rId4"/>
  </p:sldMasterIdLst>
  <p:notesMasterIdLst>
    <p:notesMasterId r:id="rId25"/>
  </p:notesMasterIdLst>
  <p:sldIdLst>
    <p:sldId id="328" r:id="rId5"/>
    <p:sldId id="404" r:id="rId6"/>
    <p:sldId id="405" r:id="rId7"/>
    <p:sldId id="388" r:id="rId8"/>
    <p:sldId id="392" r:id="rId9"/>
    <p:sldId id="261" r:id="rId10"/>
    <p:sldId id="317" r:id="rId11"/>
    <p:sldId id="416" r:id="rId12"/>
    <p:sldId id="325" r:id="rId13"/>
    <p:sldId id="381" r:id="rId14"/>
    <p:sldId id="415" r:id="rId15"/>
    <p:sldId id="309" r:id="rId16"/>
    <p:sldId id="417" r:id="rId17"/>
    <p:sldId id="330" r:id="rId18"/>
    <p:sldId id="352" r:id="rId19"/>
    <p:sldId id="412" r:id="rId20"/>
    <p:sldId id="353" r:id="rId21"/>
    <p:sldId id="350" r:id="rId22"/>
    <p:sldId id="277" r:id="rId23"/>
    <p:sldId id="260" r:id="rId2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ABEBF-119A-4E09-84F2-8F5900265463}" type="datetimeFigureOut">
              <a:rPr lang="zh-TW" altLang="en-US" smtClean="0"/>
              <a:t>2020/4/25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50D3E-8B91-40AB-B885-DA2B86CACB52}" type="slidenum">
              <a:rPr lang="zh-TW" altLang="en-US" smtClean="0"/>
              <a:t>‹#›</a:t>
            </a:fld>
            <a:endParaRPr lang="zh-TW" altLang="en-US"/>
          </a:p>
        </p:txBody>
      </p:sp>
    </p:spTree>
    <p:extLst>
      <p:ext uri="{BB962C8B-B14F-4D97-AF65-F5344CB8AC3E}">
        <p14:creationId xmlns:p14="http://schemas.microsoft.com/office/powerpoint/2010/main" val="2265101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C2AE608B-18D7-4638-A8B4-4BE4AB0B81C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286"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14323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C2AE608B-18D7-4638-A8B4-4BE4AB0B81C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286"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4901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4B74855-A4FE-4C1C-A57E-7CD27CAF9A5D}"/>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xmlns="" id="{DF79F6FC-7873-4AD0-807A-281D124714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xmlns="" id="{D7FD5213-74AA-4DCC-9791-0031E63862ED}"/>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5" name="頁尾版面配置區 4">
            <a:extLst>
              <a:ext uri="{FF2B5EF4-FFF2-40B4-BE49-F238E27FC236}">
                <a16:creationId xmlns:a16="http://schemas.microsoft.com/office/drawing/2014/main" xmlns="" id="{1431B27F-93E9-42B9-8AB0-862A2F734C5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B4DD71DD-1772-4E1D-A264-C79A414C3D05}"/>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32916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937BB49-FEC8-4A7D-9BFF-9E4DEB5C6283}"/>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63198ED0-D3CD-4EA7-88D6-C7CF6D0B424C}"/>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8653FB1B-F7ED-4015-878B-2D3FE937A97E}"/>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5" name="頁尾版面配置區 4">
            <a:extLst>
              <a:ext uri="{FF2B5EF4-FFF2-40B4-BE49-F238E27FC236}">
                <a16:creationId xmlns:a16="http://schemas.microsoft.com/office/drawing/2014/main" xmlns="" id="{F5168FFA-E09D-45B1-9BD6-720EC54B2CA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09DB930B-6592-4C5C-81AF-A7F42CCDBEB0}"/>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14253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31DE5B07-69A6-420A-B01D-9551B1678B10}"/>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4A055A2F-407D-4023-AA26-FCFED7C60112}"/>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44EB2CBE-F84E-4167-94B7-DA6A48D9DB8E}"/>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5" name="頁尾版面配置區 4">
            <a:extLst>
              <a:ext uri="{FF2B5EF4-FFF2-40B4-BE49-F238E27FC236}">
                <a16:creationId xmlns:a16="http://schemas.microsoft.com/office/drawing/2014/main" xmlns="" id="{AB765963-3106-4D8F-BAC4-7706C98D1FD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878C694C-0601-4801-BC43-17542C73C126}"/>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3900105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0" name="Rectangle 219">
            <a:extLst>
              <a:ext uri="{FF2B5EF4-FFF2-40B4-BE49-F238E27FC236}">
                <a16:creationId xmlns:a16="http://schemas.microsoft.com/office/drawing/2014/main" xmlns="" id="{E970CBB1-3F25-44EF-A6B8-2219DE80F1E6}"/>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Arc 220">
            <a:extLst>
              <a:ext uri="{FF2B5EF4-FFF2-40B4-BE49-F238E27FC236}">
                <a16:creationId xmlns:a16="http://schemas.microsoft.com/office/drawing/2014/main" xmlns="" id="{32E2B889-41FC-4724-93F6-48A4DEF90230}"/>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15096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xmlns="" id="{C6032FB9-BC74-4D22-9490-C57A3761EB46}"/>
              </a:ext>
            </a:extLst>
          </p:cNvPr>
          <p:cNvSpPr/>
          <p:nvPr userDrawn="1"/>
        </p:nvSpPr>
        <p:spPr>
          <a:xfrm flipH="1">
            <a:off x="3994321" y="809154"/>
            <a:ext cx="4427783" cy="5323880"/>
          </a:xfrm>
          <a:custGeom>
            <a:avLst/>
            <a:gdLst>
              <a:gd name="connsiteX0" fmla="*/ 198332 w 800100"/>
              <a:gd name="connsiteY0" fmla="*/ 961703 h 962025"/>
              <a:gd name="connsiteX1" fmla="*/ 646959 w 800100"/>
              <a:gd name="connsiteY1" fmla="*/ 961703 h 962025"/>
              <a:gd name="connsiteX2" fmla="*/ 610764 w 800100"/>
              <a:gd name="connsiteY2" fmla="*/ 885503 h 962025"/>
              <a:gd name="connsiteX3" fmla="*/ 686964 w 800100"/>
              <a:gd name="connsiteY3" fmla="*/ 625471 h 962025"/>
              <a:gd name="connsiteX4" fmla="*/ 786024 w 800100"/>
              <a:gd name="connsiteY4" fmla="*/ 283523 h 962025"/>
              <a:gd name="connsiteX5" fmla="*/ 359304 w 800100"/>
              <a:gd name="connsiteY5" fmla="*/ 14918 h 962025"/>
              <a:gd name="connsiteX6" fmla="*/ 124037 w 800100"/>
              <a:gd name="connsiteY6" fmla="*/ 211133 h 962025"/>
              <a:gd name="connsiteX7" fmla="*/ 116417 w 800100"/>
              <a:gd name="connsiteY7" fmla="*/ 270188 h 962025"/>
              <a:gd name="connsiteX8" fmla="*/ 59267 w 800100"/>
              <a:gd name="connsiteY8" fmla="*/ 367343 h 962025"/>
              <a:gd name="connsiteX9" fmla="*/ 13547 w 800100"/>
              <a:gd name="connsiteY9" fmla="*/ 427351 h 962025"/>
              <a:gd name="connsiteX10" fmla="*/ 24024 w 800100"/>
              <a:gd name="connsiteY10" fmla="*/ 515933 h 962025"/>
              <a:gd name="connsiteX11" fmla="*/ 63077 w 800100"/>
              <a:gd name="connsiteY11" fmla="*/ 552128 h 962025"/>
              <a:gd name="connsiteX12" fmla="*/ 18309 w 800100"/>
              <a:gd name="connsiteY12" fmla="*/ 570226 h 962025"/>
              <a:gd name="connsiteX13" fmla="*/ 30692 w 800100"/>
              <a:gd name="connsiteY13" fmla="*/ 609278 h 962025"/>
              <a:gd name="connsiteX14" fmla="*/ 29739 w 800100"/>
              <a:gd name="connsiteY14" fmla="*/ 673096 h 962025"/>
              <a:gd name="connsiteX15" fmla="*/ 85937 w 800100"/>
              <a:gd name="connsiteY15" fmla="*/ 744533 h 962025"/>
              <a:gd name="connsiteX16" fmla="*/ 225002 w 800100"/>
              <a:gd name="connsiteY16" fmla="*/ 764536 h 962025"/>
              <a:gd name="connsiteX17" fmla="*/ 198332 w 800100"/>
              <a:gd name="connsiteY17" fmla="*/ 961703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962025">
                <a:moveTo>
                  <a:pt x="198332" y="961703"/>
                </a:moveTo>
                <a:lnTo>
                  <a:pt x="646959" y="961703"/>
                </a:lnTo>
                <a:cubicBezTo>
                  <a:pt x="633624" y="935986"/>
                  <a:pt x="619337" y="903601"/>
                  <a:pt x="610764" y="885503"/>
                </a:cubicBezTo>
                <a:cubicBezTo>
                  <a:pt x="586952" y="829306"/>
                  <a:pt x="604097" y="706433"/>
                  <a:pt x="686964" y="625471"/>
                </a:cubicBezTo>
                <a:cubicBezTo>
                  <a:pt x="766022" y="548318"/>
                  <a:pt x="817457" y="398776"/>
                  <a:pt x="786024" y="283523"/>
                </a:cubicBezTo>
                <a:cubicBezTo>
                  <a:pt x="734589" y="93023"/>
                  <a:pt x="563139" y="-25087"/>
                  <a:pt x="359304" y="14918"/>
                </a:cubicBezTo>
                <a:cubicBezTo>
                  <a:pt x="359304" y="14918"/>
                  <a:pt x="183092" y="36826"/>
                  <a:pt x="124037" y="211133"/>
                </a:cubicBezTo>
                <a:cubicBezTo>
                  <a:pt x="124037" y="211133"/>
                  <a:pt x="114512" y="236851"/>
                  <a:pt x="116417" y="270188"/>
                </a:cubicBezTo>
                <a:cubicBezTo>
                  <a:pt x="121179" y="323528"/>
                  <a:pt x="83079" y="354961"/>
                  <a:pt x="59267" y="367343"/>
                </a:cubicBezTo>
                <a:cubicBezTo>
                  <a:pt x="34502" y="380678"/>
                  <a:pt x="-9313" y="402586"/>
                  <a:pt x="13547" y="427351"/>
                </a:cubicBezTo>
                <a:cubicBezTo>
                  <a:pt x="41169" y="457831"/>
                  <a:pt x="39264" y="496883"/>
                  <a:pt x="24024" y="515933"/>
                </a:cubicBezTo>
                <a:cubicBezTo>
                  <a:pt x="4974" y="538793"/>
                  <a:pt x="60219" y="539746"/>
                  <a:pt x="63077" y="552128"/>
                </a:cubicBezTo>
                <a:cubicBezTo>
                  <a:pt x="65934" y="565463"/>
                  <a:pt x="22119" y="554986"/>
                  <a:pt x="18309" y="570226"/>
                </a:cubicBezTo>
                <a:cubicBezTo>
                  <a:pt x="14499" y="586418"/>
                  <a:pt x="26882" y="590228"/>
                  <a:pt x="30692" y="609278"/>
                </a:cubicBezTo>
                <a:cubicBezTo>
                  <a:pt x="34502" y="628328"/>
                  <a:pt x="31644" y="663571"/>
                  <a:pt x="29739" y="673096"/>
                </a:cubicBezTo>
                <a:cubicBezTo>
                  <a:pt x="27834" y="682621"/>
                  <a:pt x="33549" y="739771"/>
                  <a:pt x="85937" y="744533"/>
                </a:cubicBezTo>
                <a:cubicBezTo>
                  <a:pt x="138324" y="749296"/>
                  <a:pt x="204047" y="738818"/>
                  <a:pt x="225002" y="764536"/>
                </a:cubicBezTo>
                <a:cubicBezTo>
                  <a:pt x="244052" y="790253"/>
                  <a:pt x="222144" y="890266"/>
                  <a:pt x="198332" y="961703"/>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875348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22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767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37F98B0-1969-4B0D-B39C-719F77064B57}"/>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c 2">
            <a:extLst>
              <a:ext uri="{FF2B5EF4-FFF2-40B4-BE49-F238E27FC236}">
                <a16:creationId xmlns:a16="http://schemas.microsoft.com/office/drawing/2014/main" xmlns="" id="{A0175121-4C90-40A9-B147-E4149E5190AE}"/>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9885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226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857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31360-7E41-4248-8AEF-AC858AB643B6}"/>
              </a:ext>
            </a:extLst>
          </p:cNvPr>
          <p:cNvSpPr/>
          <p:nvPr userDrawn="1"/>
        </p:nvSpPr>
        <p:spPr>
          <a:xfrm>
            <a:off x="0" y="0"/>
            <a:ext cx="12192000" cy="6858000"/>
          </a:xfrm>
          <a:prstGeom prst="rect">
            <a:avLst/>
          </a:prstGeom>
          <a:gradFill flip="none" rotWithShape="1">
            <a:gsLst>
              <a:gs pos="29000">
                <a:schemeClr val="accent1">
                  <a:lumMod val="5000"/>
                  <a:lumOff val="95000"/>
                  <a:alpha val="0"/>
                </a:schemeClr>
              </a:gs>
              <a:gs pos="66000">
                <a:schemeClr val="accent1">
                  <a:alpha val="58000"/>
                </a:schemeClr>
              </a:gs>
              <a:gs pos="80000">
                <a:schemeClr val="accent1">
                  <a:alpha val="6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16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BE7243F-9022-47B0-8FB0-C31A7122565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9040AA66-3909-4F5E-986F-DB52F5988B58}"/>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DAB6AD22-D717-4047-AB0D-DD630D57E9A1}"/>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5" name="頁尾版面配置區 4">
            <a:extLst>
              <a:ext uri="{FF2B5EF4-FFF2-40B4-BE49-F238E27FC236}">
                <a16:creationId xmlns:a16="http://schemas.microsoft.com/office/drawing/2014/main" xmlns="" id="{0B2F1870-6F9C-434F-8B3E-C243A02E70B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A45534EB-82D9-494A-A9D4-281AE7BFDC96}"/>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1049130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92605"/>
          </a:xfrm>
          <a:prstGeom prst="rect">
            <a:avLst/>
          </a:prstGeom>
        </p:spPr>
        <p:txBody>
          <a:bodyPr anchor="ctr"/>
          <a:lstStyle>
            <a:lvl1pPr marL="0" indent="0" algn="ctr">
              <a:lnSpc>
                <a:spcPct val="100000"/>
              </a:lnSpc>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90962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A0E8D5F8-DCBB-4697-978C-9F18383C891F}"/>
              </a:ext>
            </a:extLst>
          </p:cNvPr>
          <p:cNvSpPr/>
          <p:nvPr userDrawn="1"/>
        </p:nvSpPr>
        <p:spPr>
          <a:xfrm>
            <a:off x="0" y="161317"/>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339509"/>
            <a:ext cx="97759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
        <p:nvSpPr>
          <p:cNvPr id="4" name="Freeform: Shape 3">
            <a:extLst>
              <a:ext uri="{FF2B5EF4-FFF2-40B4-BE49-F238E27FC236}">
                <a16:creationId xmlns:a16="http://schemas.microsoft.com/office/drawing/2014/main" xmlns="" id="{1FC942A5-2D0D-4483-A217-3F3729323734}"/>
              </a:ext>
            </a:extLst>
          </p:cNvPr>
          <p:cNvSpPr/>
          <p:nvPr userDrawn="1"/>
        </p:nvSpPr>
        <p:spPr>
          <a:xfrm>
            <a:off x="0" y="161317"/>
            <a:ext cx="1668083" cy="1026038"/>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A01515AE-4193-4204-AAE3-28BCF655ED34}"/>
              </a:ext>
            </a:extLst>
          </p:cNvPr>
          <p:cNvSpPr/>
          <p:nvPr userDrawn="1"/>
        </p:nvSpPr>
        <p:spPr>
          <a:xfrm>
            <a:off x="11288971" y="161317"/>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2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xmlns="" id="{6BEAFC25-821F-477D-B4DA-EF0E26AE0841}"/>
              </a:ext>
            </a:extLst>
          </p:cNvPr>
          <p:cNvSpPr>
            <a:spLocks noGrp="1"/>
          </p:cNvSpPr>
          <p:nvPr>
            <p:ph type="pic" sz="quarter" idx="10" hasCustomPrompt="1"/>
          </p:nvPr>
        </p:nvSpPr>
        <p:spPr>
          <a:xfrm>
            <a:off x="0" y="0"/>
            <a:ext cx="12192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
        <p:nvSpPr>
          <p:cNvPr id="6" name="그림 개체 틀 2">
            <a:extLst>
              <a:ext uri="{FF2B5EF4-FFF2-40B4-BE49-F238E27FC236}">
                <a16:creationId xmlns:a16="http://schemas.microsoft.com/office/drawing/2014/main" xmlns="" id="{2C30C39C-AAA9-4761-B982-E964F936EA3C}"/>
              </a:ext>
            </a:extLst>
          </p:cNvPr>
          <p:cNvSpPr>
            <a:spLocks noGrp="1"/>
          </p:cNvSpPr>
          <p:nvPr>
            <p:ph type="pic" sz="quarter" idx="42" hasCustomPrompt="1"/>
          </p:nvPr>
        </p:nvSpPr>
        <p:spPr>
          <a:xfrm>
            <a:off x="1032695" y="1988366"/>
            <a:ext cx="2444297" cy="2444297"/>
          </a:xfrm>
          <a:prstGeom prst="ellipse">
            <a:avLst/>
          </a:prstGeom>
          <a:solidFill>
            <a:schemeClr val="bg1">
              <a:lumMod val="95000"/>
            </a:schemeClr>
          </a:solidFill>
          <a:ln w="15875">
            <a:noFill/>
          </a:ln>
          <a:effectLst>
            <a:innerShdw blurRad="114300">
              <a:schemeClr val="bg1"/>
            </a:innerShdw>
          </a:effectLst>
        </p:spPr>
        <p:txBody>
          <a:bodyPr anchor="ctr"/>
          <a:lstStyle>
            <a:lvl1pPr marL="0" indent="0" algn="ctr">
              <a:buNone/>
              <a:defRPr sz="1200">
                <a:solidFill>
                  <a:schemeClr val="tx1">
                    <a:lumMod val="75000"/>
                    <a:lumOff val="25000"/>
                  </a:schemeClr>
                </a:solidFill>
              </a:defRPr>
            </a:lvl1pPr>
          </a:lstStyle>
          <a:p>
            <a:r>
              <a:rPr lang="en-US" altLang="ko-KR" dirty="0"/>
              <a:t>Place Your Picture Here and Bring to Front</a:t>
            </a:r>
            <a:endParaRPr lang="ko-KR" altLang="en-US" dirty="0"/>
          </a:p>
        </p:txBody>
      </p:sp>
    </p:spTree>
    <p:extLst>
      <p:ext uri="{BB962C8B-B14F-4D97-AF65-F5344CB8AC3E}">
        <p14:creationId xmlns:p14="http://schemas.microsoft.com/office/powerpoint/2010/main" val="298009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xmlns="" id="{6BEAFC25-821F-477D-B4DA-EF0E26AE0841}"/>
              </a:ext>
            </a:extLst>
          </p:cNvPr>
          <p:cNvSpPr>
            <a:spLocks noGrp="1"/>
          </p:cNvSpPr>
          <p:nvPr>
            <p:ph type="pic" sz="quarter" idx="10" hasCustomPrompt="1"/>
          </p:nvPr>
        </p:nvSpPr>
        <p:spPr>
          <a:xfrm>
            <a:off x="0" y="0"/>
            <a:ext cx="12192000"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3857526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43073D1A-A4A7-4F5B-BE54-63CEAB575F6A}"/>
              </a:ext>
            </a:extLst>
          </p:cNvPr>
          <p:cNvSpPr>
            <a:spLocks noGrp="1"/>
          </p:cNvSpPr>
          <p:nvPr>
            <p:ph type="pic" sz="quarter" idx="10" hasCustomPrompt="1"/>
          </p:nvPr>
        </p:nvSpPr>
        <p:spPr>
          <a:xfrm>
            <a:off x="7266709" y="529965"/>
            <a:ext cx="4925290" cy="5798070"/>
          </a:xfrm>
          <a:custGeom>
            <a:avLst/>
            <a:gdLst>
              <a:gd name="connsiteX0" fmla="*/ 857449 w 4925290"/>
              <a:gd name="connsiteY0" fmla="*/ 0 h 5798070"/>
              <a:gd name="connsiteX1" fmla="*/ 4214649 w 4925290"/>
              <a:gd name="connsiteY1" fmla="*/ 0 h 5798070"/>
              <a:gd name="connsiteX2" fmla="*/ 4925290 w 4925290"/>
              <a:gd name="connsiteY2" fmla="*/ 1223176 h 5798070"/>
              <a:gd name="connsiteX3" fmla="*/ 4925290 w 4925290"/>
              <a:gd name="connsiteY3" fmla="*/ 4574894 h 5798070"/>
              <a:gd name="connsiteX4" fmla="*/ 4214649 w 4925290"/>
              <a:gd name="connsiteY4" fmla="*/ 5798070 h 5798070"/>
              <a:gd name="connsiteX5" fmla="*/ 857449 w 4925290"/>
              <a:gd name="connsiteY5" fmla="*/ 5798070 h 5798070"/>
              <a:gd name="connsiteX6" fmla="*/ 0 w 4925290"/>
              <a:gd name="connsiteY6" fmla="*/ 4322202 h 5798070"/>
              <a:gd name="connsiteX7" fmla="*/ 2152428 w 4925290"/>
              <a:gd name="connsiteY7" fmla="*/ 4322202 h 5798070"/>
              <a:gd name="connsiteX8" fmla="*/ 2979260 w 4925290"/>
              <a:gd name="connsiteY8" fmla="*/ 2899035 h 5798070"/>
              <a:gd name="connsiteX9" fmla="*/ 2152428 w 4925290"/>
              <a:gd name="connsiteY9" fmla="*/ 1475868 h 5798070"/>
              <a:gd name="connsiteX10" fmla="*/ 0 w 4925290"/>
              <a:gd name="connsiteY10" fmla="*/ 1475868 h 579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5290" h="5798070">
                <a:moveTo>
                  <a:pt x="857449" y="0"/>
                </a:moveTo>
                <a:lnTo>
                  <a:pt x="4214649" y="0"/>
                </a:lnTo>
                <a:lnTo>
                  <a:pt x="4925290" y="1223176"/>
                </a:lnTo>
                <a:lnTo>
                  <a:pt x="4925290" y="4574894"/>
                </a:lnTo>
                <a:lnTo>
                  <a:pt x="4214649" y="5798070"/>
                </a:lnTo>
                <a:lnTo>
                  <a:pt x="857449" y="5798070"/>
                </a:lnTo>
                <a:lnTo>
                  <a:pt x="0" y="4322202"/>
                </a:lnTo>
                <a:lnTo>
                  <a:pt x="2152428" y="4322202"/>
                </a:lnTo>
                <a:lnTo>
                  <a:pt x="2979260" y="2899035"/>
                </a:lnTo>
                <a:lnTo>
                  <a:pt x="2152428" y="1475868"/>
                </a:lnTo>
                <a:lnTo>
                  <a:pt x="0" y="1475868"/>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3" name="Picture Placeholder 12">
            <a:extLst>
              <a:ext uri="{FF2B5EF4-FFF2-40B4-BE49-F238E27FC236}">
                <a16:creationId xmlns:a16="http://schemas.microsoft.com/office/drawing/2014/main" xmlns="" id="{8CF70162-E0C4-4E2A-B2CE-73A493476724}"/>
              </a:ext>
            </a:extLst>
          </p:cNvPr>
          <p:cNvSpPr>
            <a:spLocks noGrp="1"/>
          </p:cNvSpPr>
          <p:nvPr>
            <p:ph type="pic" sz="quarter" idx="11" hasCustomPrompt="1"/>
          </p:nvPr>
        </p:nvSpPr>
        <p:spPr>
          <a:xfrm>
            <a:off x="4525108" y="2105085"/>
            <a:ext cx="4925290" cy="2647831"/>
          </a:xfrm>
          <a:custGeom>
            <a:avLst/>
            <a:gdLst>
              <a:gd name="connsiteX0" fmla="*/ 769169 w 6213231"/>
              <a:gd name="connsiteY0" fmla="*/ 0 h 2647831"/>
              <a:gd name="connsiteX1" fmla="*/ 5444062 w 6213231"/>
              <a:gd name="connsiteY1" fmla="*/ 0 h 2647831"/>
              <a:gd name="connsiteX2" fmla="*/ 6213231 w 6213231"/>
              <a:gd name="connsiteY2" fmla="*/ 1323916 h 2647831"/>
              <a:gd name="connsiteX3" fmla="*/ 5444062 w 6213231"/>
              <a:gd name="connsiteY3" fmla="*/ 2647831 h 2647831"/>
              <a:gd name="connsiteX4" fmla="*/ 769169 w 6213231"/>
              <a:gd name="connsiteY4" fmla="*/ 2647831 h 2647831"/>
              <a:gd name="connsiteX5" fmla="*/ 0 w 6213231"/>
              <a:gd name="connsiteY5" fmla="*/ 1323916 h 264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31" h="2647831">
                <a:moveTo>
                  <a:pt x="769169" y="0"/>
                </a:moveTo>
                <a:lnTo>
                  <a:pt x="5444062" y="0"/>
                </a:lnTo>
                <a:lnTo>
                  <a:pt x="6213231" y="1323916"/>
                </a:lnTo>
                <a:lnTo>
                  <a:pt x="5444062" y="2647831"/>
                </a:lnTo>
                <a:lnTo>
                  <a:pt x="769169" y="2647831"/>
                </a:lnTo>
                <a:lnTo>
                  <a:pt x="0" y="132391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13913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xmlns="" id="{6BEAFC25-821F-477D-B4DA-EF0E26AE0841}"/>
              </a:ext>
            </a:extLst>
          </p:cNvPr>
          <p:cNvSpPr>
            <a:spLocks noGrp="1"/>
          </p:cNvSpPr>
          <p:nvPr>
            <p:ph type="pic" sz="quarter" idx="10" hasCustomPrompt="1"/>
          </p:nvPr>
        </p:nvSpPr>
        <p:spPr>
          <a:xfrm>
            <a:off x="1160586" y="0"/>
            <a:ext cx="4853352"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1798171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bg1"/>
        </a:solidFill>
        <a:effectLst/>
      </p:bgPr>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xmlns="" id="{21AEC72C-3C89-4B08-B67E-E04E47BA302D}"/>
              </a:ext>
            </a:extLst>
          </p:cNvPr>
          <p:cNvSpPr>
            <a:spLocks noGrp="1"/>
          </p:cNvSpPr>
          <p:nvPr>
            <p:ph type="pic" sz="quarter" idx="10" hasCustomPrompt="1"/>
          </p:nvPr>
        </p:nvSpPr>
        <p:spPr>
          <a:xfrm>
            <a:off x="5847486" y="342900"/>
            <a:ext cx="5926499" cy="6172200"/>
          </a:xfrm>
          <a:custGeom>
            <a:avLst/>
            <a:gdLst>
              <a:gd name="connsiteX0" fmla="*/ 1240972 w 5926499"/>
              <a:gd name="connsiteY0" fmla="*/ 0 h 6172200"/>
              <a:gd name="connsiteX1" fmla="*/ 5926499 w 5926499"/>
              <a:gd name="connsiteY1" fmla="*/ 0 h 6172200"/>
              <a:gd name="connsiteX2" fmla="*/ 5926499 w 5926499"/>
              <a:gd name="connsiteY2" fmla="*/ 6172200 h 6172200"/>
              <a:gd name="connsiteX3" fmla="*/ 1240972 w 5926499"/>
              <a:gd name="connsiteY3" fmla="*/ 6172200 h 6172200"/>
              <a:gd name="connsiteX4" fmla="*/ 1240972 w 5926499"/>
              <a:gd name="connsiteY4" fmla="*/ 6015988 h 6172200"/>
              <a:gd name="connsiteX5" fmla="*/ 92399 w 5926499"/>
              <a:gd name="connsiteY5" fmla="*/ 6015988 h 6172200"/>
              <a:gd name="connsiteX6" fmla="*/ 92399 w 5926499"/>
              <a:gd name="connsiteY6" fmla="*/ 5938701 h 6172200"/>
              <a:gd name="connsiteX7" fmla="*/ 1240972 w 5926499"/>
              <a:gd name="connsiteY7" fmla="*/ 5938701 h 6172200"/>
              <a:gd name="connsiteX8" fmla="*/ 1240972 w 5926499"/>
              <a:gd name="connsiteY8" fmla="*/ 5859778 h 6172200"/>
              <a:gd name="connsiteX9" fmla="*/ 497028 w 5926499"/>
              <a:gd name="connsiteY9" fmla="*/ 5859778 h 6172200"/>
              <a:gd name="connsiteX10" fmla="*/ 497028 w 5926499"/>
              <a:gd name="connsiteY10" fmla="*/ 5668190 h 6172200"/>
              <a:gd name="connsiteX11" fmla="*/ 1240972 w 5926499"/>
              <a:gd name="connsiteY11" fmla="*/ 5668190 h 6172200"/>
              <a:gd name="connsiteX12" fmla="*/ 1240972 w 5926499"/>
              <a:gd name="connsiteY12" fmla="*/ 5589267 h 6172200"/>
              <a:gd name="connsiteX13" fmla="*/ 2775704 w 5926499"/>
              <a:gd name="connsiteY13" fmla="*/ 5589267 h 6172200"/>
              <a:gd name="connsiteX14" fmla="*/ 2775704 w 5926499"/>
              <a:gd name="connsiteY14" fmla="*/ 5511980 h 6172200"/>
              <a:gd name="connsiteX15" fmla="*/ 1240972 w 5926499"/>
              <a:gd name="connsiteY15" fmla="*/ 5511980 h 6172200"/>
              <a:gd name="connsiteX16" fmla="*/ 1240972 w 5926499"/>
              <a:gd name="connsiteY16" fmla="*/ 5222694 h 6172200"/>
              <a:gd name="connsiteX17" fmla="*/ 2993421 w 5926499"/>
              <a:gd name="connsiteY17" fmla="*/ 5222694 h 6172200"/>
              <a:gd name="connsiteX18" fmla="*/ 2993421 w 5926499"/>
              <a:gd name="connsiteY18" fmla="*/ 5031107 h 6172200"/>
              <a:gd name="connsiteX19" fmla="*/ 1240972 w 5926499"/>
              <a:gd name="connsiteY19" fmla="*/ 5031107 h 6172200"/>
              <a:gd name="connsiteX20" fmla="*/ 1240972 w 5926499"/>
              <a:gd name="connsiteY20" fmla="*/ 4922382 h 6172200"/>
              <a:gd name="connsiteX21" fmla="*/ 225578 w 5926499"/>
              <a:gd name="connsiteY21" fmla="*/ 4922382 h 6172200"/>
              <a:gd name="connsiteX22" fmla="*/ 225578 w 5926499"/>
              <a:gd name="connsiteY22" fmla="*/ 4845095 h 6172200"/>
              <a:gd name="connsiteX23" fmla="*/ 1240972 w 5926499"/>
              <a:gd name="connsiteY23" fmla="*/ 4845095 h 6172200"/>
              <a:gd name="connsiteX24" fmla="*/ 1240972 w 5926499"/>
              <a:gd name="connsiteY24" fmla="*/ 4721133 h 6172200"/>
              <a:gd name="connsiteX25" fmla="*/ 2181818 w 5926499"/>
              <a:gd name="connsiteY25" fmla="*/ 4721133 h 6172200"/>
              <a:gd name="connsiteX26" fmla="*/ 2181818 w 5926499"/>
              <a:gd name="connsiteY26" fmla="*/ 4655818 h 6172200"/>
              <a:gd name="connsiteX27" fmla="*/ 1240972 w 5926499"/>
              <a:gd name="connsiteY27" fmla="*/ 4655818 h 6172200"/>
              <a:gd name="connsiteX28" fmla="*/ 1240972 w 5926499"/>
              <a:gd name="connsiteY28" fmla="*/ 4516481 h 6172200"/>
              <a:gd name="connsiteX29" fmla="*/ 497028 w 5926499"/>
              <a:gd name="connsiteY29" fmla="*/ 4516481 h 6172200"/>
              <a:gd name="connsiteX30" fmla="*/ 497028 w 5926499"/>
              <a:gd name="connsiteY30" fmla="*/ 4439194 h 6172200"/>
              <a:gd name="connsiteX31" fmla="*/ 1240972 w 5926499"/>
              <a:gd name="connsiteY31" fmla="*/ 4439194 h 6172200"/>
              <a:gd name="connsiteX32" fmla="*/ 1240972 w 5926499"/>
              <a:gd name="connsiteY32" fmla="*/ 4321628 h 6172200"/>
              <a:gd name="connsiteX33" fmla="*/ 2347278 w 5926499"/>
              <a:gd name="connsiteY33" fmla="*/ 4321628 h 6172200"/>
              <a:gd name="connsiteX34" fmla="*/ 2347278 w 5926499"/>
              <a:gd name="connsiteY34" fmla="*/ 4130040 h 6172200"/>
              <a:gd name="connsiteX35" fmla="*/ 1240972 w 5926499"/>
              <a:gd name="connsiteY35" fmla="*/ 4130040 h 6172200"/>
              <a:gd name="connsiteX36" fmla="*/ 1240972 w 5926499"/>
              <a:gd name="connsiteY36" fmla="*/ 3828776 h 6172200"/>
              <a:gd name="connsiteX37" fmla="*/ 2347278 w 5926499"/>
              <a:gd name="connsiteY37" fmla="*/ 3828776 h 6172200"/>
              <a:gd name="connsiteX38" fmla="*/ 2347278 w 5926499"/>
              <a:gd name="connsiteY38" fmla="*/ 3751489 h 6172200"/>
              <a:gd name="connsiteX39" fmla="*/ 1240972 w 5926499"/>
              <a:gd name="connsiteY39" fmla="*/ 3751489 h 6172200"/>
              <a:gd name="connsiteX40" fmla="*/ 1240972 w 5926499"/>
              <a:gd name="connsiteY40" fmla="*/ 3567249 h 6172200"/>
              <a:gd name="connsiteX41" fmla="*/ 544605 w 5926499"/>
              <a:gd name="connsiteY41" fmla="*/ 3567249 h 6172200"/>
              <a:gd name="connsiteX42" fmla="*/ 544605 w 5926499"/>
              <a:gd name="connsiteY42" fmla="*/ 3279866 h 6172200"/>
              <a:gd name="connsiteX43" fmla="*/ 1240972 w 5926499"/>
              <a:gd name="connsiteY43" fmla="*/ 3279866 h 6172200"/>
              <a:gd name="connsiteX44" fmla="*/ 1240972 w 5926499"/>
              <a:gd name="connsiteY44" fmla="*/ 3141069 h 6172200"/>
              <a:gd name="connsiteX45" fmla="*/ 0 w 5926499"/>
              <a:gd name="connsiteY45" fmla="*/ 3141069 h 6172200"/>
              <a:gd name="connsiteX46" fmla="*/ 0 w 5926499"/>
              <a:gd name="connsiteY46" fmla="*/ 3063782 h 6172200"/>
              <a:gd name="connsiteX47" fmla="*/ 1240972 w 5926499"/>
              <a:gd name="connsiteY47" fmla="*/ 3063782 h 6172200"/>
              <a:gd name="connsiteX48" fmla="*/ 1240972 w 5926499"/>
              <a:gd name="connsiteY48" fmla="*/ 2942953 h 6172200"/>
              <a:gd name="connsiteX49" fmla="*/ 343464 w 5926499"/>
              <a:gd name="connsiteY49" fmla="*/ 2942953 h 6172200"/>
              <a:gd name="connsiteX50" fmla="*/ 343464 w 5926499"/>
              <a:gd name="connsiteY50" fmla="*/ 2865666 h 6172200"/>
              <a:gd name="connsiteX51" fmla="*/ 1240972 w 5926499"/>
              <a:gd name="connsiteY51" fmla="*/ 2865666 h 6172200"/>
              <a:gd name="connsiteX52" fmla="*/ 1240972 w 5926499"/>
              <a:gd name="connsiteY52" fmla="*/ 2770414 h 6172200"/>
              <a:gd name="connsiteX53" fmla="*/ 2020709 w 5926499"/>
              <a:gd name="connsiteY53" fmla="*/ 2770414 h 6172200"/>
              <a:gd name="connsiteX54" fmla="*/ 2020709 w 5926499"/>
              <a:gd name="connsiteY54" fmla="*/ 2705099 h 6172200"/>
              <a:gd name="connsiteX55" fmla="*/ 1240972 w 5926499"/>
              <a:gd name="connsiteY55" fmla="*/ 2705099 h 6172200"/>
              <a:gd name="connsiteX56" fmla="*/ 1240972 w 5926499"/>
              <a:gd name="connsiteY56" fmla="*/ 2453364 h 6172200"/>
              <a:gd name="connsiteX57" fmla="*/ 2113162 w 5926499"/>
              <a:gd name="connsiteY57" fmla="*/ 2453364 h 6172200"/>
              <a:gd name="connsiteX58" fmla="*/ 2113162 w 5926499"/>
              <a:gd name="connsiteY58" fmla="*/ 2261777 h 6172200"/>
              <a:gd name="connsiteX59" fmla="*/ 1240972 w 5926499"/>
              <a:gd name="connsiteY59" fmla="*/ 2261777 h 6172200"/>
              <a:gd name="connsiteX60" fmla="*/ 1240972 w 5926499"/>
              <a:gd name="connsiteY60" fmla="*/ 2065018 h 6172200"/>
              <a:gd name="connsiteX61" fmla="*/ 544605 w 5926499"/>
              <a:gd name="connsiteY61" fmla="*/ 2065018 h 6172200"/>
              <a:gd name="connsiteX62" fmla="*/ 544605 w 5926499"/>
              <a:gd name="connsiteY62" fmla="*/ 1999703 h 6172200"/>
              <a:gd name="connsiteX63" fmla="*/ 1240972 w 5926499"/>
              <a:gd name="connsiteY63" fmla="*/ 1999703 h 6172200"/>
              <a:gd name="connsiteX64" fmla="*/ 1240972 w 5926499"/>
              <a:gd name="connsiteY64" fmla="*/ 1794507 h 6172200"/>
              <a:gd name="connsiteX65" fmla="*/ 2587402 w 5926499"/>
              <a:gd name="connsiteY65" fmla="*/ 1794507 h 6172200"/>
              <a:gd name="connsiteX66" fmla="*/ 2587402 w 5926499"/>
              <a:gd name="connsiteY66" fmla="*/ 1717220 h 6172200"/>
              <a:gd name="connsiteX67" fmla="*/ 1240972 w 5926499"/>
              <a:gd name="connsiteY67" fmla="*/ 1717220 h 6172200"/>
              <a:gd name="connsiteX68" fmla="*/ 1240972 w 5926499"/>
              <a:gd name="connsiteY68" fmla="*/ 1582782 h 6172200"/>
              <a:gd name="connsiteX69" fmla="*/ 191589 w 5926499"/>
              <a:gd name="connsiteY69" fmla="*/ 1582782 h 6172200"/>
              <a:gd name="connsiteX70" fmla="*/ 191589 w 5926499"/>
              <a:gd name="connsiteY70" fmla="*/ 1391193 h 6172200"/>
              <a:gd name="connsiteX71" fmla="*/ 1240972 w 5926499"/>
              <a:gd name="connsiteY71" fmla="*/ 1391193 h 6172200"/>
              <a:gd name="connsiteX72" fmla="*/ 1240972 w 5926499"/>
              <a:gd name="connsiteY72" fmla="*/ 1256756 h 6172200"/>
              <a:gd name="connsiteX73" fmla="*/ 2981203 w 5926499"/>
              <a:gd name="connsiteY73" fmla="*/ 1256756 h 6172200"/>
              <a:gd name="connsiteX74" fmla="*/ 2981203 w 5926499"/>
              <a:gd name="connsiteY74" fmla="*/ 1179469 h 6172200"/>
              <a:gd name="connsiteX75" fmla="*/ 1240972 w 5926499"/>
              <a:gd name="connsiteY75" fmla="*/ 1179469 h 6172200"/>
              <a:gd name="connsiteX76" fmla="*/ 1240972 w 5926499"/>
              <a:gd name="connsiteY76" fmla="*/ 1024346 h 6172200"/>
              <a:gd name="connsiteX77" fmla="*/ 2051188 w 5926499"/>
              <a:gd name="connsiteY77" fmla="*/ 1024346 h 6172200"/>
              <a:gd name="connsiteX78" fmla="*/ 2051188 w 5926499"/>
              <a:gd name="connsiteY78" fmla="*/ 828402 h 6172200"/>
              <a:gd name="connsiteX79" fmla="*/ 1240972 w 5926499"/>
              <a:gd name="connsiteY79" fmla="*/ 828402 h 6172200"/>
              <a:gd name="connsiteX80" fmla="*/ 1240972 w 5926499"/>
              <a:gd name="connsiteY80" fmla="*/ 695597 h 6172200"/>
              <a:gd name="connsiteX81" fmla="*/ 579440 w 5926499"/>
              <a:gd name="connsiteY81" fmla="*/ 695597 h 6172200"/>
              <a:gd name="connsiteX82" fmla="*/ 579440 w 5926499"/>
              <a:gd name="connsiteY82" fmla="*/ 504009 h 6172200"/>
              <a:gd name="connsiteX83" fmla="*/ 1240972 w 5926499"/>
              <a:gd name="connsiteY83" fmla="*/ 504009 h 6172200"/>
              <a:gd name="connsiteX84" fmla="*/ 1240972 w 5926499"/>
              <a:gd name="connsiteY84" fmla="*/ 447943 h 6172200"/>
              <a:gd name="connsiteX85" fmla="*/ 977276 w 5926499"/>
              <a:gd name="connsiteY85" fmla="*/ 447943 h 6172200"/>
              <a:gd name="connsiteX86" fmla="*/ 977276 w 5926499"/>
              <a:gd name="connsiteY86" fmla="*/ 370656 h 6172200"/>
              <a:gd name="connsiteX87" fmla="*/ 1240972 w 5926499"/>
              <a:gd name="connsiteY87" fmla="*/ 370656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926499" h="6172200">
                <a:moveTo>
                  <a:pt x="1240972" y="0"/>
                </a:moveTo>
                <a:lnTo>
                  <a:pt x="5926499" y="0"/>
                </a:lnTo>
                <a:lnTo>
                  <a:pt x="5926499" y="6172200"/>
                </a:lnTo>
                <a:lnTo>
                  <a:pt x="1240972" y="6172200"/>
                </a:lnTo>
                <a:lnTo>
                  <a:pt x="1240972" y="6015988"/>
                </a:lnTo>
                <a:lnTo>
                  <a:pt x="92399" y="6015988"/>
                </a:lnTo>
                <a:lnTo>
                  <a:pt x="92399" y="5938701"/>
                </a:lnTo>
                <a:lnTo>
                  <a:pt x="1240972" y="5938701"/>
                </a:lnTo>
                <a:lnTo>
                  <a:pt x="1240972" y="5859778"/>
                </a:lnTo>
                <a:lnTo>
                  <a:pt x="497028" y="5859778"/>
                </a:lnTo>
                <a:lnTo>
                  <a:pt x="497028" y="5668190"/>
                </a:lnTo>
                <a:lnTo>
                  <a:pt x="1240972" y="5668190"/>
                </a:lnTo>
                <a:lnTo>
                  <a:pt x="1240972" y="5589267"/>
                </a:lnTo>
                <a:lnTo>
                  <a:pt x="2775704" y="5589267"/>
                </a:lnTo>
                <a:lnTo>
                  <a:pt x="2775704" y="5511980"/>
                </a:lnTo>
                <a:lnTo>
                  <a:pt x="1240972" y="5511980"/>
                </a:lnTo>
                <a:lnTo>
                  <a:pt x="1240972" y="5222694"/>
                </a:lnTo>
                <a:lnTo>
                  <a:pt x="2993421" y="5222694"/>
                </a:lnTo>
                <a:lnTo>
                  <a:pt x="2993421" y="5031107"/>
                </a:lnTo>
                <a:lnTo>
                  <a:pt x="1240972" y="5031107"/>
                </a:lnTo>
                <a:lnTo>
                  <a:pt x="1240972" y="4922382"/>
                </a:lnTo>
                <a:lnTo>
                  <a:pt x="225578" y="4922382"/>
                </a:lnTo>
                <a:lnTo>
                  <a:pt x="225578" y="4845095"/>
                </a:lnTo>
                <a:lnTo>
                  <a:pt x="1240972" y="4845095"/>
                </a:lnTo>
                <a:lnTo>
                  <a:pt x="1240972" y="4721133"/>
                </a:lnTo>
                <a:lnTo>
                  <a:pt x="2181818" y="4721133"/>
                </a:lnTo>
                <a:lnTo>
                  <a:pt x="2181818" y="4655818"/>
                </a:lnTo>
                <a:lnTo>
                  <a:pt x="1240972" y="4655818"/>
                </a:lnTo>
                <a:lnTo>
                  <a:pt x="1240972" y="4516481"/>
                </a:lnTo>
                <a:lnTo>
                  <a:pt x="497028" y="4516481"/>
                </a:lnTo>
                <a:lnTo>
                  <a:pt x="497028" y="4439194"/>
                </a:lnTo>
                <a:lnTo>
                  <a:pt x="1240972" y="4439194"/>
                </a:lnTo>
                <a:lnTo>
                  <a:pt x="1240972" y="4321628"/>
                </a:lnTo>
                <a:lnTo>
                  <a:pt x="2347278" y="4321628"/>
                </a:lnTo>
                <a:lnTo>
                  <a:pt x="2347278" y="4130040"/>
                </a:lnTo>
                <a:lnTo>
                  <a:pt x="1240972" y="4130040"/>
                </a:lnTo>
                <a:lnTo>
                  <a:pt x="1240972" y="3828776"/>
                </a:lnTo>
                <a:lnTo>
                  <a:pt x="2347278" y="3828776"/>
                </a:lnTo>
                <a:lnTo>
                  <a:pt x="2347278" y="3751489"/>
                </a:lnTo>
                <a:lnTo>
                  <a:pt x="1240972" y="3751489"/>
                </a:lnTo>
                <a:lnTo>
                  <a:pt x="1240972" y="3567249"/>
                </a:lnTo>
                <a:lnTo>
                  <a:pt x="544605" y="3567249"/>
                </a:lnTo>
                <a:lnTo>
                  <a:pt x="544605" y="3279866"/>
                </a:lnTo>
                <a:lnTo>
                  <a:pt x="1240972" y="3279866"/>
                </a:lnTo>
                <a:lnTo>
                  <a:pt x="1240972" y="3141069"/>
                </a:lnTo>
                <a:lnTo>
                  <a:pt x="0" y="3141069"/>
                </a:lnTo>
                <a:lnTo>
                  <a:pt x="0" y="3063782"/>
                </a:lnTo>
                <a:lnTo>
                  <a:pt x="1240972" y="3063782"/>
                </a:lnTo>
                <a:lnTo>
                  <a:pt x="1240972" y="2942953"/>
                </a:lnTo>
                <a:lnTo>
                  <a:pt x="343464" y="2942953"/>
                </a:lnTo>
                <a:lnTo>
                  <a:pt x="343464" y="2865666"/>
                </a:lnTo>
                <a:lnTo>
                  <a:pt x="1240972" y="2865666"/>
                </a:lnTo>
                <a:lnTo>
                  <a:pt x="1240972" y="2770414"/>
                </a:lnTo>
                <a:lnTo>
                  <a:pt x="2020709" y="2770414"/>
                </a:lnTo>
                <a:lnTo>
                  <a:pt x="2020709" y="2705099"/>
                </a:lnTo>
                <a:lnTo>
                  <a:pt x="1240972" y="2705099"/>
                </a:lnTo>
                <a:lnTo>
                  <a:pt x="1240972" y="2453364"/>
                </a:lnTo>
                <a:lnTo>
                  <a:pt x="2113162" y="2453364"/>
                </a:lnTo>
                <a:lnTo>
                  <a:pt x="2113162" y="2261777"/>
                </a:lnTo>
                <a:lnTo>
                  <a:pt x="1240972" y="2261777"/>
                </a:lnTo>
                <a:lnTo>
                  <a:pt x="1240972" y="2065018"/>
                </a:lnTo>
                <a:lnTo>
                  <a:pt x="544605" y="2065018"/>
                </a:lnTo>
                <a:lnTo>
                  <a:pt x="544605" y="1999703"/>
                </a:lnTo>
                <a:lnTo>
                  <a:pt x="1240972" y="1999703"/>
                </a:lnTo>
                <a:lnTo>
                  <a:pt x="1240972" y="1794507"/>
                </a:lnTo>
                <a:lnTo>
                  <a:pt x="2587402" y="1794507"/>
                </a:lnTo>
                <a:lnTo>
                  <a:pt x="2587402" y="1717220"/>
                </a:lnTo>
                <a:lnTo>
                  <a:pt x="1240972" y="1717220"/>
                </a:lnTo>
                <a:lnTo>
                  <a:pt x="1240972" y="1582782"/>
                </a:lnTo>
                <a:lnTo>
                  <a:pt x="191589" y="1582782"/>
                </a:lnTo>
                <a:lnTo>
                  <a:pt x="191589" y="1391193"/>
                </a:lnTo>
                <a:lnTo>
                  <a:pt x="1240972" y="1391193"/>
                </a:lnTo>
                <a:lnTo>
                  <a:pt x="1240972" y="1256756"/>
                </a:lnTo>
                <a:lnTo>
                  <a:pt x="2981203" y="1256756"/>
                </a:lnTo>
                <a:lnTo>
                  <a:pt x="2981203" y="1179469"/>
                </a:lnTo>
                <a:lnTo>
                  <a:pt x="1240972" y="1179469"/>
                </a:lnTo>
                <a:lnTo>
                  <a:pt x="1240972" y="1024346"/>
                </a:lnTo>
                <a:lnTo>
                  <a:pt x="2051188" y="1024346"/>
                </a:lnTo>
                <a:lnTo>
                  <a:pt x="2051188" y="828402"/>
                </a:lnTo>
                <a:lnTo>
                  <a:pt x="1240972" y="828402"/>
                </a:lnTo>
                <a:lnTo>
                  <a:pt x="1240972" y="695597"/>
                </a:lnTo>
                <a:lnTo>
                  <a:pt x="579440" y="695597"/>
                </a:lnTo>
                <a:lnTo>
                  <a:pt x="579440" y="504009"/>
                </a:lnTo>
                <a:lnTo>
                  <a:pt x="1240972" y="504009"/>
                </a:lnTo>
                <a:lnTo>
                  <a:pt x="1240972" y="447943"/>
                </a:lnTo>
                <a:lnTo>
                  <a:pt x="977276" y="447943"/>
                </a:lnTo>
                <a:lnTo>
                  <a:pt x="977276" y="370656"/>
                </a:lnTo>
                <a:lnTo>
                  <a:pt x="1240972" y="37065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96659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7923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57424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92605"/>
          </a:xfrm>
          <a:prstGeom prst="rect">
            <a:avLst/>
          </a:prstGeom>
        </p:spPr>
        <p:txBody>
          <a:bodyPr anchor="ctr"/>
          <a:lstStyle>
            <a:lvl1pPr marL="0" indent="0" algn="ctr">
              <a:lnSpc>
                <a:spcPct val="100000"/>
              </a:lnSpc>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4" name="Rectangle 3">
            <a:extLst>
              <a:ext uri="{FF2B5EF4-FFF2-40B4-BE49-F238E27FC236}">
                <a16:creationId xmlns:a16="http://schemas.microsoft.com/office/drawing/2014/main" xmlns="" id="{FDF1FE28-12EC-4903-A460-E890754C1903}"/>
              </a:ext>
            </a:extLst>
          </p:cNvPr>
          <p:cNvSpPr/>
          <p:nvPr userDrawn="1"/>
        </p:nvSpPr>
        <p:spPr>
          <a:xfrm>
            <a:off x="323530" y="6357257"/>
            <a:ext cx="11868470" cy="3396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xmlns="" id="{008DF3A5-76B0-4E36-B0C8-90B00A8736A3}"/>
              </a:ext>
            </a:extLst>
          </p:cNvPr>
          <p:cNvSpPr/>
          <p:nvPr userDrawn="1"/>
        </p:nvSpPr>
        <p:spPr>
          <a:xfrm>
            <a:off x="323530" y="6349287"/>
            <a:ext cx="565116" cy="347603"/>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00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38DEC6A-E363-4C09-AF57-B74FCE6CB71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xmlns="" id="{965E7154-69C9-4BB3-9221-B281CF59D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xmlns="" id="{80F78AD1-1923-481C-A59D-ADCC118E2C73}"/>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5" name="頁尾版面配置區 4">
            <a:extLst>
              <a:ext uri="{FF2B5EF4-FFF2-40B4-BE49-F238E27FC236}">
                <a16:creationId xmlns:a16="http://schemas.microsoft.com/office/drawing/2014/main" xmlns="" id="{9E89F0CE-C2A1-4CDA-A653-EF4D5B51581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65776B60-EE60-4CB1-81D5-E86D24A64D01}"/>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3060370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A0E8D5F8-DCBB-4697-978C-9F18383C891F}"/>
              </a:ext>
            </a:extLst>
          </p:cNvPr>
          <p:cNvSpPr/>
          <p:nvPr userDrawn="1"/>
        </p:nvSpPr>
        <p:spPr>
          <a:xfrm>
            <a:off x="0" y="161317"/>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339509"/>
            <a:ext cx="97759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
        <p:nvSpPr>
          <p:cNvPr id="4" name="Freeform: Shape 3">
            <a:extLst>
              <a:ext uri="{FF2B5EF4-FFF2-40B4-BE49-F238E27FC236}">
                <a16:creationId xmlns:a16="http://schemas.microsoft.com/office/drawing/2014/main" xmlns="" id="{1FC942A5-2D0D-4483-A217-3F3729323734}"/>
              </a:ext>
            </a:extLst>
          </p:cNvPr>
          <p:cNvSpPr/>
          <p:nvPr userDrawn="1"/>
        </p:nvSpPr>
        <p:spPr>
          <a:xfrm>
            <a:off x="0" y="161317"/>
            <a:ext cx="1668083" cy="1026038"/>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A01515AE-4193-4204-AAE3-28BCF655ED34}"/>
              </a:ext>
            </a:extLst>
          </p:cNvPr>
          <p:cNvSpPr/>
          <p:nvPr userDrawn="1"/>
        </p:nvSpPr>
        <p:spPr>
          <a:xfrm>
            <a:off x="11288971" y="161317"/>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65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37F98B0-1969-4B0D-B39C-719F77064B57}"/>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c 2">
            <a:extLst>
              <a:ext uri="{FF2B5EF4-FFF2-40B4-BE49-F238E27FC236}">
                <a16:creationId xmlns:a16="http://schemas.microsoft.com/office/drawing/2014/main" xmlns="" id="{A0175121-4C90-40A9-B147-E4149E5190AE}"/>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9979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D752252-6C0D-43AC-8C02-221F6949FE1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F5BF09D2-A6A0-46ED-A03B-63CBA96B6BD1}"/>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xmlns="" id="{3170328F-1587-4E98-B2F0-159309CBF2F9}"/>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xmlns="" id="{8820C839-67C2-48A5-9AFC-7B8C7513AF2D}"/>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6" name="頁尾版面配置區 5">
            <a:extLst>
              <a:ext uri="{FF2B5EF4-FFF2-40B4-BE49-F238E27FC236}">
                <a16:creationId xmlns:a16="http://schemas.microsoft.com/office/drawing/2014/main" xmlns="" id="{57B8F6D8-4642-4538-A391-B9C42B2FD06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22827100-7E20-4084-8587-841906FF9EDC}"/>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2793876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59D8388-A9ED-40C4-8C9D-55EB54D22929}"/>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24F39FE5-E89B-4FF3-8F5D-8EF4B12DC6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xmlns="" id="{B878F7AD-01A4-496F-8D06-47ED72433344}"/>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xmlns="" id="{C6F423DF-6E63-43DF-B81E-EC17621054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xmlns="" id="{8F38880D-4465-411F-9CC8-EAEDF4153B4F}"/>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xmlns="" id="{5F152F3E-4BB4-4EA7-AEE4-32716ADACD52}"/>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8" name="頁尾版面配置區 7">
            <a:extLst>
              <a:ext uri="{FF2B5EF4-FFF2-40B4-BE49-F238E27FC236}">
                <a16:creationId xmlns:a16="http://schemas.microsoft.com/office/drawing/2014/main" xmlns="" id="{9B338960-D4BD-40FF-BC1D-50521176660F}"/>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xmlns="" id="{EA1A4CC8-636B-4643-BC28-5EEBE42C3837}"/>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1938822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81195DE-DEFF-4B51-836F-3FBB27E04C6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xmlns="" id="{F4C88B5D-4F19-400C-A93B-C1327BB93378}"/>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4" name="頁尾版面配置區 3">
            <a:extLst>
              <a:ext uri="{FF2B5EF4-FFF2-40B4-BE49-F238E27FC236}">
                <a16:creationId xmlns:a16="http://schemas.microsoft.com/office/drawing/2014/main" xmlns="" id="{11725735-848E-4630-BA42-3F8A8427E39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xmlns="" id="{142E3A13-5A6C-43CF-9986-D6837EE4DA43}"/>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43794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3529484D-C28F-4905-8DF4-8CEA8CAA622F}"/>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3" name="頁尾版面配置區 2">
            <a:extLst>
              <a:ext uri="{FF2B5EF4-FFF2-40B4-BE49-F238E27FC236}">
                <a16:creationId xmlns:a16="http://schemas.microsoft.com/office/drawing/2014/main" xmlns="" id="{49E3DFFD-C9F3-4C4B-8171-4A4DA5643B54}"/>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xmlns="" id="{2A18C485-8967-46BE-9EC5-4129A60EFDBE}"/>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53596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4D385AD-A7A3-419A-BD73-7811E99A6AF1}"/>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xmlns="" id="{FD279E05-BFB7-4A85-8BDF-725FF43A8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xmlns="" id="{7D5BC752-7B6C-4EFF-BE2A-1FFFDE483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xmlns="" id="{023BABD8-E8E1-46F7-84EF-D80378282AFB}"/>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6" name="頁尾版面配置區 5">
            <a:extLst>
              <a:ext uri="{FF2B5EF4-FFF2-40B4-BE49-F238E27FC236}">
                <a16:creationId xmlns:a16="http://schemas.microsoft.com/office/drawing/2014/main" xmlns="" id="{EB3FC57B-CCC3-413B-908B-1117D3E0437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E7A68E29-C748-4A34-A835-3EC0C23C8FD0}"/>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117598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CBF9F97-11CB-4BC1-8CA6-39B00173475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xmlns="" id="{A62BDAB6-7934-4B8B-8941-612886161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xmlns="" id="{4BCDE174-97BC-475B-9187-2B2DCAEC3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xmlns="" id="{92B345A9-72E4-4C66-BE77-10A51E30599D}"/>
              </a:ext>
            </a:extLst>
          </p:cNvPr>
          <p:cNvSpPr>
            <a:spLocks noGrp="1"/>
          </p:cNvSpPr>
          <p:nvPr>
            <p:ph type="dt" sz="half" idx="10"/>
          </p:nvPr>
        </p:nvSpPr>
        <p:spPr/>
        <p:txBody>
          <a:bodyPr/>
          <a:lstStyle/>
          <a:p>
            <a:fld id="{A59E36E2-AE11-478C-AD31-B64E68B50545}" type="datetimeFigureOut">
              <a:rPr lang="zh-TW" altLang="en-US" smtClean="0"/>
              <a:t>2020/4/25</a:t>
            </a:fld>
            <a:endParaRPr lang="zh-TW" altLang="en-US"/>
          </a:p>
        </p:txBody>
      </p:sp>
      <p:sp>
        <p:nvSpPr>
          <p:cNvPr id="6" name="頁尾版面配置區 5">
            <a:extLst>
              <a:ext uri="{FF2B5EF4-FFF2-40B4-BE49-F238E27FC236}">
                <a16:creationId xmlns:a16="http://schemas.microsoft.com/office/drawing/2014/main" xmlns="" id="{B3AA27B3-EAFD-40DF-A78C-372C5C5F48A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274B7799-3833-48FC-965D-67E9C0380CD3}"/>
              </a:ext>
            </a:extLst>
          </p:cNvPr>
          <p:cNvSpPr>
            <a:spLocks noGrp="1"/>
          </p:cNvSpPr>
          <p:nvPr>
            <p:ph type="sldNum" sz="quarter" idx="12"/>
          </p:nvPr>
        </p:nvSpPr>
        <p:spPr/>
        <p:txBody>
          <a:body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352868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589F1E03-3BB7-48FE-82DE-F667AC01E5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A037B087-9582-4F53-A93E-6C66DC4C57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603F3ED7-7BD7-4CB5-BDB0-541B32D55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E36E2-AE11-478C-AD31-B64E68B50545}" type="datetimeFigureOut">
              <a:rPr lang="zh-TW" altLang="en-US" smtClean="0"/>
              <a:t>2020/4/25</a:t>
            </a:fld>
            <a:endParaRPr lang="zh-TW" altLang="en-US"/>
          </a:p>
        </p:txBody>
      </p:sp>
      <p:sp>
        <p:nvSpPr>
          <p:cNvPr id="5" name="頁尾版面配置區 4">
            <a:extLst>
              <a:ext uri="{FF2B5EF4-FFF2-40B4-BE49-F238E27FC236}">
                <a16:creationId xmlns:a16="http://schemas.microsoft.com/office/drawing/2014/main" xmlns="" id="{F70CA8DB-8C4F-4896-90C8-97A30D0EA3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xmlns="" id="{CD6F0573-E327-43DE-A4CA-C87D66B5B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C38B9-5FB1-4266-9590-12E3BA3E3E1B}" type="slidenum">
              <a:rPr lang="zh-TW" altLang="en-US" smtClean="0"/>
              <a:t>‹#›</a:t>
            </a:fld>
            <a:endParaRPr lang="zh-TW" altLang="en-US"/>
          </a:p>
        </p:txBody>
      </p:sp>
    </p:spTree>
    <p:extLst>
      <p:ext uri="{BB962C8B-B14F-4D97-AF65-F5344CB8AC3E}">
        <p14:creationId xmlns:p14="http://schemas.microsoft.com/office/powerpoint/2010/main" val="727265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052779"/>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334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720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12.xml"/><Relationship Id="rId7" Type="http://schemas.openxmlformats.org/officeDocument/2006/relationships/image" Target="../media/image8.png"/><Relationship Id="rId12" Type="http://schemas.openxmlformats.org/officeDocument/2006/relationships/slide" Target="slide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slide" Target="slide8.xml"/><Relationship Id="rId7" Type="http://schemas.openxmlformats.org/officeDocument/2006/relationships/image" Target="../media/image8.png"/><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image" Target="../media/image40.png"/><Relationship Id="rId16" Type="http://schemas.openxmlformats.org/officeDocument/2006/relationships/image" Target="../media/image41.svg"/><Relationship Id="rId20"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41.png"/><Relationship Id="rId11" Type="http://schemas.openxmlformats.org/officeDocument/2006/relationships/image" Target="../media/image10.svg"/><Relationship Id="rId24" Type="http://schemas.openxmlformats.org/officeDocument/2006/relationships/image" Target="../media/image13.svg"/><Relationship Id="rId5" Type="http://schemas.openxmlformats.org/officeDocument/2006/relationships/image" Target="../media/image63.svg"/><Relationship Id="rId15" Type="http://schemas.openxmlformats.org/officeDocument/2006/relationships/image" Target="../media/image28.png"/><Relationship Id="rId19" Type="http://schemas.openxmlformats.org/officeDocument/2006/relationships/slide" Target="slide14.xml"/><Relationship Id="rId1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26" Type="http://schemas.openxmlformats.org/officeDocument/2006/relationships/image" Target="../media/image45.png"/><Relationship Id="rId3" Type="http://schemas.openxmlformats.org/officeDocument/2006/relationships/image" Target="../media/image10.svg"/><Relationship Id="rId21" Type="http://schemas.openxmlformats.org/officeDocument/2006/relationships/image" Target="../media/image134.svg"/><Relationship Id="rId7" Type="http://schemas.openxmlformats.org/officeDocument/2006/relationships/image" Target="../media/image28.png"/><Relationship Id="rId25" Type="http://schemas.openxmlformats.org/officeDocument/2006/relationships/image" Target="../media/image138.svg"/><Relationship Id="rId2" Type="http://schemas.openxmlformats.org/officeDocument/2006/relationships/image" Target="../media/image8.png"/><Relationship Id="rId20" Type="http://schemas.openxmlformats.org/officeDocument/2006/relationships/image" Target="../media/image43.png"/><Relationship Id="rId29" Type="http://schemas.openxmlformats.org/officeDocument/2006/relationships/slide" Target="slide14.xml"/><Relationship Id="rId1" Type="http://schemas.openxmlformats.org/officeDocument/2006/relationships/slideLayout" Target="../slideLayouts/slideLayout21.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27.png"/><Relationship Id="rId28" Type="http://schemas.openxmlformats.org/officeDocument/2006/relationships/slide" Target="slide8.xml"/><Relationship Id="rId10" Type="http://schemas.openxmlformats.org/officeDocument/2006/relationships/image" Target="../media/image13.svg"/><Relationship Id="rId19" Type="http://schemas.openxmlformats.org/officeDocument/2006/relationships/image" Target="../media/image132.svg"/><Relationship Id="rId4" Type="http://schemas.openxmlformats.org/officeDocument/2006/relationships/slide" Target="slide2.xml"/><Relationship Id="rId9" Type="http://schemas.openxmlformats.org/officeDocument/2006/relationships/image" Target="../media/image10.png"/><Relationship Id="rId22" Type="http://schemas.openxmlformats.org/officeDocument/2006/relationships/image" Target="../media/image44.png"/><Relationship Id="rId27"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8.pn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39.svg"/><Relationship Id="rId25" Type="http://schemas.openxmlformats.org/officeDocument/2006/relationships/slide" Target="slide14.xml"/><Relationship Id="rId2" Type="http://schemas.openxmlformats.org/officeDocument/2006/relationships/image" Target="../media/image46.png"/><Relationship Id="rId1" Type="http://schemas.openxmlformats.org/officeDocument/2006/relationships/slideLayout" Target="../slideLayouts/slideLayout30.xml"/><Relationship Id="rId6" Type="http://schemas.openxmlformats.org/officeDocument/2006/relationships/image" Target="../media/image48.png"/><Relationship Id="rId11" Type="http://schemas.openxmlformats.org/officeDocument/2006/relationships/image" Target="../media/image27.png"/><Relationship Id="rId24" Type="http://schemas.openxmlformats.org/officeDocument/2006/relationships/slide" Target="slide8.xml"/><Relationship Id="rId5" Type="http://schemas.openxmlformats.org/officeDocument/2006/relationships/image" Target="../media/image74.svg"/><Relationship Id="rId15" Type="http://schemas.openxmlformats.org/officeDocument/2006/relationships/image" Target="../media/image10.png"/><Relationship Id="rId23" Type="http://schemas.openxmlformats.org/officeDocument/2006/relationships/slide" Target="slide5.xml"/><Relationship Id="rId10" Type="http://schemas.openxmlformats.org/officeDocument/2006/relationships/slide" Target="slide2.xml"/><Relationship Id="rId4" Type="http://schemas.openxmlformats.org/officeDocument/2006/relationships/image" Target="../media/image47.png"/><Relationship Id="rId9" Type="http://schemas.openxmlformats.org/officeDocument/2006/relationships/image" Target="../media/image10.svg"/><Relationship Id="rId14" Type="http://schemas.openxmlformats.org/officeDocument/2006/relationships/image" Target="../media/image41.svg"/><Relationship Id="rId22" Type="http://schemas.openxmlformats.org/officeDocument/2006/relationships/image" Target="../media/image13.svg"/></Relationships>
</file>

<file path=ppt/slides/_rels/slide1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xml"/><Relationship Id="rId18" Type="http://schemas.openxmlformats.org/officeDocument/2006/relationships/image" Target="../media/image17.svg"/><Relationship Id="rId3" Type="http://schemas.openxmlformats.org/officeDocument/2006/relationships/slideLayout" Target="../slideLayouts/slideLayout31.xml"/><Relationship Id="rId7" Type="http://schemas.openxmlformats.org/officeDocument/2006/relationships/slide" Target="slide5.xml"/><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5.svg"/><Relationship Id="rId20" Type="http://schemas.openxmlformats.org/officeDocument/2006/relationships/image" Target="../media/image13.svg"/><Relationship Id="rId1" Type="http://schemas.microsoft.com/office/2007/relationships/media" Target="../media/media2.mp3"/><Relationship Id="rId6" Type="http://schemas.openxmlformats.org/officeDocument/2006/relationships/image" Target="../media/image10.svg"/><Relationship Id="rId11" Type="http://schemas.openxmlformats.org/officeDocument/2006/relationships/slide" Target="slide19.xml"/><Relationship Id="rId5" Type="http://schemas.openxmlformats.org/officeDocument/2006/relationships/image" Target="../media/image8.png"/><Relationship Id="rId10" Type="http://schemas.openxmlformats.org/officeDocument/2006/relationships/slide" Target="slide9.xml"/><Relationship Id="rId19"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slide" Target="slide14.xml"/><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90.svg"/><Relationship Id="rId26" Type="http://schemas.openxmlformats.org/officeDocument/2006/relationships/image" Target="../media/image98.svg"/><Relationship Id="rId39" Type="http://schemas.openxmlformats.org/officeDocument/2006/relationships/image" Target="../media/image10.png"/><Relationship Id="rId21" Type="http://schemas.openxmlformats.org/officeDocument/2006/relationships/image" Target="../media/image57.png"/><Relationship Id="rId34" Type="http://schemas.openxmlformats.org/officeDocument/2006/relationships/slide" Target="slide2.xml"/><Relationship Id="rId7" Type="http://schemas.openxmlformats.org/officeDocument/2006/relationships/image" Target="../media/image50.png"/><Relationship Id="rId12" Type="http://schemas.openxmlformats.org/officeDocument/2006/relationships/image" Target="../media/image84.svg"/><Relationship Id="rId17" Type="http://schemas.openxmlformats.org/officeDocument/2006/relationships/image" Target="../media/image55.png"/><Relationship Id="rId25" Type="http://schemas.openxmlformats.org/officeDocument/2006/relationships/image" Target="../media/image59.png"/><Relationship Id="rId33" Type="http://schemas.openxmlformats.org/officeDocument/2006/relationships/image" Target="../media/image37.svg"/><Relationship Id="rId38" Type="http://schemas.openxmlformats.org/officeDocument/2006/relationships/image" Target="../media/image41.svg"/><Relationship Id="rId2" Type="http://schemas.microsoft.com/office/2007/relationships/media" Target="../media/media3.mp3"/><Relationship Id="rId16" Type="http://schemas.openxmlformats.org/officeDocument/2006/relationships/image" Target="../media/image88.svg"/><Relationship Id="rId20" Type="http://schemas.openxmlformats.org/officeDocument/2006/relationships/image" Target="../media/image92.svg"/><Relationship Id="rId29"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image" Target="../media/image78.svg"/><Relationship Id="rId11" Type="http://schemas.openxmlformats.org/officeDocument/2006/relationships/image" Target="../media/image52.png"/><Relationship Id="rId24" Type="http://schemas.openxmlformats.org/officeDocument/2006/relationships/image" Target="../media/image96.svg"/><Relationship Id="rId32" Type="http://schemas.openxmlformats.org/officeDocument/2006/relationships/image" Target="../media/image26.png"/><Relationship Id="rId37" Type="http://schemas.openxmlformats.org/officeDocument/2006/relationships/image" Target="../media/image28.png"/><Relationship Id="rId40" Type="http://schemas.openxmlformats.org/officeDocument/2006/relationships/image" Target="../media/image13.svg"/><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58.png"/><Relationship Id="rId28" Type="http://schemas.openxmlformats.org/officeDocument/2006/relationships/image" Target="../media/image100.svg"/><Relationship Id="rId36" Type="http://schemas.openxmlformats.org/officeDocument/2006/relationships/image" Target="../media/image39.svg"/><Relationship Id="rId10" Type="http://schemas.openxmlformats.org/officeDocument/2006/relationships/image" Target="../media/image82.svg"/><Relationship Id="rId19" Type="http://schemas.openxmlformats.org/officeDocument/2006/relationships/image" Target="../media/image56.png"/><Relationship Id="rId31" Type="http://schemas.openxmlformats.org/officeDocument/2006/relationships/image" Target="../media/image10.svg"/><Relationship Id="rId4" Type="http://schemas.openxmlformats.org/officeDocument/2006/relationships/notesSlide" Target="../notesSlides/notesSlide2.xml"/><Relationship Id="rId9" Type="http://schemas.openxmlformats.org/officeDocument/2006/relationships/image" Target="../media/image51.png"/><Relationship Id="rId14" Type="http://schemas.openxmlformats.org/officeDocument/2006/relationships/image" Target="../media/image86.svg"/><Relationship Id="rId22" Type="http://schemas.openxmlformats.org/officeDocument/2006/relationships/image" Target="../media/image94.svg"/><Relationship Id="rId27" Type="http://schemas.openxmlformats.org/officeDocument/2006/relationships/image" Target="../media/image60.png"/><Relationship Id="rId30" Type="http://schemas.openxmlformats.org/officeDocument/2006/relationships/image" Target="../media/image8.png"/><Relationship Id="rId35" Type="http://schemas.openxmlformats.org/officeDocument/2006/relationships/image" Target="../media/image27.png"/><Relationship Id="rId8" Type="http://schemas.openxmlformats.org/officeDocument/2006/relationships/image" Target="../media/image80.svg"/><Relationship Id="rId3"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3" Type="http://schemas.openxmlformats.org/officeDocument/2006/relationships/image" Target="../media/image102.svg"/><Relationship Id="rId7" Type="http://schemas.openxmlformats.org/officeDocument/2006/relationships/image" Target="../media/image10.svg"/><Relationship Id="rId12" Type="http://schemas.openxmlformats.org/officeDocument/2006/relationships/image" Target="../media/image41.svg"/><Relationship Id="rId2" Type="http://schemas.openxmlformats.org/officeDocument/2006/relationships/image" Target="../media/image61.png"/><Relationship Id="rId16" Type="http://schemas.openxmlformats.org/officeDocument/2006/relationships/image" Target="../media/image10.png"/><Relationship Id="rId20" Type="http://schemas.openxmlformats.org/officeDocument/2006/relationships/image" Target="../media/image13.svg"/><Relationship Id="rId1" Type="http://schemas.openxmlformats.org/officeDocument/2006/relationships/slideLayout" Target="../slideLayouts/slideLayout21.xml"/><Relationship Id="rId6" Type="http://schemas.openxmlformats.org/officeDocument/2006/relationships/image" Target="../media/image8.png"/><Relationship Id="rId11" Type="http://schemas.openxmlformats.org/officeDocument/2006/relationships/image" Target="../media/image28.png"/><Relationship Id="rId5" Type="http://schemas.openxmlformats.org/officeDocument/2006/relationships/image" Target="../media/image104.svg"/><Relationship Id="rId15" Type="http://schemas.openxmlformats.org/officeDocument/2006/relationships/slide" Target="slide14.xml"/><Relationship Id="rId10" Type="http://schemas.openxmlformats.org/officeDocument/2006/relationships/image" Target="../media/image39.svg"/><Relationship Id="rId4" Type="http://schemas.openxmlformats.org/officeDocument/2006/relationships/image" Target="../media/image62.png"/><Relationship Id="rId9" Type="http://schemas.openxmlformats.org/officeDocument/2006/relationships/image" Target="../media/image27.png"/><Relationship Id="rId14" Type="http://schemas.openxmlformats.org/officeDocument/2006/relationships/slide" Target="slide8.xml"/></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26" Type="http://schemas.openxmlformats.org/officeDocument/2006/relationships/slide" Target="slide5.xml"/><Relationship Id="rId3" Type="http://schemas.openxmlformats.org/officeDocument/2006/relationships/image" Target="../media/image10.svg"/><Relationship Id="rId21" Type="http://schemas.openxmlformats.org/officeDocument/2006/relationships/image" Target="../media/image134.svg"/><Relationship Id="rId7" Type="http://schemas.openxmlformats.org/officeDocument/2006/relationships/image" Target="../media/image28.png"/><Relationship Id="rId12" Type="http://schemas.openxmlformats.org/officeDocument/2006/relationships/image" Target="../media/image42.png"/><Relationship Id="rId25" Type="http://schemas.openxmlformats.org/officeDocument/2006/relationships/image" Target="../media/image138.svg"/><Relationship Id="rId2" Type="http://schemas.openxmlformats.org/officeDocument/2006/relationships/image" Target="../media/image8.png"/><Relationship Id="rId20" Type="http://schemas.openxmlformats.org/officeDocument/2006/relationships/image" Target="../media/image43.png"/><Relationship Id="rId1" Type="http://schemas.openxmlformats.org/officeDocument/2006/relationships/slideLayout" Target="../slideLayouts/slideLayout21.xml"/><Relationship Id="rId6" Type="http://schemas.openxmlformats.org/officeDocument/2006/relationships/image" Target="../media/image39.svg"/><Relationship Id="rId11" Type="http://schemas.openxmlformats.org/officeDocument/2006/relationships/image" Target="../media/image63.jpg"/><Relationship Id="rId24" Type="http://schemas.openxmlformats.org/officeDocument/2006/relationships/image" Target="../media/image44.png"/><Relationship Id="rId5" Type="http://schemas.openxmlformats.org/officeDocument/2006/relationships/image" Target="../media/image27.png"/><Relationship Id="rId23" Type="http://schemas.openxmlformats.org/officeDocument/2006/relationships/image" Target="../media/image136.svg"/><Relationship Id="rId28" Type="http://schemas.openxmlformats.org/officeDocument/2006/relationships/slide" Target="slide14.xml"/><Relationship Id="rId10" Type="http://schemas.openxmlformats.org/officeDocument/2006/relationships/image" Target="../media/image13.svg"/><Relationship Id="rId19" Type="http://schemas.openxmlformats.org/officeDocument/2006/relationships/image" Target="../media/image132.svg"/><Relationship Id="rId4" Type="http://schemas.openxmlformats.org/officeDocument/2006/relationships/slide" Target="slide2.xml"/><Relationship Id="rId9" Type="http://schemas.openxmlformats.org/officeDocument/2006/relationships/image" Target="../media/image10.png"/><Relationship Id="rId22" Type="http://schemas.openxmlformats.org/officeDocument/2006/relationships/image" Target="../media/image64.png"/><Relationship Id="rId27" Type="http://schemas.openxmlformats.org/officeDocument/2006/relationships/slide" Target="slide8.xml"/></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18" Type="http://schemas.openxmlformats.org/officeDocument/2006/relationships/image" Target="../media/image13.svg"/><Relationship Id="rId3" Type="http://schemas.openxmlformats.org/officeDocument/2006/relationships/image" Target="../media/image10.svg"/><Relationship Id="rId21" Type="http://schemas.openxmlformats.org/officeDocument/2006/relationships/slide" Target="slide14.xml"/><Relationship Id="rId7" Type="http://schemas.openxmlformats.org/officeDocument/2006/relationships/image" Target="../media/image27.png"/><Relationship Id="rId2" Type="http://schemas.openxmlformats.org/officeDocument/2006/relationships/image" Target="../media/image8.png"/><Relationship Id="rId20" Type="http://schemas.openxmlformats.org/officeDocument/2006/relationships/slide" Target="slide8.xml"/><Relationship Id="rId1" Type="http://schemas.openxmlformats.org/officeDocument/2006/relationships/slideLayout" Target="../slideLayouts/slideLayout30.xml"/><Relationship Id="rId6" Type="http://schemas.openxmlformats.org/officeDocument/2006/relationships/slide" Target="slide2.xml"/><Relationship Id="rId11" Type="http://schemas.openxmlformats.org/officeDocument/2006/relationships/image" Target="../media/image10.png"/><Relationship Id="rId5" Type="http://schemas.openxmlformats.org/officeDocument/2006/relationships/image" Target="../media/image65.png"/><Relationship Id="rId10" Type="http://schemas.openxmlformats.org/officeDocument/2006/relationships/image" Target="../media/image41.svg"/><Relationship Id="rId19" Type="http://schemas.openxmlformats.org/officeDocument/2006/relationships/slide" Target="slide5.xml"/><Relationship Id="rId4" Type="http://schemas.openxmlformats.org/officeDocument/2006/relationships/hyperlink" Target="https://graph.baidu.com/pcpage/index?tpl_from=pc" TargetMode="Externa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0.svg"/><Relationship Id="rId7"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7.xml"/><Relationship Id="rId6" Type="http://schemas.openxmlformats.org/officeDocument/2006/relationships/image" Target="../media/image39.svg"/><Relationship Id="rId5" Type="http://schemas.openxmlformats.org/officeDocument/2006/relationships/image" Target="../media/image27.png"/><Relationship Id="rId10" Type="http://schemas.openxmlformats.org/officeDocument/2006/relationships/image" Target="../media/image13.svg"/><Relationship Id="rId4" Type="http://schemas.openxmlformats.org/officeDocument/2006/relationships/slide" Target="slide2.xml"/><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0.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8.png"/><Relationship Id="rId16" Type="http://schemas.openxmlformats.org/officeDocument/2006/relationships/image" Target="../media/image13.svg"/><Relationship Id="rId1" Type="http://schemas.openxmlformats.org/officeDocument/2006/relationships/slideLayout" Target="../slideLayouts/slideLayout30.xml"/><Relationship Id="rId6" Type="http://schemas.openxmlformats.org/officeDocument/2006/relationships/image" Target="../media/image39.svg"/><Relationship Id="rId11" Type="http://schemas.openxmlformats.org/officeDocument/2006/relationships/slide" Target="slide14.xml"/><Relationship Id="rId5" Type="http://schemas.openxmlformats.org/officeDocument/2006/relationships/image" Target="../media/image27.png"/><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5.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slide" Target="slide3.xml"/><Relationship Id="rId3" Type="http://schemas.openxmlformats.org/officeDocument/2006/relationships/image" Target="../media/image10.sv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5.sv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slide" Target="slide4.xml"/><Relationship Id="rId10" Type="http://schemas.openxmlformats.org/officeDocument/2006/relationships/image" Target="../media/image13.svg"/><Relationship Id="rId4" Type="http://schemas.openxmlformats.org/officeDocument/2006/relationships/slide" Target="slide2.xml"/><Relationship Id="rId9" Type="http://schemas.openxmlformats.org/officeDocument/2006/relationships/image" Target="../media/image10.png"/><Relationship Id="rId14"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5.sv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3.svg"/><Relationship Id="rId5" Type="http://schemas.openxmlformats.org/officeDocument/2006/relationships/slide" Target="slide2.xml"/><Relationship Id="rId10" Type="http://schemas.openxmlformats.org/officeDocument/2006/relationships/image" Target="../media/image10.png"/><Relationship Id="rId4" Type="http://schemas.openxmlformats.org/officeDocument/2006/relationships/image" Target="../media/image10.sv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slide" Target="slide3.xml"/><Relationship Id="rId3" Type="http://schemas.openxmlformats.org/officeDocument/2006/relationships/image" Target="../media/image10.sv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5.sv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slide" Target="slide4.xml"/><Relationship Id="rId10" Type="http://schemas.openxmlformats.org/officeDocument/2006/relationships/image" Target="../media/image13.svg"/><Relationship Id="rId4" Type="http://schemas.openxmlformats.org/officeDocument/2006/relationships/slide" Target="slide2.xml"/><Relationship Id="rId9" Type="http://schemas.openxmlformats.org/officeDocument/2006/relationships/image" Target="../media/image10.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6.png"/><Relationship Id="rId18" Type="http://schemas.openxmlformats.org/officeDocument/2006/relationships/slide" Target="slide4.xml"/><Relationship Id="rId3" Type="http://schemas.openxmlformats.org/officeDocument/2006/relationships/image" Target="../media/image10.svg"/><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slide" Target="slide5.xml"/><Relationship Id="rId2" Type="http://schemas.openxmlformats.org/officeDocument/2006/relationships/image" Target="../media/image8.png"/><Relationship Id="rId16" Type="http://schemas.openxmlformats.org/officeDocument/2006/relationships/slide" Target="slide3.xml"/><Relationship Id="rId1" Type="http://schemas.openxmlformats.org/officeDocument/2006/relationships/slideLayout" Target="../slideLayouts/slideLayout12.xml"/><Relationship Id="rId6" Type="http://schemas.openxmlformats.org/officeDocument/2006/relationships/image" Target="../media/image15.sv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4.png"/><Relationship Id="rId10" Type="http://schemas.openxmlformats.org/officeDocument/2006/relationships/image" Target="../media/image13.svg"/><Relationship Id="rId4" Type="http://schemas.openxmlformats.org/officeDocument/2006/relationships/slide" Target="slide2.xml"/><Relationship Id="rId9" Type="http://schemas.openxmlformats.org/officeDocument/2006/relationships/image" Target="../media/image10.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xml"/><Relationship Id="rId18" Type="http://schemas.openxmlformats.org/officeDocument/2006/relationships/image" Target="../media/image17.svg"/><Relationship Id="rId3" Type="http://schemas.openxmlformats.org/officeDocument/2006/relationships/slideLayout" Target="../slideLayouts/slideLayout16.xml"/><Relationship Id="rId7" Type="http://schemas.openxmlformats.org/officeDocument/2006/relationships/slide" Target="slide5.xml"/><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5.svg"/><Relationship Id="rId20" Type="http://schemas.openxmlformats.org/officeDocument/2006/relationships/image" Target="../media/image13.svg"/><Relationship Id="rId1" Type="http://schemas.microsoft.com/office/2007/relationships/media" Target="../media/media2.mp3"/><Relationship Id="rId6" Type="http://schemas.openxmlformats.org/officeDocument/2006/relationships/image" Target="../media/image10.svg"/><Relationship Id="rId11" Type="http://schemas.openxmlformats.org/officeDocument/2006/relationships/slide" Target="slide19.xml"/><Relationship Id="rId5" Type="http://schemas.openxmlformats.org/officeDocument/2006/relationships/image" Target="../media/image8.png"/><Relationship Id="rId10" Type="http://schemas.openxmlformats.org/officeDocument/2006/relationships/slide" Target="slide9.xml"/><Relationship Id="rId19"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slide" Target="slide14.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4.png"/><Relationship Id="rId18" Type="http://schemas.openxmlformats.org/officeDocument/2006/relationships/image" Target="../media/image10.svg"/><Relationship Id="rId26" Type="http://schemas.openxmlformats.org/officeDocument/2006/relationships/image" Target="../media/image41.svg"/><Relationship Id="rId3" Type="http://schemas.openxmlformats.org/officeDocument/2006/relationships/slideLayout" Target="../slideLayouts/slideLayout28.xml"/><Relationship Id="rId21" Type="http://schemas.openxmlformats.org/officeDocument/2006/relationships/image" Target="../media/image37.svg"/><Relationship Id="rId7" Type="http://schemas.openxmlformats.org/officeDocument/2006/relationships/image" Target="../media/image21.png"/><Relationship Id="rId12" Type="http://schemas.openxmlformats.org/officeDocument/2006/relationships/image" Target="../media/image31.svg"/><Relationship Id="rId17" Type="http://schemas.openxmlformats.org/officeDocument/2006/relationships/image" Target="../media/image8.png"/><Relationship Id="rId25" Type="http://schemas.openxmlformats.org/officeDocument/2006/relationships/image" Target="../media/image28.png"/><Relationship Id="rId2" Type="http://schemas.microsoft.com/office/2007/relationships/media" Target="../media/media3.mp3"/><Relationship Id="rId16" Type="http://schemas.openxmlformats.org/officeDocument/2006/relationships/image" Target="../media/image35.svg"/><Relationship Id="rId20" Type="http://schemas.openxmlformats.org/officeDocument/2006/relationships/image" Target="../media/image26.png"/><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23.png"/><Relationship Id="rId24" Type="http://schemas.openxmlformats.org/officeDocument/2006/relationships/image" Target="../media/image39.svg"/><Relationship Id="rId5" Type="http://schemas.openxmlformats.org/officeDocument/2006/relationships/image" Target="../media/image25.svg"/><Relationship Id="rId15" Type="http://schemas.openxmlformats.org/officeDocument/2006/relationships/image" Target="../media/image25.png"/><Relationship Id="rId23" Type="http://schemas.openxmlformats.org/officeDocument/2006/relationships/image" Target="../media/image27.png"/><Relationship Id="rId28" Type="http://schemas.openxmlformats.org/officeDocument/2006/relationships/image" Target="../media/image13.svg"/><Relationship Id="rId10" Type="http://schemas.openxmlformats.org/officeDocument/2006/relationships/image" Target="../media/image29.svg"/><Relationship Id="rId19"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33.svg"/><Relationship Id="rId22" Type="http://schemas.openxmlformats.org/officeDocument/2006/relationships/slide" Target="slide2.xml"/><Relationship Id="rId27"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0.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8.png"/><Relationship Id="rId16" Type="http://schemas.openxmlformats.org/officeDocument/2006/relationships/image" Target="../media/image13.svg"/><Relationship Id="rId1" Type="http://schemas.openxmlformats.org/officeDocument/2006/relationships/slideLayout" Target="../slideLayouts/slideLayout21.xml"/><Relationship Id="rId6" Type="http://schemas.openxmlformats.org/officeDocument/2006/relationships/image" Target="../media/image39.svg"/><Relationship Id="rId11" Type="http://schemas.openxmlformats.org/officeDocument/2006/relationships/slide" Target="slide14.xml"/><Relationship Id="rId5" Type="http://schemas.openxmlformats.org/officeDocument/2006/relationships/image" Target="../media/image27.png"/><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xml"/><Relationship Id="rId18" Type="http://schemas.openxmlformats.org/officeDocument/2006/relationships/image" Target="../media/image17.svg"/><Relationship Id="rId3" Type="http://schemas.openxmlformats.org/officeDocument/2006/relationships/slideLayout" Target="../slideLayouts/slideLayout16.xml"/><Relationship Id="rId7" Type="http://schemas.openxmlformats.org/officeDocument/2006/relationships/slide" Target="slide5.xml"/><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5.svg"/><Relationship Id="rId20" Type="http://schemas.openxmlformats.org/officeDocument/2006/relationships/image" Target="../media/image13.svg"/><Relationship Id="rId1" Type="http://schemas.microsoft.com/office/2007/relationships/media" Target="../media/media2.mp3"/><Relationship Id="rId6" Type="http://schemas.openxmlformats.org/officeDocument/2006/relationships/image" Target="../media/image10.svg"/><Relationship Id="rId11" Type="http://schemas.openxmlformats.org/officeDocument/2006/relationships/slide" Target="slide19.xml"/><Relationship Id="rId5" Type="http://schemas.openxmlformats.org/officeDocument/2006/relationships/image" Target="../media/image8.png"/><Relationship Id="rId10" Type="http://schemas.openxmlformats.org/officeDocument/2006/relationships/slide" Target="slide9.xml"/><Relationship Id="rId19"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slide" Target="slide14.xml"/><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48.svg"/><Relationship Id="rId18" Type="http://schemas.openxmlformats.org/officeDocument/2006/relationships/image" Target="../media/image37.png"/><Relationship Id="rId3" Type="http://schemas.openxmlformats.org/officeDocument/2006/relationships/slideLayout" Target="../slideLayouts/slideLayout14.xml"/><Relationship Id="rId21" Type="http://schemas.openxmlformats.org/officeDocument/2006/relationships/image" Target="../media/image39.jpg"/><Relationship Id="rId34" Type="http://schemas.openxmlformats.org/officeDocument/2006/relationships/image" Target="../media/image41.svg"/><Relationship Id="rId7" Type="http://schemas.openxmlformats.org/officeDocument/2006/relationships/image" Target="../media/image29.jpeg"/><Relationship Id="rId12" Type="http://schemas.openxmlformats.org/officeDocument/2006/relationships/image" Target="../media/image34.png"/><Relationship Id="rId17" Type="http://schemas.openxmlformats.org/officeDocument/2006/relationships/image" Target="../media/image52.svg"/><Relationship Id="rId33" Type="http://schemas.openxmlformats.org/officeDocument/2006/relationships/image" Target="../media/image28.png"/><Relationship Id="rId2" Type="http://schemas.microsoft.com/office/2007/relationships/media" Target="../media/media3.mp3"/><Relationship Id="rId16" Type="http://schemas.openxmlformats.org/officeDocument/2006/relationships/image" Target="../media/image36.png"/><Relationship Id="rId20" Type="http://schemas.openxmlformats.org/officeDocument/2006/relationships/image" Target="../media/image55.svg"/><Relationship Id="rId29" Type="http://schemas.openxmlformats.org/officeDocument/2006/relationships/image" Target="../media/image37.svg"/><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33.png"/><Relationship Id="rId32" Type="http://schemas.openxmlformats.org/officeDocument/2006/relationships/image" Target="../media/image39.svg"/><Relationship Id="rId5" Type="http://schemas.openxmlformats.org/officeDocument/2006/relationships/image" Target="../media/image8.png"/><Relationship Id="rId15" Type="http://schemas.openxmlformats.org/officeDocument/2006/relationships/image" Target="../media/image50.svg"/><Relationship Id="rId23" Type="http://schemas.openxmlformats.org/officeDocument/2006/relationships/image" Target="../media/image26.png"/><Relationship Id="rId36" Type="http://schemas.openxmlformats.org/officeDocument/2006/relationships/image" Target="../media/image13.svg"/><Relationship Id="rId10" Type="http://schemas.openxmlformats.org/officeDocument/2006/relationships/image" Target="../media/image32.jpg"/><Relationship Id="rId19" Type="http://schemas.openxmlformats.org/officeDocument/2006/relationships/image" Target="../media/image38.png"/><Relationship Id="rId31"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image" Target="../media/image9.png"/><Relationship Id="rId30" Type="http://schemas.openxmlformats.org/officeDocument/2006/relationships/slide" Target="slide2.xml"/><Relationship Id="rId3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圖片 242">
            <a:extLst>
              <a:ext uri="{FF2B5EF4-FFF2-40B4-BE49-F238E27FC236}">
                <a16:creationId xmlns:a16="http://schemas.microsoft.com/office/drawing/2014/main" xmlns="" id="{9F37F6FE-1491-4756-84AB-DAA2A05FA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1" y="0"/>
            <a:ext cx="12145218" cy="6858000"/>
          </a:xfrm>
          <a:prstGeom prst="rect">
            <a:avLst/>
          </a:prstGeom>
        </p:spPr>
      </p:pic>
      <p:sp>
        <p:nvSpPr>
          <p:cNvPr id="13" name="TextBox 12">
            <a:extLst>
              <a:ext uri="{FF2B5EF4-FFF2-40B4-BE49-F238E27FC236}">
                <a16:creationId xmlns:a16="http://schemas.microsoft.com/office/drawing/2014/main" xmlns="" id="{C221F751-3C5B-4561-AD14-8637C5B66736}"/>
              </a:ext>
            </a:extLst>
          </p:cNvPr>
          <p:cNvSpPr txBox="1"/>
          <p:nvPr/>
        </p:nvSpPr>
        <p:spPr>
          <a:xfrm>
            <a:off x="5625189" y="2459504"/>
            <a:ext cx="5610577" cy="1938992"/>
          </a:xfrm>
          <a:prstGeom prst="rect">
            <a:avLst/>
          </a:prstGeom>
          <a:noFill/>
        </p:spPr>
        <p:txBody>
          <a:bodyPr wrap="square"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zh-CN" altLang="en-US" sz="6000" b="1" dirty="0" smtClean="0">
                <a:solidFill>
                  <a:srgbClr val="FFFF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Arial" pitchFamily="34" charset="0"/>
              </a:rPr>
              <a:t>感受</a:t>
            </a:r>
            <a:r>
              <a:rPr kumimoji="0" lang="zh-CN" altLang="en-US" sz="60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华文新魏" panose="02010800040101010101" pitchFamily="2" charset="-122"/>
                <a:ea typeface="华文新魏" panose="02010800040101010101" pitchFamily="2" charset="-122"/>
                <a:cs typeface="Arial" pitchFamily="34" charset="0"/>
              </a:rPr>
              <a:t>人工智能的魅力</a:t>
            </a:r>
            <a:endParaRPr kumimoji="0" lang="ko-KR" alt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华文新魏" panose="02010800040101010101" pitchFamily="2" charset="-122"/>
              <a:cs typeface="Arial" pitchFamily="34" charset="0"/>
            </a:endParaRPr>
          </a:p>
        </p:txBody>
      </p:sp>
      <p:grpSp>
        <p:nvGrpSpPr>
          <p:cNvPr id="15" name="Group 14">
            <a:extLst>
              <a:ext uri="{FF2B5EF4-FFF2-40B4-BE49-F238E27FC236}">
                <a16:creationId xmlns:a16="http://schemas.microsoft.com/office/drawing/2014/main" xmlns="" id="{1527CFAF-7CCE-44BB-AF72-C1F244779008}"/>
              </a:ext>
            </a:extLst>
          </p:cNvPr>
          <p:cNvGrpSpPr/>
          <p:nvPr/>
        </p:nvGrpSpPr>
        <p:grpSpPr>
          <a:xfrm>
            <a:off x="0" y="1498187"/>
            <a:ext cx="5389197" cy="3861625"/>
            <a:chOff x="2491486" y="2166705"/>
            <a:chExt cx="4786450" cy="3429727"/>
          </a:xfrm>
          <a:solidFill>
            <a:schemeClr val="bg1"/>
          </a:solidFill>
        </p:grpSpPr>
        <p:grpSp>
          <p:nvGrpSpPr>
            <p:cNvPr id="16" name="Graphic 166">
              <a:extLst>
                <a:ext uri="{FF2B5EF4-FFF2-40B4-BE49-F238E27FC236}">
                  <a16:creationId xmlns:a16="http://schemas.microsoft.com/office/drawing/2014/main" xmlns="" id="{76D1291D-A11D-4617-ACBA-1EB139B4784E}"/>
                </a:ext>
              </a:extLst>
            </p:cNvPr>
            <p:cNvGrpSpPr/>
            <p:nvPr/>
          </p:nvGrpSpPr>
          <p:grpSpPr>
            <a:xfrm rot="10800000">
              <a:off x="2739541" y="2574234"/>
              <a:ext cx="3581400" cy="752475"/>
              <a:chOff x="4305300" y="3052762"/>
              <a:chExt cx="3581400" cy="752475"/>
            </a:xfrm>
            <a:grpFill/>
          </p:grpSpPr>
          <p:sp>
            <p:nvSpPr>
              <p:cNvPr id="218" name="Freeform: Shape 217">
                <a:extLst>
                  <a:ext uri="{FF2B5EF4-FFF2-40B4-BE49-F238E27FC236}">
                    <a16:creationId xmlns:a16="http://schemas.microsoft.com/office/drawing/2014/main" xmlns="" id="{0C3E7658-13F9-4CBF-AEBE-89CAA6F8F54B}"/>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9" name="Freeform: Shape 218">
                <a:extLst>
                  <a:ext uri="{FF2B5EF4-FFF2-40B4-BE49-F238E27FC236}">
                    <a16:creationId xmlns:a16="http://schemas.microsoft.com/office/drawing/2014/main" xmlns="" id="{E1216653-ACFD-4626-BFCB-8D8BE8D02F14}"/>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0" name="Freeform: Shape 219">
                <a:extLst>
                  <a:ext uri="{FF2B5EF4-FFF2-40B4-BE49-F238E27FC236}">
                    <a16:creationId xmlns:a16="http://schemas.microsoft.com/office/drawing/2014/main" xmlns="" id="{A5CCD930-C3E6-48FA-A447-1EF7D945F322}"/>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1" name="Freeform: Shape 220">
                <a:extLst>
                  <a:ext uri="{FF2B5EF4-FFF2-40B4-BE49-F238E27FC236}">
                    <a16:creationId xmlns:a16="http://schemas.microsoft.com/office/drawing/2014/main" xmlns="" id="{82BFDAAB-DF19-4F7A-B787-7EECCB733C0E}"/>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2" name="Freeform: Shape 221">
                <a:extLst>
                  <a:ext uri="{FF2B5EF4-FFF2-40B4-BE49-F238E27FC236}">
                    <a16:creationId xmlns:a16="http://schemas.microsoft.com/office/drawing/2014/main" xmlns="" id="{F437D5C5-EE11-43BB-8CFE-7DBEE78813D0}"/>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3" name="Freeform: Shape 222">
                <a:extLst>
                  <a:ext uri="{FF2B5EF4-FFF2-40B4-BE49-F238E27FC236}">
                    <a16:creationId xmlns:a16="http://schemas.microsoft.com/office/drawing/2014/main" xmlns="" id="{33FE45C7-7743-4279-9599-CFD691F575D1}"/>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4" name="Freeform: Shape 223">
                <a:extLst>
                  <a:ext uri="{FF2B5EF4-FFF2-40B4-BE49-F238E27FC236}">
                    <a16:creationId xmlns:a16="http://schemas.microsoft.com/office/drawing/2014/main" xmlns="" id="{45E7C030-0A90-48B1-937F-520F1B809878}"/>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5" name="Freeform: Shape 224">
                <a:extLst>
                  <a:ext uri="{FF2B5EF4-FFF2-40B4-BE49-F238E27FC236}">
                    <a16:creationId xmlns:a16="http://schemas.microsoft.com/office/drawing/2014/main" xmlns="" id="{3BDE8C39-785B-46E9-AAF8-25DC0AC99815}"/>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6" name="Freeform: Shape 225">
                <a:extLst>
                  <a:ext uri="{FF2B5EF4-FFF2-40B4-BE49-F238E27FC236}">
                    <a16:creationId xmlns:a16="http://schemas.microsoft.com/office/drawing/2014/main" xmlns="" id="{7D2CFCE9-4A76-4C62-AE02-F9D55300A536}"/>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7" name="Freeform: Shape 226">
                <a:extLst>
                  <a:ext uri="{FF2B5EF4-FFF2-40B4-BE49-F238E27FC236}">
                    <a16:creationId xmlns:a16="http://schemas.microsoft.com/office/drawing/2014/main" xmlns="" id="{47D7CCC1-F881-4ABF-AECE-D88DBC94EFC3}"/>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8" name="Freeform: Shape 227">
                <a:extLst>
                  <a:ext uri="{FF2B5EF4-FFF2-40B4-BE49-F238E27FC236}">
                    <a16:creationId xmlns:a16="http://schemas.microsoft.com/office/drawing/2014/main" xmlns="" id="{94DE75FA-1EA7-4225-A57A-25BDB3025F06}"/>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9" name="Freeform: Shape 228">
                <a:extLst>
                  <a:ext uri="{FF2B5EF4-FFF2-40B4-BE49-F238E27FC236}">
                    <a16:creationId xmlns:a16="http://schemas.microsoft.com/office/drawing/2014/main" xmlns="" id="{1279FD30-1398-48F1-A83C-BFF6FCEC5138}"/>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0" name="Freeform: Shape 229">
                <a:extLst>
                  <a:ext uri="{FF2B5EF4-FFF2-40B4-BE49-F238E27FC236}">
                    <a16:creationId xmlns:a16="http://schemas.microsoft.com/office/drawing/2014/main" xmlns="" id="{CBC0C658-C164-4854-B9CA-48A7CE2357A7}"/>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1" name="Freeform: Shape 230">
                <a:extLst>
                  <a:ext uri="{FF2B5EF4-FFF2-40B4-BE49-F238E27FC236}">
                    <a16:creationId xmlns:a16="http://schemas.microsoft.com/office/drawing/2014/main" xmlns="" id="{CDD35EAA-05AE-467C-8616-2A559406A9B3}"/>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2" name="Freeform: Shape 231">
                <a:extLst>
                  <a:ext uri="{FF2B5EF4-FFF2-40B4-BE49-F238E27FC236}">
                    <a16:creationId xmlns:a16="http://schemas.microsoft.com/office/drawing/2014/main" xmlns="" id="{C293E587-D473-40B1-9D2C-47C318FDEB18}"/>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3" name="Freeform: Shape 232">
                <a:extLst>
                  <a:ext uri="{FF2B5EF4-FFF2-40B4-BE49-F238E27FC236}">
                    <a16:creationId xmlns:a16="http://schemas.microsoft.com/office/drawing/2014/main" xmlns="" id="{28CFF37B-A016-4F71-A8E3-FBFE29F03E9B}"/>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4" name="Freeform: Shape 233">
                <a:extLst>
                  <a:ext uri="{FF2B5EF4-FFF2-40B4-BE49-F238E27FC236}">
                    <a16:creationId xmlns:a16="http://schemas.microsoft.com/office/drawing/2014/main" xmlns="" id="{85DBBD7E-EF65-47BA-80AE-33A4F245A9E6}"/>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5" name="Freeform: Shape 234">
                <a:extLst>
                  <a:ext uri="{FF2B5EF4-FFF2-40B4-BE49-F238E27FC236}">
                    <a16:creationId xmlns:a16="http://schemas.microsoft.com/office/drawing/2014/main" xmlns="" id="{CC42ECB2-55FD-4854-AB69-0D3E661F3F98}"/>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6" name="Freeform: Shape 235">
                <a:extLst>
                  <a:ext uri="{FF2B5EF4-FFF2-40B4-BE49-F238E27FC236}">
                    <a16:creationId xmlns:a16="http://schemas.microsoft.com/office/drawing/2014/main" xmlns="" id="{9A1734F4-3CAA-48BF-BA98-9A10C038B700}"/>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7" name="Freeform: Shape 236">
                <a:extLst>
                  <a:ext uri="{FF2B5EF4-FFF2-40B4-BE49-F238E27FC236}">
                    <a16:creationId xmlns:a16="http://schemas.microsoft.com/office/drawing/2014/main" xmlns="" id="{CE1322D1-740B-4847-88F0-6EC72D2F41E9}"/>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pic>
          <p:nvPicPr>
            <p:cNvPr id="17" name="Graphic 16">
              <a:extLst>
                <a:ext uri="{FF2B5EF4-FFF2-40B4-BE49-F238E27FC236}">
                  <a16:creationId xmlns:a16="http://schemas.microsoft.com/office/drawing/2014/main" xmlns="" id="{30F04740-12EB-497B-8B91-51D4B31E7DF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491486" y="3466203"/>
              <a:ext cx="3600450" cy="771525"/>
            </a:xfrm>
            <a:prstGeom prst="rect">
              <a:avLst/>
            </a:prstGeom>
          </p:spPr>
        </p:pic>
        <p:pic>
          <p:nvPicPr>
            <p:cNvPr id="18" name="Graphic 17">
              <a:extLst>
                <a:ext uri="{FF2B5EF4-FFF2-40B4-BE49-F238E27FC236}">
                  <a16:creationId xmlns:a16="http://schemas.microsoft.com/office/drawing/2014/main" xmlns="" id="{8ECA97C9-D664-4952-9EC2-18F60B03BD6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93436" y="3868249"/>
              <a:ext cx="3600450" cy="771525"/>
            </a:xfrm>
            <a:prstGeom prst="rect">
              <a:avLst/>
            </a:prstGeom>
          </p:spPr>
        </p:pic>
        <p:pic>
          <p:nvPicPr>
            <p:cNvPr id="19" name="Graphic 18">
              <a:extLst>
                <a:ext uri="{FF2B5EF4-FFF2-40B4-BE49-F238E27FC236}">
                  <a16:creationId xmlns:a16="http://schemas.microsoft.com/office/drawing/2014/main" xmlns="" id="{15AE8B53-1976-4CC1-8501-44A62C40EBA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276578" y="4508639"/>
              <a:ext cx="3600450" cy="771525"/>
            </a:xfrm>
            <a:prstGeom prst="rect">
              <a:avLst/>
            </a:prstGeom>
          </p:spPr>
        </p:pic>
        <p:grpSp>
          <p:nvGrpSpPr>
            <p:cNvPr id="20" name="Graphic 166">
              <a:extLst>
                <a:ext uri="{FF2B5EF4-FFF2-40B4-BE49-F238E27FC236}">
                  <a16:creationId xmlns:a16="http://schemas.microsoft.com/office/drawing/2014/main" xmlns="" id="{8D1099EE-B7D4-471F-BF10-B35A2B31867D}"/>
                </a:ext>
              </a:extLst>
            </p:cNvPr>
            <p:cNvGrpSpPr/>
            <p:nvPr/>
          </p:nvGrpSpPr>
          <p:grpSpPr>
            <a:xfrm rot="10800000">
              <a:off x="2854450" y="3801472"/>
              <a:ext cx="3581400" cy="752475"/>
              <a:chOff x="4305300" y="3052762"/>
              <a:chExt cx="3581400" cy="752475"/>
            </a:xfrm>
            <a:grpFill/>
          </p:grpSpPr>
          <p:sp>
            <p:nvSpPr>
              <p:cNvPr id="198" name="Freeform: Shape 197">
                <a:extLst>
                  <a:ext uri="{FF2B5EF4-FFF2-40B4-BE49-F238E27FC236}">
                    <a16:creationId xmlns:a16="http://schemas.microsoft.com/office/drawing/2014/main" xmlns="" id="{3CDC641A-4F40-4017-BD1B-202F15753539}"/>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9" name="Freeform: Shape 198">
                <a:extLst>
                  <a:ext uri="{FF2B5EF4-FFF2-40B4-BE49-F238E27FC236}">
                    <a16:creationId xmlns:a16="http://schemas.microsoft.com/office/drawing/2014/main" xmlns="" id="{0ED0D901-344C-4A93-B612-ACF6ABD620BF}"/>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0" name="Freeform: Shape 199">
                <a:extLst>
                  <a:ext uri="{FF2B5EF4-FFF2-40B4-BE49-F238E27FC236}">
                    <a16:creationId xmlns:a16="http://schemas.microsoft.com/office/drawing/2014/main" xmlns="" id="{D76E62BE-68EA-401C-92CA-3588760BF1B5}"/>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1" name="Freeform: Shape 200">
                <a:extLst>
                  <a:ext uri="{FF2B5EF4-FFF2-40B4-BE49-F238E27FC236}">
                    <a16:creationId xmlns:a16="http://schemas.microsoft.com/office/drawing/2014/main" xmlns="" id="{4A2DB005-CDA6-49F9-A1A0-159D3B4FF439}"/>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2" name="Freeform: Shape 201">
                <a:extLst>
                  <a:ext uri="{FF2B5EF4-FFF2-40B4-BE49-F238E27FC236}">
                    <a16:creationId xmlns:a16="http://schemas.microsoft.com/office/drawing/2014/main" xmlns="" id="{BE6DB662-7BE4-408B-8D05-2F00EA92E9AA}"/>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3" name="Freeform: Shape 202">
                <a:extLst>
                  <a:ext uri="{FF2B5EF4-FFF2-40B4-BE49-F238E27FC236}">
                    <a16:creationId xmlns:a16="http://schemas.microsoft.com/office/drawing/2014/main" xmlns="" id="{ABF88796-79B6-4671-B97D-210D5B3B95E1}"/>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4" name="Freeform: Shape 203">
                <a:extLst>
                  <a:ext uri="{FF2B5EF4-FFF2-40B4-BE49-F238E27FC236}">
                    <a16:creationId xmlns:a16="http://schemas.microsoft.com/office/drawing/2014/main" xmlns="" id="{AC6B51A1-D75D-461D-ACE9-383CE899A2C4}"/>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5" name="Freeform: Shape 204">
                <a:extLst>
                  <a:ext uri="{FF2B5EF4-FFF2-40B4-BE49-F238E27FC236}">
                    <a16:creationId xmlns:a16="http://schemas.microsoft.com/office/drawing/2014/main" xmlns="" id="{3B86DBE1-D05E-4718-AD02-9F8C213E57A3}"/>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6" name="Freeform: Shape 205">
                <a:extLst>
                  <a:ext uri="{FF2B5EF4-FFF2-40B4-BE49-F238E27FC236}">
                    <a16:creationId xmlns:a16="http://schemas.microsoft.com/office/drawing/2014/main" xmlns="" id="{FB5A3C0A-F51C-406C-903A-81EC28413ED3}"/>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7" name="Freeform: Shape 206">
                <a:extLst>
                  <a:ext uri="{FF2B5EF4-FFF2-40B4-BE49-F238E27FC236}">
                    <a16:creationId xmlns:a16="http://schemas.microsoft.com/office/drawing/2014/main" xmlns="" id="{CA2672FA-B090-443C-B8A7-37F5F9E30E4B}"/>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8" name="Freeform: Shape 207">
                <a:extLst>
                  <a:ext uri="{FF2B5EF4-FFF2-40B4-BE49-F238E27FC236}">
                    <a16:creationId xmlns:a16="http://schemas.microsoft.com/office/drawing/2014/main" xmlns="" id="{6532AE46-43A4-4B05-9928-DD3C0E4ED06B}"/>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9" name="Freeform: Shape 208">
                <a:extLst>
                  <a:ext uri="{FF2B5EF4-FFF2-40B4-BE49-F238E27FC236}">
                    <a16:creationId xmlns:a16="http://schemas.microsoft.com/office/drawing/2014/main" xmlns="" id="{D344CFFD-4038-43A9-A5CA-5B07A92C928F}"/>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0" name="Freeform: Shape 209">
                <a:extLst>
                  <a:ext uri="{FF2B5EF4-FFF2-40B4-BE49-F238E27FC236}">
                    <a16:creationId xmlns:a16="http://schemas.microsoft.com/office/drawing/2014/main" xmlns="" id="{624B330C-474E-4999-BA9B-8F048E81DC74}"/>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1" name="Freeform: Shape 210">
                <a:extLst>
                  <a:ext uri="{FF2B5EF4-FFF2-40B4-BE49-F238E27FC236}">
                    <a16:creationId xmlns:a16="http://schemas.microsoft.com/office/drawing/2014/main" xmlns="" id="{FA1AEEF2-F04B-45A5-9054-A46D60512E5D}"/>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2" name="Freeform: Shape 211">
                <a:extLst>
                  <a:ext uri="{FF2B5EF4-FFF2-40B4-BE49-F238E27FC236}">
                    <a16:creationId xmlns:a16="http://schemas.microsoft.com/office/drawing/2014/main" xmlns="" id="{137509FC-32AF-4044-A39F-219F1F3C00F0}"/>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3" name="Freeform: Shape 212">
                <a:extLst>
                  <a:ext uri="{FF2B5EF4-FFF2-40B4-BE49-F238E27FC236}">
                    <a16:creationId xmlns:a16="http://schemas.microsoft.com/office/drawing/2014/main" xmlns="" id="{FE839D09-DE1A-4E16-A06E-0D4B748DD1C5}"/>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4" name="Freeform: Shape 213">
                <a:extLst>
                  <a:ext uri="{FF2B5EF4-FFF2-40B4-BE49-F238E27FC236}">
                    <a16:creationId xmlns:a16="http://schemas.microsoft.com/office/drawing/2014/main" xmlns="" id="{F9ABAC86-6FA1-49A0-9795-68885474762A}"/>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5" name="Freeform: Shape 214">
                <a:extLst>
                  <a:ext uri="{FF2B5EF4-FFF2-40B4-BE49-F238E27FC236}">
                    <a16:creationId xmlns:a16="http://schemas.microsoft.com/office/drawing/2014/main" xmlns="" id="{300D4050-0144-4A34-8927-846E6A2EA3F0}"/>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6" name="Freeform: Shape 215">
                <a:extLst>
                  <a:ext uri="{FF2B5EF4-FFF2-40B4-BE49-F238E27FC236}">
                    <a16:creationId xmlns:a16="http://schemas.microsoft.com/office/drawing/2014/main" xmlns="" id="{EBC56B67-1AC9-4E2C-997D-0A7334E794D3}"/>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7" name="Freeform: Shape 216">
                <a:extLst>
                  <a:ext uri="{FF2B5EF4-FFF2-40B4-BE49-F238E27FC236}">
                    <a16:creationId xmlns:a16="http://schemas.microsoft.com/office/drawing/2014/main" xmlns="" id="{297E33E8-0E89-4392-B96A-C698A4C4F6F8}"/>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21" name="Graphic 166">
              <a:extLst>
                <a:ext uri="{FF2B5EF4-FFF2-40B4-BE49-F238E27FC236}">
                  <a16:creationId xmlns:a16="http://schemas.microsoft.com/office/drawing/2014/main" xmlns="" id="{F9141121-0887-4503-8F6F-E910C6356BEF}"/>
                </a:ext>
              </a:extLst>
            </p:cNvPr>
            <p:cNvGrpSpPr/>
            <p:nvPr/>
          </p:nvGrpSpPr>
          <p:grpSpPr>
            <a:xfrm>
              <a:off x="3823543" y="2188695"/>
              <a:ext cx="2667773" cy="560516"/>
              <a:chOff x="4305300" y="3052762"/>
              <a:chExt cx="3581400" cy="752475"/>
            </a:xfrm>
            <a:grpFill/>
          </p:grpSpPr>
          <p:sp>
            <p:nvSpPr>
              <p:cNvPr id="178" name="Freeform: Shape 177">
                <a:extLst>
                  <a:ext uri="{FF2B5EF4-FFF2-40B4-BE49-F238E27FC236}">
                    <a16:creationId xmlns:a16="http://schemas.microsoft.com/office/drawing/2014/main" xmlns="" id="{BFE743C3-C9CB-4F8D-B83C-FFD63D87EA77}"/>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9" name="Freeform: Shape 178">
                <a:extLst>
                  <a:ext uri="{FF2B5EF4-FFF2-40B4-BE49-F238E27FC236}">
                    <a16:creationId xmlns:a16="http://schemas.microsoft.com/office/drawing/2014/main" xmlns="" id="{3A02079A-A908-4D69-9E5C-27041294C01D}"/>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0" name="Freeform: Shape 179">
                <a:extLst>
                  <a:ext uri="{FF2B5EF4-FFF2-40B4-BE49-F238E27FC236}">
                    <a16:creationId xmlns:a16="http://schemas.microsoft.com/office/drawing/2014/main" xmlns="" id="{82CA9E4E-E851-4F0C-8944-4E54BF49EF16}"/>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1" name="Freeform: Shape 180">
                <a:extLst>
                  <a:ext uri="{FF2B5EF4-FFF2-40B4-BE49-F238E27FC236}">
                    <a16:creationId xmlns:a16="http://schemas.microsoft.com/office/drawing/2014/main" xmlns="" id="{C01AC133-BFF8-4799-8BC0-258CEF5959E7}"/>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2" name="Freeform: Shape 181">
                <a:extLst>
                  <a:ext uri="{FF2B5EF4-FFF2-40B4-BE49-F238E27FC236}">
                    <a16:creationId xmlns:a16="http://schemas.microsoft.com/office/drawing/2014/main" xmlns="" id="{E0A308CB-E865-4BE4-835E-67F5AFD8E08C}"/>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3" name="Freeform: Shape 182">
                <a:extLst>
                  <a:ext uri="{FF2B5EF4-FFF2-40B4-BE49-F238E27FC236}">
                    <a16:creationId xmlns:a16="http://schemas.microsoft.com/office/drawing/2014/main" xmlns="" id="{BBFE1FF2-4B02-470F-9692-611D559364FA}"/>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4" name="Freeform: Shape 183">
                <a:extLst>
                  <a:ext uri="{FF2B5EF4-FFF2-40B4-BE49-F238E27FC236}">
                    <a16:creationId xmlns:a16="http://schemas.microsoft.com/office/drawing/2014/main" xmlns="" id="{90A4245A-9E01-4413-A377-4DE08CE19346}"/>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5" name="Freeform: Shape 184">
                <a:extLst>
                  <a:ext uri="{FF2B5EF4-FFF2-40B4-BE49-F238E27FC236}">
                    <a16:creationId xmlns:a16="http://schemas.microsoft.com/office/drawing/2014/main" xmlns="" id="{8BDBAE93-F6C7-4BBA-8648-68BE38BB7E84}"/>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6" name="Freeform: Shape 185">
                <a:extLst>
                  <a:ext uri="{FF2B5EF4-FFF2-40B4-BE49-F238E27FC236}">
                    <a16:creationId xmlns:a16="http://schemas.microsoft.com/office/drawing/2014/main" xmlns="" id="{03CCA2E8-9C2A-4C3B-B0A4-ACBB56BEB9C1}"/>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7" name="Freeform: Shape 186">
                <a:extLst>
                  <a:ext uri="{FF2B5EF4-FFF2-40B4-BE49-F238E27FC236}">
                    <a16:creationId xmlns:a16="http://schemas.microsoft.com/office/drawing/2014/main" xmlns="" id="{039D8114-8423-4F98-9353-D80A9E17B560}"/>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8" name="Freeform: Shape 187">
                <a:extLst>
                  <a:ext uri="{FF2B5EF4-FFF2-40B4-BE49-F238E27FC236}">
                    <a16:creationId xmlns:a16="http://schemas.microsoft.com/office/drawing/2014/main" xmlns="" id="{D8B688EA-5247-47BB-B46C-05D54295EE5D}"/>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9" name="Freeform: Shape 188">
                <a:extLst>
                  <a:ext uri="{FF2B5EF4-FFF2-40B4-BE49-F238E27FC236}">
                    <a16:creationId xmlns:a16="http://schemas.microsoft.com/office/drawing/2014/main" xmlns="" id="{5985AD2D-D780-4BA6-8F3B-D6125630D344}"/>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0" name="Freeform: Shape 189">
                <a:extLst>
                  <a:ext uri="{FF2B5EF4-FFF2-40B4-BE49-F238E27FC236}">
                    <a16:creationId xmlns:a16="http://schemas.microsoft.com/office/drawing/2014/main" xmlns="" id="{FE5199ED-47F4-4AA8-A405-9F43533E65E2}"/>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1" name="Freeform: Shape 190">
                <a:extLst>
                  <a:ext uri="{FF2B5EF4-FFF2-40B4-BE49-F238E27FC236}">
                    <a16:creationId xmlns:a16="http://schemas.microsoft.com/office/drawing/2014/main" xmlns="" id="{5B32631E-A1E2-433A-8EF4-2568546E8699}"/>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2" name="Freeform: Shape 191">
                <a:extLst>
                  <a:ext uri="{FF2B5EF4-FFF2-40B4-BE49-F238E27FC236}">
                    <a16:creationId xmlns:a16="http://schemas.microsoft.com/office/drawing/2014/main" xmlns="" id="{C5E6474F-FE3E-4FE3-8ED7-9AC852164B55}"/>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3" name="Freeform: Shape 192">
                <a:extLst>
                  <a:ext uri="{FF2B5EF4-FFF2-40B4-BE49-F238E27FC236}">
                    <a16:creationId xmlns:a16="http://schemas.microsoft.com/office/drawing/2014/main" xmlns="" id="{25A8DCEA-F6D5-4023-A567-5E049C3A12E4}"/>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4" name="Freeform: Shape 193">
                <a:extLst>
                  <a:ext uri="{FF2B5EF4-FFF2-40B4-BE49-F238E27FC236}">
                    <a16:creationId xmlns:a16="http://schemas.microsoft.com/office/drawing/2014/main" xmlns="" id="{AF05903D-B940-468C-B78D-F95F0FC28FC1}"/>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5" name="Freeform: Shape 194">
                <a:extLst>
                  <a:ext uri="{FF2B5EF4-FFF2-40B4-BE49-F238E27FC236}">
                    <a16:creationId xmlns:a16="http://schemas.microsoft.com/office/drawing/2014/main" xmlns="" id="{BC974302-55EB-4179-A85C-4253093217AF}"/>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6" name="Freeform: Shape 195">
                <a:extLst>
                  <a:ext uri="{FF2B5EF4-FFF2-40B4-BE49-F238E27FC236}">
                    <a16:creationId xmlns:a16="http://schemas.microsoft.com/office/drawing/2014/main" xmlns="" id="{9196BBF4-D47A-46DA-A8BE-90951167D054}"/>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7" name="Freeform: Shape 196">
                <a:extLst>
                  <a:ext uri="{FF2B5EF4-FFF2-40B4-BE49-F238E27FC236}">
                    <a16:creationId xmlns:a16="http://schemas.microsoft.com/office/drawing/2014/main" xmlns="" id="{E23214B6-1C4F-4C8B-B030-25C78163DF8C}"/>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22" name="Graphic 234">
              <a:extLst>
                <a:ext uri="{FF2B5EF4-FFF2-40B4-BE49-F238E27FC236}">
                  <a16:creationId xmlns:a16="http://schemas.microsoft.com/office/drawing/2014/main" xmlns="" id="{0E8BC87D-2319-4EA6-B5B3-DDC5ED3EF8F9}"/>
                </a:ext>
              </a:extLst>
            </p:cNvPr>
            <p:cNvGrpSpPr/>
            <p:nvPr/>
          </p:nvGrpSpPr>
          <p:grpSpPr>
            <a:xfrm>
              <a:off x="3273841" y="2338140"/>
              <a:ext cx="3495664" cy="1188682"/>
              <a:chOff x="7540326" y="1358451"/>
              <a:chExt cx="4257675" cy="1447800"/>
            </a:xfrm>
            <a:grpFill/>
          </p:grpSpPr>
          <p:sp>
            <p:nvSpPr>
              <p:cNvPr id="172" name="Freeform: Shape 171">
                <a:extLst>
                  <a:ext uri="{FF2B5EF4-FFF2-40B4-BE49-F238E27FC236}">
                    <a16:creationId xmlns:a16="http://schemas.microsoft.com/office/drawing/2014/main" xmlns="" id="{452A628C-535B-4754-8D97-5EF9FC4A41D3}"/>
                  </a:ext>
                </a:extLst>
              </p:cNvPr>
              <p:cNvSpPr/>
              <p:nvPr/>
            </p:nvSpPr>
            <p:spPr>
              <a:xfrm>
                <a:off x="8179930" y="1579907"/>
                <a:ext cx="3581400" cy="762000"/>
              </a:xfrm>
              <a:custGeom>
                <a:avLst/>
                <a:gdLst>
                  <a:gd name="connsiteX0" fmla="*/ 37624 w 3581400"/>
                  <a:gd name="connsiteY0" fmla="*/ 761524 h 762000"/>
                  <a:gd name="connsiteX1" fmla="*/ 7144 w 3581400"/>
                  <a:gd name="connsiteY1" fmla="*/ 731044 h 762000"/>
                  <a:gd name="connsiteX2" fmla="*/ 37624 w 3581400"/>
                  <a:gd name="connsiteY2" fmla="*/ 700564 h 762000"/>
                  <a:gd name="connsiteX3" fmla="*/ 64294 w 3581400"/>
                  <a:gd name="connsiteY3" fmla="*/ 715804 h 762000"/>
                  <a:gd name="connsiteX4" fmla="*/ 1177766 w 3581400"/>
                  <a:gd name="connsiteY4" fmla="*/ 715804 h 762000"/>
                  <a:gd name="connsiteX5" fmla="*/ 1060609 w 3581400"/>
                  <a:gd name="connsiteY5" fmla="*/ 597694 h 762000"/>
                  <a:gd name="connsiteX6" fmla="*/ 376714 w 3581400"/>
                  <a:gd name="connsiteY6" fmla="*/ 597694 h 762000"/>
                  <a:gd name="connsiteX7" fmla="*/ 350044 w 3581400"/>
                  <a:gd name="connsiteY7" fmla="*/ 612934 h 762000"/>
                  <a:gd name="connsiteX8" fmla="*/ 319564 w 3581400"/>
                  <a:gd name="connsiteY8" fmla="*/ 582454 h 762000"/>
                  <a:gd name="connsiteX9" fmla="*/ 350044 w 3581400"/>
                  <a:gd name="connsiteY9" fmla="*/ 551974 h 762000"/>
                  <a:gd name="connsiteX10" fmla="*/ 376714 w 3581400"/>
                  <a:gd name="connsiteY10" fmla="*/ 567214 h 762000"/>
                  <a:gd name="connsiteX11" fmla="*/ 804386 w 3581400"/>
                  <a:gd name="connsiteY11" fmla="*/ 567214 h 762000"/>
                  <a:gd name="connsiteX12" fmla="*/ 755809 w 3581400"/>
                  <a:gd name="connsiteY12" fmla="*/ 518636 h 762000"/>
                  <a:gd name="connsiteX13" fmla="*/ 469106 w 3581400"/>
                  <a:gd name="connsiteY13" fmla="*/ 518636 h 762000"/>
                  <a:gd name="connsiteX14" fmla="*/ 442436 w 3581400"/>
                  <a:gd name="connsiteY14" fmla="*/ 533876 h 762000"/>
                  <a:gd name="connsiteX15" fmla="*/ 411956 w 3581400"/>
                  <a:gd name="connsiteY15" fmla="*/ 503396 h 762000"/>
                  <a:gd name="connsiteX16" fmla="*/ 442436 w 3581400"/>
                  <a:gd name="connsiteY16" fmla="*/ 472916 h 762000"/>
                  <a:gd name="connsiteX17" fmla="*/ 469106 w 3581400"/>
                  <a:gd name="connsiteY17" fmla="*/ 488156 h 762000"/>
                  <a:gd name="connsiteX18" fmla="*/ 768191 w 3581400"/>
                  <a:gd name="connsiteY18" fmla="*/ 488156 h 762000"/>
                  <a:gd name="connsiteX19" fmla="*/ 846296 w 3581400"/>
                  <a:gd name="connsiteY19" fmla="*/ 566261 h 762000"/>
                  <a:gd name="connsiteX20" fmla="*/ 1072039 w 3581400"/>
                  <a:gd name="connsiteY20" fmla="*/ 566261 h 762000"/>
                  <a:gd name="connsiteX21" fmla="*/ 1219676 w 3581400"/>
                  <a:gd name="connsiteY21" fmla="*/ 713899 h 762000"/>
                  <a:gd name="connsiteX22" fmla="*/ 1376839 w 3581400"/>
                  <a:gd name="connsiteY22" fmla="*/ 713899 h 762000"/>
                  <a:gd name="connsiteX23" fmla="*/ 1540669 w 3581400"/>
                  <a:gd name="connsiteY23" fmla="*/ 550069 h 762000"/>
                  <a:gd name="connsiteX24" fmla="*/ 2015014 w 3581400"/>
                  <a:gd name="connsiteY24" fmla="*/ 550069 h 762000"/>
                  <a:gd name="connsiteX25" fmla="*/ 2253139 w 3581400"/>
                  <a:gd name="connsiteY25" fmla="*/ 311944 h 762000"/>
                  <a:gd name="connsiteX26" fmla="*/ 2012156 w 3581400"/>
                  <a:gd name="connsiteY26" fmla="*/ 311944 h 762000"/>
                  <a:gd name="connsiteX27" fmla="*/ 1900714 w 3581400"/>
                  <a:gd name="connsiteY27" fmla="*/ 426244 h 762000"/>
                  <a:gd name="connsiteX28" fmla="*/ 1742599 w 3581400"/>
                  <a:gd name="connsiteY28" fmla="*/ 426244 h 762000"/>
                  <a:gd name="connsiteX29" fmla="*/ 1715929 w 3581400"/>
                  <a:gd name="connsiteY29" fmla="*/ 441484 h 762000"/>
                  <a:gd name="connsiteX30" fmla="*/ 1685449 w 3581400"/>
                  <a:gd name="connsiteY30" fmla="*/ 411004 h 762000"/>
                  <a:gd name="connsiteX31" fmla="*/ 1715929 w 3581400"/>
                  <a:gd name="connsiteY31" fmla="*/ 380524 h 762000"/>
                  <a:gd name="connsiteX32" fmla="*/ 1742599 w 3581400"/>
                  <a:gd name="connsiteY32" fmla="*/ 395764 h 762000"/>
                  <a:gd name="connsiteX33" fmla="*/ 1888331 w 3581400"/>
                  <a:gd name="connsiteY33" fmla="*/ 395764 h 762000"/>
                  <a:gd name="connsiteX34" fmla="*/ 1970246 w 3581400"/>
                  <a:gd name="connsiteY34" fmla="*/ 313849 h 762000"/>
                  <a:gd name="connsiteX35" fmla="*/ 1623536 w 3581400"/>
                  <a:gd name="connsiteY35" fmla="*/ 313849 h 762000"/>
                  <a:gd name="connsiteX36" fmla="*/ 1400651 w 3581400"/>
                  <a:gd name="connsiteY36" fmla="*/ 536734 h 762000"/>
                  <a:gd name="connsiteX37" fmla="*/ 1393031 w 3581400"/>
                  <a:gd name="connsiteY37" fmla="*/ 566261 h 762000"/>
                  <a:gd name="connsiteX38" fmla="*/ 1371124 w 3581400"/>
                  <a:gd name="connsiteY38" fmla="*/ 574834 h 762000"/>
                  <a:gd name="connsiteX39" fmla="*/ 1349216 w 3581400"/>
                  <a:gd name="connsiteY39" fmla="*/ 566261 h 762000"/>
                  <a:gd name="connsiteX40" fmla="*/ 1340644 w 3581400"/>
                  <a:gd name="connsiteY40" fmla="*/ 544354 h 762000"/>
                  <a:gd name="connsiteX41" fmla="*/ 1349216 w 3581400"/>
                  <a:gd name="connsiteY41" fmla="*/ 522446 h 762000"/>
                  <a:gd name="connsiteX42" fmla="*/ 1371124 w 3581400"/>
                  <a:gd name="connsiteY42" fmla="*/ 513874 h 762000"/>
                  <a:gd name="connsiteX43" fmla="*/ 1379696 w 3581400"/>
                  <a:gd name="connsiteY43" fmla="*/ 514826 h 762000"/>
                  <a:gd name="connsiteX44" fmla="*/ 1439704 w 3581400"/>
                  <a:gd name="connsiteY44" fmla="*/ 454819 h 762000"/>
                  <a:gd name="connsiteX45" fmla="*/ 1025366 w 3581400"/>
                  <a:gd name="connsiteY45" fmla="*/ 454819 h 762000"/>
                  <a:gd name="connsiteX46" fmla="*/ 988219 w 3581400"/>
                  <a:gd name="connsiteY46" fmla="*/ 417671 h 762000"/>
                  <a:gd name="connsiteX47" fmla="*/ 979646 w 3581400"/>
                  <a:gd name="connsiteY47" fmla="*/ 418624 h 762000"/>
                  <a:gd name="connsiteX48" fmla="*/ 957739 w 3581400"/>
                  <a:gd name="connsiteY48" fmla="*/ 410051 h 762000"/>
                  <a:gd name="connsiteX49" fmla="*/ 949166 w 3581400"/>
                  <a:gd name="connsiteY49" fmla="*/ 388144 h 762000"/>
                  <a:gd name="connsiteX50" fmla="*/ 957739 w 3581400"/>
                  <a:gd name="connsiteY50" fmla="*/ 366236 h 762000"/>
                  <a:gd name="connsiteX51" fmla="*/ 979646 w 3581400"/>
                  <a:gd name="connsiteY51" fmla="*/ 357664 h 762000"/>
                  <a:gd name="connsiteX52" fmla="*/ 1001554 w 3581400"/>
                  <a:gd name="connsiteY52" fmla="*/ 366236 h 762000"/>
                  <a:gd name="connsiteX53" fmla="*/ 1009174 w 3581400"/>
                  <a:gd name="connsiteY53" fmla="*/ 395764 h 762000"/>
                  <a:gd name="connsiteX54" fmla="*/ 1037749 w 3581400"/>
                  <a:gd name="connsiteY54" fmla="*/ 424339 h 762000"/>
                  <a:gd name="connsiteX55" fmla="*/ 1470184 w 3581400"/>
                  <a:gd name="connsiteY55" fmla="*/ 424339 h 762000"/>
                  <a:gd name="connsiteX56" fmla="*/ 1611154 w 3581400"/>
                  <a:gd name="connsiteY56" fmla="*/ 283369 h 762000"/>
                  <a:gd name="connsiteX57" fmla="*/ 2285524 w 3581400"/>
                  <a:gd name="connsiteY57" fmla="*/ 283369 h 762000"/>
                  <a:gd name="connsiteX58" fmla="*/ 2289334 w 3581400"/>
                  <a:gd name="connsiteY58" fmla="*/ 279559 h 762000"/>
                  <a:gd name="connsiteX59" fmla="*/ 2294096 w 3581400"/>
                  <a:gd name="connsiteY59" fmla="*/ 283369 h 762000"/>
                  <a:gd name="connsiteX60" fmla="*/ 2574131 w 3581400"/>
                  <a:gd name="connsiteY60" fmla="*/ 283369 h 762000"/>
                  <a:gd name="connsiteX61" fmla="*/ 2774156 w 3581400"/>
                  <a:gd name="connsiteY61" fmla="*/ 83344 h 762000"/>
                  <a:gd name="connsiteX62" fmla="*/ 2961799 w 3581400"/>
                  <a:gd name="connsiteY62" fmla="*/ 83344 h 762000"/>
                  <a:gd name="connsiteX63" fmla="*/ 3022759 w 3581400"/>
                  <a:gd name="connsiteY63" fmla="*/ 22384 h 762000"/>
                  <a:gd name="connsiteX64" fmla="*/ 3525679 w 3581400"/>
                  <a:gd name="connsiteY64" fmla="*/ 22384 h 762000"/>
                  <a:gd name="connsiteX65" fmla="*/ 3552349 w 3581400"/>
                  <a:gd name="connsiteY65" fmla="*/ 7144 h 762000"/>
                  <a:gd name="connsiteX66" fmla="*/ 3582829 w 3581400"/>
                  <a:gd name="connsiteY66" fmla="*/ 37624 h 762000"/>
                  <a:gd name="connsiteX67" fmla="*/ 3552349 w 3581400"/>
                  <a:gd name="connsiteY67" fmla="*/ 68104 h 762000"/>
                  <a:gd name="connsiteX68" fmla="*/ 3525679 w 3581400"/>
                  <a:gd name="connsiteY68" fmla="*/ 52864 h 762000"/>
                  <a:gd name="connsiteX69" fmla="*/ 3036094 w 3581400"/>
                  <a:gd name="connsiteY69" fmla="*/ 52864 h 762000"/>
                  <a:gd name="connsiteX70" fmla="*/ 2975134 w 3581400"/>
                  <a:gd name="connsiteY70" fmla="*/ 113824 h 762000"/>
                  <a:gd name="connsiteX71" fmla="*/ 2787491 w 3581400"/>
                  <a:gd name="connsiteY71" fmla="*/ 113824 h 762000"/>
                  <a:gd name="connsiteX72" fmla="*/ 2588419 w 3581400"/>
                  <a:gd name="connsiteY72" fmla="*/ 312896 h 762000"/>
                  <a:gd name="connsiteX73" fmla="*/ 2299811 w 3581400"/>
                  <a:gd name="connsiteY73" fmla="*/ 312896 h 762000"/>
                  <a:gd name="connsiteX74" fmla="*/ 2206466 w 3581400"/>
                  <a:gd name="connsiteY74" fmla="*/ 406241 h 762000"/>
                  <a:gd name="connsiteX75" fmla="*/ 2329339 w 3581400"/>
                  <a:gd name="connsiteY75" fmla="*/ 406241 h 762000"/>
                  <a:gd name="connsiteX76" fmla="*/ 2387441 w 3581400"/>
                  <a:gd name="connsiteY76" fmla="*/ 464344 h 762000"/>
                  <a:gd name="connsiteX77" fmla="*/ 2396014 w 3581400"/>
                  <a:gd name="connsiteY77" fmla="*/ 463391 h 762000"/>
                  <a:gd name="connsiteX78" fmla="*/ 2417921 w 3581400"/>
                  <a:gd name="connsiteY78" fmla="*/ 471964 h 762000"/>
                  <a:gd name="connsiteX79" fmla="*/ 2426494 w 3581400"/>
                  <a:gd name="connsiteY79" fmla="*/ 493871 h 762000"/>
                  <a:gd name="connsiteX80" fmla="*/ 2417921 w 3581400"/>
                  <a:gd name="connsiteY80" fmla="*/ 515779 h 762000"/>
                  <a:gd name="connsiteX81" fmla="*/ 2396014 w 3581400"/>
                  <a:gd name="connsiteY81" fmla="*/ 524351 h 762000"/>
                  <a:gd name="connsiteX82" fmla="*/ 2374106 w 3581400"/>
                  <a:gd name="connsiteY82" fmla="*/ 515779 h 762000"/>
                  <a:gd name="connsiteX83" fmla="*/ 2366486 w 3581400"/>
                  <a:gd name="connsiteY83" fmla="*/ 486251 h 762000"/>
                  <a:gd name="connsiteX84" fmla="*/ 2317909 w 3581400"/>
                  <a:gd name="connsiteY84" fmla="*/ 437674 h 762000"/>
                  <a:gd name="connsiteX85" fmla="*/ 2176939 w 3581400"/>
                  <a:gd name="connsiteY85" fmla="*/ 437674 h 762000"/>
                  <a:gd name="connsiteX86" fmla="*/ 2032159 w 3581400"/>
                  <a:gd name="connsiteY86" fmla="*/ 582454 h 762000"/>
                  <a:gd name="connsiteX87" fmla="*/ 1557814 w 3581400"/>
                  <a:gd name="connsiteY87" fmla="*/ 582454 h 762000"/>
                  <a:gd name="connsiteX88" fmla="*/ 1393984 w 3581400"/>
                  <a:gd name="connsiteY88" fmla="*/ 746284 h 762000"/>
                  <a:gd name="connsiteX89" fmla="*/ 64294 w 3581400"/>
                  <a:gd name="connsiteY89" fmla="*/ 746284 h 762000"/>
                  <a:gd name="connsiteX90" fmla="*/ 37624 w 3581400"/>
                  <a:gd name="connsiteY90" fmla="*/ 76152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581400" h="762000">
                    <a:moveTo>
                      <a:pt x="37624" y="761524"/>
                    </a:moveTo>
                    <a:cubicBezTo>
                      <a:pt x="20479" y="761524"/>
                      <a:pt x="7144" y="748189"/>
                      <a:pt x="7144" y="731044"/>
                    </a:cubicBezTo>
                    <a:cubicBezTo>
                      <a:pt x="7144" y="713899"/>
                      <a:pt x="20479" y="700564"/>
                      <a:pt x="37624" y="700564"/>
                    </a:cubicBezTo>
                    <a:cubicBezTo>
                      <a:pt x="49054" y="700564"/>
                      <a:pt x="58579" y="706279"/>
                      <a:pt x="64294" y="715804"/>
                    </a:cubicBezTo>
                    <a:lnTo>
                      <a:pt x="1177766" y="715804"/>
                    </a:lnTo>
                    <a:lnTo>
                      <a:pt x="1060609" y="597694"/>
                    </a:lnTo>
                    <a:lnTo>
                      <a:pt x="376714" y="597694"/>
                    </a:lnTo>
                    <a:cubicBezTo>
                      <a:pt x="370999" y="607219"/>
                      <a:pt x="361474" y="612934"/>
                      <a:pt x="350044" y="612934"/>
                    </a:cubicBezTo>
                    <a:cubicBezTo>
                      <a:pt x="332899" y="612934"/>
                      <a:pt x="319564" y="599599"/>
                      <a:pt x="319564" y="582454"/>
                    </a:cubicBezTo>
                    <a:cubicBezTo>
                      <a:pt x="319564" y="565309"/>
                      <a:pt x="332899" y="551974"/>
                      <a:pt x="350044" y="551974"/>
                    </a:cubicBezTo>
                    <a:cubicBezTo>
                      <a:pt x="361474" y="551974"/>
                      <a:pt x="370999" y="557689"/>
                      <a:pt x="376714" y="567214"/>
                    </a:cubicBezTo>
                    <a:lnTo>
                      <a:pt x="804386" y="567214"/>
                    </a:lnTo>
                    <a:lnTo>
                      <a:pt x="755809" y="518636"/>
                    </a:lnTo>
                    <a:lnTo>
                      <a:pt x="469106" y="518636"/>
                    </a:lnTo>
                    <a:cubicBezTo>
                      <a:pt x="463391" y="528161"/>
                      <a:pt x="453866" y="533876"/>
                      <a:pt x="442436" y="533876"/>
                    </a:cubicBezTo>
                    <a:cubicBezTo>
                      <a:pt x="425291" y="533876"/>
                      <a:pt x="411956" y="520541"/>
                      <a:pt x="411956" y="503396"/>
                    </a:cubicBezTo>
                    <a:cubicBezTo>
                      <a:pt x="411956" y="486251"/>
                      <a:pt x="425291" y="472916"/>
                      <a:pt x="442436" y="472916"/>
                    </a:cubicBezTo>
                    <a:cubicBezTo>
                      <a:pt x="453866" y="472916"/>
                      <a:pt x="463391" y="478631"/>
                      <a:pt x="469106" y="488156"/>
                    </a:cubicBezTo>
                    <a:lnTo>
                      <a:pt x="768191" y="488156"/>
                    </a:lnTo>
                    <a:lnTo>
                      <a:pt x="846296" y="566261"/>
                    </a:lnTo>
                    <a:lnTo>
                      <a:pt x="1072039" y="566261"/>
                    </a:lnTo>
                    <a:lnTo>
                      <a:pt x="1219676" y="713899"/>
                    </a:lnTo>
                    <a:lnTo>
                      <a:pt x="1376839" y="713899"/>
                    </a:lnTo>
                    <a:lnTo>
                      <a:pt x="1540669" y="550069"/>
                    </a:lnTo>
                    <a:lnTo>
                      <a:pt x="2015014" y="550069"/>
                    </a:lnTo>
                    <a:lnTo>
                      <a:pt x="2253139" y="311944"/>
                    </a:lnTo>
                    <a:lnTo>
                      <a:pt x="2012156" y="311944"/>
                    </a:lnTo>
                    <a:lnTo>
                      <a:pt x="1900714" y="426244"/>
                    </a:lnTo>
                    <a:lnTo>
                      <a:pt x="1742599" y="426244"/>
                    </a:lnTo>
                    <a:cubicBezTo>
                      <a:pt x="1736884" y="435769"/>
                      <a:pt x="1727359" y="441484"/>
                      <a:pt x="1715929" y="441484"/>
                    </a:cubicBezTo>
                    <a:cubicBezTo>
                      <a:pt x="1698784" y="441484"/>
                      <a:pt x="1685449" y="428149"/>
                      <a:pt x="1685449" y="411004"/>
                    </a:cubicBezTo>
                    <a:cubicBezTo>
                      <a:pt x="1685449" y="393859"/>
                      <a:pt x="1698784" y="380524"/>
                      <a:pt x="1715929" y="380524"/>
                    </a:cubicBezTo>
                    <a:cubicBezTo>
                      <a:pt x="1727359" y="380524"/>
                      <a:pt x="1736884" y="386239"/>
                      <a:pt x="1742599" y="395764"/>
                    </a:cubicBezTo>
                    <a:lnTo>
                      <a:pt x="1888331" y="395764"/>
                    </a:lnTo>
                    <a:lnTo>
                      <a:pt x="1970246" y="313849"/>
                    </a:lnTo>
                    <a:lnTo>
                      <a:pt x="1623536" y="313849"/>
                    </a:lnTo>
                    <a:lnTo>
                      <a:pt x="1400651" y="536734"/>
                    </a:lnTo>
                    <a:cubicBezTo>
                      <a:pt x="1403509" y="547211"/>
                      <a:pt x="1400651" y="558641"/>
                      <a:pt x="1393031" y="566261"/>
                    </a:cubicBezTo>
                    <a:cubicBezTo>
                      <a:pt x="1387316" y="571976"/>
                      <a:pt x="1379696" y="574834"/>
                      <a:pt x="1371124" y="574834"/>
                    </a:cubicBezTo>
                    <a:cubicBezTo>
                      <a:pt x="1362551" y="574834"/>
                      <a:pt x="1354931" y="571976"/>
                      <a:pt x="1349216" y="566261"/>
                    </a:cubicBezTo>
                    <a:cubicBezTo>
                      <a:pt x="1343501" y="560546"/>
                      <a:pt x="1340644" y="552926"/>
                      <a:pt x="1340644" y="544354"/>
                    </a:cubicBezTo>
                    <a:cubicBezTo>
                      <a:pt x="1340644" y="535781"/>
                      <a:pt x="1343501" y="528161"/>
                      <a:pt x="1349216" y="522446"/>
                    </a:cubicBezTo>
                    <a:cubicBezTo>
                      <a:pt x="1354931" y="516731"/>
                      <a:pt x="1362551" y="513874"/>
                      <a:pt x="1371124" y="513874"/>
                    </a:cubicBezTo>
                    <a:cubicBezTo>
                      <a:pt x="1373981" y="513874"/>
                      <a:pt x="1376839" y="513874"/>
                      <a:pt x="1379696" y="514826"/>
                    </a:cubicBezTo>
                    <a:lnTo>
                      <a:pt x="1439704" y="454819"/>
                    </a:lnTo>
                    <a:lnTo>
                      <a:pt x="1025366" y="454819"/>
                    </a:lnTo>
                    <a:lnTo>
                      <a:pt x="988219" y="417671"/>
                    </a:lnTo>
                    <a:cubicBezTo>
                      <a:pt x="985361" y="418624"/>
                      <a:pt x="982504" y="418624"/>
                      <a:pt x="979646" y="418624"/>
                    </a:cubicBezTo>
                    <a:cubicBezTo>
                      <a:pt x="971074" y="418624"/>
                      <a:pt x="963454" y="415766"/>
                      <a:pt x="957739" y="410051"/>
                    </a:cubicBezTo>
                    <a:cubicBezTo>
                      <a:pt x="952024" y="404336"/>
                      <a:pt x="949166" y="396716"/>
                      <a:pt x="949166" y="388144"/>
                    </a:cubicBezTo>
                    <a:cubicBezTo>
                      <a:pt x="949166" y="379571"/>
                      <a:pt x="952024" y="371951"/>
                      <a:pt x="957739" y="366236"/>
                    </a:cubicBezTo>
                    <a:cubicBezTo>
                      <a:pt x="963454" y="360521"/>
                      <a:pt x="971074" y="357664"/>
                      <a:pt x="979646" y="357664"/>
                    </a:cubicBezTo>
                    <a:cubicBezTo>
                      <a:pt x="988219" y="357664"/>
                      <a:pt x="995839" y="360521"/>
                      <a:pt x="1001554" y="366236"/>
                    </a:cubicBezTo>
                    <a:cubicBezTo>
                      <a:pt x="1009174" y="373856"/>
                      <a:pt x="1012031" y="385286"/>
                      <a:pt x="1009174" y="395764"/>
                    </a:cubicBezTo>
                    <a:lnTo>
                      <a:pt x="1037749" y="424339"/>
                    </a:lnTo>
                    <a:lnTo>
                      <a:pt x="1470184" y="424339"/>
                    </a:lnTo>
                    <a:lnTo>
                      <a:pt x="1611154" y="283369"/>
                    </a:lnTo>
                    <a:lnTo>
                      <a:pt x="2285524" y="283369"/>
                    </a:lnTo>
                    <a:lnTo>
                      <a:pt x="2289334" y="279559"/>
                    </a:lnTo>
                    <a:lnTo>
                      <a:pt x="2294096" y="283369"/>
                    </a:lnTo>
                    <a:lnTo>
                      <a:pt x="2574131" y="283369"/>
                    </a:lnTo>
                    <a:lnTo>
                      <a:pt x="2774156" y="83344"/>
                    </a:lnTo>
                    <a:lnTo>
                      <a:pt x="2961799" y="83344"/>
                    </a:lnTo>
                    <a:lnTo>
                      <a:pt x="3022759" y="22384"/>
                    </a:lnTo>
                    <a:lnTo>
                      <a:pt x="3525679" y="22384"/>
                    </a:lnTo>
                    <a:cubicBezTo>
                      <a:pt x="3531394" y="12859"/>
                      <a:pt x="3540919" y="7144"/>
                      <a:pt x="3552349" y="7144"/>
                    </a:cubicBezTo>
                    <a:cubicBezTo>
                      <a:pt x="3569494" y="7144"/>
                      <a:pt x="3582829" y="20479"/>
                      <a:pt x="3582829" y="37624"/>
                    </a:cubicBezTo>
                    <a:cubicBezTo>
                      <a:pt x="3582829" y="54769"/>
                      <a:pt x="3569494" y="68104"/>
                      <a:pt x="3552349" y="68104"/>
                    </a:cubicBezTo>
                    <a:cubicBezTo>
                      <a:pt x="3540919" y="68104"/>
                      <a:pt x="3531394" y="62389"/>
                      <a:pt x="3525679" y="52864"/>
                    </a:cubicBezTo>
                    <a:lnTo>
                      <a:pt x="3036094" y="52864"/>
                    </a:lnTo>
                    <a:lnTo>
                      <a:pt x="2975134" y="113824"/>
                    </a:lnTo>
                    <a:lnTo>
                      <a:pt x="2787491" y="113824"/>
                    </a:lnTo>
                    <a:lnTo>
                      <a:pt x="2588419" y="312896"/>
                    </a:lnTo>
                    <a:lnTo>
                      <a:pt x="2299811" y="312896"/>
                    </a:lnTo>
                    <a:lnTo>
                      <a:pt x="2206466" y="406241"/>
                    </a:lnTo>
                    <a:lnTo>
                      <a:pt x="2329339" y="406241"/>
                    </a:lnTo>
                    <a:lnTo>
                      <a:pt x="2387441" y="464344"/>
                    </a:lnTo>
                    <a:cubicBezTo>
                      <a:pt x="2390299" y="463391"/>
                      <a:pt x="2393156" y="463391"/>
                      <a:pt x="2396014" y="463391"/>
                    </a:cubicBezTo>
                    <a:cubicBezTo>
                      <a:pt x="2404586" y="463391"/>
                      <a:pt x="2412206" y="466249"/>
                      <a:pt x="2417921" y="471964"/>
                    </a:cubicBezTo>
                    <a:cubicBezTo>
                      <a:pt x="2423636" y="477679"/>
                      <a:pt x="2426494" y="485299"/>
                      <a:pt x="2426494" y="493871"/>
                    </a:cubicBezTo>
                    <a:cubicBezTo>
                      <a:pt x="2426494" y="502444"/>
                      <a:pt x="2423636" y="510064"/>
                      <a:pt x="2417921" y="515779"/>
                    </a:cubicBezTo>
                    <a:cubicBezTo>
                      <a:pt x="2412206" y="521494"/>
                      <a:pt x="2404586" y="524351"/>
                      <a:pt x="2396014" y="524351"/>
                    </a:cubicBezTo>
                    <a:cubicBezTo>
                      <a:pt x="2387441" y="524351"/>
                      <a:pt x="2379821" y="521494"/>
                      <a:pt x="2374106" y="515779"/>
                    </a:cubicBezTo>
                    <a:cubicBezTo>
                      <a:pt x="2366486" y="508159"/>
                      <a:pt x="2363629" y="496729"/>
                      <a:pt x="2366486" y="486251"/>
                    </a:cubicBezTo>
                    <a:lnTo>
                      <a:pt x="2317909" y="437674"/>
                    </a:lnTo>
                    <a:lnTo>
                      <a:pt x="2176939" y="437674"/>
                    </a:lnTo>
                    <a:lnTo>
                      <a:pt x="2032159" y="582454"/>
                    </a:lnTo>
                    <a:lnTo>
                      <a:pt x="1557814" y="582454"/>
                    </a:lnTo>
                    <a:lnTo>
                      <a:pt x="1393984" y="746284"/>
                    </a:lnTo>
                    <a:lnTo>
                      <a:pt x="64294" y="746284"/>
                    </a:lnTo>
                    <a:cubicBezTo>
                      <a:pt x="59531" y="754856"/>
                      <a:pt x="49054" y="761524"/>
                      <a:pt x="37624" y="76152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3" name="Freeform: Shape 172">
                <a:extLst>
                  <a:ext uri="{FF2B5EF4-FFF2-40B4-BE49-F238E27FC236}">
                    <a16:creationId xmlns:a16="http://schemas.microsoft.com/office/drawing/2014/main" xmlns="" id="{B020DC91-F1DB-4F7C-8FAD-8D2F402DB394}"/>
                  </a:ext>
                </a:extLst>
              </p:cNvPr>
              <p:cNvSpPr/>
              <p:nvPr/>
            </p:nvSpPr>
            <p:spPr>
              <a:xfrm>
                <a:off x="8190407" y="1590385"/>
                <a:ext cx="3562350" cy="742950"/>
              </a:xfrm>
              <a:custGeom>
                <a:avLst/>
                <a:gdLst>
                  <a:gd name="connsiteX0" fmla="*/ 2567464 w 3562350"/>
                  <a:gd name="connsiteY0" fmla="*/ 282416 h 742950"/>
                  <a:gd name="connsiteX1" fmla="*/ 2279809 w 3562350"/>
                  <a:gd name="connsiteY1" fmla="*/ 282416 h 742950"/>
                  <a:gd name="connsiteX2" fmla="*/ 2278856 w 3562350"/>
                  <a:gd name="connsiteY2" fmla="*/ 281464 h 742950"/>
                  <a:gd name="connsiteX3" fmla="*/ 2277904 w 3562350"/>
                  <a:gd name="connsiteY3" fmla="*/ 282416 h 742950"/>
                  <a:gd name="connsiteX4" fmla="*/ 1603534 w 3562350"/>
                  <a:gd name="connsiteY4" fmla="*/ 282416 h 742950"/>
                  <a:gd name="connsiteX5" fmla="*/ 1461611 w 3562350"/>
                  <a:gd name="connsiteY5" fmla="*/ 424339 h 742950"/>
                  <a:gd name="connsiteX6" fmla="*/ 1021556 w 3562350"/>
                  <a:gd name="connsiteY6" fmla="*/ 424339 h 742950"/>
                  <a:gd name="connsiteX7" fmla="*/ 986314 w 3562350"/>
                  <a:gd name="connsiteY7" fmla="*/ 389096 h 742950"/>
                  <a:gd name="connsiteX8" fmla="*/ 982504 w 3562350"/>
                  <a:gd name="connsiteY8" fmla="*/ 363379 h 742950"/>
                  <a:gd name="connsiteX9" fmla="*/ 952024 w 3562350"/>
                  <a:gd name="connsiteY9" fmla="*/ 363379 h 742950"/>
                  <a:gd name="connsiteX10" fmla="*/ 952024 w 3562350"/>
                  <a:gd name="connsiteY10" fmla="*/ 392906 h 742950"/>
                  <a:gd name="connsiteX11" fmla="*/ 977741 w 3562350"/>
                  <a:gd name="connsiteY11" fmla="*/ 396716 h 742950"/>
                  <a:gd name="connsiteX12" fmla="*/ 1016794 w 3562350"/>
                  <a:gd name="connsiteY12" fmla="*/ 435769 h 742950"/>
                  <a:gd name="connsiteX13" fmla="*/ 1450181 w 3562350"/>
                  <a:gd name="connsiteY13" fmla="*/ 435769 h 742950"/>
                  <a:gd name="connsiteX14" fmla="*/ 1370171 w 3562350"/>
                  <a:gd name="connsiteY14" fmla="*/ 515779 h 742950"/>
                  <a:gd name="connsiteX15" fmla="*/ 1344454 w 3562350"/>
                  <a:gd name="connsiteY15" fmla="*/ 519589 h 742950"/>
                  <a:gd name="connsiteX16" fmla="*/ 1344454 w 3562350"/>
                  <a:gd name="connsiteY16" fmla="*/ 549116 h 742950"/>
                  <a:gd name="connsiteX17" fmla="*/ 1373981 w 3562350"/>
                  <a:gd name="connsiteY17" fmla="*/ 549116 h 742950"/>
                  <a:gd name="connsiteX18" fmla="*/ 1377791 w 3562350"/>
                  <a:gd name="connsiteY18" fmla="*/ 523399 h 742950"/>
                  <a:gd name="connsiteX19" fmla="*/ 1608296 w 3562350"/>
                  <a:gd name="connsiteY19" fmla="*/ 292894 h 742950"/>
                  <a:gd name="connsiteX20" fmla="*/ 1982629 w 3562350"/>
                  <a:gd name="connsiteY20" fmla="*/ 292894 h 742950"/>
                  <a:gd name="connsiteX21" fmla="*/ 1881664 w 3562350"/>
                  <a:gd name="connsiteY21" fmla="*/ 393859 h 742950"/>
                  <a:gd name="connsiteX22" fmla="*/ 1726406 w 3562350"/>
                  <a:gd name="connsiteY22" fmla="*/ 393859 h 742950"/>
                  <a:gd name="connsiteX23" fmla="*/ 1706404 w 3562350"/>
                  <a:gd name="connsiteY23" fmla="*/ 378619 h 742950"/>
                  <a:gd name="connsiteX24" fmla="*/ 1685449 w 3562350"/>
                  <a:gd name="connsiteY24" fmla="*/ 399574 h 742950"/>
                  <a:gd name="connsiteX25" fmla="*/ 1706404 w 3562350"/>
                  <a:gd name="connsiteY25" fmla="*/ 420529 h 742950"/>
                  <a:gd name="connsiteX26" fmla="*/ 1726406 w 3562350"/>
                  <a:gd name="connsiteY26" fmla="*/ 405289 h 742950"/>
                  <a:gd name="connsiteX27" fmla="*/ 1886426 w 3562350"/>
                  <a:gd name="connsiteY27" fmla="*/ 405289 h 742950"/>
                  <a:gd name="connsiteX28" fmla="*/ 1998821 w 3562350"/>
                  <a:gd name="connsiteY28" fmla="*/ 292894 h 742950"/>
                  <a:gd name="connsiteX29" fmla="*/ 2267426 w 3562350"/>
                  <a:gd name="connsiteY29" fmla="*/ 292894 h 742950"/>
                  <a:gd name="connsiteX30" fmla="*/ 2010251 w 3562350"/>
                  <a:gd name="connsiteY30" fmla="*/ 550069 h 742950"/>
                  <a:gd name="connsiteX31" fmla="*/ 1535906 w 3562350"/>
                  <a:gd name="connsiteY31" fmla="*/ 550069 h 742950"/>
                  <a:gd name="connsiteX32" fmla="*/ 1372076 w 3562350"/>
                  <a:gd name="connsiteY32" fmla="*/ 713899 h 742950"/>
                  <a:gd name="connsiteX33" fmla="*/ 1207294 w 3562350"/>
                  <a:gd name="connsiteY33" fmla="*/ 713899 h 742950"/>
                  <a:gd name="connsiteX34" fmla="*/ 1059656 w 3562350"/>
                  <a:gd name="connsiteY34" fmla="*/ 566261 h 742950"/>
                  <a:gd name="connsiteX35" fmla="*/ 833914 w 3562350"/>
                  <a:gd name="connsiteY35" fmla="*/ 566261 h 742950"/>
                  <a:gd name="connsiteX36" fmla="*/ 833914 w 3562350"/>
                  <a:gd name="connsiteY36" fmla="*/ 566261 h 742950"/>
                  <a:gd name="connsiteX37" fmla="*/ 755809 w 3562350"/>
                  <a:gd name="connsiteY37" fmla="*/ 488156 h 742950"/>
                  <a:gd name="connsiteX38" fmla="*/ 453866 w 3562350"/>
                  <a:gd name="connsiteY38" fmla="*/ 488156 h 742950"/>
                  <a:gd name="connsiteX39" fmla="*/ 433864 w 3562350"/>
                  <a:gd name="connsiteY39" fmla="*/ 472916 h 742950"/>
                  <a:gd name="connsiteX40" fmla="*/ 412909 w 3562350"/>
                  <a:gd name="connsiteY40" fmla="*/ 493871 h 742950"/>
                  <a:gd name="connsiteX41" fmla="*/ 433864 w 3562350"/>
                  <a:gd name="connsiteY41" fmla="*/ 514826 h 742950"/>
                  <a:gd name="connsiteX42" fmla="*/ 453866 w 3562350"/>
                  <a:gd name="connsiteY42" fmla="*/ 499586 h 742950"/>
                  <a:gd name="connsiteX43" fmla="*/ 750094 w 3562350"/>
                  <a:gd name="connsiteY43" fmla="*/ 499586 h 742950"/>
                  <a:gd name="connsiteX44" fmla="*/ 817721 w 3562350"/>
                  <a:gd name="connsiteY44" fmla="*/ 567214 h 742950"/>
                  <a:gd name="connsiteX45" fmla="*/ 360521 w 3562350"/>
                  <a:gd name="connsiteY45" fmla="*/ 567214 h 742950"/>
                  <a:gd name="connsiteX46" fmla="*/ 340519 w 3562350"/>
                  <a:gd name="connsiteY46" fmla="*/ 551974 h 742950"/>
                  <a:gd name="connsiteX47" fmla="*/ 319564 w 3562350"/>
                  <a:gd name="connsiteY47" fmla="*/ 572929 h 742950"/>
                  <a:gd name="connsiteX48" fmla="*/ 340519 w 3562350"/>
                  <a:gd name="connsiteY48" fmla="*/ 593884 h 742950"/>
                  <a:gd name="connsiteX49" fmla="*/ 360521 w 3562350"/>
                  <a:gd name="connsiteY49" fmla="*/ 578644 h 742950"/>
                  <a:gd name="connsiteX50" fmla="*/ 1054894 w 3562350"/>
                  <a:gd name="connsiteY50" fmla="*/ 578644 h 742950"/>
                  <a:gd name="connsiteX51" fmla="*/ 1191101 w 3562350"/>
                  <a:gd name="connsiteY51" fmla="*/ 714851 h 742950"/>
                  <a:gd name="connsiteX52" fmla="*/ 48101 w 3562350"/>
                  <a:gd name="connsiteY52" fmla="*/ 714851 h 742950"/>
                  <a:gd name="connsiteX53" fmla="*/ 28099 w 3562350"/>
                  <a:gd name="connsiteY53" fmla="*/ 699611 h 742950"/>
                  <a:gd name="connsiteX54" fmla="*/ 7144 w 3562350"/>
                  <a:gd name="connsiteY54" fmla="*/ 720566 h 742950"/>
                  <a:gd name="connsiteX55" fmla="*/ 28099 w 3562350"/>
                  <a:gd name="connsiteY55" fmla="*/ 741521 h 742950"/>
                  <a:gd name="connsiteX56" fmla="*/ 48101 w 3562350"/>
                  <a:gd name="connsiteY56" fmla="*/ 726281 h 742950"/>
                  <a:gd name="connsiteX57" fmla="*/ 1376839 w 3562350"/>
                  <a:gd name="connsiteY57" fmla="*/ 726281 h 742950"/>
                  <a:gd name="connsiteX58" fmla="*/ 1540669 w 3562350"/>
                  <a:gd name="connsiteY58" fmla="*/ 561499 h 742950"/>
                  <a:gd name="connsiteX59" fmla="*/ 2015014 w 3562350"/>
                  <a:gd name="connsiteY59" fmla="*/ 561499 h 742950"/>
                  <a:gd name="connsiteX60" fmla="*/ 2159794 w 3562350"/>
                  <a:gd name="connsiteY60" fmla="*/ 417671 h 742950"/>
                  <a:gd name="connsiteX61" fmla="*/ 2308384 w 3562350"/>
                  <a:gd name="connsiteY61" fmla="*/ 417671 h 742950"/>
                  <a:gd name="connsiteX62" fmla="*/ 2364581 w 3562350"/>
                  <a:gd name="connsiteY62" fmla="*/ 473869 h 742950"/>
                  <a:gd name="connsiteX63" fmla="*/ 2368391 w 3562350"/>
                  <a:gd name="connsiteY63" fmla="*/ 499586 h 742950"/>
                  <a:gd name="connsiteX64" fmla="*/ 2397919 w 3562350"/>
                  <a:gd name="connsiteY64" fmla="*/ 499586 h 742950"/>
                  <a:gd name="connsiteX65" fmla="*/ 2397919 w 3562350"/>
                  <a:gd name="connsiteY65" fmla="*/ 470059 h 742950"/>
                  <a:gd name="connsiteX66" fmla="*/ 2372201 w 3562350"/>
                  <a:gd name="connsiteY66" fmla="*/ 466249 h 742950"/>
                  <a:gd name="connsiteX67" fmla="*/ 2313146 w 3562350"/>
                  <a:gd name="connsiteY67" fmla="*/ 407194 h 742950"/>
                  <a:gd name="connsiteX68" fmla="*/ 2170271 w 3562350"/>
                  <a:gd name="connsiteY68" fmla="*/ 407194 h 742950"/>
                  <a:gd name="connsiteX69" fmla="*/ 2283619 w 3562350"/>
                  <a:gd name="connsiteY69" fmla="*/ 293846 h 742950"/>
                  <a:gd name="connsiteX70" fmla="*/ 2572226 w 3562350"/>
                  <a:gd name="connsiteY70" fmla="*/ 293846 h 742950"/>
                  <a:gd name="connsiteX71" fmla="*/ 2771299 w 3562350"/>
                  <a:gd name="connsiteY71" fmla="*/ 94774 h 742950"/>
                  <a:gd name="connsiteX72" fmla="*/ 2959894 w 3562350"/>
                  <a:gd name="connsiteY72" fmla="*/ 94774 h 742950"/>
                  <a:gd name="connsiteX73" fmla="*/ 3020854 w 3562350"/>
                  <a:gd name="connsiteY73" fmla="*/ 33814 h 742950"/>
                  <a:gd name="connsiteX74" fmla="*/ 3520916 w 3562350"/>
                  <a:gd name="connsiteY74" fmla="*/ 33814 h 742950"/>
                  <a:gd name="connsiteX75" fmla="*/ 3540919 w 3562350"/>
                  <a:gd name="connsiteY75" fmla="*/ 49054 h 742950"/>
                  <a:gd name="connsiteX76" fmla="*/ 3561874 w 3562350"/>
                  <a:gd name="connsiteY76" fmla="*/ 28099 h 742950"/>
                  <a:gd name="connsiteX77" fmla="*/ 3540919 w 3562350"/>
                  <a:gd name="connsiteY77" fmla="*/ 7144 h 742950"/>
                  <a:gd name="connsiteX78" fmla="*/ 3520916 w 3562350"/>
                  <a:gd name="connsiteY78" fmla="*/ 22384 h 742950"/>
                  <a:gd name="connsiteX79" fmla="*/ 3016091 w 3562350"/>
                  <a:gd name="connsiteY79" fmla="*/ 22384 h 742950"/>
                  <a:gd name="connsiteX80" fmla="*/ 2955131 w 3562350"/>
                  <a:gd name="connsiteY80" fmla="*/ 83344 h 742950"/>
                  <a:gd name="connsiteX81" fmla="*/ 2767489 w 3562350"/>
                  <a:gd name="connsiteY81" fmla="*/ 83344 h 742950"/>
                  <a:gd name="connsiteX82" fmla="*/ 2567464 w 3562350"/>
                  <a:gd name="connsiteY82" fmla="*/ 282416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562350" h="742950">
                    <a:moveTo>
                      <a:pt x="2567464" y="282416"/>
                    </a:moveTo>
                    <a:lnTo>
                      <a:pt x="2279809" y="282416"/>
                    </a:lnTo>
                    <a:lnTo>
                      <a:pt x="2278856" y="281464"/>
                    </a:lnTo>
                    <a:lnTo>
                      <a:pt x="2277904" y="282416"/>
                    </a:lnTo>
                    <a:lnTo>
                      <a:pt x="1603534" y="282416"/>
                    </a:lnTo>
                    <a:lnTo>
                      <a:pt x="1461611" y="424339"/>
                    </a:lnTo>
                    <a:lnTo>
                      <a:pt x="1021556" y="424339"/>
                    </a:lnTo>
                    <a:lnTo>
                      <a:pt x="986314" y="389096"/>
                    </a:lnTo>
                    <a:cubicBezTo>
                      <a:pt x="991076" y="381476"/>
                      <a:pt x="990124" y="370999"/>
                      <a:pt x="982504" y="363379"/>
                    </a:cubicBezTo>
                    <a:cubicBezTo>
                      <a:pt x="973931" y="354806"/>
                      <a:pt x="960596" y="354806"/>
                      <a:pt x="952024" y="363379"/>
                    </a:cubicBezTo>
                    <a:cubicBezTo>
                      <a:pt x="943451" y="371951"/>
                      <a:pt x="943451" y="385286"/>
                      <a:pt x="952024" y="392906"/>
                    </a:cubicBezTo>
                    <a:cubicBezTo>
                      <a:pt x="958691" y="399574"/>
                      <a:pt x="969169" y="400526"/>
                      <a:pt x="977741" y="396716"/>
                    </a:cubicBezTo>
                    <a:lnTo>
                      <a:pt x="1016794" y="435769"/>
                    </a:lnTo>
                    <a:lnTo>
                      <a:pt x="1450181" y="435769"/>
                    </a:lnTo>
                    <a:lnTo>
                      <a:pt x="1370171" y="515779"/>
                    </a:lnTo>
                    <a:cubicBezTo>
                      <a:pt x="1362551" y="511016"/>
                      <a:pt x="1352074" y="511969"/>
                      <a:pt x="1344454" y="519589"/>
                    </a:cubicBezTo>
                    <a:cubicBezTo>
                      <a:pt x="1335881" y="528161"/>
                      <a:pt x="1335881" y="541496"/>
                      <a:pt x="1344454" y="549116"/>
                    </a:cubicBezTo>
                    <a:cubicBezTo>
                      <a:pt x="1353026" y="557689"/>
                      <a:pt x="1366361" y="557689"/>
                      <a:pt x="1373981" y="549116"/>
                    </a:cubicBezTo>
                    <a:cubicBezTo>
                      <a:pt x="1380649" y="542449"/>
                      <a:pt x="1381601" y="531971"/>
                      <a:pt x="1377791" y="523399"/>
                    </a:cubicBezTo>
                    <a:lnTo>
                      <a:pt x="1608296" y="292894"/>
                    </a:lnTo>
                    <a:lnTo>
                      <a:pt x="1982629" y="292894"/>
                    </a:lnTo>
                    <a:lnTo>
                      <a:pt x="1881664" y="393859"/>
                    </a:lnTo>
                    <a:lnTo>
                      <a:pt x="1726406" y="393859"/>
                    </a:lnTo>
                    <a:cubicBezTo>
                      <a:pt x="1723549" y="385286"/>
                      <a:pt x="1715929" y="378619"/>
                      <a:pt x="1706404" y="378619"/>
                    </a:cubicBezTo>
                    <a:cubicBezTo>
                      <a:pt x="1694974" y="378619"/>
                      <a:pt x="1685449" y="388144"/>
                      <a:pt x="1685449" y="399574"/>
                    </a:cubicBezTo>
                    <a:cubicBezTo>
                      <a:pt x="1685449" y="411004"/>
                      <a:pt x="1694974" y="420529"/>
                      <a:pt x="1706404" y="420529"/>
                    </a:cubicBezTo>
                    <a:cubicBezTo>
                      <a:pt x="1715929" y="420529"/>
                      <a:pt x="1724501" y="413861"/>
                      <a:pt x="1726406" y="405289"/>
                    </a:cubicBezTo>
                    <a:lnTo>
                      <a:pt x="1886426" y="405289"/>
                    </a:lnTo>
                    <a:lnTo>
                      <a:pt x="1998821" y="292894"/>
                    </a:lnTo>
                    <a:lnTo>
                      <a:pt x="2267426" y="292894"/>
                    </a:lnTo>
                    <a:lnTo>
                      <a:pt x="2010251" y="550069"/>
                    </a:lnTo>
                    <a:lnTo>
                      <a:pt x="1535906" y="550069"/>
                    </a:lnTo>
                    <a:lnTo>
                      <a:pt x="1372076" y="713899"/>
                    </a:lnTo>
                    <a:lnTo>
                      <a:pt x="1207294" y="713899"/>
                    </a:lnTo>
                    <a:lnTo>
                      <a:pt x="1059656" y="566261"/>
                    </a:lnTo>
                    <a:lnTo>
                      <a:pt x="833914" y="566261"/>
                    </a:lnTo>
                    <a:lnTo>
                      <a:pt x="833914" y="566261"/>
                    </a:lnTo>
                    <a:lnTo>
                      <a:pt x="755809" y="488156"/>
                    </a:lnTo>
                    <a:lnTo>
                      <a:pt x="453866" y="488156"/>
                    </a:lnTo>
                    <a:cubicBezTo>
                      <a:pt x="451009" y="479584"/>
                      <a:pt x="443389" y="472916"/>
                      <a:pt x="433864" y="472916"/>
                    </a:cubicBezTo>
                    <a:cubicBezTo>
                      <a:pt x="422434" y="472916"/>
                      <a:pt x="412909" y="482441"/>
                      <a:pt x="412909" y="493871"/>
                    </a:cubicBezTo>
                    <a:cubicBezTo>
                      <a:pt x="412909" y="505301"/>
                      <a:pt x="422434" y="514826"/>
                      <a:pt x="433864" y="514826"/>
                    </a:cubicBezTo>
                    <a:cubicBezTo>
                      <a:pt x="443389" y="514826"/>
                      <a:pt x="451961" y="508159"/>
                      <a:pt x="453866" y="499586"/>
                    </a:cubicBezTo>
                    <a:lnTo>
                      <a:pt x="750094" y="499586"/>
                    </a:lnTo>
                    <a:lnTo>
                      <a:pt x="817721" y="567214"/>
                    </a:lnTo>
                    <a:lnTo>
                      <a:pt x="360521" y="567214"/>
                    </a:lnTo>
                    <a:cubicBezTo>
                      <a:pt x="357664" y="558641"/>
                      <a:pt x="350044" y="551974"/>
                      <a:pt x="340519" y="551974"/>
                    </a:cubicBezTo>
                    <a:cubicBezTo>
                      <a:pt x="329089" y="551974"/>
                      <a:pt x="319564" y="561499"/>
                      <a:pt x="319564" y="572929"/>
                    </a:cubicBezTo>
                    <a:cubicBezTo>
                      <a:pt x="319564" y="584359"/>
                      <a:pt x="329089" y="593884"/>
                      <a:pt x="340519" y="593884"/>
                    </a:cubicBezTo>
                    <a:cubicBezTo>
                      <a:pt x="350044" y="593884"/>
                      <a:pt x="358616" y="587216"/>
                      <a:pt x="360521" y="578644"/>
                    </a:cubicBezTo>
                    <a:lnTo>
                      <a:pt x="1054894" y="578644"/>
                    </a:lnTo>
                    <a:lnTo>
                      <a:pt x="1191101" y="714851"/>
                    </a:lnTo>
                    <a:lnTo>
                      <a:pt x="48101" y="714851"/>
                    </a:lnTo>
                    <a:cubicBezTo>
                      <a:pt x="45244" y="706279"/>
                      <a:pt x="37624" y="699611"/>
                      <a:pt x="28099" y="699611"/>
                    </a:cubicBezTo>
                    <a:cubicBezTo>
                      <a:pt x="16669" y="699611"/>
                      <a:pt x="7144" y="709136"/>
                      <a:pt x="7144" y="720566"/>
                    </a:cubicBezTo>
                    <a:cubicBezTo>
                      <a:pt x="7144" y="731996"/>
                      <a:pt x="16669" y="741521"/>
                      <a:pt x="28099" y="741521"/>
                    </a:cubicBezTo>
                    <a:cubicBezTo>
                      <a:pt x="37624" y="741521"/>
                      <a:pt x="46196" y="734854"/>
                      <a:pt x="48101" y="726281"/>
                    </a:cubicBezTo>
                    <a:lnTo>
                      <a:pt x="1376839" y="726281"/>
                    </a:lnTo>
                    <a:lnTo>
                      <a:pt x="1540669" y="561499"/>
                    </a:lnTo>
                    <a:lnTo>
                      <a:pt x="2015014" y="561499"/>
                    </a:lnTo>
                    <a:lnTo>
                      <a:pt x="2159794" y="417671"/>
                    </a:lnTo>
                    <a:lnTo>
                      <a:pt x="2308384" y="417671"/>
                    </a:lnTo>
                    <a:lnTo>
                      <a:pt x="2364581" y="473869"/>
                    </a:lnTo>
                    <a:cubicBezTo>
                      <a:pt x="2359819" y="481489"/>
                      <a:pt x="2360771" y="491966"/>
                      <a:pt x="2368391" y="499586"/>
                    </a:cubicBezTo>
                    <a:cubicBezTo>
                      <a:pt x="2376964" y="508159"/>
                      <a:pt x="2390299" y="508159"/>
                      <a:pt x="2397919" y="499586"/>
                    </a:cubicBezTo>
                    <a:cubicBezTo>
                      <a:pt x="2406491" y="491014"/>
                      <a:pt x="2406491" y="477679"/>
                      <a:pt x="2397919" y="470059"/>
                    </a:cubicBezTo>
                    <a:cubicBezTo>
                      <a:pt x="2391251" y="463391"/>
                      <a:pt x="2380774" y="462439"/>
                      <a:pt x="2372201" y="466249"/>
                    </a:cubicBezTo>
                    <a:lnTo>
                      <a:pt x="2313146" y="407194"/>
                    </a:lnTo>
                    <a:lnTo>
                      <a:pt x="2170271" y="407194"/>
                    </a:lnTo>
                    <a:lnTo>
                      <a:pt x="2283619" y="293846"/>
                    </a:lnTo>
                    <a:lnTo>
                      <a:pt x="2572226" y="293846"/>
                    </a:lnTo>
                    <a:lnTo>
                      <a:pt x="2771299" y="94774"/>
                    </a:lnTo>
                    <a:lnTo>
                      <a:pt x="2959894" y="94774"/>
                    </a:lnTo>
                    <a:lnTo>
                      <a:pt x="3020854" y="33814"/>
                    </a:lnTo>
                    <a:lnTo>
                      <a:pt x="3520916" y="33814"/>
                    </a:lnTo>
                    <a:cubicBezTo>
                      <a:pt x="3523774" y="42386"/>
                      <a:pt x="3531394" y="49054"/>
                      <a:pt x="3540919" y="49054"/>
                    </a:cubicBezTo>
                    <a:cubicBezTo>
                      <a:pt x="3552349" y="49054"/>
                      <a:pt x="3561874" y="39529"/>
                      <a:pt x="3561874" y="28099"/>
                    </a:cubicBezTo>
                    <a:cubicBezTo>
                      <a:pt x="3561874" y="16669"/>
                      <a:pt x="3552349" y="7144"/>
                      <a:pt x="3540919" y="7144"/>
                    </a:cubicBezTo>
                    <a:cubicBezTo>
                      <a:pt x="3531394" y="7144"/>
                      <a:pt x="3522821" y="13811"/>
                      <a:pt x="3520916" y="22384"/>
                    </a:cubicBezTo>
                    <a:lnTo>
                      <a:pt x="3016091" y="22384"/>
                    </a:lnTo>
                    <a:lnTo>
                      <a:pt x="2955131" y="83344"/>
                    </a:lnTo>
                    <a:lnTo>
                      <a:pt x="2767489" y="83344"/>
                    </a:lnTo>
                    <a:lnTo>
                      <a:pt x="2567464" y="28241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4" name="Freeform: Shape 173">
                <a:extLst>
                  <a:ext uri="{FF2B5EF4-FFF2-40B4-BE49-F238E27FC236}">
                    <a16:creationId xmlns:a16="http://schemas.microsoft.com/office/drawing/2014/main" xmlns="" id="{F6169FD2-C218-4A00-AF51-A9D59F0BE4AC}"/>
                  </a:ext>
                </a:extLst>
              </p:cNvPr>
              <p:cNvSpPr/>
              <p:nvPr/>
            </p:nvSpPr>
            <p:spPr>
              <a:xfrm>
                <a:off x="7533182" y="1351307"/>
                <a:ext cx="3552825" cy="771525"/>
              </a:xfrm>
              <a:custGeom>
                <a:avLst/>
                <a:gdLst>
                  <a:gd name="connsiteX0" fmla="*/ 271939 w 3552825"/>
                  <a:gd name="connsiteY0" fmla="*/ 772954 h 771525"/>
                  <a:gd name="connsiteX1" fmla="*/ 241459 w 3552825"/>
                  <a:gd name="connsiteY1" fmla="*/ 742474 h 771525"/>
                  <a:gd name="connsiteX2" fmla="*/ 271939 w 3552825"/>
                  <a:gd name="connsiteY2" fmla="*/ 711994 h 771525"/>
                  <a:gd name="connsiteX3" fmla="*/ 298609 w 3552825"/>
                  <a:gd name="connsiteY3" fmla="*/ 727234 h 771525"/>
                  <a:gd name="connsiteX4" fmla="*/ 817721 w 3552825"/>
                  <a:gd name="connsiteY4" fmla="*/ 727234 h 771525"/>
                  <a:gd name="connsiteX5" fmla="*/ 890111 w 3552825"/>
                  <a:gd name="connsiteY5" fmla="*/ 653891 h 771525"/>
                  <a:gd name="connsiteX6" fmla="*/ 64294 w 3552825"/>
                  <a:gd name="connsiteY6" fmla="*/ 653891 h 771525"/>
                  <a:gd name="connsiteX7" fmla="*/ 37624 w 3552825"/>
                  <a:gd name="connsiteY7" fmla="*/ 669131 h 771525"/>
                  <a:gd name="connsiteX8" fmla="*/ 7144 w 3552825"/>
                  <a:gd name="connsiteY8" fmla="*/ 638651 h 771525"/>
                  <a:gd name="connsiteX9" fmla="*/ 37624 w 3552825"/>
                  <a:gd name="connsiteY9" fmla="*/ 608171 h 771525"/>
                  <a:gd name="connsiteX10" fmla="*/ 64294 w 3552825"/>
                  <a:gd name="connsiteY10" fmla="*/ 623411 h 771525"/>
                  <a:gd name="connsiteX11" fmla="*/ 1397794 w 3552825"/>
                  <a:gd name="connsiteY11" fmla="*/ 623411 h 771525"/>
                  <a:gd name="connsiteX12" fmla="*/ 1762601 w 3552825"/>
                  <a:gd name="connsiteY12" fmla="*/ 258604 h 771525"/>
                  <a:gd name="connsiteX13" fmla="*/ 2255044 w 3552825"/>
                  <a:gd name="connsiteY13" fmla="*/ 258604 h 771525"/>
                  <a:gd name="connsiteX14" fmla="*/ 2179796 w 3552825"/>
                  <a:gd name="connsiteY14" fmla="*/ 183356 h 771525"/>
                  <a:gd name="connsiteX15" fmla="*/ 1637824 w 3552825"/>
                  <a:gd name="connsiteY15" fmla="*/ 183356 h 771525"/>
                  <a:gd name="connsiteX16" fmla="*/ 1289209 w 3552825"/>
                  <a:gd name="connsiteY16" fmla="*/ 531971 h 771525"/>
                  <a:gd name="connsiteX17" fmla="*/ 803434 w 3552825"/>
                  <a:gd name="connsiteY17" fmla="*/ 531971 h 771525"/>
                  <a:gd name="connsiteX18" fmla="*/ 776764 w 3552825"/>
                  <a:gd name="connsiteY18" fmla="*/ 547211 h 771525"/>
                  <a:gd name="connsiteX19" fmla="*/ 746284 w 3552825"/>
                  <a:gd name="connsiteY19" fmla="*/ 516731 h 771525"/>
                  <a:gd name="connsiteX20" fmla="*/ 776764 w 3552825"/>
                  <a:gd name="connsiteY20" fmla="*/ 486251 h 771525"/>
                  <a:gd name="connsiteX21" fmla="*/ 803434 w 3552825"/>
                  <a:gd name="connsiteY21" fmla="*/ 501491 h 771525"/>
                  <a:gd name="connsiteX22" fmla="*/ 1117759 w 3552825"/>
                  <a:gd name="connsiteY22" fmla="*/ 501491 h 771525"/>
                  <a:gd name="connsiteX23" fmla="*/ 1021556 w 3552825"/>
                  <a:gd name="connsiteY23" fmla="*/ 405289 h 771525"/>
                  <a:gd name="connsiteX24" fmla="*/ 211931 w 3552825"/>
                  <a:gd name="connsiteY24" fmla="*/ 405289 h 771525"/>
                  <a:gd name="connsiteX25" fmla="*/ 100489 w 3552825"/>
                  <a:gd name="connsiteY25" fmla="*/ 294799 h 771525"/>
                  <a:gd name="connsiteX26" fmla="*/ 91916 w 3552825"/>
                  <a:gd name="connsiteY26" fmla="*/ 295751 h 771525"/>
                  <a:gd name="connsiteX27" fmla="*/ 70009 w 3552825"/>
                  <a:gd name="connsiteY27" fmla="*/ 287179 h 771525"/>
                  <a:gd name="connsiteX28" fmla="*/ 70009 w 3552825"/>
                  <a:gd name="connsiteY28" fmla="*/ 243364 h 771525"/>
                  <a:gd name="connsiteX29" fmla="*/ 91916 w 3552825"/>
                  <a:gd name="connsiteY29" fmla="*/ 234791 h 771525"/>
                  <a:gd name="connsiteX30" fmla="*/ 113824 w 3552825"/>
                  <a:gd name="connsiteY30" fmla="*/ 243364 h 771525"/>
                  <a:gd name="connsiteX31" fmla="*/ 121444 w 3552825"/>
                  <a:gd name="connsiteY31" fmla="*/ 272891 h 771525"/>
                  <a:gd name="connsiteX32" fmla="*/ 224314 w 3552825"/>
                  <a:gd name="connsiteY32" fmla="*/ 375761 h 771525"/>
                  <a:gd name="connsiteX33" fmla="*/ 1033939 w 3552825"/>
                  <a:gd name="connsiteY33" fmla="*/ 375761 h 771525"/>
                  <a:gd name="connsiteX34" fmla="*/ 1160621 w 3552825"/>
                  <a:gd name="connsiteY34" fmla="*/ 502444 h 771525"/>
                  <a:gd name="connsiteX35" fmla="*/ 1276826 w 3552825"/>
                  <a:gd name="connsiteY35" fmla="*/ 502444 h 771525"/>
                  <a:gd name="connsiteX36" fmla="*/ 1625441 w 3552825"/>
                  <a:gd name="connsiteY36" fmla="*/ 153829 h 771525"/>
                  <a:gd name="connsiteX37" fmla="*/ 2193131 w 3552825"/>
                  <a:gd name="connsiteY37" fmla="*/ 153829 h 771525"/>
                  <a:gd name="connsiteX38" fmla="*/ 2298859 w 3552825"/>
                  <a:gd name="connsiteY38" fmla="*/ 259556 h 771525"/>
                  <a:gd name="connsiteX39" fmla="*/ 2721769 w 3552825"/>
                  <a:gd name="connsiteY39" fmla="*/ 259556 h 771525"/>
                  <a:gd name="connsiteX40" fmla="*/ 2973229 w 3552825"/>
                  <a:gd name="connsiteY40" fmla="*/ 7144 h 771525"/>
                  <a:gd name="connsiteX41" fmla="*/ 3548539 w 3552825"/>
                  <a:gd name="connsiteY41" fmla="*/ 7144 h 771525"/>
                  <a:gd name="connsiteX42" fmla="*/ 3548539 w 3552825"/>
                  <a:gd name="connsiteY42" fmla="*/ 37624 h 771525"/>
                  <a:gd name="connsiteX43" fmla="*/ 2985611 w 3552825"/>
                  <a:gd name="connsiteY43" fmla="*/ 37624 h 771525"/>
                  <a:gd name="connsiteX44" fmla="*/ 2733199 w 3552825"/>
                  <a:gd name="connsiteY44" fmla="*/ 290036 h 771525"/>
                  <a:gd name="connsiteX45" fmla="*/ 1774984 w 3552825"/>
                  <a:gd name="connsiteY45" fmla="*/ 290036 h 771525"/>
                  <a:gd name="connsiteX46" fmla="*/ 1635919 w 3552825"/>
                  <a:gd name="connsiteY46" fmla="*/ 429101 h 771525"/>
                  <a:gd name="connsiteX47" fmla="*/ 1871186 w 3552825"/>
                  <a:gd name="connsiteY47" fmla="*/ 429101 h 771525"/>
                  <a:gd name="connsiteX48" fmla="*/ 1968341 w 3552825"/>
                  <a:gd name="connsiteY48" fmla="*/ 526256 h 771525"/>
                  <a:gd name="connsiteX49" fmla="*/ 1976914 w 3552825"/>
                  <a:gd name="connsiteY49" fmla="*/ 525304 h 771525"/>
                  <a:gd name="connsiteX50" fmla="*/ 1998821 w 3552825"/>
                  <a:gd name="connsiteY50" fmla="*/ 533876 h 771525"/>
                  <a:gd name="connsiteX51" fmla="*/ 2007394 w 3552825"/>
                  <a:gd name="connsiteY51" fmla="*/ 555784 h 771525"/>
                  <a:gd name="connsiteX52" fmla="*/ 1998821 w 3552825"/>
                  <a:gd name="connsiteY52" fmla="*/ 577691 h 771525"/>
                  <a:gd name="connsiteX53" fmla="*/ 1976914 w 3552825"/>
                  <a:gd name="connsiteY53" fmla="*/ 586264 h 771525"/>
                  <a:gd name="connsiteX54" fmla="*/ 1955006 w 3552825"/>
                  <a:gd name="connsiteY54" fmla="*/ 577691 h 771525"/>
                  <a:gd name="connsiteX55" fmla="*/ 1947386 w 3552825"/>
                  <a:gd name="connsiteY55" fmla="*/ 548164 h 771525"/>
                  <a:gd name="connsiteX56" fmla="*/ 1859756 w 3552825"/>
                  <a:gd name="connsiteY56" fmla="*/ 460534 h 771525"/>
                  <a:gd name="connsiteX57" fmla="*/ 1606391 w 3552825"/>
                  <a:gd name="connsiteY57" fmla="*/ 460534 h 771525"/>
                  <a:gd name="connsiteX58" fmla="*/ 1410176 w 3552825"/>
                  <a:gd name="connsiteY58" fmla="*/ 654844 h 771525"/>
                  <a:gd name="connsiteX59" fmla="*/ 932974 w 3552825"/>
                  <a:gd name="connsiteY59" fmla="*/ 654844 h 771525"/>
                  <a:gd name="connsiteX60" fmla="*/ 830104 w 3552825"/>
                  <a:gd name="connsiteY60" fmla="*/ 757714 h 771525"/>
                  <a:gd name="connsiteX61" fmla="*/ 298609 w 3552825"/>
                  <a:gd name="connsiteY61" fmla="*/ 757714 h 771525"/>
                  <a:gd name="connsiteX62" fmla="*/ 271939 w 3552825"/>
                  <a:gd name="connsiteY62" fmla="*/ 77295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52825" h="771525">
                    <a:moveTo>
                      <a:pt x="271939" y="772954"/>
                    </a:moveTo>
                    <a:cubicBezTo>
                      <a:pt x="254794" y="772954"/>
                      <a:pt x="241459" y="759619"/>
                      <a:pt x="241459" y="742474"/>
                    </a:cubicBezTo>
                    <a:cubicBezTo>
                      <a:pt x="241459" y="725329"/>
                      <a:pt x="254794" y="711994"/>
                      <a:pt x="271939" y="711994"/>
                    </a:cubicBezTo>
                    <a:cubicBezTo>
                      <a:pt x="283369" y="711994"/>
                      <a:pt x="292894" y="717709"/>
                      <a:pt x="298609" y="727234"/>
                    </a:cubicBezTo>
                    <a:lnTo>
                      <a:pt x="817721" y="727234"/>
                    </a:lnTo>
                    <a:lnTo>
                      <a:pt x="890111" y="653891"/>
                    </a:lnTo>
                    <a:lnTo>
                      <a:pt x="64294" y="653891"/>
                    </a:lnTo>
                    <a:cubicBezTo>
                      <a:pt x="58579" y="663416"/>
                      <a:pt x="49054" y="669131"/>
                      <a:pt x="37624" y="669131"/>
                    </a:cubicBezTo>
                    <a:cubicBezTo>
                      <a:pt x="20479" y="669131"/>
                      <a:pt x="7144" y="655796"/>
                      <a:pt x="7144" y="638651"/>
                    </a:cubicBezTo>
                    <a:cubicBezTo>
                      <a:pt x="7144" y="621506"/>
                      <a:pt x="20479" y="608171"/>
                      <a:pt x="37624" y="608171"/>
                    </a:cubicBezTo>
                    <a:cubicBezTo>
                      <a:pt x="49054" y="608171"/>
                      <a:pt x="58579" y="613886"/>
                      <a:pt x="64294" y="623411"/>
                    </a:cubicBezTo>
                    <a:lnTo>
                      <a:pt x="1397794" y="623411"/>
                    </a:lnTo>
                    <a:lnTo>
                      <a:pt x="1762601" y="258604"/>
                    </a:lnTo>
                    <a:lnTo>
                      <a:pt x="2255044" y="258604"/>
                    </a:lnTo>
                    <a:lnTo>
                      <a:pt x="2179796" y="183356"/>
                    </a:lnTo>
                    <a:lnTo>
                      <a:pt x="1637824" y="183356"/>
                    </a:lnTo>
                    <a:lnTo>
                      <a:pt x="1289209" y="531971"/>
                    </a:lnTo>
                    <a:lnTo>
                      <a:pt x="803434" y="531971"/>
                    </a:lnTo>
                    <a:cubicBezTo>
                      <a:pt x="797719" y="541496"/>
                      <a:pt x="788194" y="547211"/>
                      <a:pt x="776764" y="547211"/>
                    </a:cubicBezTo>
                    <a:cubicBezTo>
                      <a:pt x="759619" y="547211"/>
                      <a:pt x="746284" y="533876"/>
                      <a:pt x="746284" y="516731"/>
                    </a:cubicBezTo>
                    <a:cubicBezTo>
                      <a:pt x="746284" y="499586"/>
                      <a:pt x="759619" y="486251"/>
                      <a:pt x="776764" y="486251"/>
                    </a:cubicBezTo>
                    <a:cubicBezTo>
                      <a:pt x="788194" y="486251"/>
                      <a:pt x="797719" y="491966"/>
                      <a:pt x="803434" y="501491"/>
                    </a:cubicBezTo>
                    <a:lnTo>
                      <a:pt x="1117759" y="501491"/>
                    </a:lnTo>
                    <a:lnTo>
                      <a:pt x="1021556" y="405289"/>
                    </a:lnTo>
                    <a:lnTo>
                      <a:pt x="211931" y="405289"/>
                    </a:lnTo>
                    <a:lnTo>
                      <a:pt x="100489" y="294799"/>
                    </a:lnTo>
                    <a:cubicBezTo>
                      <a:pt x="97631" y="295751"/>
                      <a:pt x="94774" y="295751"/>
                      <a:pt x="91916" y="295751"/>
                    </a:cubicBezTo>
                    <a:cubicBezTo>
                      <a:pt x="83344" y="295751"/>
                      <a:pt x="75724" y="292894"/>
                      <a:pt x="70009" y="287179"/>
                    </a:cubicBezTo>
                    <a:cubicBezTo>
                      <a:pt x="57626" y="274796"/>
                      <a:pt x="57626" y="255746"/>
                      <a:pt x="70009" y="243364"/>
                    </a:cubicBezTo>
                    <a:cubicBezTo>
                      <a:pt x="75724" y="237649"/>
                      <a:pt x="83344" y="234791"/>
                      <a:pt x="91916" y="234791"/>
                    </a:cubicBezTo>
                    <a:cubicBezTo>
                      <a:pt x="100489" y="234791"/>
                      <a:pt x="108109" y="237649"/>
                      <a:pt x="113824" y="243364"/>
                    </a:cubicBezTo>
                    <a:cubicBezTo>
                      <a:pt x="121444" y="250984"/>
                      <a:pt x="124301" y="262414"/>
                      <a:pt x="121444" y="272891"/>
                    </a:cubicBezTo>
                    <a:lnTo>
                      <a:pt x="224314" y="375761"/>
                    </a:lnTo>
                    <a:lnTo>
                      <a:pt x="1033939" y="375761"/>
                    </a:lnTo>
                    <a:lnTo>
                      <a:pt x="1160621" y="502444"/>
                    </a:lnTo>
                    <a:lnTo>
                      <a:pt x="1276826" y="502444"/>
                    </a:lnTo>
                    <a:lnTo>
                      <a:pt x="1625441" y="153829"/>
                    </a:lnTo>
                    <a:lnTo>
                      <a:pt x="2193131" y="153829"/>
                    </a:lnTo>
                    <a:lnTo>
                      <a:pt x="2298859" y="259556"/>
                    </a:lnTo>
                    <a:lnTo>
                      <a:pt x="2721769" y="259556"/>
                    </a:lnTo>
                    <a:lnTo>
                      <a:pt x="2973229" y="7144"/>
                    </a:lnTo>
                    <a:lnTo>
                      <a:pt x="3548539" y="7144"/>
                    </a:lnTo>
                    <a:lnTo>
                      <a:pt x="3548539" y="37624"/>
                    </a:lnTo>
                    <a:lnTo>
                      <a:pt x="2985611" y="37624"/>
                    </a:lnTo>
                    <a:lnTo>
                      <a:pt x="2733199" y="290036"/>
                    </a:lnTo>
                    <a:lnTo>
                      <a:pt x="1774984" y="290036"/>
                    </a:lnTo>
                    <a:lnTo>
                      <a:pt x="1635919" y="429101"/>
                    </a:lnTo>
                    <a:lnTo>
                      <a:pt x="1871186" y="429101"/>
                    </a:lnTo>
                    <a:lnTo>
                      <a:pt x="1968341" y="526256"/>
                    </a:lnTo>
                    <a:cubicBezTo>
                      <a:pt x="1971199" y="525304"/>
                      <a:pt x="1974056" y="525304"/>
                      <a:pt x="1976914" y="525304"/>
                    </a:cubicBezTo>
                    <a:cubicBezTo>
                      <a:pt x="1985486" y="525304"/>
                      <a:pt x="1993106" y="528161"/>
                      <a:pt x="1998821" y="533876"/>
                    </a:cubicBezTo>
                    <a:cubicBezTo>
                      <a:pt x="2004536" y="539591"/>
                      <a:pt x="2007394" y="547211"/>
                      <a:pt x="2007394" y="555784"/>
                    </a:cubicBezTo>
                    <a:cubicBezTo>
                      <a:pt x="2007394" y="564356"/>
                      <a:pt x="2004536" y="571976"/>
                      <a:pt x="1998821" y="577691"/>
                    </a:cubicBezTo>
                    <a:cubicBezTo>
                      <a:pt x="1993106" y="583406"/>
                      <a:pt x="1985486" y="586264"/>
                      <a:pt x="1976914" y="586264"/>
                    </a:cubicBezTo>
                    <a:cubicBezTo>
                      <a:pt x="1968341" y="586264"/>
                      <a:pt x="1960721" y="583406"/>
                      <a:pt x="1955006" y="577691"/>
                    </a:cubicBezTo>
                    <a:cubicBezTo>
                      <a:pt x="1947386" y="570071"/>
                      <a:pt x="1944529" y="558641"/>
                      <a:pt x="1947386" y="548164"/>
                    </a:cubicBezTo>
                    <a:lnTo>
                      <a:pt x="1859756" y="460534"/>
                    </a:lnTo>
                    <a:lnTo>
                      <a:pt x="1606391" y="460534"/>
                    </a:lnTo>
                    <a:lnTo>
                      <a:pt x="1410176" y="654844"/>
                    </a:lnTo>
                    <a:lnTo>
                      <a:pt x="932974" y="654844"/>
                    </a:lnTo>
                    <a:lnTo>
                      <a:pt x="830104" y="757714"/>
                    </a:lnTo>
                    <a:lnTo>
                      <a:pt x="298609" y="757714"/>
                    </a:lnTo>
                    <a:cubicBezTo>
                      <a:pt x="292894" y="767239"/>
                      <a:pt x="283369" y="772954"/>
                      <a:pt x="271939" y="77295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5" name="Freeform: Shape 174">
                <a:extLst>
                  <a:ext uri="{FF2B5EF4-FFF2-40B4-BE49-F238E27FC236}">
                    <a16:creationId xmlns:a16="http://schemas.microsoft.com/office/drawing/2014/main" xmlns="" id="{9405F4BC-7B95-4DCB-B588-18BA5EDA0A36}"/>
                  </a:ext>
                </a:extLst>
              </p:cNvPr>
              <p:cNvSpPr/>
              <p:nvPr/>
            </p:nvSpPr>
            <p:spPr>
              <a:xfrm>
                <a:off x="7543660" y="1360832"/>
                <a:ext cx="3533775" cy="752475"/>
              </a:xfrm>
              <a:custGeom>
                <a:avLst/>
                <a:gdLst>
                  <a:gd name="connsiteX0" fmla="*/ 903446 w 3533775"/>
                  <a:gd name="connsiteY0" fmla="*/ 634841 h 752475"/>
                  <a:gd name="connsiteX1" fmla="*/ 812006 w 3533775"/>
                  <a:gd name="connsiteY1" fmla="*/ 727234 h 752475"/>
                  <a:gd name="connsiteX2" fmla="*/ 281464 w 3533775"/>
                  <a:gd name="connsiteY2" fmla="*/ 727234 h 752475"/>
                  <a:gd name="connsiteX3" fmla="*/ 261461 w 3533775"/>
                  <a:gd name="connsiteY3" fmla="*/ 711994 h 752475"/>
                  <a:gd name="connsiteX4" fmla="*/ 240506 w 3533775"/>
                  <a:gd name="connsiteY4" fmla="*/ 732949 h 752475"/>
                  <a:gd name="connsiteX5" fmla="*/ 261461 w 3533775"/>
                  <a:gd name="connsiteY5" fmla="*/ 753904 h 752475"/>
                  <a:gd name="connsiteX6" fmla="*/ 281464 w 3533775"/>
                  <a:gd name="connsiteY6" fmla="*/ 738664 h 752475"/>
                  <a:gd name="connsiteX7" fmla="*/ 815816 w 3533775"/>
                  <a:gd name="connsiteY7" fmla="*/ 738664 h 752475"/>
                  <a:gd name="connsiteX8" fmla="*/ 918686 w 3533775"/>
                  <a:gd name="connsiteY8" fmla="*/ 635794 h 752475"/>
                  <a:gd name="connsiteX9" fmla="*/ 917734 w 3533775"/>
                  <a:gd name="connsiteY9" fmla="*/ 634841 h 752475"/>
                  <a:gd name="connsiteX10" fmla="*/ 1395889 w 3533775"/>
                  <a:gd name="connsiteY10" fmla="*/ 634841 h 752475"/>
                  <a:gd name="connsiteX11" fmla="*/ 1591151 w 3533775"/>
                  <a:gd name="connsiteY11" fmla="*/ 439579 h 752475"/>
                  <a:gd name="connsiteX12" fmla="*/ 1852136 w 3533775"/>
                  <a:gd name="connsiteY12" fmla="*/ 439579 h 752475"/>
                  <a:gd name="connsiteX13" fmla="*/ 1947386 w 3533775"/>
                  <a:gd name="connsiteY13" fmla="*/ 534829 h 752475"/>
                  <a:gd name="connsiteX14" fmla="*/ 1951196 w 3533775"/>
                  <a:gd name="connsiteY14" fmla="*/ 560546 h 752475"/>
                  <a:gd name="connsiteX15" fmla="*/ 1980724 w 3533775"/>
                  <a:gd name="connsiteY15" fmla="*/ 560546 h 752475"/>
                  <a:gd name="connsiteX16" fmla="*/ 1980724 w 3533775"/>
                  <a:gd name="connsiteY16" fmla="*/ 531019 h 752475"/>
                  <a:gd name="connsiteX17" fmla="*/ 1955006 w 3533775"/>
                  <a:gd name="connsiteY17" fmla="*/ 527209 h 752475"/>
                  <a:gd name="connsiteX18" fmla="*/ 1856899 w 3533775"/>
                  <a:gd name="connsiteY18" fmla="*/ 429101 h 752475"/>
                  <a:gd name="connsiteX19" fmla="*/ 1602581 w 3533775"/>
                  <a:gd name="connsiteY19" fmla="*/ 429101 h 752475"/>
                  <a:gd name="connsiteX20" fmla="*/ 1760696 w 3533775"/>
                  <a:gd name="connsiteY20" fmla="*/ 270986 h 752475"/>
                  <a:gd name="connsiteX21" fmla="*/ 2718911 w 3533775"/>
                  <a:gd name="connsiteY21" fmla="*/ 270986 h 752475"/>
                  <a:gd name="connsiteX22" fmla="*/ 2971324 w 3533775"/>
                  <a:gd name="connsiteY22" fmla="*/ 18574 h 752475"/>
                  <a:gd name="connsiteX23" fmla="*/ 3528536 w 3533775"/>
                  <a:gd name="connsiteY23" fmla="*/ 18574 h 752475"/>
                  <a:gd name="connsiteX24" fmla="*/ 3528536 w 3533775"/>
                  <a:gd name="connsiteY24" fmla="*/ 7144 h 752475"/>
                  <a:gd name="connsiteX25" fmla="*/ 2966561 w 3533775"/>
                  <a:gd name="connsiteY25" fmla="*/ 7144 h 752475"/>
                  <a:gd name="connsiteX26" fmla="*/ 2714149 w 3533775"/>
                  <a:gd name="connsiteY26" fmla="*/ 259556 h 752475"/>
                  <a:gd name="connsiteX27" fmla="*/ 2282666 w 3533775"/>
                  <a:gd name="connsiteY27" fmla="*/ 259556 h 752475"/>
                  <a:gd name="connsiteX28" fmla="*/ 2282666 w 3533775"/>
                  <a:gd name="connsiteY28" fmla="*/ 259556 h 752475"/>
                  <a:gd name="connsiteX29" fmla="*/ 2177891 w 3533775"/>
                  <a:gd name="connsiteY29" fmla="*/ 153829 h 752475"/>
                  <a:gd name="connsiteX30" fmla="*/ 1617821 w 3533775"/>
                  <a:gd name="connsiteY30" fmla="*/ 153829 h 752475"/>
                  <a:gd name="connsiteX31" fmla="*/ 1270159 w 3533775"/>
                  <a:gd name="connsiteY31" fmla="*/ 502444 h 752475"/>
                  <a:gd name="connsiteX32" fmla="*/ 1146334 w 3533775"/>
                  <a:gd name="connsiteY32" fmla="*/ 502444 h 752475"/>
                  <a:gd name="connsiteX33" fmla="*/ 1020604 w 3533775"/>
                  <a:gd name="connsiteY33" fmla="*/ 376714 h 752475"/>
                  <a:gd name="connsiteX34" fmla="*/ 210979 w 3533775"/>
                  <a:gd name="connsiteY34" fmla="*/ 376714 h 752475"/>
                  <a:gd name="connsiteX35" fmla="*/ 100489 w 3533775"/>
                  <a:gd name="connsiteY35" fmla="*/ 266224 h 752475"/>
                  <a:gd name="connsiteX36" fmla="*/ 96679 w 3533775"/>
                  <a:gd name="connsiteY36" fmla="*/ 240506 h 752475"/>
                  <a:gd name="connsiteX37" fmla="*/ 67151 w 3533775"/>
                  <a:gd name="connsiteY37" fmla="*/ 240506 h 752475"/>
                  <a:gd name="connsiteX38" fmla="*/ 67151 w 3533775"/>
                  <a:gd name="connsiteY38" fmla="*/ 270034 h 752475"/>
                  <a:gd name="connsiteX39" fmla="*/ 92869 w 3533775"/>
                  <a:gd name="connsiteY39" fmla="*/ 273844 h 752475"/>
                  <a:gd name="connsiteX40" fmla="*/ 206216 w 3533775"/>
                  <a:gd name="connsiteY40" fmla="*/ 387191 h 752475"/>
                  <a:gd name="connsiteX41" fmla="*/ 1015841 w 3533775"/>
                  <a:gd name="connsiteY41" fmla="*/ 387191 h 752475"/>
                  <a:gd name="connsiteX42" fmla="*/ 1130141 w 3533775"/>
                  <a:gd name="connsiteY42" fmla="*/ 502444 h 752475"/>
                  <a:gd name="connsiteX43" fmla="*/ 786289 w 3533775"/>
                  <a:gd name="connsiteY43" fmla="*/ 502444 h 752475"/>
                  <a:gd name="connsiteX44" fmla="*/ 766286 w 3533775"/>
                  <a:gd name="connsiteY44" fmla="*/ 487204 h 752475"/>
                  <a:gd name="connsiteX45" fmla="*/ 745331 w 3533775"/>
                  <a:gd name="connsiteY45" fmla="*/ 508159 h 752475"/>
                  <a:gd name="connsiteX46" fmla="*/ 766286 w 3533775"/>
                  <a:gd name="connsiteY46" fmla="*/ 529114 h 752475"/>
                  <a:gd name="connsiteX47" fmla="*/ 786289 w 3533775"/>
                  <a:gd name="connsiteY47" fmla="*/ 513874 h 752475"/>
                  <a:gd name="connsiteX48" fmla="*/ 1274921 w 3533775"/>
                  <a:gd name="connsiteY48" fmla="*/ 513874 h 752475"/>
                  <a:gd name="connsiteX49" fmla="*/ 1623536 w 3533775"/>
                  <a:gd name="connsiteY49" fmla="*/ 165259 h 752475"/>
                  <a:gd name="connsiteX50" fmla="*/ 2174081 w 3533775"/>
                  <a:gd name="connsiteY50" fmla="*/ 165259 h 752475"/>
                  <a:gd name="connsiteX51" fmla="*/ 2268379 w 3533775"/>
                  <a:gd name="connsiteY51" fmla="*/ 259556 h 752475"/>
                  <a:gd name="connsiteX52" fmla="*/ 1756886 w 3533775"/>
                  <a:gd name="connsiteY52" fmla="*/ 259556 h 752475"/>
                  <a:gd name="connsiteX53" fmla="*/ 1392079 w 3533775"/>
                  <a:gd name="connsiteY53" fmla="*/ 624364 h 752475"/>
                  <a:gd name="connsiteX54" fmla="*/ 48101 w 3533775"/>
                  <a:gd name="connsiteY54" fmla="*/ 624364 h 752475"/>
                  <a:gd name="connsiteX55" fmla="*/ 28099 w 3533775"/>
                  <a:gd name="connsiteY55" fmla="*/ 609124 h 752475"/>
                  <a:gd name="connsiteX56" fmla="*/ 7144 w 3533775"/>
                  <a:gd name="connsiteY56" fmla="*/ 630079 h 752475"/>
                  <a:gd name="connsiteX57" fmla="*/ 28099 w 3533775"/>
                  <a:gd name="connsiteY57" fmla="*/ 651034 h 752475"/>
                  <a:gd name="connsiteX58" fmla="*/ 48101 w 3533775"/>
                  <a:gd name="connsiteY58" fmla="*/ 635794 h 752475"/>
                  <a:gd name="connsiteX59" fmla="*/ 903446 w 3533775"/>
                  <a:gd name="connsiteY59" fmla="*/ 63579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533775" h="752475">
                    <a:moveTo>
                      <a:pt x="903446" y="634841"/>
                    </a:moveTo>
                    <a:lnTo>
                      <a:pt x="812006" y="727234"/>
                    </a:lnTo>
                    <a:lnTo>
                      <a:pt x="281464" y="727234"/>
                    </a:lnTo>
                    <a:cubicBezTo>
                      <a:pt x="278606" y="718661"/>
                      <a:pt x="270986" y="711994"/>
                      <a:pt x="261461" y="711994"/>
                    </a:cubicBezTo>
                    <a:cubicBezTo>
                      <a:pt x="250031" y="711994"/>
                      <a:pt x="240506" y="721519"/>
                      <a:pt x="240506" y="732949"/>
                    </a:cubicBezTo>
                    <a:cubicBezTo>
                      <a:pt x="240506" y="744379"/>
                      <a:pt x="250031" y="753904"/>
                      <a:pt x="261461" y="753904"/>
                    </a:cubicBezTo>
                    <a:cubicBezTo>
                      <a:pt x="270986" y="753904"/>
                      <a:pt x="279559" y="747236"/>
                      <a:pt x="281464" y="738664"/>
                    </a:cubicBezTo>
                    <a:lnTo>
                      <a:pt x="815816" y="738664"/>
                    </a:lnTo>
                    <a:lnTo>
                      <a:pt x="918686" y="635794"/>
                    </a:lnTo>
                    <a:lnTo>
                      <a:pt x="917734" y="634841"/>
                    </a:lnTo>
                    <a:lnTo>
                      <a:pt x="1395889" y="634841"/>
                    </a:lnTo>
                    <a:lnTo>
                      <a:pt x="1591151" y="439579"/>
                    </a:lnTo>
                    <a:lnTo>
                      <a:pt x="1852136" y="439579"/>
                    </a:lnTo>
                    <a:lnTo>
                      <a:pt x="1947386" y="534829"/>
                    </a:lnTo>
                    <a:cubicBezTo>
                      <a:pt x="1942624" y="542449"/>
                      <a:pt x="1943576" y="552926"/>
                      <a:pt x="1951196" y="560546"/>
                    </a:cubicBezTo>
                    <a:cubicBezTo>
                      <a:pt x="1959769" y="569119"/>
                      <a:pt x="1973104" y="569119"/>
                      <a:pt x="1980724" y="560546"/>
                    </a:cubicBezTo>
                    <a:cubicBezTo>
                      <a:pt x="1989296" y="551974"/>
                      <a:pt x="1989296" y="538639"/>
                      <a:pt x="1980724" y="531019"/>
                    </a:cubicBezTo>
                    <a:cubicBezTo>
                      <a:pt x="1974056" y="524351"/>
                      <a:pt x="1963579" y="523399"/>
                      <a:pt x="1955006" y="527209"/>
                    </a:cubicBezTo>
                    <a:lnTo>
                      <a:pt x="1856899" y="429101"/>
                    </a:lnTo>
                    <a:lnTo>
                      <a:pt x="1602581" y="429101"/>
                    </a:lnTo>
                    <a:lnTo>
                      <a:pt x="1760696" y="270986"/>
                    </a:lnTo>
                    <a:lnTo>
                      <a:pt x="2718911" y="270986"/>
                    </a:lnTo>
                    <a:lnTo>
                      <a:pt x="2971324" y="18574"/>
                    </a:lnTo>
                    <a:lnTo>
                      <a:pt x="3528536" y="18574"/>
                    </a:lnTo>
                    <a:lnTo>
                      <a:pt x="3528536" y="7144"/>
                    </a:lnTo>
                    <a:lnTo>
                      <a:pt x="2966561" y="7144"/>
                    </a:lnTo>
                    <a:lnTo>
                      <a:pt x="2714149" y="259556"/>
                    </a:lnTo>
                    <a:lnTo>
                      <a:pt x="2282666" y="259556"/>
                    </a:lnTo>
                    <a:lnTo>
                      <a:pt x="2282666" y="259556"/>
                    </a:lnTo>
                    <a:lnTo>
                      <a:pt x="2177891" y="153829"/>
                    </a:lnTo>
                    <a:lnTo>
                      <a:pt x="1617821" y="153829"/>
                    </a:lnTo>
                    <a:lnTo>
                      <a:pt x="1270159" y="502444"/>
                    </a:lnTo>
                    <a:lnTo>
                      <a:pt x="1146334" y="502444"/>
                    </a:lnTo>
                    <a:lnTo>
                      <a:pt x="1020604" y="376714"/>
                    </a:lnTo>
                    <a:lnTo>
                      <a:pt x="210979" y="376714"/>
                    </a:lnTo>
                    <a:lnTo>
                      <a:pt x="100489" y="266224"/>
                    </a:lnTo>
                    <a:cubicBezTo>
                      <a:pt x="105251" y="258604"/>
                      <a:pt x="104299" y="248126"/>
                      <a:pt x="96679" y="240506"/>
                    </a:cubicBezTo>
                    <a:cubicBezTo>
                      <a:pt x="88106" y="231934"/>
                      <a:pt x="74771" y="231934"/>
                      <a:pt x="67151" y="240506"/>
                    </a:cubicBezTo>
                    <a:cubicBezTo>
                      <a:pt x="58579" y="249079"/>
                      <a:pt x="58579" y="262414"/>
                      <a:pt x="67151" y="270034"/>
                    </a:cubicBezTo>
                    <a:cubicBezTo>
                      <a:pt x="73819" y="276701"/>
                      <a:pt x="84296" y="277654"/>
                      <a:pt x="92869" y="273844"/>
                    </a:cubicBezTo>
                    <a:lnTo>
                      <a:pt x="206216" y="387191"/>
                    </a:lnTo>
                    <a:lnTo>
                      <a:pt x="1015841" y="387191"/>
                    </a:lnTo>
                    <a:lnTo>
                      <a:pt x="1130141" y="502444"/>
                    </a:lnTo>
                    <a:lnTo>
                      <a:pt x="786289" y="502444"/>
                    </a:lnTo>
                    <a:cubicBezTo>
                      <a:pt x="783431" y="493871"/>
                      <a:pt x="775811" y="487204"/>
                      <a:pt x="766286" y="487204"/>
                    </a:cubicBezTo>
                    <a:cubicBezTo>
                      <a:pt x="754856" y="487204"/>
                      <a:pt x="745331" y="496729"/>
                      <a:pt x="745331" y="508159"/>
                    </a:cubicBezTo>
                    <a:cubicBezTo>
                      <a:pt x="745331" y="519589"/>
                      <a:pt x="754856" y="529114"/>
                      <a:pt x="766286" y="529114"/>
                    </a:cubicBezTo>
                    <a:cubicBezTo>
                      <a:pt x="775811" y="529114"/>
                      <a:pt x="784384" y="522446"/>
                      <a:pt x="786289" y="513874"/>
                    </a:cubicBezTo>
                    <a:lnTo>
                      <a:pt x="1274921" y="513874"/>
                    </a:lnTo>
                    <a:lnTo>
                      <a:pt x="1623536" y="165259"/>
                    </a:lnTo>
                    <a:lnTo>
                      <a:pt x="2174081" y="165259"/>
                    </a:lnTo>
                    <a:lnTo>
                      <a:pt x="2268379" y="259556"/>
                    </a:lnTo>
                    <a:lnTo>
                      <a:pt x="1756886" y="259556"/>
                    </a:lnTo>
                    <a:lnTo>
                      <a:pt x="1392079" y="624364"/>
                    </a:lnTo>
                    <a:lnTo>
                      <a:pt x="48101" y="624364"/>
                    </a:lnTo>
                    <a:cubicBezTo>
                      <a:pt x="45244" y="615791"/>
                      <a:pt x="37624" y="609124"/>
                      <a:pt x="28099" y="609124"/>
                    </a:cubicBezTo>
                    <a:cubicBezTo>
                      <a:pt x="16669" y="609124"/>
                      <a:pt x="7144" y="618649"/>
                      <a:pt x="7144" y="630079"/>
                    </a:cubicBezTo>
                    <a:cubicBezTo>
                      <a:pt x="7144" y="641509"/>
                      <a:pt x="16669" y="651034"/>
                      <a:pt x="28099" y="651034"/>
                    </a:cubicBezTo>
                    <a:cubicBezTo>
                      <a:pt x="37624" y="651034"/>
                      <a:pt x="46196" y="644366"/>
                      <a:pt x="48101" y="635794"/>
                    </a:cubicBezTo>
                    <a:lnTo>
                      <a:pt x="903446" y="635794"/>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6" name="Freeform: Shape 175">
                <a:extLst>
                  <a:ext uri="{FF2B5EF4-FFF2-40B4-BE49-F238E27FC236}">
                    <a16:creationId xmlns:a16="http://schemas.microsoft.com/office/drawing/2014/main" xmlns="" id="{475A5F7C-EAB1-4B94-B467-7E40E073BD6E}"/>
                  </a:ext>
                </a:extLst>
              </p:cNvPr>
              <p:cNvSpPr/>
              <p:nvPr/>
            </p:nvSpPr>
            <p:spPr>
              <a:xfrm>
                <a:off x="7588427" y="1653250"/>
                <a:ext cx="4210050" cy="1152525"/>
              </a:xfrm>
              <a:custGeom>
                <a:avLst/>
                <a:gdLst>
                  <a:gd name="connsiteX0" fmla="*/ 37624 w 4210050"/>
                  <a:gd name="connsiteY0" fmla="*/ 1153954 h 1152525"/>
                  <a:gd name="connsiteX1" fmla="*/ 15716 w 4210050"/>
                  <a:gd name="connsiteY1" fmla="*/ 1145381 h 1152525"/>
                  <a:gd name="connsiteX2" fmla="*/ 7144 w 4210050"/>
                  <a:gd name="connsiteY2" fmla="*/ 1123474 h 1152525"/>
                  <a:gd name="connsiteX3" fmla="*/ 16669 w 4210050"/>
                  <a:gd name="connsiteY3" fmla="*/ 1101566 h 1152525"/>
                  <a:gd name="connsiteX4" fmla="*/ 38576 w 4210050"/>
                  <a:gd name="connsiteY4" fmla="*/ 1092994 h 1152525"/>
                  <a:gd name="connsiteX5" fmla="*/ 47149 w 4210050"/>
                  <a:gd name="connsiteY5" fmla="*/ 1093946 h 1152525"/>
                  <a:gd name="connsiteX6" fmla="*/ 185261 w 4210050"/>
                  <a:gd name="connsiteY6" fmla="*/ 955834 h 1152525"/>
                  <a:gd name="connsiteX7" fmla="*/ 1015841 w 4210050"/>
                  <a:gd name="connsiteY7" fmla="*/ 955834 h 1152525"/>
                  <a:gd name="connsiteX8" fmla="*/ 1182529 w 4210050"/>
                  <a:gd name="connsiteY8" fmla="*/ 789146 h 1152525"/>
                  <a:gd name="connsiteX9" fmla="*/ 524351 w 4210050"/>
                  <a:gd name="connsiteY9" fmla="*/ 789146 h 1152525"/>
                  <a:gd name="connsiteX10" fmla="*/ 455771 w 4210050"/>
                  <a:gd name="connsiteY10" fmla="*/ 720566 h 1152525"/>
                  <a:gd name="connsiteX11" fmla="*/ 447199 w 4210050"/>
                  <a:gd name="connsiteY11" fmla="*/ 721519 h 1152525"/>
                  <a:gd name="connsiteX12" fmla="*/ 425291 w 4210050"/>
                  <a:gd name="connsiteY12" fmla="*/ 712946 h 1152525"/>
                  <a:gd name="connsiteX13" fmla="*/ 416719 w 4210050"/>
                  <a:gd name="connsiteY13" fmla="*/ 691039 h 1152525"/>
                  <a:gd name="connsiteX14" fmla="*/ 425291 w 4210050"/>
                  <a:gd name="connsiteY14" fmla="*/ 669131 h 1152525"/>
                  <a:gd name="connsiteX15" fmla="*/ 447199 w 4210050"/>
                  <a:gd name="connsiteY15" fmla="*/ 660559 h 1152525"/>
                  <a:gd name="connsiteX16" fmla="*/ 469106 w 4210050"/>
                  <a:gd name="connsiteY16" fmla="*/ 669131 h 1152525"/>
                  <a:gd name="connsiteX17" fmla="*/ 476726 w 4210050"/>
                  <a:gd name="connsiteY17" fmla="*/ 698659 h 1152525"/>
                  <a:gd name="connsiteX18" fmla="*/ 536734 w 4210050"/>
                  <a:gd name="connsiteY18" fmla="*/ 758666 h 1152525"/>
                  <a:gd name="connsiteX19" fmla="*/ 1423511 w 4210050"/>
                  <a:gd name="connsiteY19" fmla="*/ 758666 h 1152525"/>
                  <a:gd name="connsiteX20" fmla="*/ 1546384 w 4210050"/>
                  <a:gd name="connsiteY20" fmla="*/ 881539 h 1152525"/>
                  <a:gd name="connsiteX21" fmla="*/ 1890236 w 4210050"/>
                  <a:gd name="connsiteY21" fmla="*/ 881539 h 1152525"/>
                  <a:gd name="connsiteX22" fmla="*/ 1800701 w 4210050"/>
                  <a:gd name="connsiteY22" fmla="*/ 792004 h 1152525"/>
                  <a:gd name="connsiteX23" fmla="*/ 1578769 w 4210050"/>
                  <a:gd name="connsiteY23" fmla="*/ 792004 h 1152525"/>
                  <a:gd name="connsiteX24" fmla="*/ 1552099 w 4210050"/>
                  <a:gd name="connsiteY24" fmla="*/ 807244 h 1152525"/>
                  <a:gd name="connsiteX25" fmla="*/ 1521619 w 4210050"/>
                  <a:gd name="connsiteY25" fmla="*/ 776764 h 1152525"/>
                  <a:gd name="connsiteX26" fmla="*/ 1552099 w 4210050"/>
                  <a:gd name="connsiteY26" fmla="*/ 746284 h 1152525"/>
                  <a:gd name="connsiteX27" fmla="*/ 1578769 w 4210050"/>
                  <a:gd name="connsiteY27" fmla="*/ 761524 h 1152525"/>
                  <a:gd name="connsiteX28" fmla="*/ 1813084 w 4210050"/>
                  <a:gd name="connsiteY28" fmla="*/ 761524 h 1152525"/>
                  <a:gd name="connsiteX29" fmla="*/ 1932146 w 4210050"/>
                  <a:gd name="connsiteY29" fmla="*/ 880586 h 1152525"/>
                  <a:gd name="connsiteX30" fmla="*/ 2062639 w 4210050"/>
                  <a:gd name="connsiteY30" fmla="*/ 880586 h 1152525"/>
                  <a:gd name="connsiteX31" fmla="*/ 2237899 w 4210050"/>
                  <a:gd name="connsiteY31" fmla="*/ 705326 h 1152525"/>
                  <a:gd name="connsiteX32" fmla="*/ 2118836 w 4210050"/>
                  <a:gd name="connsiteY32" fmla="*/ 705326 h 1152525"/>
                  <a:gd name="connsiteX33" fmla="*/ 2095024 w 4210050"/>
                  <a:gd name="connsiteY33" fmla="*/ 729139 h 1152525"/>
                  <a:gd name="connsiteX34" fmla="*/ 2087404 w 4210050"/>
                  <a:gd name="connsiteY34" fmla="*/ 758666 h 1152525"/>
                  <a:gd name="connsiteX35" fmla="*/ 2065496 w 4210050"/>
                  <a:gd name="connsiteY35" fmla="*/ 767239 h 1152525"/>
                  <a:gd name="connsiteX36" fmla="*/ 2043589 w 4210050"/>
                  <a:gd name="connsiteY36" fmla="*/ 758666 h 1152525"/>
                  <a:gd name="connsiteX37" fmla="*/ 2035016 w 4210050"/>
                  <a:gd name="connsiteY37" fmla="*/ 736759 h 1152525"/>
                  <a:gd name="connsiteX38" fmla="*/ 2043589 w 4210050"/>
                  <a:gd name="connsiteY38" fmla="*/ 714851 h 1152525"/>
                  <a:gd name="connsiteX39" fmla="*/ 2065496 w 4210050"/>
                  <a:gd name="connsiteY39" fmla="*/ 706279 h 1152525"/>
                  <a:gd name="connsiteX40" fmla="*/ 2074069 w 4210050"/>
                  <a:gd name="connsiteY40" fmla="*/ 707231 h 1152525"/>
                  <a:gd name="connsiteX41" fmla="*/ 2107406 w 4210050"/>
                  <a:gd name="connsiteY41" fmla="*/ 673894 h 1152525"/>
                  <a:gd name="connsiteX42" fmla="*/ 2380774 w 4210050"/>
                  <a:gd name="connsiteY42" fmla="*/ 673894 h 1152525"/>
                  <a:gd name="connsiteX43" fmla="*/ 2480786 w 4210050"/>
                  <a:gd name="connsiteY43" fmla="*/ 573881 h 1152525"/>
                  <a:gd name="connsiteX44" fmla="*/ 2959894 w 4210050"/>
                  <a:gd name="connsiteY44" fmla="*/ 573881 h 1152525"/>
                  <a:gd name="connsiteX45" fmla="*/ 3093244 w 4210050"/>
                  <a:gd name="connsiteY45" fmla="*/ 440531 h 1152525"/>
                  <a:gd name="connsiteX46" fmla="*/ 3409474 w 4210050"/>
                  <a:gd name="connsiteY46" fmla="*/ 440531 h 1152525"/>
                  <a:gd name="connsiteX47" fmla="*/ 3698081 w 4210050"/>
                  <a:gd name="connsiteY47" fmla="*/ 151924 h 1152525"/>
                  <a:gd name="connsiteX48" fmla="*/ 3527584 w 4210050"/>
                  <a:gd name="connsiteY48" fmla="*/ 151924 h 1152525"/>
                  <a:gd name="connsiteX49" fmla="*/ 3337084 w 4210050"/>
                  <a:gd name="connsiteY49" fmla="*/ 342424 h 1152525"/>
                  <a:gd name="connsiteX50" fmla="*/ 3170396 w 4210050"/>
                  <a:gd name="connsiteY50" fmla="*/ 342424 h 1152525"/>
                  <a:gd name="connsiteX51" fmla="*/ 3143726 w 4210050"/>
                  <a:gd name="connsiteY51" fmla="*/ 357664 h 1152525"/>
                  <a:gd name="connsiteX52" fmla="*/ 3113246 w 4210050"/>
                  <a:gd name="connsiteY52" fmla="*/ 327184 h 1152525"/>
                  <a:gd name="connsiteX53" fmla="*/ 3143726 w 4210050"/>
                  <a:gd name="connsiteY53" fmla="*/ 296704 h 1152525"/>
                  <a:gd name="connsiteX54" fmla="*/ 3170396 w 4210050"/>
                  <a:gd name="connsiteY54" fmla="*/ 311944 h 1152525"/>
                  <a:gd name="connsiteX55" fmla="*/ 3323749 w 4210050"/>
                  <a:gd name="connsiteY55" fmla="*/ 311944 h 1152525"/>
                  <a:gd name="connsiteX56" fmla="*/ 3514249 w 4210050"/>
                  <a:gd name="connsiteY56" fmla="*/ 121444 h 1152525"/>
                  <a:gd name="connsiteX57" fmla="*/ 3727609 w 4210050"/>
                  <a:gd name="connsiteY57" fmla="*/ 121444 h 1152525"/>
                  <a:gd name="connsiteX58" fmla="*/ 3841909 w 4210050"/>
                  <a:gd name="connsiteY58" fmla="*/ 7144 h 1152525"/>
                  <a:gd name="connsiteX59" fmla="*/ 4072414 w 4210050"/>
                  <a:gd name="connsiteY59" fmla="*/ 7144 h 1152525"/>
                  <a:gd name="connsiteX60" fmla="*/ 4172426 w 4210050"/>
                  <a:gd name="connsiteY60" fmla="*/ 107156 h 1152525"/>
                  <a:gd name="connsiteX61" fmla="*/ 4180999 w 4210050"/>
                  <a:gd name="connsiteY61" fmla="*/ 106204 h 1152525"/>
                  <a:gd name="connsiteX62" fmla="*/ 4202906 w 4210050"/>
                  <a:gd name="connsiteY62" fmla="*/ 114776 h 1152525"/>
                  <a:gd name="connsiteX63" fmla="*/ 4211479 w 4210050"/>
                  <a:gd name="connsiteY63" fmla="*/ 136684 h 1152525"/>
                  <a:gd name="connsiteX64" fmla="*/ 4202906 w 4210050"/>
                  <a:gd name="connsiteY64" fmla="*/ 158591 h 1152525"/>
                  <a:gd name="connsiteX65" fmla="*/ 4180999 w 4210050"/>
                  <a:gd name="connsiteY65" fmla="*/ 167164 h 1152525"/>
                  <a:gd name="connsiteX66" fmla="*/ 4159091 w 4210050"/>
                  <a:gd name="connsiteY66" fmla="*/ 158591 h 1152525"/>
                  <a:gd name="connsiteX67" fmla="*/ 4151471 w 4210050"/>
                  <a:gd name="connsiteY67" fmla="*/ 129064 h 1152525"/>
                  <a:gd name="connsiteX68" fmla="*/ 4060984 w 4210050"/>
                  <a:gd name="connsiteY68" fmla="*/ 38576 h 1152525"/>
                  <a:gd name="connsiteX69" fmla="*/ 3856196 w 4210050"/>
                  <a:gd name="connsiteY69" fmla="*/ 38576 h 1152525"/>
                  <a:gd name="connsiteX70" fmla="*/ 3422809 w 4210050"/>
                  <a:gd name="connsiteY70" fmla="*/ 471964 h 1152525"/>
                  <a:gd name="connsiteX71" fmla="*/ 3104674 w 4210050"/>
                  <a:gd name="connsiteY71" fmla="*/ 471964 h 1152525"/>
                  <a:gd name="connsiteX72" fmla="*/ 2767489 w 4210050"/>
                  <a:gd name="connsiteY72" fmla="*/ 809149 h 1152525"/>
                  <a:gd name="connsiteX73" fmla="*/ 2343626 w 4210050"/>
                  <a:gd name="connsiteY73" fmla="*/ 809149 h 1152525"/>
                  <a:gd name="connsiteX74" fmla="*/ 2316956 w 4210050"/>
                  <a:gd name="connsiteY74" fmla="*/ 824389 h 1152525"/>
                  <a:gd name="connsiteX75" fmla="*/ 2286476 w 4210050"/>
                  <a:gd name="connsiteY75" fmla="*/ 793909 h 1152525"/>
                  <a:gd name="connsiteX76" fmla="*/ 2316956 w 4210050"/>
                  <a:gd name="connsiteY76" fmla="*/ 763429 h 1152525"/>
                  <a:gd name="connsiteX77" fmla="*/ 2343626 w 4210050"/>
                  <a:gd name="connsiteY77" fmla="*/ 778669 h 1152525"/>
                  <a:gd name="connsiteX78" fmla="*/ 2755106 w 4210050"/>
                  <a:gd name="connsiteY78" fmla="*/ 778669 h 1152525"/>
                  <a:gd name="connsiteX79" fmla="*/ 2928461 w 4210050"/>
                  <a:gd name="connsiteY79" fmla="*/ 605314 h 1152525"/>
                  <a:gd name="connsiteX80" fmla="*/ 2492216 w 4210050"/>
                  <a:gd name="connsiteY80" fmla="*/ 605314 h 1152525"/>
                  <a:gd name="connsiteX81" fmla="*/ 2392204 w 4210050"/>
                  <a:gd name="connsiteY81" fmla="*/ 705326 h 1152525"/>
                  <a:gd name="connsiteX82" fmla="*/ 2279809 w 4210050"/>
                  <a:gd name="connsiteY82" fmla="*/ 705326 h 1152525"/>
                  <a:gd name="connsiteX83" fmla="*/ 2075021 w 4210050"/>
                  <a:gd name="connsiteY83" fmla="*/ 910114 h 1152525"/>
                  <a:gd name="connsiteX84" fmla="*/ 1533049 w 4210050"/>
                  <a:gd name="connsiteY84" fmla="*/ 910114 h 1152525"/>
                  <a:gd name="connsiteX85" fmla="*/ 1410176 w 4210050"/>
                  <a:gd name="connsiteY85" fmla="*/ 787241 h 1152525"/>
                  <a:gd name="connsiteX86" fmla="*/ 1222534 w 4210050"/>
                  <a:gd name="connsiteY86" fmla="*/ 787241 h 1152525"/>
                  <a:gd name="connsiteX87" fmla="*/ 1026319 w 4210050"/>
                  <a:gd name="connsiteY87" fmla="*/ 983456 h 1152525"/>
                  <a:gd name="connsiteX88" fmla="*/ 195739 w 4210050"/>
                  <a:gd name="connsiteY88" fmla="*/ 983456 h 1152525"/>
                  <a:gd name="connsiteX89" fmla="*/ 67151 w 4210050"/>
                  <a:gd name="connsiteY89" fmla="*/ 1114901 h 1152525"/>
                  <a:gd name="connsiteX90" fmla="*/ 59531 w 4210050"/>
                  <a:gd name="connsiteY90" fmla="*/ 1144429 h 1152525"/>
                  <a:gd name="connsiteX91" fmla="*/ 37624 w 4210050"/>
                  <a:gd name="connsiteY91" fmla="*/ 1153954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10050" h="1152525">
                    <a:moveTo>
                      <a:pt x="37624" y="1153954"/>
                    </a:moveTo>
                    <a:cubicBezTo>
                      <a:pt x="29051" y="1153954"/>
                      <a:pt x="21431" y="1151096"/>
                      <a:pt x="15716" y="1145381"/>
                    </a:cubicBezTo>
                    <a:cubicBezTo>
                      <a:pt x="10001" y="1139666"/>
                      <a:pt x="7144" y="1132046"/>
                      <a:pt x="7144" y="1123474"/>
                    </a:cubicBezTo>
                    <a:cubicBezTo>
                      <a:pt x="7144" y="1114901"/>
                      <a:pt x="10001" y="1107281"/>
                      <a:pt x="16669" y="1101566"/>
                    </a:cubicBezTo>
                    <a:cubicBezTo>
                      <a:pt x="22384" y="1095851"/>
                      <a:pt x="30004" y="1092994"/>
                      <a:pt x="38576" y="1092994"/>
                    </a:cubicBezTo>
                    <a:cubicBezTo>
                      <a:pt x="41434" y="1092994"/>
                      <a:pt x="44291" y="1092994"/>
                      <a:pt x="47149" y="1093946"/>
                    </a:cubicBezTo>
                    <a:lnTo>
                      <a:pt x="185261" y="955834"/>
                    </a:lnTo>
                    <a:lnTo>
                      <a:pt x="1015841" y="955834"/>
                    </a:lnTo>
                    <a:lnTo>
                      <a:pt x="1182529" y="789146"/>
                    </a:lnTo>
                    <a:lnTo>
                      <a:pt x="524351" y="789146"/>
                    </a:lnTo>
                    <a:lnTo>
                      <a:pt x="455771" y="720566"/>
                    </a:lnTo>
                    <a:cubicBezTo>
                      <a:pt x="452914" y="721519"/>
                      <a:pt x="450056" y="721519"/>
                      <a:pt x="447199" y="721519"/>
                    </a:cubicBezTo>
                    <a:cubicBezTo>
                      <a:pt x="438626" y="721519"/>
                      <a:pt x="431006" y="718661"/>
                      <a:pt x="425291" y="712946"/>
                    </a:cubicBezTo>
                    <a:cubicBezTo>
                      <a:pt x="419576" y="707231"/>
                      <a:pt x="416719" y="699611"/>
                      <a:pt x="416719" y="691039"/>
                    </a:cubicBezTo>
                    <a:cubicBezTo>
                      <a:pt x="416719" y="682466"/>
                      <a:pt x="419576" y="674846"/>
                      <a:pt x="425291" y="669131"/>
                    </a:cubicBezTo>
                    <a:cubicBezTo>
                      <a:pt x="431006" y="663416"/>
                      <a:pt x="438626" y="660559"/>
                      <a:pt x="447199" y="660559"/>
                    </a:cubicBezTo>
                    <a:cubicBezTo>
                      <a:pt x="455771" y="660559"/>
                      <a:pt x="463391" y="663416"/>
                      <a:pt x="469106" y="669131"/>
                    </a:cubicBezTo>
                    <a:cubicBezTo>
                      <a:pt x="476726" y="676751"/>
                      <a:pt x="479584" y="688181"/>
                      <a:pt x="476726" y="698659"/>
                    </a:cubicBezTo>
                    <a:lnTo>
                      <a:pt x="536734" y="758666"/>
                    </a:lnTo>
                    <a:lnTo>
                      <a:pt x="1423511" y="758666"/>
                    </a:lnTo>
                    <a:lnTo>
                      <a:pt x="1546384" y="881539"/>
                    </a:lnTo>
                    <a:lnTo>
                      <a:pt x="1890236" y="881539"/>
                    </a:lnTo>
                    <a:lnTo>
                      <a:pt x="1800701" y="792004"/>
                    </a:lnTo>
                    <a:lnTo>
                      <a:pt x="1578769" y="792004"/>
                    </a:lnTo>
                    <a:cubicBezTo>
                      <a:pt x="1573054" y="801529"/>
                      <a:pt x="1563529" y="807244"/>
                      <a:pt x="1552099" y="807244"/>
                    </a:cubicBezTo>
                    <a:cubicBezTo>
                      <a:pt x="1534954" y="807244"/>
                      <a:pt x="1521619" y="793909"/>
                      <a:pt x="1521619" y="776764"/>
                    </a:cubicBezTo>
                    <a:cubicBezTo>
                      <a:pt x="1521619" y="759619"/>
                      <a:pt x="1534954" y="746284"/>
                      <a:pt x="1552099" y="746284"/>
                    </a:cubicBezTo>
                    <a:cubicBezTo>
                      <a:pt x="1563529" y="746284"/>
                      <a:pt x="1573054" y="751999"/>
                      <a:pt x="1578769" y="761524"/>
                    </a:cubicBezTo>
                    <a:lnTo>
                      <a:pt x="1813084" y="761524"/>
                    </a:lnTo>
                    <a:lnTo>
                      <a:pt x="1932146" y="880586"/>
                    </a:lnTo>
                    <a:lnTo>
                      <a:pt x="2062639" y="880586"/>
                    </a:lnTo>
                    <a:lnTo>
                      <a:pt x="2237899" y="705326"/>
                    </a:lnTo>
                    <a:lnTo>
                      <a:pt x="2118836" y="705326"/>
                    </a:lnTo>
                    <a:lnTo>
                      <a:pt x="2095024" y="729139"/>
                    </a:lnTo>
                    <a:cubicBezTo>
                      <a:pt x="2097881" y="739616"/>
                      <a:pt x="2095024" y="751046"/>
                      <a:pt x="2087404" y="758666"/>
                    </a:cubicBezTo>
                    <a:cubicBezTo>
                      <a:pt x="2081689" y="764381"/>
                      <a:pt x="2074069" y="767239"/>
                      <a:pt x="2065496" y="767239"/>
                    </a:cubicBezTo>
                    <a:cubicBezTo>
                      <a:pt x="2056924" y="767239"/>
                      <a:pt x="2049304" y="764381"/>
                      <a:pt x="2043589" y="758666"/>
                    </a:cubicBezTo>
                    <a:cubicBezTo>
                      <a:pt x="2037874" y="752951"/>
                      <a:pt x="2035016" y="745331"/>
                      <a:pt x="2035016" y="736759"/>
                    </a:cubicBezTo>
                    <a:cubicBezTo>
                      <a:pt x="2035016" y="728186"/>
                      <a:pt x="2037874" y="720566"/>
                      <a:pt x="2043589" y="714851"/>
                    </a:cubicBezTo>
                    <a:cubicBezTo>
                      <a:pt x="2049304" y="709136"/>
                      <a:pt x="2056924" y="706279"/>
                      <a:pt x="2065496" y="706279"/>
                    </a:cubicBezTo>
                    <a:cubicBezTo>
                      <a:pt x="2068354" y="706279"/>
                      <a:pt x="2071211" y="706279"/>
                      <a:pt x="2074069" y="707231"/>
                    </a:cubicBezTo>
                    <a:lnTo>
                      <a:pt x="2107406" y="673894"/>
                    </a:lnTo>
                    <a:lnTo>
                      <a:pt x="2380774" y="673894"/>
                    </a:lnTo>
                    <a:lnTo>
                      <a:pt x="2480786" y="573881"/>
                    </a:lnTo>
                    <a:lnTo>
                      <a:pt x="2959894" y="573881"/>
                    </a:lnTo>
                    <a:lnTo>
                      <a:pt x="3093244" y="440531"/>
                    </a:lnTo>
                    <a:lnTo>
                      <a:pt x="3409474" y="440531"/>
                    </a:lnTo>
                    <a:lnTo>
                      <a:pt x="3698081" y="151924"/>
                    </a:lnTo>
                    <a:lnTo>
                      <a:pt x="3527584" y="151924"/>
                    </a:lnTo>
                    <a:lnTo>
                      <a:pt x="3337084" y="342424"/>
                    </a:lnTo>
                    <a:lnTo>
                      <a:pt x="3170396" y="342424"/>
                    </a:lnTo>
                    <a:cubicBezTo>
                      <a:pt x="3164681" y="351949"/>
                      <a:pt x="3155156" y="357664"/>
                      <a:pt x="3143726" y="357664"/>
                    </a:cubicBezTo>
                    <a:cubicBezTo>
                      <a:pt x="3126581" y="357664"/>
                      <a:pt x="3113246" y="344329"/>
                      <a:pt x="3113246" y="327184"/>
                    </a:cubicBezTo>
                    <a:cubicBezTo>
                      <a:pt x="3113246" y="310039"/>
                      <a:pt x="3126581" y="296704"/>
                      <a:pt x="3143726" y="296704"/>
                    </a:cubicBezTo>
                    <a:cubicBezTo>
                      <a:pt x="3155156" y="296704"/>
                      <a:pt x="3164681" y="302419"/>
                      <a:pt x="3170396" y="311944"/>
                    </a:cubicBezTo>
                    <a:lnTo>
                      <a:pt x="3323749" y="311944"/>
                    </a:lnTo>
                    <a:lnTo>
                      <a:pt x="3514249" y="121444"/>
                    </a:lnTo>
                    <a:lnTo>
                      <a:pt x="3727609" y="121444"/>
                    </a:lnTo>
                    <a:lnTo>
                      <a:pt x="3841909" y="7144"/>
                    </a:lnTo>
                    <a:lnTo>
                      <a:pt x="4072414" y="7144"/>
                    </a:lnTo>
                    <a:lnTo>
                      <a:pt x="4172426" y="107156"/>
                    </a:lnTo>
                    <a:cubicBezTo>
                      <a:pt x="4175284" y="106204"/>
                      <a:pt x="4178141" y="106204"/>
                      <a:pt x="4180999" y="106204"/>
                    </a:cubicBezTo>
                    <a:cubicBezTo>
                      <a:pt x="4189571" y="106204"/>
                      <a:pt x="4197192" y="109061"/>
                      <a:pt x="4202906" y="114776"/>
                    </a:cubicBezTo>
                    <a:cubicBezTo>
                      <a:pt x="4208621" y="120491"/>
                      <a:pt x="4211479" y="128111"/>
                      <a:pt x="4211479" y="136684"/>
                    </a:cubicBezTo>
                    <a:cubicBezTo>
                      <a:pt x="4211479" y="145256"/>
                      <a:pt x="4208621" y="152876"/>
                      <a:pt x="4202906" y="158591"/>
                    </a:cubicBezTo>
                    <a:cubicBezTo>
                      <a:pt x="4197192" y="164306"/>
                      <a:pt x="4189571" y="167164"/>
                      <a:pt x="4180999" y="167164"/>
                    </a:cubicBezTo>
                    <a:cubicBezTo>
                      <a:pt x="4172426" y="167164"/>
                      <a:pt x="4164806" y="164306"/>
                      <a:pt x="4159091" y="158591"/>
                    </a:cubicBezTo>
                    <a:cubicBezTo>
                      <a:pt x="4151471" y="150971"/>
                      <a:pt x="4148614" y="139541"/>
                      <a:pt x="4151471" y="129064"/>
                    </a:cubicBezTo>
                    <a:lnTo>
                      <a:pt x="4060984" y="38576"/>
                    </a:lnTo>
                    <a:lnTo>
                      <a:pt x="3856196" y="38576"/>
                    </a:lnTo>
                    <a:lnTo>
                      <a:pt x="3422809" y="471964"/>
                    </a:lnTo>
                    <a:lnTo>
                      <a:pt x="3104674" y="471964"/>
                    </a:lnTo>
                    <a:lnTo>
                      <a:pt x="2767489" y="809149"/>
                    </a:lnTo>
                    <a:lnTo>
                      <a:pt x="2343626" y="809149"/>
                    </a:lnTo>
                    <a:cubicBezTo>
                      <a:pt x="2337911" y="818674"/>
                      <a:pt x="2328386" y="824389"/>
                      <a:pt x="2316956" y="824389"/>
                    </a:cubicBezTo>
                    <a:cubicBezTo>
                      <a:pt x="2299811" y="824389"/>
                      <a:pt x="2286476" y="811054"/>
                      <a:pt x="2286476" y="793909"/>
                    </a:cubicBezTo>
                    <a:cubicBezTo>
                      <a:pt x="2286476" y="776764"/>
                      <a:pt x="2299811" y="763429"/>
                      <a:pt x="2316956" y="763429"/>
                    </a:cubicBezTo>
                    <a:cubicBezTo>
                      <a:pt x="2328386" y="763429"/>
                      <a:pt x="2337911" y="769144"/>
                      <a:pt x="2343626" y="778669"/>
                    </a:cubicBezTo>
                    <a:lnTo>
                      <a:pt x="2755106" y="778669"/>
                    </a:lnTo>
                    <a:lnTo>
                      <a:pt x="2928461" y="605314"/>
                    </a:lnTo>
                    <a:lnTo>
                      <a:pt x="2492216" y="605314"/>
                    </a:lnTo>
                    <a:lnTo>
                      <a:pt x="2392204" y="705326"/>
                    </a:lnTo>
                    <a:lnTo>
                      <a:pt x="2279809" y="705326"/>
                    </a:lnTo>
                    <a:lnTo>
                      <a:pt x="2075021" y="910114"/>
                    </a:lnTo>
                    <a:lnTo>
                      <a:pt x="1533049" y="910114"/>
                    </a:lnTo>
                    <a:lnTo>
                      <a:pt x="1410176" y="787241"/>
                    </a:lnTo>
                    <a:lnTo>
                      <a:pt x="1222534" y="787241"/>
                    </a:lnTo>
                    <a:lnTo>
                      <a:pt x="1026319" y="983456"/>
                    </a:lnTo>
                    <a:lnTo>
                      <a:pt x="195739" y="983456"/>
                    </a:lnTo>
                    <a:lnTo>
                      <a:pt x="67151" y="1114901"/>
                    </a:lnTo>
                    <a:cubicBezTo>
                      <a:pt x="70009" y="1125379"/>
                      <a:pt x="67151" y="1136809"/>
                      <a:pt x="59531" y="1144429"/>
                    </a:cubicBezTo>
                    <a:cubicBezTo>
                      <a:pt x="52864" y="1150144"/>
                      <a:pt x="45244" y="1153954"/>
                      <a:pt x="37624" y="115395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7" name="Freeform: Shape 176">
                <a:extLst>
                  <a:ext uri="{FF2B5EF4-FFF2-40B4-BE49-F238E27FC236}">
                    <a16:creationId xmlns:a16="http://schemas.microsoft.com/office/drawing/2014/main" xmlns="" id="{588CC3B2-437A-46FC-BF4E-9FB61FE4973A}"/>
                  </a:ext>
                </a:extLst>
              </p:cNvPr>
              <p:cNvSpPr/>
              <p:nvPr/>
            </p:nvSpPr>
            <p:spPr>
              <a:xfrm>
                <a:off x="7596285" y="1665632"/>
                <a:ext cx="4200525" cy="1133475"/>
              </a:xfrm>
              <a:custGeom>
                <a:avLst/>
                <a:gdLst>
                  <a:gd name="connsiteX0" fmla="*/ 4187428 w 4200525"/>
                  <a:gd name="connsiteY0" fmla="*/ 111919 h 1133475"/>
                  <a:gd name="connsiteX1" fmla="*/ 4161711 w 4200525"/>
                  <a:gd name="connsiteY1" fmla="*/ 108109 h 1133475"/>
                  <a:gd name="connsiteX2" fmla="*/ 4060746 w 4200525"/>
                  <a:gd name="connsiteY2" fmla="*/ 7144 h 1133475"/>
                  <a:gd name="connsiteX3" fmla="*/ 3838813 w 4200525"/>
                  <a:gd name="connsiteY3" fmla="*/ 7144 h 1133475"/>
                  <a:gd name="connsiteX4" fmla="*/ 3724513 w 4200525"/>
                  <a:gd name="connsiteY4" fmla="*/ 121444 h 1133475"/>
                  <a:gd name="connsiteX5" fmla="*/ 3511153 w 4200525"/>
                  <a:gd name="connsiteY5" fmla="*/ 121444 h 1133475"/>
                  <a:gd name="connsiteX6" fmla="*/ 3320653 w 4200525"/>
                  <a:gd name="connsiteY6" fmla="*/ 311944 h 1133475"/>
                  <a:gd name="connsiteX7" fmla="*/ 3155871 w 4200525"/>
                  <a:gd name="connsiteY7" fmla="*/ 311944 h 1133475"/>
                  <a:gd name="connsiteX8" fmla="*/ 3135868 w 4200525"/>
                  <a:gd name="connsiteY8" fmla="*/ 296704 h 1133475"/>
                  <a:gd name="connsiteX9" fmla="*/ 3114913 w 4200525"/>
                  <a:gd name="connsiteY9" fmla="*/ 317659 h 1133475"/>
                  <a:gd name="connsiteX10" fmla="*/ 3135868 w 4200525"/>
                  <a:gd name="connsiteY10" fmla="*/ 338614 h 1133475"/>
                  <a:gd name="connsiteX11" fmla="*/ 3155871 w 4200525"/>
                  <a:gd name="connsiteY11" fmla="*/ 323374 h 1133475"/>
                  <a:gd name="connsiteX12" fmla="*/ 3325416 w 4200525"/>
                  <a:gd name="connsiteY12" fmla="*/ 323374 h 1133475"/>
                  <a:gd name="connsiteX13" fmla="*/ 3515916 w 4200525"/>
                  <a:gd name="connsiteY13" fmla="*/ 132874 h 1133475"/>
                  <a:gd name="connsiteX14" fmla="*/ 3713083 w 4200525"/>
                  <a:gd name="connsiteY14" fmla="*/ 132874 h 1133475"/>
                  <a:gd name="connsiteX15" fmla="*/ 3405426 w 4200525"/>
                  <a:gd name="connsiteY15" fmla="*/ 440531 h 1133475"/>
                  <a:gd name="connsiteX16" fmla="*/ 3089196 w 4200525"/>
                  <a:gd name="connsiteY16" fmla="*/ 440531 h 1133475"/>
                  <a:gd name="connsiteX17" fmla="*/ 2955846 w 4200525"/>
                  <a:gd name="connsiteY17" fmla="*/ 573881 h 1133475"/>
                  <a:gd name="connsiteX18" fmla="*/ 2476738 w 4200525"/>
                  <a:gd name="connsiteY18" fmla="*/ 573881 h 1133475"/>
                  <a:gd name="connsiteX19" fmla="*/ 2376726 w 4200525"/>
                  <a:gd name="connsiteY19" fmla="*/ 673894 h 1133475"/>
                  <a:gd name="connsiteX20" fmla="*/ 2102406 w 4200525"/>
                  <a:gd name="connsiteY20" fmla="*/ 673894 h 1133475"/>
                  <a:gd name="connsiteX21" fmla="*/ 2067163 w 4200525"/>
                  <a:gd name="connsiteY21" fmla="*/ 709136 h 1133475"/>
                  <a:gd name="connsiteX22" fmla="*/ 2041446 w 4200525"/>
                  <a:gd name="connsiteY22" fmla="*/ 712946 h 1133475"/>
                  <a:gd name="connsiteX23" fmla="*/ 2041446 w 4200525"/>
                  <a:gd name="connsiteY23" fmla="*/ 742474 h 1133475"/>
                  <a:gd name="connsiteX24" fmla="*/ 2070973 w 4200525"/>
                  <a:gd name="connsiteY24" fmla="*/ 742474 h 1133475"/>
                  <a:gd name="connsiteX25" fmla="*/ 2074783 w 4200525"/>
                  <a:gd name="connsiteY25" fmla="*/ 716756 h 1133475"/>
                  <a:gd name="connsiteX26" fmla="*/ 2106216 w 4200525"/>
                  <a:gd name="connsiteY26" fmla="*/ 685324 h 1133475"/>
                  <a:gd name="connsiteX27" fmla="*/ 2251948 w 4200525"/>
                  <a:gd name="connsiteY27" fmla="*/ 685324 h 1133475"/>
                  <a:gd name="connsiteX28" fmla="*/ 2058591 w 4200525"/>
                  <a:gd name="connsiteY28" fmla="*/ 878681 h 1133475"/>
                  <a:gd name="connsiteX29" fmla="*/ 1920478 w 4200525"/>
                  <a:gd name="connsiteY29" fmla="*/ 878681 h 1133475"/>
                  <a:gd name="connsiteX30" fmla="*/ 1801416 w 4200525"/>
                  <a:gd name="connsiteY30" fmla="*/ 759619 h 1133475"/>
                  <a:gd name="connsiteX31" fmla="*/ 1564243 w 4200525"/>
                  <a:gd name="connsiteY31" fmla="*/ 759619 h 1133475"/>
                  <a:gd name="connsiteX32" fmla="*/ 1544241 w 4200525"/>
                  <a:gd name="connsiteY32" fmla="*/ 744379 h 1133475"/>
                  <a:gd name="connsiteX33" fmla="*/ 1523286 w 4200525"/>
                  <a:gd name="connsiteY33" fmla="*/ 765334 h 1133475"/>
                  <a:gd name="connsiteX34" fmla="*/ 1544241 w 4200525"/>
                  <a:gd name="connsiteY34" fmla="*/ 786289 h 1133475"/>
                  <a:gd name="connsiteX35" fmla="*/ 1564243 w 4200525"/>
                  <a:gd name="connsiteY35" fmla="*/ 771049 h 1133475"/>
                  <a:gd name="connsiteX36" fmla="*/ 1796653 w 4200525"/>
                  <a:gd name="connsiteY36" fmla="*/ 771049 h 1133475"/>
                  <a:gd name="connsiteX37" fmla="*/ 1905238 w 4200525"/>
                  <a:gd name="connsiteY37" fmla="*/ 879634 h 1133475"/>
                  <a:gd name="connsiteX38" fmla="*/ 1533763 w 4200525"/>
                  <a:gd name="connsiteY38" fmla="*/ 879634 h 1133475"/>
                  <a:gd name="connsiteX39" fmla="*/ 1410891 w 4200525"/>
                  <a:gd name="connsiteY39" fmla="*/ 755809 h 1133475"/>
                  <a:gd name="connsiteX40" fmla="*/ 525066 w 4200525"/>
                  <a:gd name="connsiteY40" fmla="*/ 755809 h 1133475"/>
                  <a:gd name="connsiteX41" fmla="*/ 458391 w 4200525"/>
                  <a:gd name="connsiteY41" fmla="*/ 689134 h 1133475"/>
                  <a:gd name="connsiteX42" fmla="*/ 454581 w 4200525"/>
                  <a:gd name="connsiteY42" fmla="*/ 663416 h 1133475"/>
                  <a:gd name="connsiteX43" fmla="*/ 425053 w 4200525"/>
                  <a:gd name="connsiteY43" fmla="*/ 663416 h 1133475"/>
                  <a:gd name="connsiteX44" fmla="*/ 425053 w 4200525"/>
                  <a:gd name="connsiteY44" fmla="*/ 692944 h 1133475"/>
                  <a:gd name="connsiteX45" fmla="*/ 450771 w 4200525"/>
                  <a:gd name="connsiteY45" fmla="*/ 696754 h 1133475"/>
                  <a:gd name="connsiteX46" fmla="*/ 521256 w 4200525"/>
                  <a:gd name="connsiteY46" fmla="*/ 767239 h 1133475"/>
                  <a:gd name="connsiteX47" fmla="*/ 1195626 w 4200525"/>
                  <a:gd name="connsiteY47" fmla="*/ 767239 h 1133475"/>
                  <a:gd name="connsiteX48" fmla="*/ 1009888 w 4200525"/>
                  <a:gd name="connsiteY48" fmla="*/ 952976 h 1133475"/>
                  <a:gd name="connsiteX49" fmla="*/ 179308 w 4200525"/>
                  <a:gd name="connsiteY49" fmla="*/ 952976 h 1133475"/>
                  <a:gd name="connsiteX50" fmla="*/ 39291 w 4200525"/>
                  <a:gd name="connsiteY50" fmla="*/ 1092041 h 1133475"/>
                  <a:gd name="connsiteX51" fmla="*/ 13573 w 4200525"/>
                  <a:gd name="connsiteY51" fmla="*/ 1095851 h 1133475"/>
                  <a:gd name="connsiteX52" fmla="*/ 13573 w 4200525"/>
                  <a:gd name="connsiteY52" fmla="*/ 1125379 h 1133475"/>
                  <a:gd name="connsiteX53" fmla="*/ 43101 w 4200525"/>
                  <a:gd name="connsiteY53" fmla="*/ 1125379 h 1133475"/>
                  <a:gd name="connsiteX54" fmla="*/ 46911 w 4200525"/>
                  <a:gd name="connsiteY54" fmla="*/ 1099661 h 1133475"/>
                  <a:gd name="connsiteX55" fmla="*/ 183118 w 4200525"/>
                  <a:gd name="connsiteY55" fmla="*/ 963454 h 1133475"/>
                  <a:gd name="connsiteX56" fmla="*/ 1013698 w 4200525"/>
                  <a:gd name="connsiteY56" fmla="*/ 963454 h 1133475"/>
                  <a:gd name="connsiteX57" fmla="*/ 1209913 w 4200525"/>
                  <a:gd name="connsiteY57" fmla="*/ 767239 h 1133475"/>
                  <a:gd name="connsiteX58" fmla="*/ 1405176 w 4200525"/>
                  <a:gd name="connsiteY58" fmla="*/ 767239 h 1133475"/>
                  <a:gd name="connsiteX59" fmla="*/ 1528048 w 4200525"/>
                  <a:gd name="connsiteY59" fmla="*/ 890111 h 1133475"/>
                  <a:gd name="connsiteX60" fmla="*/ 2062401 w 4200525"/>
                  <a:gd name="connsiteY60" fmla="*/ 890111 h 1133475"/>
                  <a:gd name="connsiteX61" fmla="*/ 2267188 w 4200525"/>
                  <a:gd name="connsiteY61" fmla="*/ 685324 h 1133475"/>
                  <a:gd name="connsiteX62" fmla="*/ 2379583 w 4200525"/>
                  <a:gd name="connsiteY62" fmla="*/ 685324 h 1133475"/>
                  <a:gd name="connsiteX63" fmla="*/ 2479596 w 4200525"/>
                  <a:gd name="connsiteY63" fmla="*/ 585311 h 1133475"/>
                  <a:gd name="connsiteX64" fmla="*/ 2944416 w 4200525"/>
                  <a:gd name="connsiteY64" fmla="*/ 585311 h 1133475"/>
                  <a:gd name="connsiteX65" fmla="*/ 2752011 w 4200525"/>
                  <a:gd name="connsiteY65" fmla="*/ 777716 h 1133475"/>
                  <a:gd name="connsiteX66" fmla="*/ 2330053 w 4200525"/>
                  <a:gd name="connsiteY66" fmla="*/ 777716 h 1133475"/>
                  <a:gd name="connsiteX67" fmla="*/ 2310051 w 4200525"/>
                  <a:gd name="connsiteY67" fmla="*/ 762476 h 1133475"/>
                  <a:gd name="connsiteX68" fmla="*/ 2289096 w 4200525"/>
                  <a:gd name="connsiteY68" fmla="*/ 783431 h 1133475"/>
                  <a:gd name="connsiteX69" fmla="*/ 2310051 w 4200525"/>
                  <a:gd name="connsiteY69" fmla="*/ 804386 h 1133475"/>
                  <a:gd name="connsiteX70" fmla="*/ 2330053 w 4200525"/>
                  <a:gd name="connsiteY70" fmla="*/ 789146 h 1133475"/>
                  <a:gd name="connsiteX71" fmla="*/ 2756773 w 4200525"/>
                  <a:gd name="connsiteY71" fmla="*/ 789146 h 1133475"/>
                  <a:gd name="connsiteX72" fmla="*/ 3093958 w 4200525"/>
                  <a:gd name="connsiteY72" fmla="*/ 451961 h 1133475"/>
                  <a:gd name="connsiteX73" fmla="*/ 3410188 w 4200525"/>
                  <a:gd name="connsiteY73" fmla="*/ 451961 h 1133475"/>
                  <a:gd name="connsiteX74" fmla="*/ 3843576 w 4200525"/>
                  <a:gd name="connsiteY74" fmla="*/ 18574 h 1133475"/>
                  <a:gd name="connsiteX75" fmla="*/ 4056936 w 4200525"/>
                  <a:gd name="connsiteY75" fmla="*/ 18574 h 1133475"/>
                  <a:gd name="connsiteX76" fmla="*/ 4154091 w 4200525"/>
                  <a:gd name="connsiteY76" fmla="*/ 116681 h 1133475"/>
                  <a:gd name="connsiteX77" fmla="*/ 4157901 w 4200525"/>
                  <a:gd name="connsiteY77" fmla="*/ 142399 h 1133475"/>
                  <a:gd name="connsiteX78" fmla="*/ 4187428 w 4200525"/>
                  <a:gd name="connsiteY78" fmla="*/ 142399 h 1133475"/>
                  <a:gd name="connsiteX79" fmla="*/ 4187428 w 4200525"/>
                  <a:gd name="connsiteY79" fmla="*/ 111919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200525" h="1133475">
                    <a:moveTo>
                      <a:pt x="4187428" y="111919"/>
                    </a:moveTo>
                    <a:cubicBezTo>
                      <a:pt x="4180761" y="105251"/>
                      <a:pt x="4170283" y="104299"/>
                      <a:pt x="4161711" y="108109"/>
                    </a:cubicBezTo>
                    <a:lnTo>
                      <a:pt x="4060746" y="7144"/>
                    </a:lnTo>
                    <a:lnTo>
                      <a:pt x="3838813" y="7144"/>
                    </a:lnTo>
                    <a:lnTo>
                      <a:pt x="3724513" y="121444"/>
                    </a:lnTo>
                    <a:lnTo>
                      <a:pt x="3511153" y="121444"/>
                    </a:lnTo>
                    <a:lnTo>
                      <a:pt x="3320653" y="311944"/>
                    </a:lnTo>
                    <a:lnTo>
                      <a:pt x="3155871" y="311944"/>
                    </a:lnTo>
                    <a:cubicBezTo>
                      <a:pt x="3153013" y="303371"/>
                      <a:pt x="3145393" y="296704"/>
                      <a:pt x="3135868" y="296704"/>
                    </a:cubicBezTo>
                    <a:cubicBezTo>
                      <a:pt x="3124438" y="296704"/>
                      <a:pt x="3114913" y="306229"/>
                      <a:pt x="3114913" y="317659"/>
                    </a:cubicBezTo>
                    <a:cubicBezTo>
                      <a:pt x="3114913" y="329089"/>
                      <a:pt x="3124438" y="338614"/>
                      <a:pt x="3135868" y="338614"/>
                    </a:cubicBezTo>
                    <a:cubicBezTo>
                      <a:pt x="3145393" y="338614"/>
                      <a:pt x="3153966" y="331946"/>
                      <a:pt x="3155871" y="323374"/>
                    </a:cubicBezTo>
                    <a:lnTo>
                      <a:pt x="3325416" y="323374"/>
                    </a:lnTo>
                    <a:lnTo>
                      <a:pt x="3515916" y="132874"/>
                    </a:lnTo>
                    <a:lnTo>
                      <a:pt x="3713083" y="132874"/>
                    </a:lnTo>
                    <a:lnTo>
                      <a:pt x="3405426" y="440531"/>
                    </a:lnTo>
                    <a:lnTo>
                      <a:pt x="3089196" y="440531"/>
                    </a:lnTo>
                    <a:lnTo>
                      <a:pt x="2955846" y="573881"/>
                    </a:lnTo>
                    <a:lnTo>
                      <a:pt x="2476738" y="573881"/>
                    </a:lnTo>
                    <a:lnTo>
                      <a:pt x="2376726" y="673894"/>
                    </a:lnTo>
                    <a:lnTo>
                      <a:pt x="2102406" y="673894"/>
                    </a:lnTo>
                    <a:lnTo>
                      <a:pt x="2067163" y="709136"/>
                    </a:lnTo>
                    <a:cubicBezTo>
                      <a:pt x="2059543" y="704374"/>
                      <a:pt x="2049066" y="705326"/>
                      <a:pt x="2041446" y="712946"/>
                    </a:cubicBezTo>
                    <a:cubicBezTo>
                      <a:pt x="2032873" y="721519"/>
                      <a:pt x="2032873" y="734854"/>
                      <a:pt x="2041446" y="742474"/>
                    </a:cubicBezTo>
                    <a:cubicBezTo>
                      <a:pt x="2050018" y="751046"/>
                      <a:pt x="2063353" y="751046"/>
                      <a:pt x="2070973" y="742474"/>
                    </a:cubicBezTo>
                    <a:cubicBezTo>
                      <a:pt x="2077641" y="735806"/>
                      <a:pt x="2078593" y="725329"/>
                      <a:pt x="2074783" y="716756"/>
                    </a:cubicBezTo>
                    <a:lnTo>
                      <a:pt x="2106216" y="685324"/>
                    </a:lnTo>
                    <a:lnTo>
                      <a:pt x="2251948" y="685324"/>
                    </a:lnTo>
                    <a:lnTo>
                      <a:pt x="2058591" y="878681"/>
                    </a:lnTo>
                    <a:lnTo>
                      <a:pt x="1920478" y="878681"/>
                    </a:lnTo>
                    <a:lnTo>
                      <a:pt x="1801416" y="759619"/>
                    </a:lnTo>
                    <a:lnTo>
                      <a:pt x="1564243" y="759619"/>
                    </a:lnTo>
                    <a:cubicBezTo>
                      <a:pt x="1561386" y="751046"/>
                      <a:pt x="1553766" y="744379"/>
                      <a:pt x="1544241" y="744379"/>
                    </a:cubicBezTo>
                    <a:cubicBezTo>
                      <a:pt x="1532811" y="744379"/>
                      <a:pt x="1523286" y="753904"/>
                      <a:pt x="1523286" y="765334"/>
                    </a:cubicBezTo>
                    <a:cubicBezTo>
                      <a:pt x="1523286" y="776764"/>
                      <a:pt x="1532811" y="786289"/>
                      <a:pt x="1544241" y="786289"/>
                    </a:cubicBezTo>
                    <a:cubicBezTo>
                      <a:pt x="1553766" y="786289"/>
                      <a:pt x="1562338" y="779621"/>
                      <a:pt x="1564243" y="771049"/>
                    </a:cubicBezTo>
                    <a:lnTo>
                      <a:pt x="1796653" y="771049"/>
                    </a:lnTo>
                    <a:lnTo>
                      <a:pt x="1905238" y="879634"/>
                    </a:lnTo>
                    <a:lnTo>
                      <a:pt x="1533763" y="879634"/>
                    </a:lnTo>
                    <a:lnTo>
                      <a:pt x="1410891" y="755809"/>
                    </a:lnTo>
                    <a:lnTo>
                      <a:pt x="525066" y="755809"/>
                    </a:lnTo>
                    <a:lnTo>
                      <a:pt x="458391" y="689134"/>
                    </a:lnTo>
                    <a:cubicBezTo>
                      <a:pt x="463153" y="681514"/>
                      <a:pt x="462201" y="671036"/>
                      <a:pt x="454581" y="663416"/>
                    </a:cubicBezTo>
                    <a:cubicBezTo>
                      <a:pt x="446008" y="654844"/>
                      <a:pt x="432673" y="654844"/>
                      <a:pt x="425053" y="663416"/>
                    </a:cubicBezTo>
                    <a:cubicBezTo>
                      <a:pt x="416481" y="671989"/>
                      <a:pt x="416481" y="685324"/>
                      <a:pt x="425053" y="692944"/>
                    </a:cubicBezTo>
                    <a:cubicBezTo>
                      <a:pt x="431721" y="699611"/>
                      <a:pt x="442198" y="700564"/>
                      <a:pt x="450771" y="696754"/>
                    </a:cubicBezTo>
                    <a:lnTo>
                      <a:pt x="521256" y="767239"/>
                    </a:lnTo>
                    <a:lnTo>
                      <a:pt x="1195626" y="767239"/>
                    </a:lnTo>
                    <a:lnTo>
                      <a:pt x="1009888" y="952976"/>
                    </a:lnTo>
                    <a:lnTo>
                      <a:pt x="179308" y="952976"/>
                    </a:lnTo>
                    <a:lnTo>
                      <a:pt x="39291" y="1092041"/>
                    </a:lnTo>
                    <a:cubicBezTo>
                      <a:pt x="31671" y="1087279"/>
                      <a:pt x="21193" y="1088231"/>
                      <a:pt x="13573" y="1095851"/>
                    </a:cubicBezTo>
                    <a:cubicBezTo>
                      <a:pt x="5001" y="1104424"/>
                      <a:pt x="5001" y="1117759"/>
                      <a:pt x="13573" y="1125379"/>
                    </a:cubicBezTo>
                    <a:cubicBezTo>
                      <a:pt x="22146" y="1133951"/>
                      <a:pt x="35481" y="1133951"/>
                      <a:pt x="43101" y="1125379"/>
                    </a:cubicBezTo>
                    <a:cubicBezTo>
                      <a:pt x="49768" y="1118711"/>
                      <a:pt x="50721" y="1108234"/>
                      <a:pt x="46911" y="1099661"/>
                    </a:cubicBezTo>
                    <a:lnTo>
                      <a:pt x="183118" y="963454"/>
                    </a:lnTo>
                    <a:lnTo>
                      <a:pt x="1013698" y="963454"/>
                    </a:lnTo>
                    <a:lnTo>
                      <a:pt x="1209913" y="767239"/>
                    </a:lnTo>
                    <a:lnTo>
                      <a:pt x="1405176" y="767239"/>
                    </a:lnTo>
                    <a:lnTo>
                      <a:pt x="1528048" y="890111"/>
                    </a:lnTo>
                    <a:lnTo>
                      <a:pt x="2062401" y="890111"/>
                    </a:lnTo>
                    <a:lnTo>
                      <a:pt x="2267188" y="685324"/>
                    </a:lnTo>
                    <a:lnTo>
                      <a:pt x="2379583" y="685324"/>
                    </a:lnTo>
                    <a:lnTo>
                      <a:pt x="2479596" y="585311"/>
                    </a:lnTo>
                    <a:lnTo>
                      <a:pt x="2944416" y="585311"/>
                    </a:lnTo>
                    <a:lnTo>
                      <a:pt x="2752011" y="777716"/>
                    </a:lnTo>
                    <a:lnTo>
                      <a:pt x="2330053" y="777716"/>
                    </a:lnTo>
                    <a:cubicBezTo>
                      <a:pt x="2327196" y="769144"/>
                      <a:pt x="2319576" y="762476"/>
                      <a:pt x="2310051" y="762476"/>
                    </a:cubicBezTo>
                    <a:cubicBezTo>
                      <a:pt x="2298621" y="762476"/>
                      <a:pt x="2289096" y="772001"/>
                      <a:pt x="2289096" y="783431"/>
                    </a:cubicBezTo>
                    <a:cubicBezTo>
                      <a:pt x="2289096" y="794861"/>
                      <a:pt x="2298621" y="804386"/>
                      <a:pt x="2310051" y="804386"/>
                    </a:cubicBezTo>
                    <a:cubicBezTo>
                      <a:pt x="2319576" y="804386"/>
                      <a:pt x="2328148" y="797719"/>
                      <a:pt x="2330053" y="789146"/>
                    </a:cubicBezTo>
                    <a:lnTo>
                      <a:pt x="2756773" y="789146"/>
                    </a:lnTo>
                    <a:lnTo>
                      <a:pt x="3093958" y="451961"/>
                    </a:lnTo>
                    <a:lnTo>
                      <a:pt x="3410188" y="451961"/>
                    </a:lnTo>
                    <a:lnTo>
                      <a:pt x="3843576" y="18574"/>
                    </a:lnTo>
                    <a:lnTo>
                      <a:pt x="4056936" y="18574"/>
                    </a:lnTo>
                    <a:lnTo>
                      <a:pt x="4154091" y="116681"/>
                    </a:lnTo>
                    <a:cubicBezTo>
                      <a:pt x="4149328" y="124301"/>
                      <a:pt x="4150281" y="134779"/>
                      <a:pt x="4157901" y="142399"/>
                    </a:cubicBezTo>
                    <a:cubicBezTo>
                      <a:pt x="4166473" y="150971"/>
                      <a:pt x="4179808" y="150971"/>
                      <a:pt x="4187428" y="142399"/>
                    </a:cubicBezTo>
                    <a:cubicBezTo>
                      <a:pt x="4196001" y="133826"/>
                      <a:pt x="4196001" y="120491"/>
                      <a:pt x="4187428" y="11191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23" name="Graphic 166">
              <a:extLst>
                <a:ext uri="{FF2B5EF4-FFF2-40B4-BE49-F238E27FC236}">
                  <a16:creationId xmlns:a16="http://schemas.microsoft.com/office/drawing/2014/main" xmlns="" id="{F395EF3D-BCFF-4BDA-A136-F3ED3193C979}"/>
                </a:ext>
              </a:extLst>
            </p:cNvPr>
            <p:cNvGrpSpPr/>
            <p:nvPr/>
          </p:nvGrpSpPr>
          <p:grpSpPr>
            <a:xfrm>
              <a:off x="4054049" y="5011904"/>
              <a:ext cx="2667773" cy="560516"/>
              <a:chOff x="4305300" y="3052762"/>
              <a:chExt cx="3581400" cy="752475"/>
            </a:xfrm>
            <a:grpFill/>
          </p:grpSpPr>
          <p:sp>
            <p:nvSpPr>
              <p:cNvPr id="152" name="Freeform: Shape 151">
                <a:extLst>
                  <a:ext uri="{FF2B5EF4-FFF2-40B4-BE49-F238E27FC236}">
                    <a16:creationId xmlns:a16="http://schemas.microsoft.com/office/drawing/2014/main" xmlns="" id="{090CE62D-4354-4DA9-8B3D-ADB230BBCE65}"/>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3" name="Freeform: Shape 152">
                <a:extLst>
                  <a:ext uri="{FF2B5EF4-FFF2-40B4-BE49-F238E27FC236}">
                    <a16:creationId xmlns:a16="http://schemas.microsoft.com/office/drawing/2014/main" xmlns="" id="{DE406C90-0CD1-4539-B84B-AAEF11219B1F}"/>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4" name="Freeform: Shape 153">
                <a:extLst>
                  <a:ext uri="{FF2B5EF4-FFF2-40B4-BE49-F238E27FC236}">
                    <a16:creationId xmlns:a16="http://schemas.microsoft.com/office/drawing/2014/main" xmlns="" id="{38A614C4-57FF-4D59-B082-3DE73F78FBCF}"/>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5" name="Freeform: Shape 154">
                <a:extLst>
                  <a:ext uri="{FF2B5EF4-FFF2-40B4-BE49-F238E27FC236}">
                    <a16:creationId xmlns:a16="http://schemas.microsoft.com/office/drawing/2014/main" xmlns="" id="{B97D19A5-209D-458C-B2CE-A9B96792D2D1}"/>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6" name="Freeform: Shape 155">
                <a:extLst>
                  <a:ext uri="{FF2B5EF4-FFF2-40B4-BE49-F238E27FC236}">
                    <a16:creationId xmlns:a16="http://schemas.microsoft.com/office/drawing/2014/main" xmlns="" id="{9C778A36-9280-4E18-87A5-C28A322B9F1E}"/>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7" name="Freeform: Shape 156">
                <a:extLst>
                  <a:ext uri="{FF2B5EF4-FFF2-40B4-BE49-F238E27FC236}">
                    <a16:creationId xmlns:a16="http://schemas.microsoft.com/office/drawing/2014/main" xmlns="" id="{1C30A4CA-403E-4D76-99C6-A2460E109FEE}"/>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8" name="Freeform: Shape 157">
                <a:extLst>
                  <a:ext uri="{FF2B5EF4-FFF2-40B4-BE49-F238E27FC236}">
                    <a16:creationId xmlns:a16="http://schemas.microsoft.com/office/drawing/2014/main" xmlns="" id="{3D6A0DE6-8215-44CE-858E-554564A3DBAD}"/>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9" name="Freeform: Shape 158">
                <a:extLst>
                  <a:ext uri="{FF2B5EF4-FFF2-40B4-BE49-F238E27FC236}">
                    <a16:creationId xmlns:a16="http://schemas.microsoft.com/office/drawing/2014/main" xmlns="" id="{443681FF-EAB2-40D4-ABBB-348FA45228B7}"/>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0" name="Freeform: Shape 159">
                <a:extLst>
                  <a:ext uri="{FF2B5EF4-FFF2-40B4-BE49-F238E27FC236}">
                    <a16:creationId xmlns:a16="http://schemas.microsoft.com/office/drawing/2014/main" xmlns="" id="{559C4C46-1F53-4756-B0C3-28A9C2C5231B}"/>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1" name="Freeform: Shape 160">
                <a:extLst>
                  <a:ext uri="{FF2B5EF4-FFF2-40B4-BE49-F238E27FC236}">
                    <a16:creationId xmlns:a16="http://schemas.microsoft.com/office/drawing/2014/main" xmlns="" id="{E01D6716-8E57-4D4B-BF98-02539AEDEE2B}"/>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2" name="Freeform: Shape 161">
                <a:extLst>
                  <a:ext uri="{FF2B5EF4-FFF2-40B4-BE49-F238E27FC236}">
                    <a16:creationId xmlns:a16="http://schemas.microsoft.com/office/drawing/2014/main" xmlns="" id="{09F97FBC-5636-4ADD-A2AE-A4EBBA06EA88}"/>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3" name="Freeform: Shape 162">
                <a:extLst>
                  <a:ext uri="{FF2B5EF4-FFF2-40B4-BE49-F238E27FC236}">
                    <a16:creationId xmlns:a16="http://schemas.microsoft.com/office/drawing/2014/main" xmlns="" id="{44076DDC-7E6F-48CF-8606-FB9B9304D1E9}"/>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4" name="Freeform: Shape 163">
                <a:extLst>
                  <a:ext uri="{FF2B5EF4-FFF2-40B4-BE49-F238E27FC236}">
                    <a16:creationId xmlns:a16="http://schemas.microsoft.com/office/drawing/2014/main" xmlns="" id="{FA21E20B-BA80-44E2-BAD4-D7074C7EE4B0}"/>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5" name="Freeform: Shape 164">
                <a:extLst>
                  <a:ext uri="{FF2B5EF4-FFF2-40B4-BE49-F238E27FC236}">
                    <a16:creationId xmlns:a16="http://schemas.microsoft.com/office/drawing/2014/main" xmlns="" id="{B4C7D4B5-B4AA-4AA9-BD57-7D8D8F221349}"/>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6" name="Freeform: Shape 165">
                <a:extLst>
                  <a:ext uri="{FF2B5EF4-FFF2-40B4-BE49-F238E27FC236}">
                    <a16:creationId xmlns:a16="http://schemas.microsoft.com/office/drawing/2014/main" xmlns="" id="{B00AF39C-D107-404C-A81D-C80709F4A833}"/>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7" name="Freeform: Shape 166">
                <a:extLst>
                  <a:ext uri="{FF2B5EF4-FFF2-40B4-BE49-F238E27FC236}">
                    <a16:creationId xmlns:a16="http://schemas.microsoft.com/office/drawing/2014/main" xmlns="" id="{2C86537A-A636-4F9B-A44B-F82BF4DBFD1C}"/>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8" name="Freeform: Shape 167">
                <a:extLst>
                  <a:ext uri="{FF2B5EF4-FFF2-40B4-BE49-F238E27FC236}">
                    <a16:creationId xmlns:a16="http://schemas.microsoft.com/office/drawing/2014/main" xmlns="" id="{4268C19B-7D5C-4751-9E7F-1EF92882C0EF}"/>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9" name="Freeform: Shape 168">
                <a:extLst>
                  <a:ext uri="{FF2B5EF4-FFF2-40B4-BE49-F238E27FC236}">
                    <a16:creationId xmlns:a16="http://schemas.microsoft.com/office/drawing/2014/main" xmlns="" id="{1CDF8655-1534-4557-AB56-575CDACF01BF}"/>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0" name="Freeform: Shape 169">
                <a:extLst>
                  <a:ext uri="{FF2B5EF4-FFF2-40B4-BE49-F238E27FC236}">
                    <a16:creationId xmlns:a16="http://schemas.microsoft.com/office/drawing/2014/main" xmlns="" id="{73B7697A-913B-4B31-8445-898BFEBE1C7E}"/>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1" name="Freeform: Shape 170">
                <a:extLst>
                  <a:ext uri="{FF2B5EF4-FFF2-40B4-BE49-F238E27FC236}">
                    <a16:creationId xmlns:a16="http://schemas.microsoft.com/office/drawing/2014/main" xmlns="" id="{71031A19-1A7C-4901-966B-5346553B35C1}"/>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24" name="Graphic 3">
              <a:extLst>
                <a:ext uri="{FF2B5EF4-FFF2-40B4-BE49-F238E27FC236}">
                  <a16:creationId xmlns:a16="http://schemas.microsoft.com/office/drawing/2014/main" xmlns="" id="{A11F8951-D580-4389-8CEC-94BFFE8B462E}"/>
                </a:ext>
              </a:extLst>
            </p:cNvPr>
            <p:cNvGrpSpPr/>
            <p:nvPr/>
          </p:nvGrpSpPr>
          <p:grpSpPr>
            <a:xfrm>
              <a:off x="4386205" y="2166705"/>
              <a:ext cx="2891731" cy="3429727"/>
              <a:chOff x="5276850" y="2457450"/>
              <a:chExt cx="1638300" cy="1943100"/>
            </a:xfrm>
            <a:grpFill/>
          </p:grpSpPr>
          <p:sp>
            <p:nvSpPr>
              <p:cNvPr id="25" name="Freeform: Shape 24">
                <a:extLst>
                  <a:ext uri="{FF2B5EF4-FFF2-40B4-BE49-F238E27FC236}">
                    <a16:creationId xmlns:a16="http://schemas.microsoft.com/office/drawing/2014/main" xmlns="" id="{6652FEE1-5D21-4162-850A-023CFB4ABDFA}"/>
                  </a:ext>
                </a:extLst>
              </p:cNvPr>
              <p:cNvSpPr/>
              <p:nvPr/>
            </p:nvSpPr>
            <p:spPr>
              <a:xfrm>
                <a:off x="6101239" y="2703671"/>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8574"/>
                      <a:pt x="22384" y="14764"/>
                    </a:cubicBezTo>
                    <a:cubicBezTo>
                      <a:pt x="22384" y="10954"/>
                      <a:pt x="18574" y="7144"/>
                      <a:pt x="14764" y="7144"/>
                    </a:cubicBezTo>
                    <a:cubicBezTo>
                      <a:pt x="10954" y="7144"/>
                      <a:pt x="7144" y="10954"/>
                      <a:pt x="7144" y="14764"/>
                    </a:cubicBezTo>
                    <a:cubicBezTo>
                      <a:pt x="7144" y="19526"/>
                      <a:pt x="10954" y="22384"/>
                      <a:pt x="14764" y="2238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Freeform: Shape 25">
                <a:extLst>
                  <a:ext uri="{FF2B5EF4-FFF2-40B4-BE49-F238E27FC236}">
                    <a16:creationId xmlns:a16="http://schemas.microsoft.com/office/drawing/2014/main" xmlns="" id="{721A7032-4210-4948-8AA7-82671C232F79}"/>
                  </a:ext>
                </a:extLst>
              </p:cNvPr>
              <p:cNvSpPr/>
              <p:nvPr/>
            </p:nvSpPr>
            <p:spPr>
              <a:xfrm>
                <a:off x="5951696" y="2877026"/>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1906" y="31909"/>
                      <a:pt x="19526" y="3190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Freeform: Shape 26">
                <a:extLst>
                  <a:ext uri="{FF2B5EF4-FFF2-40B4-BE49-F238E27FC236}">
                    <a16:creationId xmlns:a16="http://schemas.microsoft.com/office/drawing/2014/main" xmlns="" id="{8FADED69-6170-4C5E-80CE-3C1F5E0125EA}"/>
                  </a:ext>
                </a:extLst>
              </p:cNvPr>
              <p:cNvSpPr/>
              <p:nvPr/>
            </p:nvSpPr>
            <p:spPr>
              <a:xfrm>
                <a:off x="5698331" y="3973354"/>
                <a:ext cx="19050" cy="19050"/>
              </a:xfrm>
              <a:custGeom>
                <a:avLst/>
                <a:gdLst>
                  <a:gd name="connsiteX0" fmla="*/ 18574 w 19050"/>
                  <a:gd name="connsiteY0" fmla="*/ 12859 h 19050"/>
                  <a:gd name="connsiteX1" fmla="*/ 12859 w 19050"/>
                  <a:gd name="connsiteY1" fmla="*/ 18574 h 19050"/>
                  <a:gd name="connsiteX2" fmla="*/ 7144 w 19050"/>
                  <a:gd name="connsiteY2" fmla="*/ 12859 h 19050"/>
                  <a:gd name="connsiteX3" fmla="*/ 12859 w 19050"/>
                  <a:gd name="connsiteY3" fmla="*/ 714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6015"/>
                      <a:pt x="16015" y="18574"/>
                      <a:pt x="12859" y="18574"/>
                    </a:cubicBezTo>
                    <a:cubicBezTo>
                      <a:pt x="9702" y="18574"/>
                      <a:pt x="7144" y="16015"/>
                      <a:pt x="7144" y="12859"/>
                    </a:cubicBezTo>
                    <a:cubicBezTo>
                      <a:pt x="7144" y="9702"/>
                      <a:pt x="9702" y="7144"/>
                      <a:pt x="12859" y="7144"/>
                    </a:cubicBezTo>
                    <a:cubicBezTo>
                      <a:pt x="16015" y="7144"/>
                      <a:pt x="18574" y="9702"/>
                      <a:pt x="18574" y="128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Freeform: Shape 27">
                <a:extLst>
                  <a:ext uri="{FF2B5EF4-FFF2-40B4-BE49-F238E27FC236}">
                    <a16:creationId xmlns:a16="http://schemas.microsoft.com/office/drawing/2014/main" xmlns="" id="{804C4903-4291-4B86-AEBD-DBB246FAE01D}"/>
                  </a:ext>
                </a:extLst>
              </p:cNvPr>
              <p:cNvSpPr/>
              <p:nvPr/>
            </p:nvSpPr>
            <p:spPr>
              <a:xfrm>
                <a:off x="5746909" y="4064794"/>
                <a:ext cx="123825" cy="114300"/>
              </a:xfrm>
              <a:custGeom>
                <a:avLst/>
                <a:gdLst>
                  <a:gd name="connsiteX0" fmla="*/ 21431 w 123825"/>
                  <a:gd name="connsiteY0" fmla="*/ 61436 h 114300"/>
                  <a:gd name="connsiteX1" fmla="*/ 20479 w 123825"/>
                  <a:gd name="connsiteY1" fmla="*/ 68104 h 114300"/>
                  <a:gd name="connsiteX2" fmla="*/ 59531 w 123825"/>
                  <a:gd name="connsiteY2" fmla="*/ 107156 h 114300"/>
                  <a:gd name="connsiteX3" fmla="*/ 98584 w 123825"/>
                  <a:gd name="connsiteY3" fmla="*/ 68104 h 114300"/>
                  <a:gd name="connsiteX4" fmla="*/ 91916 w 123825"/>
                  <a:gd name="connsiteY4" fmla="*/ 46196 h 114300"/>
                  <a:gd name="connsiteX5" fmla="*/ 92869 w 123825"/>
                  <a:gd name="connsiteY5" fmla="*/ 46196 h 114300"/>
                  <a:gd name="connsiteX6" fmla="*/ 109061 w 123825"/>
                  <a:gd name="connsiteY6" fmla="*/ 30004 h 114300"/>
                  <a:gd name="connsiteX7" fmla="*/ 109061 w 123825"/>
                  <a:gd name="connsiteY7" fmla="*/ 27146 h 114300"/>
                  <a:gd name="connsiteX8" fmla="*/ 116681 w 123825"/>
                  <a:gd name="connsiteY8" fmla="*/ 17621 h 114300"/>
                  <a:gd name="connsiteX9" fmla="*/ 106204 w 123825"/>
                  <a:gd name="connsiteY9" fmla="*/ 7144 h 114300"/>
                  <a:gd name="connsiteX10" fmla="*/ 96679 w 123825"/>
                  <a:gd name="connsiteY10" fmla="*/ 13811 h 114300"/>
                  <a:gd name="connsiteX11" fmla="*/ 92869 w 123825"/>
                  <a:gd name="connsiteY11" fmla="*/ 12859 h 114300"/>
                  <a:gd name="connsiteX12" fmla="*/ 76676 w 123825"/>
                  <a:gd name="connsiteY12" fmla="*/ 29051 h 114300"/>
                  <a:gd name="connsiteX13" fmla="*/ 76676 w 123825"/>
                  <a:gd name="connsiteY13" fmla="*/ 31909 h 114300"/>
                  <a:gd name="connsiteX14" fmla="*/ 59531 w 123825"/>
                  <a:gd name="connsiteY14" fmla="*/ 28099 h 114300"/>
                  <a:gd name="connsiteX15" fmla="*/ 31909 w 123825"/>
                  <a:gd name="connsiteY15" fmla="*/ 39529 h 114300"/>
                  <a:gd name="connsiteX16" fmla="*/ 20479 w 123825"/>
                  <a:gd name="connsiteY16" fmla="*/ 33814 h 114300"/>
                  <a:gd name="connsiteX17" fmla="*/ 7144 w 123825"/>
                  <a:gd name="connsiteY17" fmla="*/ 47149 h 114300"/>
                  <a:gd name="connsiteX18" fmla="*/ 21431 w 123825"/>
                  <a:gd name="connsiteY18" fmla="*/ 61436 h 114300"/>
                  <a:gd name="connsiteX19" fmla="*/ 21431 w 123825"/>
                  <a:gd name="connsiteY19" fmla="*/ 6143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825" h="114300">
                    <a:moveTo>
                      <a:pt x="21431" y="61436"/>
                    </a:moveTo>
                    <a:cubicBezTo>
                      <a:pt x="21431" y="63341"/>
                      <a:pt x="20479" y="66199"/>
                      <a:pt x="20479" y="68104"/>
                    </a:cubicBezTo>
                    <a:cubicBezTo>
                      <a:pt x="20479" y="90011"/>
                      <a:pt x="37624" y="107156"/>
                      <a:pt x="59531" y="107156"/>
                    </a:cubicBezTo>
                    <a:cubicBezTo>
                      <a:pt x="81439" y="107156"/>
                      <a:pt x="98584" y="90011"/>
                      <a:pt x="98584" y="68104"/>
                    </a:cubicBezTo>
                    <a:cubicBezTo>
                      <a:pt x="98584" y="60484"/>
                      <a:pt x="95726" y="52864"/>
                      <a:pt x="91916" y="46196"/>
                    </a:cubicBezTo>
                    <a:cubicBezTo>
                      <a:pt x="91916" y="46196"/>
                      <a:pt x="91916" y="46196"/>
                      <a:pt x="92869" y="46196"/>
                    </a:cubicBezTo>
                    <a:cubicBezTo>
                      <a:pt x="101441" y="46196"/>
                      <a:pt x="109061" y="38576"/>
                      <a:pt x="109061" y="30004"/>
                    </a:cubicBezTo>
                    <a:cubicBezTo>
                      <a:pt x="109061" y="29051"/>
                      <a:pt x="109061" y="28099"/>
                      <a:pt x="109061" y="27146"/>
                    </a:cubicBezTo>
                    <a:cubicBezTo>
                      <a:pt x="112871" y="26194"/>
                      <a:pt x="116681" y="22384"/>
                      <a:pt x="116681" y="17621"/>
                    </a:cubicBezTo>
                    <a:cubicBezTo>
                      <a:pt x="116681" y="11906"/>
                      <a:pt x="111919" y="7144"/>
                      <a:pt x="106204" y="7144"/>
                    </a:cubicBezTo>
                    <a:cubicBezTo>
                      <a:pt x="102394" y="7144"/>
                      <a:pt x="98584" y="10001"/>
                      <a:pt x="96679" y="13811"/>
                    </a:cubicBezTo>
                    <a:cubicBezTo>
                      <a:pt x="95726" y="13811"/>
                      <a:pt x="93821" y="12859"/>
                      <a:pt x="92869" y="12859"/>
                    </a:cubicBezTo>
                    <a:cubicBezTo>
                      <a:pt x="84296" y="12859"/>
                      <a:pt x="76676" y="20479"/>
                      <a:pt x="76676" y="29051"/>
                    </a:cubicBezTo>
                    <a:cubicBezTo>
                      <a:pt x="76676" y="30004"/>
                      <a:pt x="76676" y="30956"/>
                      <a:pt x="76676" y="31909"/>
                    </a:cubicBezTo>
                    <a:cubicBezTo>
                      <a:pt x="71914" y="29051"/>
                      <a:pt x="66199" y="28099"/>
                      <a:pt x="59531" y="28099"/>
                    </a:cubicBezTo>
                    <a:cubicBezTo>
                      <a:pt x="49054" y="28099"/>
                      <a:pt x="39529" y="32861"/>
                      <a:pt x="31909" y="39529"/>
                    </a:cubicBezTo>
                    <a:cubicBezTo>
                      <a:pt x="29051" y="35719"/>
                      <a:pt x="25241" y="33814"/>
                      <a:pt x="20479" y="33814"/>
                    </a:cubicBezTo>
                    <a:cubicBezTo>
                      <a:pt x="12859" y="33814"/>
                      <a:pt x="7144" y="39529"/>
                      <a:pt x="7144" y="47149"/>
                    </a:cubicBezTo>
                    <a:cubicBezTo>
                      <a:pt x="7144" y="54769"/>
                      <a:pt x="14764" y="61436"/>
                      <a:pt x="21431" y="61436"/>
                    </a:cubicBezTo>
                    <a:cubicBezTo>
                      <a:pt x="21431" y="61436"/>
                      <a:pt x="21431" y="61436"/>
                      <a:pt x="21431" y="6143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Freeform: Shape 28">
                <a:extLst>
                  <a:ext uri="{FF2B5EF4-FFF2-40B4-BE49-F238E27FC236}">
                    <a16:creationId xmlns:a16="http://schemas.microsoft.com/office/drawing/2014/main" xmlns="" id="{9E6B3CF6-2811-4E64-AB8C-1BCEBC432F0D}"/>
                  </a:ext>
                </a:extLst>
              </p:cNvPr>
              <p:cNvSpPr/>
              <p:nvPr/>
            </p:nvSpPr>
            <p:spPr>
              <a:xfrm>
                <a:off x="5687854" y="3799046"/>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Freeform: Shape 29">
                <a:extLst>
                  <a:ext uri="{FF2B5EF4-FFF2-40B4-BE49-F238E27FC236}">
                    <a16:creationId xmlns:a16="http://schemas.microsoft.com/office/drawing/2014/main" xmlns="" id="{B4A18E7B-6A5E-439A-950C-D24B1A57FFC6}"/>
                  </a:ext>
                </a:extLst>
              </p:cNvPr>
              <p:cNvSpPr/>
              <p:nvPr/>
            </p:nvSpPr>
            <p:spPr>
              <a:xfrm>
                <a:off x="5623084" y="331993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1909" y="7144"/>
                      <a:pt x="23336" y="7144"/>
                    </a:cubicBezTo>
                    <a:cubicBezTo>
                      <a:pt x="14764" y="7144"/>
                      <a:pt x="7144" y="14764"/>
                      <a:pt x="7144" y="23336"/>
                    </a:cubicBezTo>
                    <a:cubicBezTo>
                      <a:pt x="8096" y="31909"/>
                      <a:pt x="14764" y="39529"/>
                      <a:pt x="23336" y="3952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Freeform: Shape 30">
                <a:extLst>
                  <a:ext uri="{FF2B5EF4-FFF2-40B4-BE49-F238E27FC236}">
                    <a16:creationId xmlns:a16="http://schemas.microsoft.com/office/drawing/2014/main" xmlns="" id="{B8EE48EF-3528-49E6-BE95-FD71748CB1DB}"/>
                  </a:ext>
                </a:extLst>
              </p:cNvPr>
              <p:cNvSpPr/>
              <p:nvPr/>
            </p:nvSpPr>
            <p:spPr>
              <a:xfrm>
                <a:off x="5570696" y="3153251"/>
                <a:ext cx="38100" cy="38100"/>
              </a:xfrm>
              <a:custGeom>
                <a:avLst/>
                <a:gdLst>
                  <a:gd name="connsiteX0" fmla="*/ 22384 w 38100"/>
                  <a:gd name="connsiteY0" fmla="*/ 37624 h 38100"/>
                  <a:gd name="connsiteX1" fmla="*/ 37624 w 38100"/>
                  <a:gd name="connsiteY1" fmla="*/ 22384 h 38100"/>
                  <a:gd name="connsiteX2" fmla="*/ 22384 w 38100"/>
                  <a:gd name="connsiteY2" fmla="*/ 7144 h 38100"/>
                  <a:gd name="connsiteX3" fmla="*/ 7144 w 38100"/>
                  <a:gd name="connsiteY3" fmla="*/ 22384 h 38100"/>
                  <a:gd name="connsiteX4" fmla="*/ 22384 w 38100"/>
                  <a:gd name="connsiteY4" fmla="*/ 3762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384" y="37624"/>
                    </a:moveTo>
                    <a:cubicBezTo>
                      <a:pt x="30956" y="37624"/>
                      <a:pt x="37624" y="30956"/>
                      <a:pt x="37624" y="22384"/>
                    </a:cubicBezTo>
                    <a:cubicBezTo>
                      <a:pt x="37624" y="13811"/>
                      <a:pt x="30956" y="7144"/>
                      <a:pt x="22384" y="7144"/>
                    </a:cubicBezTo>
                    <a:cubicBezTo>
                      <a:pt x="13811" y="7144"/>
                      <a:pt x="7144" y="13811"/>
                      <a:pt x="7144" y="22384"/>
                    </a:cubicBezTo>
                    <a:cubicBezTo>
                      <a:pt x="7144" y="30956"/>
                      <a:pt x="13811" y="37624"/>
                      <a:pt x="22384" y="3762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Freeform: Shape 31">
                <a:extLst>
                  <a:ext uri="{FF2B5EF4-FFF2-40B4-BE49-F238E27FC236}">
                    <a16:creationId xmlns:a16="http://schemas.microsoft.com/office/drawing/2014/main" xmlns="" id="{33F8C2AB-1474-4D19-8F9D-C95FB8620184}"/>
                  </a:ext>
                </a:extLst>
              </p:cNvPr>
              <p:cNvSpPr/>
              <p:nvPr/>
            </p:nvSpPr>
            <p:spPr>
              <a:xfrm>
                <a:off x="5729764" y="368474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Freeform: Shape 32">
                <a:extLst>
                  <a:ext uri="{FF2B5EF4-FFF2-40B4-BE49-F238E27FC236}">
                    <a16:creationId xmlns:a16="http://schemas.microsoft.com/office/drawing/2014/main" xmlns="" id="{BF8ACD57-7FE0-49D4-95B9-532A99819F8C}"/>
                  </a:ext>
                </a:extLst>
              </p:cNvPr>
              <p:cNvSpPr/>
              <p:nvPr/>
            </p:nvSpPr>
            <p:spPr>
              <a:xfrm>
                <a:off x="6108859" y="3107531"/>
                <a:ext cx="19050" cy="19050"/>
              </a:xfrm>
              <a:custGeom>
                <a:avLst/>
                <a:gdLst>
                  <a:gd name="connsiteX0" fmla="*/ 7144 w 19050"/>
                  <a:gd name="connsiteY0" fmla="*/ 11906 h 19050"/>
                  <a:gd name="connsiteX1" fmla="*/ 11906 w 19050"/>
                  <a:gd name="connsiteY1" fmla="*/ 16669 h 19050"/>
                  <a:gd name="connsiteX2" fmla="*/ 16669 w 19050"/>
                  <a:gd name="connsiteY2" fmla="*/ 11906 h 19050"/>
                  <a:gd name="connsiteX3" fmla="*/ 10954 w 19050"/>
                  <a:gd name="connsiteY3" fmla="*/ 7144 h 19050"/>
                  <a:gd name="connsiteX4" fmla="*/ 7144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1906"/>
                    </a:moveTo>
                    <a:cubicBezTo>
                      <a:pt x="7144" y="14764"/>
                      <a:pt x="9049" y="16669"/>
                      <a:pt x="11906" y="16669"/>
                    </a:cubicBezTo>
                    <a:cubicBezTo>
                      <a:pt x="14764" y="16669"/>
                      <a:pt x="16669" y="14764"/>
                      <a:pt x="16669" y="11906"/>
                    </a:cubicBezTo>
                    <a:cubicBezTo>
                      <a:pt x="16669" y="9049"/>
                      <a:pt x="13811" y="7144"/>
                      <a:pt x="10954" y="7144"/>
                    </a:cubicBezTo>
                    <a:cubicBezTo>
                      <a:pt x="9049" y="7144"/>
                      <a:pt x="7144" y="9049"/>
                      <a:pt x="7144" y="1190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Freeform: Shape 33">
                <a:extLst>
                  <a:ext uri="{FF2B5EF4-FFF2-40B4-BE49-F238E27FC236}">
                    <a16:creationId xmlns:a16="http://schemas.microsoft.com/office/drawing/2014/main" xmlns="" id="{4584B00E-9B2D-4C79-8631-88F8B901AF16}"/>
                  </a:ext>
                </a:extLst>
              </p:cNvPr>
              <p:cNvSpPr/>
              <p:nvPr/>
            </p:nvSpPr>
            <p:spPr>
              <a:xfrm>
                <a:off x="5836444" y="4114324"/>
                <a:ext cx="57150" cy="47625"/>
              </a:xfrm>
              <a:custGeom>
                <a:avLst/>
                <a:gdLst>
                  <a:gd name="connsiteX0" fmla="*/ 47149 w 57150"/>
                  <a:gd name="connsiteY0" fmla="*/ 43339 h 47625"/>
                  <a:gd name="connsiteX1" fmla="*/ 57626 w 57150"/>
                  <a:gd name="connsiteY1" fmla="*/ 32861 h 47625"/>
                  <a:gd name="connsiteX2" fmla="*/ 48101 w 57150"/>
                  <a:gd name="connsiteY2" fmla="*/ 22384 h 47625"/>
                  <a:gd name="connsiteX3" fmla="*/ 30004 w 57150"/>
                  <a:gd name="connsiteY3" fmla="*/ 7144 h 47625"/>
                  <a:gd name="connsiteX4" fmla="*/ 11906 w 57150"/>
                  <a:gd name="connsiteY4" fmla="*/ 25241 h 47625"/>
                  <a:gd name="connsiteX5" fmla="*/ 11906 w 57150"/>
                  <a:gd name="connsiteY5" fmla="*/ 28099 h 47625"/>
                  <a:gd name="connsiteX6" fmla="*/ 7144 w 57150"/>
                  <a:gd name="connsiteY6" fmla="*/ 33814 h 47625"/>
                  <a:gd name="connsiteX7" fmla="*/ 12859 w 57150"/>
                  <a:gd name="connsiteY7" fmla="*/ 39529 h 47625"/>
                  <a:gd name="connsiteX8" fmla="*/ 16669 w 57150"/>
                  <a:gd name="connsiteY8" fmla="*/ 37624 h 47625"/>
                  <a:gd name="connsiteX9" fmla="*/ 29051 w 57150"/>
                  <a:gd name="connsiteY9" fmla="*/ 42386 h 47625"/>
                  <a:gd name="connsiteX10" fmla="*/ 39529 w 57150"/>
                  <a:gd name="connsiteY10" fmla="*/ 38576 h 47625"/>
                  <a:gd name="connsiteX11" fmla="*/ 47149 w 57150"/>
                  <a:gd name="connsiteY11" fmla="*/ 4333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47625">
                    <a:moveTo>
                      <a:pt x="47149" y="43339"/>
                    </a:moveTo>
                    <a:cubicBezTo>
                      <a:pt x="52864" y="43339"/>
                      <a:pt x="57626" y="38576"/>
                      <a:pt x="57626" y="32861"/>
                    </a:cubicBezTo>
                    <a:cubicBezTo>
                      <a:pt x="57626" y="27146"/>
                      <a:pt x="52864" y="22384"/>
                      <a:pt x="48101" y="22384"/>
                    </a:cubicBezTo>
                    <a:cubicBezTo>
                      <a:pt x="46196" y="13811"/>
                      <a:pt x="39529" y="7144"/>
                      <a:pt x="30004" y="7144"/>
                    </a:cubicBezTo>
                    <a:cubicBezTo>
                      <a:pt x="19526" y="7144"/>
                      <a:pt x="11906" y="15716"/>
                      <a:pt x="11906" y="25241"/>
                    </a:cubicBezTo>
                    <a:cubicBezTo>
                      <a:pt x="11906" y="26194"/>
                      <a:pt x="11906" y="27146"/>
                      <a:pt x="11906" y="28099"/>
                    </a:cubicBezTo>
                    <a:cubicBezTo>
                      <a:pt x="9049" y="29051"/>
                      <a:pt x="7144" y="30956"/>
                      <a:pt x="7144" y="33814"/>
                    </a:cubicBezTo>
                    <a:cubicBezTo>
                      <a:pt x="7144" y="37624"/>
                      <a:pt x="10001" y="39529"/>
                      <a:pt x="12859" y="39529"/>
                    </a:cubicBezTo>
                    <a:cubicBezTo>
                      <a:pt x="14764" y="39529"/>
                      <a:pt x="15716" y="38576"/>
                      <a:pt x="16669" y="37624"/>
                    </a:cubicBezTo>
                    <a:cubicBezTo>
                      <a:pt x="19526" y="40481"/>
                      <a:pt x="24289" y="42386"/>
                      <a:pt x="29051" y="42386"/>
                    </a:cubicBezTo>
                    <a:cubicBezTo>
                      <a:pt x="32861" y="42386"/>
                      <a:pt x="36671" y="41434"/>
                      <a:pt x="39529" y="38576"/>
                    </a:cubicBezTo>
                    <a:cubicBezTo>
                      <a:pt x="42386" y="42386"/>
                      <a:pt x="44291" y="43339"/>
                      <a:pt x="47149" y="4333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Freeform: Shape 34">
                <a:extLst>
                  <a:ext uri="{FF2B5EF4-FFF2-40B4-BE49-F238E27FC236}">
                    <a16:creationId xmlns:a16="http://schemas.microsoft.com/office/drawing/2014/main" xmlns="" id="{5A04A99C-43CA-4D08-9874-917C9491BAFB}"/>
                  </a:ext>
                </a:extLst>
              </p:cNvPr>
              <p:cNvSpPr/>
              <p:nvPr/>
            </p:nvSpPr>
            <p:spPr>
              <a:xfrm>
                <a:off x="5983129" y="4121944"/>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8099" y="11906"/>
                      <a:pt x="23336" y="7144"/>
                      <a:pt x="17621"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6" name="Freeform: Shape 35">
                <a:extLst>
                  <a:ext uri="{FF2B5EF4-FFF2-40B4-BE49-F238E27FC236}">
                    <a16:creationId xmlns:a16="http://schemas.microsoft.com/office/drawing/2014/main" xmlns="" id="{2969B493-6C24-468D-B452-55DCC56546F6}"/>
                  </a:ext>
                </a:extLst>
              </p:cNvPr>
              <p:cNvSpPr/>
              <p:nvPr/>
            </p:nvSpPr>
            <p:spPr>
              <a:xfrm>
                <a:off x="5954554" y="4154329"/>
                <a:ext cx="47625" cy="38100"/>
              </a:xfrm>
              <a:custGeom>
                <a:avLst/>
                <a:gdLst>
                  <a:gd name="connsiteX0" fmla="*/ 7144 w 47625"/>
                  <a:gd name="connsiteY0" fmla="*/ 22384 h 38100"/>
                  <a:gd name="connsiteX1" fmla="*/ 13811 w 47625"/>
                  <a:gd name="connsiteY1" fmla="*/ 29051 h 38100"/>
                  <a:gd name="connsiteX2" fmla="*/ 20479 w 47625"/>
                  <a:gd name="connsiteY2" fmla="*/ 24289 h 38100"/>
                  <a:gd name="connsiteX3" fmla="*/ 31909 w 47625"/>
                  <a:gd name="connsiteY3" fmla="*/ 31909 h 38100"/>
                  <a:gd name="connsiteX4" fmla="*/ 44291 w 47625"/>
                  <a:gd name="connsiteY4" fmla="*/ 19526 h 38100"/>
                  <a:gd name="connsiteX5" fmla="*/ 31909 w 47625"/>
                  <a:gd name="connsiteY5" fmla="*/ 7144 h 38100"/>
                  <a:gd name="connsiteX6" fmla="*/ 19526 w 47625"/>
                  <a:gd name="connsiteY6" fmla="*/ 18574 h 38100"/>
                  <a:gd name="connsiteX7" fmla="*/ 13811 w 47625"/>
                  <a:gd name="connsiteY7" fmla="*/ 15716 h 38100"/>
                  <a:gd name="connsiteX8" fmla="*/ 7144 w 47625"/>
                  <a:gd name="connsiteY8" fmla="*/ 2238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22384"/>
                    </a:moveTo>
                    <a:cubicBezTo>
                      <a:pt x="7144" y="26194"/>
                      <a:pt x="10001" y="29051"/>
                      <a:pt x="13811" y="29051"/>
                    </a:cubicBezTo>
                    <a:cubicBezTo>
                      <a:pt x="16669" y="29051"/>
                      <a:pt x="19526" y="27146"/>
                      <a:pt x="20479" y="24289"/>
                    </a:cubicBezTo>
                    <a:cubicBezTo>
                      <a:pt x="22384" y="28099"/>
                      <a:pt x="26194" y="31909"/>
                      <a:pt x="31909" y="31909"/>
                    </a:cubicBezTo>
                    <a:cubicBezTo>
                      <a:pt x="38576" y="31909"/>
                      <a:pt x="44291" y="26194"/>
                      <a:pt x="44291" y="19526"/>
                    </a:cubicBezTo>
                    <a:cubicBezTo>
                      <a:pt x="44291" y="12859"/>
                      <a:pt x="38576" y="7144"/>
                      <a:pt x="31909" y="7144"/>
                    </a:cubicBezTo>
                    <a:cubicBezTo>
                      <a:pt x="25241" y="7144"/>
                      <a:pt x="20479" y="11906"/>
                      <a:pt x="19526" y="18574"/>
                    </a:cubicBezTo>
                    <a:cubicBezTo>
                      <a:pt x="18574" y="16669"/>
                      <a:pt x="16669" y="15716"/>
                      <a:pt x="13811" y="15716"/>
                    </a:cubicBezTo>
                    <a:cubicBezTo>
                      <a:pt x="10001" y="14764"/>
                      <a:pt x="7144" y="18574"/>
                      <a:pt x="7144" y="2238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Freeform: Shape 36">
                <a:extLst>
                  <a:ext uri="{FF2B5EF4-FFF2-40B4-BE49-F238E27FC236}">
                    <a16:creationId xmlns:a16="http://schemas.microsoft.com/office/drawing/2014/main" xmlns="" id="{84F31F34-3E80-44CB-8583-7F8A36CFF232}"/>
                  </a:ext>
                </a:extLst>
              </p:cNvPr>
              <p:cNvSpPr/>
              <p:nvPr/>
            </p:nvSpPr>
            <p:spPr>
              <a:xfrm>
                <a:off x="5931694" y="3744754"/>
                <a:ext cx="28575" cy="38100"/>
              </a:xfrm>
              <a:custGeom>
                <a:avLst/>
                <a:gdLst>
                  <a:gd name="connsiteX0" fmla="*/ 18574 w 28575"/>
                  <a:gd name="connsiteY0" fmla="*/ 30956 h 38100"/>
                  <a:gd name="connsiteX1" fmla="*/ 30004 w 28575"/>
                  <a:gd name="connsiteY1" fmla="*/ 18574 h 38100"/>
                  <a:gd name="connsiteX2" fmla="*/ 18574 w 28575"/>
                  <a:gd name="connsiteY2" fmla="*/ 7144 h 38100"/>
                  <a:gd name="connsiteX3" fmla="*/ 7144 w 28575"/>
                  <a:gd name="connsiteY3" fmla="*/ 18574 h 38100"/>
                  <a:gd name="connsiteX4" fmla="*/ 18574 w 28575"/>
                  <a:gd name="connsiteY4" fmla="*/ 3095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8100">
                    <a:moveTo>
                      <a:pt x="18574" y="30956"/>
                    </a:moveTo>
                    <a:cubicBezTo>
                      <a:pt x="25241" y="30956"/>
                      <a:pt x="30004" y="25241"/>
                      <a:pt x="30004" y="18574"/>
                    </a:cubicBezTo>
                    <a:cubicBezTo>
                      <a:pt x="30004" y="11906"/>
                      <a:pt x="24289" y="7144"/>
                      <a:pt x="18574" y="7144"/>
                    </a:cubicBezTo>
                    <a:cubicBezTo>
                      <a:pt x="11906" y="7144"/>
                      <a:pt x="7144" y="12859"/>
                      <a:pt x="7144" y="18574"/>
                    </a:cubicBezTo>
                    <a:cubicBezTo>
                      <a:pt x="7144" y="24289"/>
                      <a:pt x="11906" y="30956"/>
                      <a:pt x="18574" y="3095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Freeform: Shape 37">
                <a:extLst>
                  <a:ext uri="{FF2B5EF4-FFF2-40B4-BE49-F238E27FC236}">
                    <a16:creationId xmlns:a16="http://schemas.microsoft.com/office/drawing/2014/main" xmlns="" id="{9F223C60-188E-49FC-AD18-163F73C3EAB5}"/>
                  </a:ext>
                </a:extLst>
              </p:cNvPr>
              <p:cNvSpPr/>
              <p:nvPr/>
            </p:nvSpPr>
            <p:spPr>
              <a:xfrm>
                <a:off x="5695474" y="315325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2384"/>
                      <a:pt x="11906" y="26194"/>
                      <a:pt x="16669" y="2619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Freeform: Shape 38">
                <a:extLst>
                  <a:ext uri="{FF2B5EF4-FFF2-40B4-BE49-F238E27FC236}">
                    <a16:creationId xmlns:a16="http://schemas.microsoft.com/office/drawing/2014/main" xmlns="" id="{504AF744-B4F5-4145-A113-D9876D5CFC10}"/>
                  </a:ext>
                </a:extLst>
              </p:cNvPr>
              <p:cNvSpPr/>
              <p:nvPr/>
            </p:nvSpPr>
            <p:spPr>
              <a:xfrm>
                <a:off x="5837396" y="271319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0" name="Freeform: Shape 39">
                <a:extLst>
                  <a:ext uri="{FF2B5EF4-FFF2-40B4-BE49-F238E27FC236}">
                    <a16:creationId xmlns:a16="http://schemas.microsoft.com/office/drawing/2014/main" xmlns="" id="{F50B4BB1-5D23-49BD-82BC-35D3DCDFE246}"/>
                  </a:ext>
                </a:extLst>
              </p:cNvPr>
              <p:cNvSpPr/>
              <p:nvPr/>
            </p:nvSpPr>
            <p:spPr>
              <a:xfrm>
                <a:off x="6235541" y="2754154"/>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1" name="Freeform: Shape 40">
                <a:extLst>
                  <a:ext uri="{FF2B5EF4-FFF2-40B4-BE49-F238E27FC236}">
                    <a16:creationId xmlns:a16="http://schemas.microsoft.com/office/drawing/2014/main" xmlns="" id="{B0E5B37A-1BB2-472D-B176-ABE1116F2440}"/>
                  </a:ext>
                </a:extLst>
              </p:cNvPr>
              <p:cNvSpPr/>
              <p:nvPr/>
            </p:nvSpPr>
            <p:spPr>
              <a:xfrm>
                <a:off x="5832634" y="2902744"/>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6669"/>
                      <a:pt x="9049" y="18574"/>
                      <a:pt x="12859" y="185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2" name="Freeform: Shape 41">
                <a:extLst>
                  <a:ext uri="{FF2B5EF4-FFF2-40B4-BE49-F238E27FC236}">
                    <a16:creationId xmlns:a16="http://schemas.microsoft.com/office/drawing/2014/main" xmlns="" id="{B13B717E-9DBC-49FF-912A-C05DAA8992AF}"/>
                  </a:ext>
                </a:extLst>
              </p:cNvPr>
              <p:cNvSpPr/>
              <p:nvPr/>
            </p:nvSpPr>
            <p:spPr>
              <a:xfrm>
                <a:off x="5535454" y="3318034"/>
                <a:ext cx="66675" cy="66675"/>
              </a:xfrm>
              <a:custGeom>
                <a:avLst/>
                <a:gdLst>
                  <a:gd name="connsiteX0" fmla="*/ 62389 w 66675"/>
                  <a:gd name="connsiteY0" fmla="*/ 34766 h 66675"/>
                  <a:gd name="connsiteX1" fmla="*/ 34766 w 66675"/>
                  <a:gd name="connsiteY1" fmla="*/ 62389 h 66675"/>
                  <a:gd name="connsiteX2" fmla="*/ 7144 w 66675"/>
                  <a:gd name="connsiteY2" fmla="*/ 34766 h 66675"/>
                  <a:gd name="connsiteX3" fmla="*/ 34766 w 66675"/>
                  <a:gd name="connsiteY3" fmla="*/ 7144 h 66675"/>
                  <a:gd name="connsiteX4" fmla="*/ 62389 w 66675"/>
                  <a:gd name="connsiteY4" fmla="*/ 34766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2389" y="34766"/>
                    </a:moveTo>
                    <a:cubicBezTo>
                      <a:pt x="62389" y="50022"/>
                      <a:pt x="50022" y="62389"/>
                      <a:pt x="34766" y="62389"/>
                    </a:cubicBezTo>
                    <a:cubicBezTo>
                      <a:pt x="19511" y="62389"/>
                      <a:pt x="7144" y="50022"/>
                      <a:pt x="7144" y="34766"/>
                    </a:cubicBezTo>
                    <a:cubicBezTo>
                      <a:pt x="7144" y="19511"/>
                      <a:pt x="19511" y="7144"/>
                      <a:pt x="34766" y="7144"/>
                    </a:cubicBezTo>
                    <a:cubicBezTo>
                      <a:pt x="50022" y="7144"/>
                      <a:pt x="62389" y="19511"/>
                      <a:pt x="62389" y="3476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3" name="Freeform: Shape 42">
                <a:extLst>
                  <a:ext uri="{FF2B5EF4-FFF2-40B4-BE49-F238E27FC236}">
                    <a16:creationId xmlns:a16="http://schemas.microsoft.com/office/drawing/2014/main" xmlns="" id="{1EFE2F74-B037-4337-8DE2-3000F7280576}"/>
                  </a:ext>
                </a:extLst>
              </p:cNvPr>
              <p:cNvSpPr/>
              <p:nvPr/>
            </p:nvSpPr>
            <p:spPr>
              <a:xfrm>
                <a:off x="5367814" y="3373279"/>
                <a:ext cx="19050" cy="19050"/>
              </a:xfrm>
              <a:custGeom>
                <a:avLst/>
                <a:gdLst>
                  <a:gd name="connsiteX0" fmla="*/ 11906 w 19050"/>
                  <a:gd name="connsiteY0" fmla="*/ 16669 h 19050"/>
                  <a:gd name="connsiteX1" fmla="*/ 16669 w 19050"/>
                  <a:gd name="connsiteY1" fmla="*/ 11906 h 19050"/>
                  <a:gd name="connsiteX2" fmla="*/ 11906 w 19050"/>
                  <a:gd name="connsiteY2" fmla="*/ 7144 h 19050"/>
                  <a:gd name="connsiteX3" fmla="*/ 7144 w 19050"/>
                  <a:gd name="connsiteY3" fmla="*/ 11906 h 19050"/>
                  <a:gd name="connsiteX4" fmla="*/ 11906 w 19050"/>
                  <a:gd name="connsiteY4" fmla="*/ 1666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16669"/>
                    </a:moveTo>
                    <a:cubicBezTo>
                      <a:pt x="14764" y="16669"/>
                      <a:pt x="16669" y="14764"/>
                      <a:pt x="16669" y="11906"/>
                    </a:cubicBezTo>
                    <a:cubicBezTo>
                      <a:pt x="16669" y="9049"/>
                      <a:pt x="14764" y="7144"/>
                      <a:pt x="11906" y="7144"/>
                    </a:cubicBezTo>
                    <a:cubicBezTo>
                      <a:pt x="9049" y="7144"/>
                      <a:pt x="7144" y="9049"/>
                      <a:pt x="7144" y="11906"/>
                    </a:cubicBezTo>
                    <a:cubicBezTo>
                      <a:pt x="7144" y="14764"/>
                      <a:pt x="10001" y="16669"/>
                      <a:pt x="11906" y="1666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4" name="Freeform: Shape 43">
                <a:extLst>
                  <a:ext uri="{FF2B5EF4-FFF2-40B4-BE49-F238E27FC236}">
                    <a16:creationId xmlns:a16="http://schemas.microsoft.com/office/drawing/2014/main" xmlns="" id="{6F5B4E6C-5E23-4AAC-9C68-CA945BA9C2F2}"/>
                  </a:ext>
                </a:extLst>
              </p:cNvPr>
              <p:cNvSpPr/>
              <p:nvPr/>
            </p:nvSpPr>
            <p:spPr>
              <a:xfrm>
                <a:off x="5561171" y="3803809"/>
                <a:ext cx="76200" cy="85725"/>
              </a:xfrm>
              <a:custGeom>
                <a:avLst/>
                <a:gdLst>
                  <a:gd name="connsiteX0" fmla="*/ 62389 w 76200"/>
                  <a:gd name="connsiteY0" fmla="*/ 18574 h 85725"/>
                  <a:gd name="connsiteX1" fmla="*/ 50959 w 76200"/>
                  <a:gd name="connsiteY1" fmla="*/ 7144 h 85725"/>
                  <a:gd name="connsiteX2" fmla="*/ 39529 w 76200"/>
                  <a:gd name="connsiteY2" fmla="*/ 18574 h 85725"/>
                  <a:gd name="connsiteX3" fmla="*/ 39529 w 76200"/>
                  <a:gd name="connsiteY3" fmla="*/ 19526 h 85725"/>
                  <a:gd name="connsiteX4" fmla="*/ 38576 w 76200"/>
                  <a:gd name="connsiteY4" fmla="*/ 19526 h 85725"/>
                  <a:gd name="connsiteX5" fmla="*/ 7144 w 76200"/>
                  <a:gd name="connsiteY5" fmla="*/ 50959 h 85725"/>
                  <a:gd name="connsiteX6" fmla="*/ 38576 w 76200"/>
                  <a:gd name="connsiteY6" fmla="*/ 82391 h 85725"/>
                  <a:gd name="connsiteX7" fmla="*/ 70009 w 76200"/>
                  <a:gd name="connsiteY7" fmla="*/ 50959 h 85725"/>
                  <a:gd name="connsiteX8" fmla="*/ 58579 w 76200"/>
                  <a:gd name="connsiteY8" fmla="*/ 27146 h 85725"/>
                  <a:gd name="connsiteX9" fmla="*/ 62389 w 76200"/>
                  <a:gd name="connsiteY9" fmla="*/ 1857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62389" y="18574"/>
                    </a:moveTo>
                    <a:cubicBezTo>
                      <a:pt x="62389" y="11906"/>
                      <a:pt x="57626" y="7144"/>
                      <a:pt x="50959" y="7144"/>
                    </a:cubicBezTo>
                    <a:cubicBezTo>
                      <a:pt x="44291" y="7144"/>
                      <a:pt x="39529" y="11906"/>
                      <a:pt x="39529" y="18574"/>
                    </a:cubicBezTo>
                    <a:cubicBezTo>
                      <a:pt x="39529" y="18574"/>
                      <a:pt x="39529" y="18574"/>
                      <a:pt x="39529" y="19526"/>
                    </a:cubicBezTo>
                    <a:cubicBezTo>
                      <a:pt x="39529" y="19526"/>
                      <a:pt x="38576" y="19526"/>
                      <a:pt x="38576" y="19526"/>
                    </a:cubicBezTo>
                    <a:cubicBezTo>
                      <a:pt x="21431" y="19526"/>
                      <a:pt x="7144" y="33814"/>
                      <a:pt x="7144" y="50959"/>
                    </a:cubicBezTo>
                    <a:cubicBezTo>
                      <a:pt x="7144" y="68104"/>
                      <a:pt x="21431" y="82391"/>
                      <a:pt x="38576" y="82391"/>
                    </a:cubicBezTo>
                    <a:cubicBezTo>
                      <a:pt x="55721" y="82391"/>
                      <a:pt x="70009" y="68104"/>
                      <a:pt x="70009" y="50959"/>
                    </a:cubicBezTo>
                    <a:cubicBezTo>
                      <a:pt x="70009" y="41434"/>
                      <a:pt x="65246" y="32861"/>
                      <a:pt x="58579" y="27146"/>
                    </a:cubicBezTo>
                    <a:cubicBezTo>
                      <a:pt x="60484" y="24289"/>
                      <a:pt x="62389" y="21431"/>
                      <a:pt x="62389" y="185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5" name="Freeform: Shape 44">
                <a:extLst>
                  <a:ext uri="{FF2B5EF4-FFF2-40B4-BE49-F238E27FC236}">
                    <a16:creationId xmlns:a16="http://schemas.microsoft.com/office/drawing/2014/main" xmlns="" id="{84AD5165-C08D-477D-80DC-A719D2044DD0}"/>
                  </a:ext>
                </a:extLst>
              </p:cNvPr>
              <p:cNvSpPr/>
              <p:nvPr/>
            </p:nvSpPr>
            <p:spPr>
              <a:xfrm>
                <a:off x="5891689" y="3838099"/>
                <a:ext cx="66675" cy="57150"/>
              </a:xfrm>
              <a:custGeom>
                <a:avLst/>
                <a:gdLst>
                  <a:gd name="connsiteX0" fmla="*/ 23336 w 66675"/>
                  <a:gd name="connsiteY0" fmla="*/ 17621 h 57150"/>
                  <a:gd name="connsiteX1" fmla="*/ 7144 w 66675"/>
                  <a:gd name="connsiteY1" fmla="*/ 33814 h 57150"/>
                  <a:gd name="connsiteX2" fmla="*/ 23336 w 66675"/>
                  <a:gd name="connsiteY2" fmla="*/ 50006 h 57150"/>
                  <a:gd name="connsiteX3" fmla="*/ 38576 w 66675"/>
                  <a:gd name="connsiteY3" fmla="*/ 38576 h 57150"/>
                  <a:gd name="connsiteX4" fmla="*/ 45244 w 66675"/>
                  <a:gd name="connsiteY4" fmla="*/ 39529 h 57150"/>
                  <a:gd name="connsiteX5" fmla="*/ 61436 w 66675"/>
                  <a:gd name="connsiteY5" fmla="*/ 23336 h 57150"/>
                  <a:gd name="connsiteX6" fmla="*/ 45244 w 66675"/>
                  <a:gd name="connsiteY6" fmla="*/ 7144 h 57150"/>
                  <a:gd name="connsiteX7" fmla="*/ 30004 w 66675"/>
                  <a:gd name="connsiteY7" fmla="*/ 19526 h 57150"/>
                  <a:gd name="connsiteX8" fmla="*/ 23336 w 66675"/>
                  <a:gd name="connsiteY8" fmla="*/ 1762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23336" y="17621"/>
                    </a:moveTo>
                    <a:cubicBezTo>
                      <a:pt x="14764" y="17621"/>
                      <a:pt x="7144" y="25241"/>
                      <a:pt x="7144" y="33814"/>
                    </a:cubicBezTo>
                    <a:cubicBezTo>
                      <a:pt x="7144" y="42386"/>
                      <a:pt x="14764" y="50006"/>
                      <a:pt x="23336" y="50006"/>
                    </a:cubicBezTo>
                    <a:cubicBezTo>
                      <a:pt x="30956" y="50006"/>
                      <a:pt x="36671" y="45244"/>
                      <a:pt x="38576" y="38576"/>
                    </a:cubicBezTo>
                    <a:cubicBezTo>
                      <a:pt x="40481" y="39529"/>
                      <a:pt x="42386" y="39529"/>
                      <a:pt x="45244" y="39529"/>
                    </a:cubicBezTo>
                    <a:cubicBezTo>
                      <a:pt x="53816" y="39529"/>
                      <a:pt x="61436" y="31909"/>
                      <a:pt x="61436" y="23336"/>
                    </a:cubicBezTo>
                    <a:cubicBezTo>
                      <a:pt x="61436" y="14764"/>
                      <a:pt x="53816" y="7144"/>
                      <a:pt x="45244" y="7144"/>
                    </a:cubicBezTo>
                    <a:cubicBezTo>
                      <a:pt x="37624" y="7144"/>
                      <a:pt x="31909" y="11906"/>
                      <a:pt x="30004" y="19526"/>
                    </a:cubicBezTo>
                    <a:cubicBezTo>
                      <a:pt x="28099" y="17621"/>
                      <a:pt x="26194" y="17621"/>
                      <a:pt x="23336" y="1762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6" name="Freeform: Shape 45">
                <a:extLst>
                  <a:ext uri="{FF2B5EF4-FFF2-40B4-BE49-F238E27FC236}">
                    <a16:creationId xmlns:a16="http://schemas.microsoft.com/office/drawing/2014/main" xmlns="" id="{92A8D20B-1A5D-49B7-8A34-32B03993A1CB}"/>
                  </a:ext>
                </a:extLst>
              </p:cNvPr>
              <p:cNvSpPr/>
              <p:nvPr/>
            </p:nvSpPr>
            <p:spPr>
              <a:xfrm>
                <a:off x="5664994" y="3268504"/>
                <a:ext cx="114300" cy="114300"/>
              </a:xfrm>
              <a:custGeom>
                <a:avLst/>
                <a:gdLst>
                  <a:gd name="connsiteX0" fmla="*/ 98584 w 114300"/>
                  <a:gd name="connsiteY0" fmla="*/ 43339 h 114300"/>
                  <a:gd name="connsiteX1" fmla="*/ 108109 w 114300"/>
                  <a:gd name="connsiteY1" fmla="*/ 33814 h 114300"/>
                  <a:gd name="connsiteX2" fmla="*/ 98584 w 114300"/>
                  <a:gd name="connsiteY2" fmla="*/ 24289 h 114300"/>
                  <a:gd name="connsiteX3" fmla="*/ 94774 w 114300"/>
                  <a:gd name="connsiteY3" fmla="*/ 25241 h 114300"/>
                  <a:gd name="connsiteX4" fmla="*/ 75724 w 114300"/>
                  <a:gd name="connsiteY4" fmla="*/ 7144 h 114300"/>
                  <a:gd name="connsiteX5" fmla="*/ 56674 w 114300"/>
                  <a:gd name="connsiteY5" fmla="*/ 26194 h 114300"/>
                  <a:gd name="connsiteX6" fmla="*/ 57626 w 114300"/>
                  <a:gd name="connsiteY6" fmla="*/ 30956 h 114300"/>
                  <a:gd name="connsiteX7" fmla="*/ 46196 w 114300"/>
                  <a:gd name="connsiteY7" fmla="*/ 46196 h 114300"/>
                  <a:gd name="connsiteX8" fmla="*/ 27146 w 114300"/>
                  <a:gd name="connsiteY8" fmla="*/ 30956 h 114300"/>
                  <a:gd name="connsiteX9" fmla="*/ 7144 w 114300"/>
                  <a:gd name="connsiteY9" fmla="*/ 50959 h 114300"/>
                  <a:gd name="connsiteX10" fmla="*/ 27146 w 114300"/>
                  <a:gd name="connsiteY10" fmla="*/ 70961 h 114300"/>
                  <a:gd name="connsiteX11" fmla="*/ 46196 w 114300"/>
                  <a:gd name="connsiteY11" fmla="*/ 56674 h 114300"/>
                  <a:gd name="connsiteX12" fmla="*/ 69056 w 114300"/>
                  <a:gd name="connsiteY12" fmla="*/ 75724 h 114300"/>
                  <a:gd name="connsiteX13" fmla="*/ 73819 w 114300"/>
                  <a:gd name="connsiteY13" fmla="*/ 74771 h 114300"/>
                  <a:gd name="connsiteX14" fmla="*/ 72866 w 114300"/>
                  <a:gd name="connsiteY14" fmla="*/ 77629 h 114300"/>
                  <a:gd name="connsiteX15" fmla="*/ 85249 w 114300"/>
                  <a:gd name="connsiteY15" fmla="*/ 90011 h 114300"/>
                  <a:gd name="connsiteX16" fmla="*/ 88106 w 114300"/>
                  <a:gd name="connsiteY16" fmla="*/ 89059 h 114300"/>
                  <a:gd name="connsiteX17" fmla="*/ 88106 w 114300"/>
                  <a:gd name="connsiteY17" fmla="*/ 90964 h 114300"/>
                  <a:gd name="connsiteX18" fmla="*/ 90964 w 114300"/>
                  <a:gd name="connsiteY18" fmla="*/ 99536 h 114300"/>
                  <a:gd name="connsiteX19" fmla="*/ 86201 w 114300"/>
                  <a:gd name="connsiteY19" fmla="*/ 106204 h 114300"/>
                  <a:gd name="connsiteX20" fmla="*/ 93821 w 114300"/>
                  <a:gd name="connsiteY20" fmla="*/ 113824 h 114300"/>
                  <a:gd name="connsiteX21" fmla="*/ 101441 w 114300"/>
                  <a:gd name="connsiteY21" fmla="*/ 106204 h 114300"/>
                  <a:gd name="connsiteX22" fmla="*/ 100489 w 114300"/>
                  <a:gd name="connsiteY22" fmla="*/ 103346 h 114300"/>
                  <a:gd name="connsiteX23" fmla="*/ 111919 w 114300"/>
                  <a:gd name="connsiteY23" fmla="*/ 91916 h 114300"/>
                  <a:gd name="connsiteX24" fmla="*/ 99536 w 114300"/>
                  <a:gd name="connsiteY24" fmla="*/ 79534 h 114300"/>
                  <a:gd name="connsiteX25" fmla="*/ 96679 w 114300"/>
                  <a:gd name="connsiteY25" fmla="*/ 80486 h 114300"/>
                  <a:gd name="connsiteX26" fmla="*/ 96679 w 114300"/>
                  <a:gd name="connsiteY26" fmla="*/ 78581 h 114300"/>
                  <a:gd name="connsiteX27" fmla="*/ 86201 w 114300"/>
                  <a:gd name="connsiteY27" fmla="*/ 67151 h 114300"/>
                  <a:gd name="connsiteX28" fmla="*/ 90964 w 114300"/>
                  <a:gd name="connsiteY28" fmla="*/ 53816 h 114300"/>
                  <a:gd name="connsiteX29" fmla="*/ 88106 w 114300"/>
                  <a:gd name="connsiteY29" fmla="*/ 43339 h 114300"/>
                  <a:gd name="connsiteX30" fmla="*/ 89059 w 114300"/>
                  <a:gd name="connsiteY30" fmla="*/ 42386 h 114300"/>
                  <a:gd name="connsiteX31" fmla="*/ 98584 w 114300"/>
                  <a:gd name="connsiteY31" fmla="*/ 4333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4300" h="114300">
                    <a:moveTo>
                      <a:pt x="98584" y="43339"/>
                    </a:moveTo>
                    <a:cubicBezTo>
                      <a:pt x="104299" y="43339"/>
                      <a:pt x="108109" y="38576"/>
                      <a:pt x="108109" y="33814"/>
                    </a:cubicBezTo>
                    <a:cubicBezTo>
                      <a:pt x="108109" y="29051"/>
                      <a:pt x="103346" y="24289"/>
                      <a:pt x="98584" y="24289"/>
                    </a:cubicBezTo>
                    <a:cubicBezTo>
                      <a:pt x="97631" y="24289"/>
                      <a:pt x="96679" y="24289"/>
                      <a:pt x="94774" y="25241"/>
                    </a:cubicBezTo>
                    <a:cubicBezTo>
                      <a:pt x="93821" y="15716"/>
                      <a:pt x="86201" y="7144"/>
                      <a:pt x="75724" y="7144"/>
                    </a:cubicBezTo>
                    <a:cubicBezTo>
                      <a:pt x="65246" y="7144"/>
                      <a:pt x="56674" y="15716"/>
                      <a:pt x="56674" y="26194"/>
                    </a:cubicBezTo>
                    <a:cubicBezTo>
                      <a:pt x="56674" y="28099"/>
                      <a:pt x="56674" y="29051"/>
                      <a:pt x="57626" y="30956"/>
                    </a:cubicBezTo>
                    <a:cubicBezTo>
                      <a:pt x="51911" y="33814"/>
                      <a:pt x="48101" y="39529"/>
                      <a:pt x="46196" y="46196"/>
                    </a:cubicBezTo>
                    <a:cubicBezTo>
                      <a:pt x="44291" y="37624"/>
                      <a:pt x="36671" y="30956"/>
                      <a:pt x="27146" y="30956"/>
                    </a:cubicBezTo>
                    <a:cubicBezTo>
                      <a:pt x="16669" y="30956"/>
                      <a:pt x="7144" y="39529"/>
                      <a:pt x="7144" y="50959"/>
                    </a:cubicBezTo>
                    <a:cubicBezTo>
                      <a:pt x="7144" y="62389"/>
                      <a:pt x="15716" y="70961"/>
                      <a:pt x="27146" y="70961"/>
                    </a:cubicBezTo>
                    <a:cubicBezTo>
                      <a:pt x="36671" y="70961"/>
                      <a:pt x="43339" y="64294"/>
                      <a:pt x="46196" y="56674"/>
                    </a:cubicBezTo>
                    <a:cubicBezTo>
                      <a:pt x="48101" y="68104"/>
                      <a:pt x="57626" y="75724"/>
                      <a:pt x="69056" y="75724"/>
                    </a:cubicBezTo>
                    <a:cubicBezTo>
                      <a:pt x="70961" y="75724"/>
                      <a:pt x="72866" y="75724"/>
                      <a:pt x="73819" y="74771"/>
                    </a:cubicBezTo>
                    <a:cubicBezTo>
                      <a:pt x="73819" y="75724"/>
                      <a:pt x="72866" y="76676"/>
                      <a:pt x="72866" y="77629"/>
                    </a:cubicBezTo>
                    <a:cubicBezTo>
                      <a:pt x="72866" y="84296"/>
                      <a:pt x="78581" y="90011"/>
                      <a:pt x="85249" y="90011"/>
                    </a:cubicBezTo>
                    <a:cubicBezTo>
                      <a:pt x="86201" y="90011"/>
                      <a:pt x="87154" y="90011"/>
                      <a:pt x="88106" y="89059"/>
                    </a:cubicBezTo>
                    <a:cubicBezTo>
                      <a:pt x="88106" y="90011"/>
                      <a:pt x="88106" y="90011"/>
                      <a:pt x="88106" y="90964"/>
                    </a:cubicBezTo>
                    <a:cubicBezTo>
                      <a:pt x="88106" y="93821"/>
                      <a:pt x="89059" y="96679"/>
                      <a:pt x="90964" y="99536"/>
                    </a:cubicBezTo>
                    <a:cubicBezTo>
                      <a:pt x="88106" y="100489"/>
                      <a:pt x="86201" y="103346"/>
                      <a:pt x="86201" y="106204"/>
                    </a:cubicBezTo>
                    <a:cubicBezTo>
                      <a:pt x="86201" y="110014"/>
                      <a:pt x="90011" y="113824"/>
                      <a:pt x="93821" y="113824"/>
                    </a:cubicBezTo>
                    <a:cubicBezTo>
                      <a:pt x="97631" y="113824"/>
                      <a:pt x="101441" y="110014"/>
                      <a:pt x="101441" y="106204"/>
                    </a:cubicBezTo>
                    <a:cubicBezTo>
                      <a:pt x="101441" y="105251"/>
                      <a:pt x="101441" y="104299"/>
                      <a:pt x="100489" y="103346"/>
                    </a:cubicBezTo>
                    <a:cubicBezTo>
                      <a:pt x="107156" y="103346"/>
                      <a:pt x="111919" y="97631"/>
                      <a:pt x="111919" y="91916"/>
                    </a:cubicBezTo>
                    <a:cubicBezTo>
                      <a:pt x="111919" y="85249"/>
                      <a:pt x="106204" y="79534"/>
                      <a:pt x="99536" y="79534"/>
                    </a:cubicBezTo>
                    <a:cubicBezTo>
                      <a:pt x="98584" y="79534"/>
                      <a:pt x="97631" y="79534"/>
                      <a:pt x="96679" y="80486"/>
                    </a:cubicBezTo>
                    <a:cubicBezTo>
                      <a:pt x="96679" y="79534"/>
                      <a:pt x="96679" y="79534"/>
                      <a:pt x="96679" y="78581"/>
                    </a:cubicBezTo>
                    <a:cubicBezTo>
                      <a:pt x="96679" y="72866"/>
                      <a:pt x="91916" y="68104"/>
                      <a:pt x="86201" y="67151"/>
                    </a:cubicBezTo>
                    <a:cubicBezTo>
                      <a:pt x="89059" y="63341"/>
                      <a:pt x="90964" y="58579"/>
                      <a:pt x="90964" y="53816"/>
                    </a:cubicBezTo>
                    <a:cubicBezTo>
                      <a:pt x="90964" y="50006"/>
                      <a:pt x="90011" y="46196"/>
                      <a:pt x="88106" y="43339"/>
                    </a:cubicBezTo>
                    <a:cubicBezTo>
                      <a:pt x="88106" y="43339"/>
                      <a:pt x="89059" y="42386"/>
                      <a:pt x="89059" y="42386"/>
                    </a:cubicBezTo>
                    <a:cubicBezTo>
                      <a:pt x="91916" y="41434"/>
                      <a:pt x="94774" y="43339"/>
                      <a:pt x="98584" y="4333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7" name="Freeform: Shape 46">
                <a:extLst>
                  <a:ext uri="{FF2B5EF4-FFF2-40B4-BE49-F238E27FC236}">
                    <a16:creationId xmlns:a16="http://schemas.microsoft.com/office/drawing/2014/main" xmlns="" id="{B7E613D9-3BB1-4543-953F-5057185EB1A1}"/>
                  </a:ext>
                </a:extLst>
              </p:cNvPr>
              <p:cNvSpPr/>
              <p:nvPr/>
            </p:nvSpPr>
            <p:spPr>
              <a:xfrm>
                <a:off x="5531644" y="2882741"/>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8" name="Freeform: Shape 47">
                <a:extLst>
                  <a:ext uri="{FF2B5EF4-FFF2-40B4-BE49-F238E27FC236}">
                    <a16:creationId xmlns:a16="http://schemas.microsoft.com/office/drawing/2014/main" xmlns="" id="{E0207523-EE14-42DB-8279-9BAE73CE8B3D}"/>
                  </a:ext>
                </a:extLst>
              </p:cNvPr>
              <p:cNvSpPr/>
              <p:nvPr/>
            </p:nvSpPr>
            <p:spPr>
              <a:xfrm>
                <a:off x="5657374" y="3650456"/>
                <a:ext cx="57150" cy="85725"/>
              </a:xfrm>
              <a:custGeom>
                <a:avLst/>
                <a:gdLst>
                  <a:gd name="connsiteX0" fmla="*/ 53816 w 57150"/>
                  <a:gd name="connsiteY0" fmla="*/ 61436 h 85725"/>
                  <a:gd name="connsiteX1" fmla="*/ 46196 w 57150"/>
                  <a:gd name="connsiteY1" fmla="*/ 44291 h 85725"/>
                  <a:gd name="connsiteX2" fmla="*/ 58579 w 57150"/>
                  <a:gd name="connsiteY2" fmla="*/ 28099 h 85725"/>
                  <a:gd name="connsiteX3" fmla="*/ 41434 w 57150"/>
                  <a:gd name="connsiteY3" fmla="*/ 10954 h 85725"/>
                  <a:gd name="connsiteX4" fmla="*/ 27146 w 57150"/>
                  <a:gd name="connsiteY4" fmla="*/ 18574 h 85725"/>
                  <a:gd name="connsiteX5" fmla="*/ 28099 w 57150"/>
                  <a:gd name="connsiteY5" fmla="*/ 15716 h 85725"/>
                  <a:gd name="connsiteX6" fmla="*/ 19526 w 57150"/>
                  <a:gd name="connsiteY6" fmla="*/ 7144 h 85725"/>
                  <a:gd name="connsiteX7" fmla="*/ 10001 w 57150"/>
                  <a:gd name="connsiteY7" fmla="*/ 16669 h 85725"/>
                  <a:gd name="connsiteX8" fmla="*/ 18574 w 57150"/>
                  <a:gd name="connsiteY8" fmla="*/ 25241 h 85725"/>
                  <a:gd name="connsiteX9" fmla="*/ 25241 w 57150"/>
                  <a:gd name="connsiteY9" fmla="*/ 21431 h 85725"/>
                  <a:gd name="connsiteX10" fmla="*/ 24289 w 57150"/>
                  <a:gd name="connsiteY10" fmla="*/ 28099 h 85725"/>
                  <a:gd name="connsiteX11" fmla="*/ 28099 w 57150"/>
                  <a:gd name="connsiteY11" fmla="*/ 38576 h 85725"/>
                  <a:gd name="connsiteX12" fmla="*/ 7144 w 57150"/>
                  <a:gd name="connsiteY12" fmla="*/ 61436 h 85725"/>
                  <a:gd name="connsiteX13" fmla="*/ 30004 w 57150"/>
                  <a:gd name="connsiteY13" fmla="*/ 84296 h 85725"/>
                  <a:gd name="connsiteX14" fmla="*/ 53816 w 57150"/>
                  <a:gd name="connsiteY14" fmla="*/ 6143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 h="85725">
                    <a:moveTo>
                      <a:pt x="53816" y="61436"/>
                    </a:moveTo>
                    <a:cubicBezTo>
                      <a:pt x="53816" y="54769"/>
                      <a:pt x="50959" y="49054"/>
                      <a:pt x="46196" y="44291"/>
                    </a:cubicBezTo>
                    <a:cubicBezTo>
                      <a:pt x="52864" y="42386"/>
                      <a:pt x="58579" y="35719"/>
                      <a:pt x="58579" y="28099"/>
                    </a:cubicBezTo>
                    <a:cubicBezTo>
                      <a:pt x="58579" y="18574"/>
                      <a:pt x="50959" y="10954"/>
                      <a:pt x="41434" y="10954"/>
                    </a:cubicBezTo>
                    <a:cubicBezTo>
                      <a:pt x="35719" y="10954"/>
                      <a:pt x="30004" y="13811"/>
                      <a:pt x="27146" y="18574"/>
                    </a:cubicBezTo>
                    <a:cubicBezTo>
                      <a:pt x="27146" y="17621"/>
                      <a:pt x="28099" y="16669"/>
                      <a:pt x="28099" y="15716"/>
                    </a:cubicBezTo>
                    <a:cubicBezTo>
                      <a:pt x="28099" y="10954"/>
                      <a:pt x="24289" y="7144"/>
                      <a:pt x="19526" y="7144"/>
                    </a:cubicBezTo>
                    <a:cubicBezTo>
                      <a:pt x="14764" y="7144"/>
                      <a:pt x="10001" y="10954"/>
                      <a:pt x="10001" y="16669"/>
                    </a:cubicBezTo>
                    <a:cubicBezTo>
                      <a:pt x="10001" y="21431"/>
                      <a:pt x="13811" y="25241"/>
                      <a:pt x="18574" y="25241"/>
                    </a:cubicBezTo>
                    <a:cubicBezTo>
                      <a:pt x="21431" y="25241"/>
                      <a:pt x="24289" y="23336"/>
                      <a:pt x="25241" y="21431"/>
                    </a:cubicBezTo>
                    <a:cubicBezTo>
                      <a:pt x="24289" y="23336"/>
                      <a:pt x="24289" y="26194"/>
                      <a:pt x="24289" y="28099"/>
                    </a:cubicBezTo>
                    <a:cubicBezTo>
                      <a:pt x="24289" y="31909"/>
                      <a:pt x="25241" y="35719"/>
                      <a:pt x="28099" y="38576"/>
                    </a:cubicBezTo>
                    <a:cubicBezTo>
                      <a:pt x="16669" y="39529"/>
                      <a:pt x="7144" y="49054"/>
                      <a:pt x="7144" y="61436"/>
                    </a:cubicBezTo>
                    <a:cubicBezTo>
                      <a:pt x="7144" y="73819"/>
                      <a:pt x="17621" y="84296"/>
                      <a:pt x="30004" y="84296"/>
                    </a:cubicBezTo>
                    <a:cubicBezTo>
                      <a:pt x="43339" y="84296"/>
                      <a:pt x="53816" y="73819"/>
                      <a:pt x="53816" y="6143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9" name="Freeform: Shape 48">
                <a:extLst>
                  <a:ext uri="{FF2B5EF4-FFF2-40B4-BE49-F238E27FC236}">
                    <a16:creationId xmlns:a16="http://schemas.microsoft.com/office/drawing/2014/main" xmlns="" id="{42080175-49BF-43BC-9CC0-A435D947869C}"/>
                  </a:ext>
                </a:extLst>
              </p:cNvPr>
              <p:cNvSpPr/>
              <p:nvPr/>
            </p:nvSpPr>
            <p:spPr>
              <a:xfrm>
                <a:off x="5672614" y="3374231"/>
                <a:ext cx="47625" cy="47625"/>
              </a:xfrm>
              <a:custGeom>
                <a:avLst/>
                <a:gdLst>
                  <a:gd name="connsiteX0" fmla="*/ 7144 w 47625"/>
                  <a:gd name="connsiteY0" fmla="*/ 25241 h 47625"/>
                  <a:gd name="connsiteX1" fmla="*/ 25241 w 47625"/>
                  <a:gd name="connsiteY1" fmla="*/ 43339 h 47625"/>
                  <a:gd name="connsiteX2" fmla="*/ 43339 w 47625"/>
                  <a:gd name="connsiteY2" fmla="*/ 25241 h 47625"/>
                  <a:gd name="connsiteX3" fmla="*/ 25241 w 47625"/>
                  <a:gd name="connsiteY3" fmla="*/ 7144 h 47625"/>
                  <a:gd name="connsiteX4" fmla="*/ 7144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7144" y="25241"/>
                    </a:moveTo>
                    <a:cubicBezTo>
                      <a:pt x="7144" y="35719"/>
                      <a:pt x="15716" y="43339"/>
                      <a:pt x="25241" y="43339"/>
                    </a:cubicBezTo>
                    <a:cubicBezTo>
                      <a:pt x="34766" y="43339"/>
                      <a:pt x="43339" y="34766"/>
                      <a:pt x="43339" y="25241"/>
                    </a:cubicBezTo>
                    <a:cubicBezTo>
                      <a:pt x="43339" y="14764"/>
                      <a:pt x="34766" y="7144"/>
                      <a:pt x="25241" y="7144"/>
                    </a:cubicBezTo>
                    <a:cubicBezTo>
                      <a:pt x="15716" y="7144"/>
                      <a:pt x="7144" y="14764"/>
                      <a:pt x="7144" y="2524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0" name="Freeform: Shape 49">
                <a:extLst>
                  <a:ext uri="{FF2B5EF4-FFF2-40B4-BE49-F238E27FC236}">
                    <a16:creationId xmlns:a16="http://schemas.microsoft.com/office/drawing/2014/main" xmlns="" id="{FC9268F1-F46A-4805-884D-CA88A2F1006A}"/>
                  </a:ext>
                </a:extLst>
              </p:cNvPr>
              <p:cNvSpPr/>
              <p:nvPr/>
            </p:nvSpPr>
            <p:spPr>
              <a:xfrm>
                <a:off x="5797391" y="416480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1" name="Freeform: Shape 50">
                <a:extLst>
                  <a:ext uri="{FF2B5EF4-FFF2-40B4-BE49-F238E27FC236}">
                    <a16:creationId xmlns:a16="http://schemas.microsoft.com/office/drawing/2014/main" xmlns="" id="{0FE25E3C-C9B2-41BD-9727-EC76C0B3DEF3}"/>
                  </a:ext>
                </a:extLst>
              </p:cNvPr>
              <p:cNvSpPr/>
              <p:nvPr/>
            </p:nvSpPr>
            <p:spPr>
              <a:xfrm>
                <a:off x="6067717" y="3886676"/>
                <a:ext cx="19050" cy="19050"/>
              </a:xfrm>
              <a:custGeom>
                <a:avLst/>
                <a:gdLst>
                  <a:gd name="connsiteX0" fmla="*/ 13043 w 19050"/>
                  <a:gd name="connsiteY0" fmla="*/ 18574 h 19050"/>
                  <a:gd name="connsiteX1" fmla="*/ 18758 w 19050"/>
                  <a:gd name="connsiteY1" fmla="*/ 12859 h 19050"/>
                  <a:gd name="connsiteX2" fmla="*/ 13043 w 19050"/>
                  <a:gd name="connsiteY2" fmla="*/ 7144 h 19050"/>
                  <a:gd name="connsiteX3" fmla="*/ 7328 w 19050"/>
                  <a:gd name="connsiteY3" fmla="*/ 12859 h 19050"/>
                  <a:gd name="connsiteX4" fmla="*/ 13043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43" y="18574"/>
                    </a:moveTo>
                    <a:cubicBezTo>
                      <a:pt x="15901" y="18574"/>
                      <a:pt x="18758" y="15716"/>
                      <a:pt x="18758" y="12859"/>
                    </a:cubicBezTo>
                    <a:cubicBezTo>
                      <a:pt x="18758" y="10001"/>
                      <a:pt x="15901" y="7144"/>
                      <a:pt x="13043" y="7144"/>
                    </a:cubicBezTo>
                    <a:cubicBezTo>
                      <a:pt x="10186" y="7144"/>
                      <a:pt x="7328" y="10001"/>
                      <a:pt x="7328" y="12859"/>
                    </a:cubicBezTo>
                    <a:cubicBezTo>
                      <a:pt x="6376" y="15716"/>
                      <a:pt x="9233" y="18574"/>
                      <a:pt x="13043" y="185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2" name="Freeform: Shape 51">
                <a:extLst>
                  <a:ext uri="{FF2B5EF4-FFF2-40B4-BE49-F238E27FC236}">
                    <a16:creationId xmlns:a16="http://schemas.microsoft.com/office/drawing/2014/main" xmlns="" id="{5041F865-C946-41C9-95D9-31420B1F04FC}"/>
                  </a:ext>
                </a:extLst>
              </p:cNvPr>
              <p:cNvSpPr/>
              <p:nvPr/>
            </p:nvSpPr>
            <p:spPr>
              <a:xfrm>
                <a:off x="5555456" y="3539014"/>
                <a:ext cx="57150" cy="57150"/>
              </a:xfrm>
              <a:custGeom>
                <a:avLst/>
                <a:gdLst>
                  <a:gd name="connsiteX0" fmla="*/ 31909 w 57150"/>
                  <a:gd name="connsiteY0" fmla="*/ 56674 h 57150"/>
                  <a:gd name="connsiteX1" fmla="*/ 56674 w 57150"/>
                  <a:gd name="connsiteY1" fmla="*/ 31909 h 57150"/>
                  <a:gd name="connsiteX2" fmla="*/ 31909 w 57150"/>
                  <a:gd name="connsiteY2" fmla="*/ 7144 h 57150"/>
                  <a:gd name="connsiteX3" fmla="*/ 7144 w 57150"/>
                  <a:gd name="connsiteY3" fmla="*/ 31909 h 57150"/>
                  <a:gd name="connsiteX4" fmla="*/ 31909 w 57150"/>
                  <a:gd name="connsiteY4" fmla="*/ 5667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56674"/>
                    </a:moveTo>
                    <a:cubicBezTo>
                      <a:pt x="45244" y="56674"/>
                      <a:pt x="56674" y="46196"/>
                      <a:pt x="56674" y="31909"/>
                    </a:cubicBezTo>
                    <a:cubicBezTo>
                      <a:pt x="56674" y="18574"/>
                      <a:pt x="46196" y="7144"/>
                      <a:pt x="31909" y="7144"/>
                    </a:cubicBezTo>
                    <a:cubicBezTo>
                      <a:pt x="18574" y="7144"/>
                      <a:pt x="7144" y="17621"/>
                      <a:pt x="7144" y="31909"/>
                    </a:cubicBezTo>
                    <a:cubicBezTo>
                      <a:pt x="7144" y="46196"/>
                      <a:pt x="18574" y="56674"/>
                      <a:pt x="31909" y="566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3" name="Freeform: Shape 52">
                <a:extLst>
                  <a:ext uri="{FF2B5EF4-FFF2-40B4-BE49-F238E27FC236}">
                    <a16:creationId xmlns:a16="http://schemas.microsoft.com/office/drawing/2014/main" xmlns="" id="{21A31480-EEC2-438C-9B69-CD7870676EC9}"/>
                  </a:ext>
                </a:extLst>
              </p:cNvPr>
              <p:cNvSpPr/>
              <p:nvPr/>
            </p:nvSpPr>
            <p:spPr>
              <a:xfrm>
                <a:off x="6038374" y="4180046"/>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8096"/>
                      <a:pt x="7144" y="10001"/>
                      <a:pt x="7144" y="128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4" name="Freeform: Shape 53">
                <a:extLst>
                  <a:ext uri="{FF2B5EF4-FFF2-40B4-BE49-F238E27FC236}">
                    <a16:creationId xmlns:a16="http://schemas.microsoft.com/office/drawing/2014/main" xmlns="" id="{8F2DEF52-A27C-4E23-A031-8BBAA6F799E1}"/>
                  </a:ext>
                </a:extLst>
              </p:cNvPr>
              <p:cNvSpPr/>
              <p:nvPr/>
            </p:nvSpPr>
            <p:spPr>
              <a:xfrm>
                <a:off x="5919311" y="3565684"/>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7144"/>
                      <a:pt x="7144" y="10001"/>
                      <a:pt x="7144" y="128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5" name="Freeform: Shape 54">
                <a:extLst>
                  <a:ext uri="{FF2B5EF4-FFF2-40B4-BE49-F238E27FC236}">
                    <a16:creationId xmlns:a16="http://schemas.microsoft.com/office/drawing/2014/main" xmlns="" id="{CF365CE0-D26C-4FFE-AD62-CEE7CCEAA690}"/>
                  </a:ext>
                </a:extLst>
              </p:cNvPr>
              <p:cNvSpPr/>
              <p:nvPr/>
            </p:nvSpPr>
            <p:spPr>
              <a:xfrm>
                <a:off x="5928836" y="4101941"/>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5716"/>
                      <a:pt x="10001" y="18574"/>
                      <a:pt x="12859" y="185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6" name="Freeform: Shape 55">
                <a:extLst>
                  <a:ext uri="{FF2B5EF4-FFF2-40B4-BE49-F238E27FC236}">
                    <a16:creationId xmlns:a16="http://schemas.microsoft.com/office/drawing/2014/main" xmlns="" id="{4CDF836D-FA76-4532-8E91-1ED01A061322}"/>
                  </a:ext>
                </a:extLst>
              </p:cNvPr>
              <p:cNvSpPr/>
              <p:nvPr/>
            </p:nvSpPr>
            <p:spPr>
              <a:xfrm>
                <a:off x="5470684" y="3559016"/>
                <a:ext cx="66675" cy="66675"/>
              </a:xfrm>
              <a:custGeom>
                <a:avLst/>
                <a:gdLst>
                  <a:gd name="connsiteX0" fmla="*/ 33814 w 66675"/>
                  <a:gd name="connsiteY0" fmla="*/ 7144 h 66675"/>
                  <a:gd name="connsiteX1" fmla="*/ 7144 w 66675"/>
                  <a:gd name="connsiteY1" fmla="*/ 33814 h 66675"/>
                  <a:gd name="connsiteX2" fmla="*/ 33814 w 66675"/>
                  <a:gd name="connsiteY2" fmla="*/ 60484 h 66675"/>
                  <a:gd name="connsiteX3" fmla="*/ 60484 w 66675"/>
                  <a:gd name="connsiteY3" fmla="*/ 33814 h 66675"/>
                  <a:gd name="connsiteX4" fmla="*/ 33814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3814" y="7144"/>
                    </a:moveTo>
                    <a:cubicBezTo>
                      <a:pt x="19526" y="7144"/>
                      <a:pt x="7144" y="18574"/>
                      <a:pt x="7144" y="33814"/>
                    </a:cubicBezTo>
                    <a:cubicBezTo>
                      <a:pt x="7144" y="48101"/>
                      <a:pt x="18574" y="60484"/>
                      <a:pt x="33814" y="60484"/>
                    </a:cubicBezTo>
                    <a:cubicBezTo>
                      <a:pt x="48101" y="60484"/>
                      <a:pt x="60484" y="49054"/>
                      <a:pt x="60484" y="33814"/>
                    </a:cubicBezTo>
                    <a:cubicBezTo>
                      <a:pt x="59531" y="18574"/>
                      <a:pt x="48101" y="7144"/>
                      <a:pt x="33814"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7" name="Freeform: Shape 56">
                <a:extLst>
                  <a:ext uri="{FF2B5EF4-FFF2-40B4-BE49-F238E27FC236}">
                    <a16:creationId xmlns:a16="http://schemas.microsoft.com/office/drawing/2014/main" xmlns="" id="{13BB298A-41BD-4F46-A885-398B760E6553}"/>
                  </a:ext>
                </a:extLst>
              </p:cNvPr>
              <p:cNvSpPr/>
              <p:nvPr/>
            </p:nvSpPr>
            <p:spPr>
              <a:xfrm>
                <a:off x="5958364" y="3854291"/>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7146" y="33814"/>
                      <a:pt x="33814" y="28099"/>
                      <a:pt x="33814" y="20479"/>
                    </a:cubicBezTo>
                    <a:cubicBezTo>
                      <a:pt x="33814" y="12859"/>
                      <a:pt x="28099" y="7144"/>
                      <a:pt x="20479" y="7144"/>
                    </a:cubicBezTo>
                    <a:cubicBezTo>
                      <a:pt x="13811" y="7144"/>
                      <a:pt x="7144" y="12859"/>
                      <a:pt x="7144" y="20479"/>
                    </a:cubicBezTo>
                    <a:cubicBezTo>
                      <a:pt x="7144" y="28099"/>
                      <a:pt x="12859" y="33814"/>
                      <a:pt x="20479" y="3381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8" name="Freeform: Shape 57">
                <a:extLst>
                  <a:ext uri="{FF2B5EF4-FFF2-40B4-BE49-F238E27FC236}">
                    <a16:creationId xmlns:a16="http://schemas.microsoft.com/office/drawing/2014/main" xmlns="" id="{A2306094-61E7-46D2-B561-7C18DAE7EB75}"/>
                  </a:ext>
                </a:extLst>
              </p:cNvPr>
              <p:cNvSpPr/>
              <p:nvPr/>
            </p:nvSpPr>
            <p:spPr>
              <a:xfrm>
                <a:off x="6216491" y="2458879"/>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9" name="Freeform: Shape 58">
                <a:extLst>
                  <a:ext uri="{FF2B5EF4-FFF2-40B4-BE49-F238E27FC236}">
                    <a16:creationId xmlns:a16="http://schemas.microsoft.com/office/drawing/2014/main" xmlns="" id="{AD83547C-9F3E-4095-98F1-92AE1E3F4189}"/>
                  </a:ext>
                </a:extLst>
              </p:cNvPr>
              <p:cNvSpPr/>
              <p:nvPr/>
            </p:nvSpPr>
            <p:spPr>
              <a:xfrm>
                <a:off x="5384006" y="3668554"/>
                <a:ext cx="66675" cy="66675"/>
              </a:xfrm>
              <a:custGeom>
                <a:avLst/>
                <a:gdLst>
                  <a:gd name="connsiteX0" fmla="*/ 34766 w 66675"/>
                  <a:gd name="connsiteY0" fmla="*/ 7144 h 66675"/>
                  <a:gd name="connsiteX1" fmla="*/ 7144 w 66675"/>
                  <a:gd name="connsiteY1" fmla="*/ 34766 h 66675"/>
                  <a:gd name="connsiteX2" fmla="*/ 34766 w 66675"/>
                  <a:gd name="connsiteY2" fmla="*/ 62389 h 66675"/>
                  <a:gd name="connsiteX3" fmla="*/ 62389 w 66675"/>
                  <a:gd name="connsiteY3" fmla="*/ 34766 h 66675"/>
                  <a:gd name="connsiteX4" fmla="*/ 34766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4766" y="7144"/>
                    </a:moveTo>
                    <a:cubicBezTo>
                      <a:pt x="19526" y="7144"/>
                      <a:pt x="7144" y="19526"/>
                      <a:pt x="7144" y="34766"/>
                    </a:cubicBezTo>
                    <a:cubicBezTo>
                      <a:pt x="7144" y="50006"/>
                      <a:pt x="19526" y="62389"/>
                      <a:pt x="34766" y="62389"/>
                    </a:cubicBezTo>
                    <a:cubicBezTo>
                      <a:pt x="50006" y="62389"/>
                      <a:pt x="62389" y="50006"/>
                      <a:pt x="62389" y="34766"/>
                    </a:cubicBezTo>
                    <a:cubicBezTo>
                      <a:pt x="62389" y="18574"/>
                      <a:pt x="50006" y="7144"/>
                      <a:pt x="34766"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0" name="Freeform: Shape 59">
                <a:extLst>
                  <a:ext uri="{FF2B5EF4-FFF2-40B4-BE49-F238E27FC236}">
                    <a16:creationId xmlns:a16="http://schemas.microsoft.com/office/drawing/2014/main" xmlns="" id="{D3F74F95-A183-417F-8E87-187DFC41239A}"/>
                  </a:ext>
                </a:extLst>
              </p:cNvPr>
              <p:cNvSpPr/>
              <p:nvPr/>
            </p:nvSpPr>
            <p:spPr>
              <a:xfrm>
                <a:off x="5896451" y="3007519"/>
                <a:ext cx="57150" cy="57150"/>
              </a:xfrm>
              <a:custGeom>
                <a:avLst/>
                <a:gdLst>
                  <a:gd name="connsiteX0" fmla="*/ 7144 w 57150"/>
                  <a:gd name="connsiteY0" fmla="*/ 30004 h 57150"/>
                  <a:gd name="connsiteX1" fmla="*/ 30004 w 57150"/>
                  <a:gd name="connsiteY1" fmla="*/ 52864 h 57150"/>
                  <a:gd name="connsiteX2" fmla="*/ 52864 w 57150"/>
                  <a:gd name="connsiteY2" fmla="*/ 30004 h 57150"/>
                  <a:gd name="connsiteX3" fmla="*/ 30004 w 57150"/>
                  <a:gd name="connsiteY3" fmla="*/ 7144 h 57150"/>
                  <a:gd name="connsiteX4" fmla="*/ 7144 w 5715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004"/>
                    </a:moveTo>
                    <a:cubicBezTo>
                      <a:pt x="7144" y="43339"/>
                      <a:pt x="17621" y="52864"/>
                      <a:pt x="30004" y="52864"/>
                    </a:cubicBezTo>
                    <a:cubicBezTo>
                      <a:pt x="43339" y="52864"/>
                      <a:pt x="52864" y="42386"/>
                      <a:pt x="52864" y="30004"/>
                    </a:cubicBezTo>
                    <a:cubicBezTo>
                      <a:pt x="52864" y="16669"/>
                      <a:pt x="42386" y="7144"/>
                      <a:pt x="30004" y="7144"/>
                    </a:cubicBezTo>
                    <a:cubicBezTo>
                      <a:pt x="17621" y="7144"/>
                      <a:pt x="7144" y="17621"/>
                      <a:pt x="7144" y="3000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1" name="Freeform: Shape 60">
                <a:extLst>
                  <a:ext uri="{FF2B5EF4-FFF2-40B4-BE49-F238E27FC236}">
                    <a16:creationId xmlns:a16="http://schemas.microsoft.com/office/drawing/2014/main" xmlns="" id="{36818A00-6CB4-4F70-BF13-5C967EE7EC25}"/>
                  </a:ext>
                </a:extLst>
              </p:cNvPr>
              <p:cNvSpPr/>
              <p:nvPr/>
            </p:nvSpPr>
            <p:spPr>
              <a:xfrm>
                <a:off x="6256496" y="245506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9526" y="22384"/>
                      <a:pt x="22384" y="18574"/>
                      <a:pt x="22384" y="14764"/>
                    </a:cubicBezTo>
                    <a:cubicBezTo>
                      <a:pt x="22384" y="10001"/>
                      <a:pt x="18574" y="7144"/>
                      <a:pt x="14764" y="7144"/>
                    </a:cubicBezTo>
                    <a:cubicBezTo>
                      <a:pt x="10954" y="7144"/>
                      <a:pt x="7144" y="10954"/>
                      <a:pt x="7144" y="14764"/>
                    </a:cubicBezTo>
                    <a:cubicBezTo>
                      <a:pt x="7144" y="18574"/>
                      <a:pt x="10001" y="22384"/>
                      <a:pt x="14764" y="2238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2" name="Freeform: Shape 61">
                <a:extLst>
                  <a:ext uri="{FF2B5EF4-FFF2-40B4-BE49-F238E27FC236}">
                    <a16:creationId xmlns:a16="http://schemas.microsoft.com/office/drawing/2014/main" xmlns="" id="{F163BAE2-AD65-442E-90B9-6C6E661E2B63}"/>
                  </a:ext>
                </a:extLst>
              </p:cNvPr>
              <p:cNvSpPr/>
              <p:nvPr/>
            </p:nvSpPr>
            <p:spPr>
              <a:xfrm>
                <a:off x="5407819" y="3471386"/>
                <a:ext cx="38100" cy="38100"/>
              </a:xfrm>
              <a:custGeom>
                <a:avLst/>
                <a:gdLst>
                  <a:gd name="connsiteX0" fmla="*/ 39529 w 38100"/>
                  <a:gd name="connsiteY0" fmla="*/ 23336 h 38100"/>
                  <a:gd name="connsiteX1" fmla="*/ 23336 w 38100"/>
                  <a:gd name="connsiteY1" fmla="*/ 39529 h 38100"/>
                  <a:gd name="connsiteX2" fmla="*/ 7144 w 38100"/>
                  <a:gd name="connsiteY2" fmla="*/ 23336 h 38100"/>
                  <a:gd name="connsiteX3" fmla="*/ 23336 w 38100"/>
                  <a:gd name="connsiteY3" fmla="*/ 7144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32279"/>
                      <a:pt x="32279" y="39529"/>
                      <a:pt x="23336" y="39529"/>
                    </a:cubicBezTo>
                    <a:cubicBezTo>
                      <a:pt x="14393" y="39529"/>
                      <a:pt x="7144" y="32279"/>
                      <a:pt x="7144" y="23336"/>
                    </a:cubicBezTo>
                    <a:cubicBezTo>
                      <a:pt x="7144" y="14393"/>
                      <a:pt x="14393" y="7144"/>
                      <a:pt x="23336" y="7144"/>
                    </a:cubicBezTo>
                    <a:cubicBezTo>
                      <a:pt x="32279" y="7144"/>
                      <a:pt x="39529" y="14393"/>
                      <a:pt x="39529" y="2333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3" name="Freeform: Shape 62">
                <a:extLst>
                  <a:ext uri="{FF2B5EF4-FFF2-40B4-BE49-F238E27FC236}">
                    <a16:creationId xmlns:a16="http://schemas.microsoft.com/office/drawing/2014/main" xmlns="" id="{DA17A58E-565B-4529-B31B-370429B14419}"/>
                  </a:ext>
                </a:extLst>
              </p:cNvPr>
              <p:cNvSpPr/>
              <p:nvPr/>
            </p:nvSpPr>
            <p:spPr>
              <a:xfrm>
                <a:off x="6014561" y="2881789"/>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9049" y="18574"/>
                      <a:pt x="12859" y="18574"/>
                    </a:cubicBezTo>
                    <a:cubicBezTo>
                      <a:pt x="15716" y="18574"/>
                      <a:pt x="18574" y="16669"/>
                      <a:pt x="18574" y="12859"/>
                    </a:cubicBezTo>
                    <a:cubicBezTo>
                      <a:pt x="18574" y="10001"/>
                      <a:pt x="16669" y="7144"/>
                      <a:pt x="12859" y="7144"/>
                    </a:cubicBezTo>
                    <a:cubicBezTo>
                      <a:pt x="9049" y="8096"/>
                      <a:pt x="7144" y="10001"/>
                      <a:pt x="7144" y="128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4" name="Freeform: Shape 63">
                <a:extLst>
                  <a:ext uri="{FF2B5EF4-FFF2-40B4-BE49-F238E27FC236}">
                    <a16:creationId xmlns:a16="http://schemas.microsoft.com/office/drawing/2014/main" xmlns="" id="{BDA53D05-15C6-49FB-AEA6-678A811EF5B7}"/>
                  </a:ext>
                </a:extLst>
              </p:cNvPr>
              <p:cNvSpPr/>
              <p:nvPr/>
            </p:nvSpPr>
            <p:spPr>
              <a:xfrm>
                <a:off x="5963126" y="2893219"/>
                <a:ext cx="76200" cy="85725"/>
              </a:xfrm>
              <a:custGeom>
                <a:avLst/>
                <a:gdLst>
                  <a:gd name="connsiteX0" fmla="*/ 13811 w 76200"/>
                  <a:gd name="connsiteY0" fmla="*/ 37624 h 85725"/>
                  <a:gd name="connsiteX1" fmla="*/ 13811 w 76200"/>
                  <a:gd name="connsiteY1" fmla="*/ 40481 h 85725"/>
                  <a:gd name="connsiteX2" fmla="*/ 7144 w 76200"/>
                  <a:gd name="connsiteY2" fmla="*/ 57626 h 85725"/>
                  <a:gd name="connsiteX3" fmla="*/ 15716 w 76200"/>
                  <a:gd name="connsiteY3" fmla="*/ 77629 h 85725"/>
                  <a:gd name="connsiteX4" fmla="*/ 28099 w 76200"/>
                  <a:gd name="connsiteY4" fmla="*/ 86201 h 85725"/>
                  <a:gd name="connsiteX5" fmla="*/ 33814 w 76200"/>
                  <a:gd name="connsiteY5" fmla="*/ 84296 h 85725"/>
                  <a:gd name="connsiteX6" fmla="*/ 58579 w 76200"/>
                  <a:gd name="connsiteY6" fmla="*/ 64294 h 85725"/>
                  <a:gd name="connsiteX7" fmla="*/ 74771 w 76200"/>
                  <a:gd name="connsiteY7" fmla="*/ 37624 h 85725"/>
                  <a:gd name="connsiteX8" fmla="*/ 44291 w 76200"/>
                  <a:gd name="connsiteY8" fmla="*/ 7144 h 85725"/>
                  <a:gd name="connsiteX9" fmla="*/ 13811 w 76200"/>
                  <a:gd name="connsiteY9" fmla="*/ 3762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811" y="37624"/>
                    </a:moveTo>
                    <a:cubicBezTo>
                      <a:pt x="13811" y="38576"/>
                      <a:pt x="13811" y="39529"/>
                      <a:pt x="13811" y="40481"/>
                    </a:cubicBezTo>
                    <a:cubicBezTo>
                      <a:pt x="10001" y="45244"/>
                      <a:pt x="7144" y="50959"/>
                      <a:pt x="7144" y="57626"/>
                    </a:cubicBezTo>
                    <a:cubicBezTo>
                      <a:pt x="7144" y="65246"/>
                      <a:pt x="10954" y="71914"/>
                      <a:pt x="15716" y="77629"/>
                    </a:cubicBezTo>
                    <a:cubicBezTo>
                      <a:pt x="17621" y="82391"/>
                      <a:pt x="22384" y="86201"/>
                      <a:pt x="28099" y="86201"/>
                    </a:cubicBezTo>
                    <a:cubicBezTo>
                      <a:pt x="30004" y="86201"/>
                      <a:pt x="31909" y="85249"/>
                      <a:pt x="33814" y="84296"/>
                    </a:cubicBezTo>
                    <a:cubicBezTo>
                      <a:pt x="46196" y="84296"/>
                      <a:pt x="55721" y="75724"/>
                      <a:pt x="58579" y="64294"/>
                    </a:cubicBezTo>
                    <a:cubicBezTo>
                      <a:pt x="68104" y="58579"/>
                      <a:pt x="74771" y="49054"/>
                      <a:pt x="74771" y="37624"/>
                    </a:cubicBezTo>
                    <a:cubicBezTo>
                      <a:pt x="74771" y="20479"/>
                      <a:pt x="60484" y="7144"/>
                      <a:pt x="44291" y="7144"/>
                    </a:cubicBezTo>
                    <a:cubicBezTo>
                      <a:pt x="28099" y="7144"/>
                      <a:pt x="13811" y="20479"/>
                      <a:pt x="13811" y="3762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5" name="Freeform: Shape 64">
                <a:extLst>
                  <a:ext uri="{FF2B5EF4-FFF2-40B4-BE49-F238E27FC236}">
                    <a16:creationId xmlns:a16="http://schemas.microsoft.com/office/drawing/2014/main" xmlns="" id="{B278BD38-1F79-4406-9F3C-9BF595192E7B}"/>
                  </a:ext>
                </a:extLst>
              </p:cNvPr>
              <p:cNvSpPr/>
              <p:nvPr/>
            </p:nvSpPr>
            <p:spPr>
              <a:xfrm>
                <a:off x="5599271" y="377332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9526"/>
                      <a:pt x="22384" y="14764"/>
                    </a:cubicBezTo>
                    <a:cubicBezTo>
                      <a:pt x="22384" y="10954"/>
                      <a:pt x="18574" y="7144"/>
                      <a:pt x="14764" y="7144"/>
                    </a:cubicBezTo>
                    <a:cubicBezTo>
                      <a:pt x="10954" y="7144"/>
                      <a:pt x="7144" y="10001"/>
                      <a:pt x="7144" y="14764"/>
                    </a:cubicBezTo>
                    <a:cubicBezTo>
                      <a:pt x="7144" y="18574"/>
                      <a:pt x="10954" y="22384"/>
                      <a:pt x="14764" y="2238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6" name="Freeform: Shape 65">
                <a:extLst>
                  <a:ext uri="{FF2B5EF4-FFF2-40B4-BE49-F238E27FC236}">
                    <a16:creationId xmlns:a16="http://schemas.microsoft.com/office/drawing/2014/main" xmlns="" id="{CE637A85-B58A-44C2-98B0-DFC164AD3465}"/>
                  </a:ext>
                </a:extLst>
              </p:cNvPr>
              <p:cNvSpPr/>
              <p:nvPr/>
            </p:nvSpPr>
            <p:spPr>
              <a:xfrm>
                <a:off x="5607844" y="3741896"/>
                <a:ext cx="38100" cy="38100"/>
              </a:xfrm>
              <a:custGeom>
                <a:avLst/>
                <a:gdLst>
                  <a:gd name="connsiteX0" fmla="*/ 23336 w 38100"/>
                  <a:gd name="connsiteY0" fmla="*/ 7144 h 38100"/>
                  <a:gd name="connsiteX1" fmla="*/ 7144 w 38100"/>
                  <a:gd name="connsiteY1" fmla="*/ 23336 h 38100"/>
                  <a:gd name="connsiteX2" fmla="*/ 23336 w 38100"/>
                  <a:gd name="connsiteY2" fmla="*/ 39529 h 38100"/>
                  <a:gd name="connsiteX3" fmla="*/ 39529 w 38100"/>
                  <a:gd name="connsiteY3" fmla="*/ 23336 h 38100"/>
                  <a:gd name="connsiteX4" fmla="*/ 23336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7144"/>
                    </a:moveTo>
                    <a:cubicBezTo>
                      <a:pt x="13811" y="7144"/>
                      <a:pt x="7144" y="14764"/>
                      <a:pt x="7144" y="23336"/>
                    </a:cubicBezTo>
                    <a:cubicBezTo>
                      <a:pt x="7144" y="31909"/>
                      <a:pt x="14764" y="39529"/>
                      <a:pt x="23336" y="39529"/>
                    </a:cubicBezTo>
                    <a:cubicBezTo>
                      <a:pt x="32861" y="39529"/>
                      <a:pt x="39529" y="31909"/>
                      <a:pt x="39529" y="23336"/>
                    </a:cubicBezTo>
                    <a:cubicBezTo>
                      <a:pt x="39529" y="14764"/>
                      <a:pt x="31909" y="7144"/>
                      <a:pt x="23336"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7" name="Freeform: Shape 66">
                <a:extLst>
                  <a:ext uri="{FF2B5EF4-FFF2-40B4-BE49-F238E27FC236}">
                    <a16:creationId xmlns:a16="http://schemas.microsoft.com/office/drawing/2014/main" xmlns="" id="{D5579501-5E52-4D11-A2D3-12B09C2949B0}"/>
                  </a:ext>
                </a:extLst>
              </p:cNvPr>
              <p:cNvSpPr/>
              <p:nvPr/>
            </p:nvSpPr>
            <p:spPr>
              <a:xfrm>
                <a:off x="6123146" y="2626519"/>
                <a:ext cx="47625" cy="47625"/>
              </a:xfrm>
              <a:custGeom>
                <a:avLst/>
                <a:gdLst>
                  <a:gd name="connsiteX0" fmla="*/ 28099 w 47625"/>
                  <a:gd name="connsiteY0" fmla="*/ 49054 h 47625"/>
                  <a:gd name="connsiteX1" fmla="*/ 49054 w 47625"/>
                  <a:gd name="connsiteY1" fmla="*/ 28099 h 47625"/>
                  <a:gd name="connsiteX2" fmla="*/ 28099 w 47625"/>
                  <a:gd name="connsiteY2" fmla="*/ 7144 h 47625"/>
                  <a:gd name="connsiteX3" fmla="*/ 7144 w 47625"/>
                  <a:gd name="connsiteY3" fmla="*/ 28099 h 47625"/>
                  <a:gd name="connsiteX4" fmla="*/ 28099 w 47625"/>
                  <a:gd name="connsiteY4" fmla="*/ 490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8099" y="49054"/>
                    </a:moveTo>
                    <a:cubicBezTo>
                      <a:pt x="39529" y="49054"/>
                      <a:pt x="49054" y="39529"/>
                      <a:pt x="49054" y="28099"/>
                    </a:cubicBezTo>
                    <a:cubicBezTo>
                      <a:pt x="49054" y="16669"/>
                      <a:pt x="39529" y="7144"/>
                      <a:pt x="28099" y="7144"/>
                    </a:cubicBezTo>
                    <a:cubicBezTo>
                      <a:pt x="16669" y="7144"/>
                      <a:pt x="7144" y="16669"/>
                      <a:pt x="7144" y="28099"/>
                    </a:cubicBezTo>
                    <a:cubicBezTo>
                      <a:pt x="7144" y="39529"/>
                      <a:pt x="16669" y="49054"/>
                      <a:pt x="28099" y="4905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8" name="Freeform: Shape 67">
                <a:extLst>
                  <a:ext uri="{FF2B5EF4-FFF2-40B4-BE49-F238E27FC236}">
                    <a16:creationId xmlns:a16="http://schemas.microsoft.com/office/drawing/2014/main" xmlns="" id="{440BB581-3D25-40D7-8360-6ED7A9F2BF2F}"/>
                  </a:ext>
                </a:extLst>
              </p:cNvPr>
              <p:cNvSpPr/>
              <p:nvPr/>
            </p:nvSpPr>
            <p:spPr>
              <a:xfrm>
                <a:off x="6023134" y="2957989"/>
                <a:ext cx="28575" cy="28575"/>
              </a:xfrm>
              <a:custGeom>
                <a:avLst/>
                <a:gdLst>
                  <a:gd name="connsiteX0" fmla="*/ 7144 w 28575"/>
                  <a:gd name="connsiteY0" fmla="*/ 15716 h 28575"/>
                  <a:gd name="connsiteX1" fmla="*/ 15716 w 28575"/>
                  <a:gd name="connsiteY1" fmla="*/ 24289 h 28575"/>
                  <a:gd name="connsiteX2" fmla="*/ 24289 w 28575"/>
                  <a:gd name="connsiteY2" fmla="*/ 15716 h 28575"/>
                  <a:gd name="connsiteX3" fmla="*/ 15716 w 28575"/>
                  <a:gd name="connsiteY3" fmla="*/ 7144 h 28575"/>
                  <a:gd name="connsiteX4" fmla="*/ 7144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5716"/>
                    </a:moveTo>
                    <a:cubicBezTo>
                      <a:pt x="7144" y="20479"/>
                      <a:pt x="10954" y="24289"/>
                      <a:pt x="15716" y="24289"/>
                    </a:cubicBezTo>
                    <a:cubicBezTo>
                      <a:pt x="20479" y="24289"/>
                      <a:pt x="24289" y="20479"/>
                      <a:pt x="24289" y="15716"/>
                    </a:cubicBezTo>
                    <a:cubicBezTo>
                      <a:pt x="24289" y="10954"/>
                      <a:pt x="20479" y="7144"/>
                      <a:pt x="15716" y="7144"/>
                    </a:cubicBezTo>
                    <a:cubicBezTo>
                      <a:pt x="10001" y="8096"/>
                      <a:pt x="7144" y="11906"/>
                      <a:pt x="7144" y="15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9" name="Freeform: Shape 68">
                <a:extLst>
                  <a:ext uri="{FF2B5EF4-FFF2-40B4-BE49-F238E27FC236}">
                    <a16:creationId xmlns:a16="http://schemas.microsoft.com/office/drawing/2014/main" xmlns="" id="{6E7E0F58-2811-4E1E-9BA2-99B133063569}"/>
                  </a:ext>
                </a:extLst>
              </p:cNvPr>
              <p:cNvSpPr/>
              <p:nvPr/>
            </p:nvSpPr>
            <p:spPr>
              <a:xfrm>
                <a:off x="5868829" y="2835116"/>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1434" y="50959"/>
                      <a:pt x="50959" y="41434"/>
                      <a:pt x="50959" y="29051"/>
                    </a:cubicBezTo>
                    <a:cubicBezTo>
                      <a:pt x="50959" y="16669"/>
                      <a:pt x="41434" y="7144"/>
                      <a:pt x="29051" y="7144"/>
                    </a:cubicBezTo>
                    <a:cubicBezTo>
                      <a:pt x="16669" y="7144"/>
                      <a:pt x="7144" y="16669"/>
                      <a:pt x="7144" y="29051"/>
                    </a:cubicBezTo>
                    <a:cubicBezTo>
                      <a:pt x="7144" y="41434"/>
                      <a:pt x="16669" y="50959"/>
                      <a:pt x="29051" y="509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0" name="Freeform: Shape 69">
                <a:extLst>
                  <a:ext uri="{FF2B5EF4-FFF2-40B4-BE49-F238E27FC236}">
                    <a16:creationId xmlns:a16="http://schemas.microsoft.com/office/drawing/2014/main" xmlns="" id="{9F0DB081-26B8-4209-A46A-F8810AAA7834}"/>
                  </a:ext>
                </a:extLst>
              </p:cNvPr>
              <p:cNvSpPr/>
              <p:nvPr/>
            </p:nvSpPr>
            <p:spPr>
              <a:xfrm>
                <a:off x="5718334" y="3236119"/>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1431"/>
                      <a:pt x="11906" y="26194"/>
                      <a:pt x="16669" y="2619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1" name="Freeform: Shape 70">
                <a:extLst>
                  <a:ext uri="{FF2B5EF4-FFF2-40B4-BE49-F238E27FC236}">
                    <a16:creationId xmlns:a16="http://schemas.microsoft.com/office/drawing/2014/main" xmlns="" id="{C03EACFA-2B27-4F1E-9DD1-A0BD6FADBD06}"/>
                  </a:ext>
                </a:extLst>
              </p:cNvPr>
              <p:cNvSpPr/>
              <p:nvPr/>
            </p:nvSpPr>
            <p:spPr>
              <a:xfrm>
                <a:off x="6134576" y="282368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5241" y="30004"/>
                      <a:pt x="30004" y="25241"/>
                      <a:pt x="30004" y="18574"/>
                    </a:cubicBezTo>
                    <a:cubicBezTo>
                      <a:pt x="30004" y="12859"/>
                      <a:pt x="25241" y="7144"/>
                      <a:pt x="18574" y="7144"/>
                    </a:cubicBezTo>
                    <a:cubicBezTo>
                      <a:pt x="11906" y="7144"/>
                      <a:pt x="7144" y="11906"/>
                      <a:pt x="7144" y="18574"/>
                    </a:cubicBezTo>
                    <a:cubicBezTo>
                      <a:pt x="7144" y="25241"/>
                      <a:pt x="11906" y="30004"/>
                      <a:pt x="18574" y="3000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2" name="Freeform: Shape 71">
                <a:extLst>
                  <a:ext uri="{FF2B5EF4-FFF2-40B4-BE49-F238E27FC236}">
                    <a16:creationId xmlns:a16="http://schemas.microsoft.com/office/drawing/2014/main" xmlns="" id="{405AA606-61A6-48B5-899C-0B6ABBD96C4B}"/>
                  </a:ext>
                </a:extLst>
              </p:cNvPr>
              <p:cNvSpPr/>
              <p:nvPr/>
            </p:nvSpPr>
            <p:spPr>
              <a:xfrm>
                <a:off x="6121241" y="284749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2861" y="7144"/>
                      <a:pt x="23336" y="7144"/>
                    </a:cubicBezTo>
                    <a:cubicBezTo>
                      <a:pt x="14764" y="7144"/>
                      <a:pt x="7144" y="13811"/>
                      <a:pt x="7144" y="23336"/>
                    </a:cubicBezTo>
                    <a:cubicBezTo>
                      <a:pt x="8096" y="31909"/>
                      <a:pt x="14764" y="39529"/>
                      <a:pt x="23336" y="3952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3" name="Freeform: Shape 72">
                <a:extLst>
                  <a:ext uri="{FF2B5EF4-FFF2-40B4-BE49-F238E27FC236}">
                    <a16:creationId xmlns:a16="http://schemas.microsoft.com/office/drawing/2014/main" xmlns="" id="{ED78F833-70B1-4B96-A07A-D8701E340F12}"/>
                  </a:ext>
                </a:extLst>
              </p:cNvPr>
              <p:cNvSpPr/>
              <p:nvPr/>
            </p:nvSpPr>
            <p:spPr>
              <a:xfrm>
                <a:off x="5774531" y="3376136"/>
                <a:ext cx="76200" cy="95250"/>
              </a:xfrm>
              <a:custGeom>
                <a:avLst/>
                <a:gdLst>
                  <a:gd name="connsiteX0" fmla="*/ 25241 w 76200"/>
                  <a:gd name="connsiteY0" fmla="*/ 7144 h 95250"/>
                  <a:gd name="connsiteX1" fmla="*/ 7144 w 76200"/>
                  <a:gd name="connsiteY1" fmla="*/ 25241 h 95250"/>
                  <a:gd name="connsiteX2" fmla="*/ 18574 w 76200"/>
                  <a:gd name="connsiteY2" fmla="*/ 42386 h 95250"/>
                  <a:gd name="connsiteX3" fmla="*/ 14764 w 76200"/>
                  <a:gd name="connsiteY3" fmla="*/ 54769 h 95250"/>
                  <a:gd name="connsiteX4" fmla="*/ 14764 w 76200"/>
                  <a:gd name="connsiteY4" fmla="*/ 55721 h 95250"/>
                  <a:gd name="connsiteX5" fmla="*/ 7144 w 76200"/>
                  <a:gd name="connsiteY5" fmla="*/ 71914 h 95250"/>
                  <a:gd name="connsiteX6" fmla="*/ 29051 w 76200"/>
                  <a:gd name="connsiteY6" fmla="*/ 93821 h 95250"/>
                  <a:gd name="connsiteX7" fmla="*/ 50959 w 76200"/>
                  <a:gd name="connsiteY7" fmla="*/ 71914 h 95250"/>
                  <a:gd name="connsiteX8" fmla="*/ 50959 w 76200"/>
                  <a:gd name="connsiteY8" fmla="*/ 68104 h 95250"/>
                  <a:gd name="connsiteX9" fmla="*/ 54769 w 76200"/>
                  <a:gd name="connsiteY9" fmla="*/ 61436 h 95250"/>
                  <a:gd name="connsiteX10" fmla="*/ 61436 w 76200"/>
                  <a:gd name="connsiteY10" fmla="*/ 64294 h 95250"/>
                  <a:gd name="connsiteX11" fmla="*/ 71914 w 76200"/>
                  <a:gd name="connsiteY11" fmla="*/ 53816 h 95250"/>
                  <a:gd name="connsiteX12" fmla="*/ 61436 w 76200"/>
                  <a:gd name="connsiteY12" fmla="*/ 43339 h 95250"/>
                  <a:gd name="connsiteX13" fmla="*/ 54769 w 76200"/>
                  <a:gd name="connsiteY13" fmla="*/ 46196 h 95250"/>
                  <a:gd name="connsiteX14" fmla="*/ 40481 w 76200"/>
                  <a:gd name="connsiteY14" fmla="*/ 33814 h 95250"/>
                  <a:gd name="connsiteX15" fmla="*/ 42386 w 76200"/>
                  <a:gd name="connsiteY15" fmla="*/ 25241 h 95250"/>
                  <a:gd name="connsiteX16" fmla="*/ 25241 w 76200"/>
                  <a:gd name="connsiteY16"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95250">
                    <a:moveTo>
                      <a:pt x="25241" y="7144"/>
                    </a:moveTo>
                    <a:cubicBezTo>
                      <a:pt x="14764" y="7144"/>
                      <a:pt x="7144" y="15716"/>
                      <a:pt x="7144" y="25241"/>
                    </a:cubicBezTo>
                    <a:cubicBezTo>
                      <a:pt x="7144" y="32861"/>
                      <a:pt x="11906" y="39529"/>
                      <a:pt x="18574" y="42386"/>
                    </a:cubicBezTo>
                    <a:cubicBezTo>
                      <a:pt x="15716" y="46196"/>
                      <a:pt x="14764" y="50006"/>
                      <a:pt x="14764" y="54769"/>
                    </a:cubicBezTo>
                    <a:cubicBezTo>
                      <a:pt x="14764" y="55721"/>
                      <a:pt x="14764" y="55721"/>
                      <a:pt x="14764" y="55721"/>
                    </a:cubicBezTo>
                    <a:cubicBezTo>
                      <a:pt x="10001" y="59531"/>
                      <a:pt x="7144" y="65246"/>
                      <a:pt x="7144" y="71914"/>
                    </a:cubicBezTo>
                    <a:cubicBezTo>
                      <a:pt x="7144" y="84296"/>
                      <a:pt x="16669" y="93821"/>
                      <a:pt x="29051" y="93821"/>
                    </a:cubicBezTo>
                    <a:cubicBezTo>
                      <a:pt x="41434" y="93821"/>
                      <a:pt x="50959" y="84296"/>
                      <a:pt x="50959" y="71914"/>
                    </a:cubicBezTo>
                    <a:cubicBezTo>
                      <a:pt x="50959" y="70961"/>
                      <a:pt x="50959" y="70009"/>
                      <a:pt x="50959" y="68104"/>
                    </a:cubicBezTo>
                    <a:cubicBezTo>
                      <a:pt x="52864" y="66199"/>
                      <a:pt x="53816" y="64294"/>
                      <a:pt x="54769" y="61436"/>
                    </a:cubicBezTo>
                    <a:cubicBezTo>
                      <a:pt x="56674" y="63341"/>
                      <a:pt x="59531" y="64294"/>
                      <a:pt x="61436" y="64294"/>
                    </a:cubicBezTo>
                    <a:cubicBezTo>
                      <a:pt x="67151" y="64294"/>
                      <a:pt x="71914" y="59531"/>
                      <a:pt x="71914" y="53816"/>
                    </a:cubicBezTo>
                    <a:cubicBezTo>
                      <a:pt x="71914" y="48101"/>
                      <a:pt x="67151" y="43339"/>
                      <a:pt x="61436" y="43339"/>
                    </a:cubicBezTo>
                    <a:cubicBezTo>
                      <a:pt x="58579" y="43339"/>
                      <a:pt x="56674" y="44291"/>
                      <a:pt x="54769" y="46196"/>
                    </a:cubicBezTo>
                    <a:cubicBezTo>
                      <a:pt x="51911" y="39529"/>
                      <a:pt x="47149" y="34766"/>
                      <a:pt x="40481" y="33814"/>
                    </a:cubicBezTo>
                    <a:cubicBezTo>
                      <a:pt x="41434" y="30956"/>
                      <a:pt x="42386" y="28099"/>
                      <a:pt x="42386" y="25241"/>
                    </a:cubicBezTo>
                    <a:cubicBezTo>
                      <a:pt x="43339" y="15716"/>
                      <a:pt x="34766" y="7144"/>
                      <a:pt x="25241"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4" name="Freeform: Shape 73">
                <a:extLst>
                  <a:ext uri="{FF2B5EF4-FFF2-40B4-BE49-F238E27FC236}">
                    <a16:creationId xmlns:a16="http://schemas.microsoft.com/office/drawing/2014/main" xmlns="" id="{84F308DD-6BE0-4F14-80E4-F0C9697BD96F}"/>
                  </a:ext>
                </a:extLst>
              </p:cNvPr>
              <p:cNvSpPr/>
              <p:nvPr/>
            </p:nvSpPr>
            <p:spPr>
              <a:xfrm>
                <a:off x="5570696" y="3223736"/>
                <a:ext cx="28575" cy="28575"/>
              </a:xfrm>
              <a:custGeom>
                <a:avLst/>
                <a:gdLst>
                  <a:gd name="connsiteX0" fmla="*/ 28099 w 28575"/>
                  <a:gd name="connsiteY0" fmla="*/ 17621 h 28575"/>
                  <a:gd name="connsiteX1" fmla="*/ 17621 w 28575"/>
                  <a:gd name="connsiteY1" fmla="*/ 7144 h 28575"/>
                  <a:gd name="connsiteX2" fmla="*/ 7144 w 28575"/>
                  <a:gd name="connsiteY2" fmla="*/ 17621 h 28575"/>
                  <a:gd name="connsiteX3" fmla="*/ 17621 w 28575"/>
                  <a:gd name="connsiteY3" fmla="*/ 28099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11906"/>
                      <a:pt x="23336" y="7144"/>
                      <a:pt x="17621" y="7144"/>
                    </a:cubicBezTo>
                    <a:cubicBezTo>
                      <a:pt x="11906" y="7144"/>
                      <a:pt x="7144" y="11906"/>
                      <a:pt x="7144" y="17621"/>
                    </a:cubicBezTo>
                    <a:cubicBezTo>
                      <a:pt x="7144" y="23336"/>
                      <a:pt x="11906" y="28099"/>
                      <a:pt x="17621" y="28099"/>
                    </a:cubicBezTo>
                    <a:cubicBezTo>
                      <a:pt x="23336" y="28099"/>
                      <a:pt x="28099" y="23336"/>
                      <a:pt x="28099" y="1762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5" name="Freeform: Shape 74">
                <a:extLst>
                  <a:ext uri="{FF2B5EF4-FFF2-40B4-BE49-F238E27FC236}">
                    <a16:creationId xmlns:a16="http://schemas.microsoft.com/office/drawing/2014/main" xmlns="" id="{B45E6BCE-38E7-4548-9BB7-F4EDA3FE7B51}"/>
                  </a:ext>
                </a:extLst>
              </p:cNvPr>
              <p:cNvSpPr/>
              <p:nvPr/>
            </p:nvSpPr>
            <p:spPr>
              <a:xfrm>
                <a:off x="5915501" y="4155281"/>
                <a:ext cx="38100" cy="28575"/>
              </a:xfrm>
              <a:custGeom>
                <a:avLst/>
                <a:gdLst>
                  <a:gd name="connsiteX0" fmla="*/ 7144 w 38100"/>
                  <a:gd name="connsiteY0" fmla="*/ 20479 h 28575"/>
                  <a:gd name="connsiteX1" fmla="*/ 14764 w 38100"/>
                  <a:gd name="connsiteY1" fmla="*/ 28099 h 28575"/>
                  <a:gd name="connsiteX2" fmla="*/ 22384 w 38100"/>
                  <a:gd name="connsiteY2" fmla="*/ 20479 h 28575"/>
                  <a:gd name="connsiteX3" fmla="*/ 28099 w 38100"/>
                  <a:gd name="connsiteY3" fmla="*/ 23336 h 28575"/>
                  <a:gd name="connsiteX4" fmla="*/ 35719 w 38100"/>
                  <a:gd name="connsiteY4" fmla="*/ 15716 h 28575"/>
                  <a:gd name="connsiteX5" fmla="*/ 28099 w 38100"/>
                  <a:gd name="connsiteY5" fmla="*/ 7144 h 28575"/>
                  <a:gd name="connsiteX6" fmla="*/ 20479 w 38100"/>
                  <a:gd name="connsiteY6" fmla="*/ 14764 h 28575"/>
                  <a:gd name="connsiteX7" fmla="*/ 14764 w 38100"/>
                  <a:gd name="connsiteY7" fmla="*/ 11906 h 28575"/>
                  <a:gd name="connsiteX8" fmla="*/ 7144 w 38100"/>
                  <a:gd name="connsiteY8"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7144" y="20479"/>
                    </a:moveTo>
                    <a:cubicBezTo>
                      <a:pt x="7144" y="25241"/>
                      <a:pt x="10954" y="28099"/>
                      <a:pt x="14764" y="28099"/>
                    </a:cubicBezTo>
                    <a:cubicBezTo>
                      <a:pt x="19526" y="28099"/>
                      <a:pt x="22384" y="24289"/>
                      <a:pt x="22384" y="20479"/>
                    </a:cubicBezTo>
                    <a:cubicBezTo>
                      <a:pt x="23336" y="22384"/>
                      <a:pt x="26194" y="23336"/>
                      <a:pt x="28099" y="23336"/>
                    </a:cubicBezTo>
                    <a:cubicBezTo>
                      <a:pt x="31909" y="23336"/>
                      <a:pt x="35719" y="19526"/>
                      <a:pt x="35719" y="15716"/>
                    </a:cubicBezTo>
                    <a:cubicBezTo>
                      <a:pt x="35719" y="11906"/>
                      <a:pt x="32861" y="7144"/>
                      <a:pt x="28099" y="7144"/>
                    </a:cubicBezTo>
                    <a:cubicBezTo>
                      <a:pt x="24289" y="7144"/>
                      <a:pt x="20479" y="10954"/>
                      <a:pt x="20479" y="14764"/>
                    </a:cubicBezTo>
                    <a:cubicBezTo>
                      <a:pt x="18574" y="12859"/>
                      <a:pt x="16669" y="11906"/>
                      <a:pt x="14764" y="11906"/>
                    </a:cubicBezTo>
                    <a:cubicBezTo>
                      <a:pt x="10001" y="11906"/>
                      <a:pt x="7144" y="15716"/>
                      <a:pt x="7144" y="2047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6" name="Freeform: Shape 75">
                <a:extLst>
                  <a:ext uri="{FF2B5EF4-FFF2-40B4-BE49-F238E27FC236}">
                    <a16:creationId xmlns:a16="http://schemas.microsoft.com/office/drawing/2014/main" xmlns="" id="{CF979A80-C1A1-4A27-91DF-4FD4C5BB88AE}"/>
                  </a:ext>
                </a:extLst>
              </p:cNvPr>
              <p:cNvSpPr/>
              <p:nvPr/>
            </p:nvSpPr>
            <p:spPr>
              <a:xfrm>
                <a:off x="5491639" y="3211354"/>
                <a:ext cx="66675" cy="66675"/>
              </a:xfrm>
              <a:custGeom>
                <a:avLst/>
                <a:gdLst>
                  <a:gd name="connsiteX0" fmla="*/ 37624 w 66675"/>
                  <a:gd name="connsiteY0" fmla="*/ 68104 h 66675"/>
                  <a:gd name="connsiteX1" fmla="*/ 68104 w 66675"/>
                  <a:gd name="connsiteY1" fmla="*/ 37624 h 66675"/>
                  <a:gd name="connsiteX2" fmla="*/ 37624 w 66675"/>
                  <a:gd name="connsiteY2" fmla="*/ 7144 h 66675"/>
                  <a:gd name="connsiteX3" fmla="*/ 7144 w 66675"/>
                  <a:gd name="connsiteY3" fmla="*/ 37624 h 66675"/>
                  <a:gd name="connsiteX4" fmla="*/ 37624 w 66675"/>
                  <a:gd name="connsiteY4" fmla="*/ 6810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7624" y="68104"/>
                    </a:moveTo>
                    <a:cubicBezTo>
                      <a:pt x="54769" y="68104"/>
                      <a:pt x="68104" y="54769"/>
                      <a:pt x="68104" y="37624"/>
                    </a:cubicBezTo>
                    <a:cubicBezTo>
                      <a:pt x="68104" y="20479"/>
                      <a:pt x="54769" y="7144"/>
                      <a:pt x="37624" y="7144"/>
                    </a:cubicBezTo>
                    <a:cubicBezTo>
                      <a:pt x="20479" y="7144"/>
                      <a:pt x="7144" y="20479"/>
                      <a:pt x="7144" y="37624"/>
                    </a:cubicBezTo>
                    <a:cubicBezTo>
                      <a:pt x="7144" y="54769"/>
                      <a:pt x="20479" y="68104"/>
                      <a:pt x="37624" y="6810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7" name="Freeform: Shape 76">
                <a:extLst>
                  <a:ext uri="{FF2B5EF4-FFF2-40B4-BE49-F238E27FC236}">
                    <a16:creationId xmlns:a16="http://schemas.microsoft.com/office/drawing/2014/main" xmlns="" id="{B37E6589-EA54-4209-8C4A-F82EC3F15733}"/>
                  </a:ext>
                </a:extLst>
              </p:cNvPr>
              <p:cNvSpPr/>
              <p:nvPr/>
            </p:nvSpPr>
            <p:spPr>
              <a:xfrm>
                <a:off x="5838349" y="3117056"/>
                <a:ext cx="76200" cy="85725"/>
              </a:xfrm>
              <a:custGeom>
                <a:avLst/>
                <a:gdLst>
                  <a:gd name="connsiteX0" fmla="*/ 49054 w 76200"/>
                  <a:gd name="connsiteY0" fmla="*/ 64294 h 85725"/>
                  <a:gd name="connsiteX1" fmla="*/ 73819 w 76200"/>
                  <a:gd name="connsiteY1" fmla="*/ 39529 h 85725"/>
                  <a:gd name="connsiteX2" fmla="*/ 55721 w 76200"/>
                  <a:gd name="connsiteY2" fmla="*/ 15716 h 85725"/>
                  <a:gd name="connsiteX3" fmla="*/ 35719 w 76200"/>
                  <a:gd name="connsiteY3" fmla="*/ 7144 h 85725"/>
                  <a:gd name="connsiteX4" fmla="*/ 8096 w 76200"/>
                  <a:gd name="connsiteY4" fmla="*/ 34766 h 85725"/>
                  <a:gd name="connsiteX5" fmla="*/ 15716 w 76200"/>
                  <a:gd name="connsiteY5" fmla="*/ 53816 h 85725"/>
                  <a:gd name="connsiteX6" fmla="*/ 7144 w 76200"/>
                  <a:gd name="connsiteY6" fmla="*/ 67151 h 85725"/>
                  <a:gd name="connsiteX7" fmla="*/ 22384 w 76200"/>
                  <a:gd name="connsiteY7" fmla="*/ 82391 h 85725"/>
                  <a:gd name="connsiteX8" fmla="*/ 37624 w 76200"/>
                  <a:gd name="connsiteY8" fmla="*/ 67151 h 85725"/>
                  <a:gd name="connsiteX9" fmla="*/ 36671 w 76200"/>
                  <a:gd name="connsiteY9" fmla="*/ 62389 h 85725"/>
                  <a:gd name="connsiteX10" fmla="*/ 40481 w 76200"/>
                  <a:gd name="connsiteY10" fmla="*/ 62389 h 85725"/>
                  <a:gd name="connsiteX11" fmla="*/ 49054 w 76200"/>
                  <a:gd name="connsiteY11" fmla="*/ 642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85725">
                    <a:moveTo>
                      <a:pt x="49054" y="64294"/>
                    </a:moveTo>
                    <a:cubicBezTo>
                      <a:pt x="62389" y="64294"/>
                      <a:pt x="73819" y="53816"/>
                      <a:pt x="73819" y="39529"/>
                    </a:cubicBezTo>
                    <a:cubicBezTo>
                      <a:pt x="73819" y="28099"/>
                      <a:pt x="66199" y="18574"/>
                      <a:pt x="55721" y="15716"/>
                    </a:cubicBezTo>
                    <a:cubicBezTo>
                      <a:pt x="50959" y="10001"/>
                      <a:pt x="43339" y="7144"/>
                      <a:pt x="35719" y="7144"/>
                    </a:cubicBezTo>
                    <a:cubicBezTo>
                      <a:pt x="20479" y="7144"/>
                      <a:pt x="8096" y="19526"/>
                      <a:pt x="8096" y="34766"/>
                    </a:cubicBezTo>
                    <a:cubicBezTo>
                      <a:pt x="8096" y="42386"/>
                      <a:pt x="10954" y="49054"/>
                      <a:pt x="15716" y="53816"/>
                    </a:cubicBezTo>
                    <a:cubicBezTo>
                      <a:pt x="10954" y="56674"/>
                      <a:pt x="7144" y="61436"/>
                      <a:pt x="7144" y="67151"/>
                    </a:cubicBezTo>
                    <a:cubicBezTo>
                      <a:pt x="7144" y="75724"/>
                      <a:pt x="13811" y="82391"/>
                      <a:pt x="22384" y="82391"/>
                    </a:cubicBezTo>
                    <a:cubicBezTo>
                      <a:pt x="30956" y="82391"/>
                      <a:pt x="37624" y="75724"/>
                      <a:pt x="37624" y="67151"/>
                    </a:cubicBezTo>
                    <a:cubicBezTo>
                      <a:pt x="37624" y="65246"/>
                      <a:pt x="37624" y="63341"/>
                      <a:pt x="36671" y="62389"/>
                    </a:cubicBezTo>
                    <a:cubicBezTo>
                      <a:pt x="37624" y="62389"/>
                      <a:pt x="38576" y="62389"/>
                      <a:pt x="40481" y="62389"/>
                    </a:cubicBezTo>
                    <a:cubicBezTo>
                      <a:pt x="43339" y="63341"/>
                      <a:pt x="46196" y="64294"/>
                      <a:pt x="49054" y="6429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8" name="Freeform: Shape 77">
                <a:extLst>
                  <a:ext uri="{FF2B5EF4-FFF2-40B4-BE49-F238E27FC236}">
                    <a16:creationId xmlns:a16="http://schemas.microsoft.com/office/drawing/2014/main" xmlns="" id="{7164D8A6-B01E-4C3D-BCFB-72F38638AF47}"/>
                  </a:ext>
                </a:extLst>
              </p:cNvPr>
              <p:cNvSpPr/>
              <p:nvPr/>
            </p:nvSpPr>
            <p:spPr>
              <a:xfrm>
                <a:off x="5675471" y="3245644"/>
                <a:ext cx="28575" cy="28575"/>
              </a:xfrm>
              <a:custGeom>
                <a:avLst/>
                <a:gdLst>
                  <a:gd name="connsiteX0" fmla="*/ 7144 w 28575"/>
                  <a:gd name="connsiteY0" fmla="*/ 18574 h 28575"/>
                  <a:gd name="connsiteX1" fmla="*/ 18574 w 28575"/>
                  <a:gd name="connsiteY1" fmla="*/ 30004 h 28575"/>
                  <a:gd name="connsiteX2" fmla="*/ 30004 w 28575"/>
                  <a:gd name="connsiteY2" fmla="*/ 18574 h 28575"/>
                  <a:gd name="connsiteX3" fmla="*/ 18574 w 28575"/>
                  <a:gd name="connsiteY3" fmla="*/ 7144 h 28575"/>
                  <a:gd name="connsiteX4" fmla="*/ 714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8574"/>
                    </a:moveTo>
                    <a:cubicBezTo>
                      <a:pt x="7144" y="25241"/>
                      <a:pt x="11906" y="30004"/>
                      <a:pt x="18574" y="30004"/>
                    </a:cubicBezTo>
                    <a:cubicBezTo>
                      <a:pt x="25241" y="30004"/>
                      <a:pt x="30004" y="25241"/>
                      <a:pt x="30004" y="18574"/>
                    </a:cubicBezTo>
                    <a:cubicBezTo>
                      <a:pt x="30004" y="11906"/>
                      <a:pt x="25241" y="7144"/>
                      <a:pt x="18574" y="7144"/>
                    </a:cubicBezTo>
                    <a:cubicBezTo>
                      <a:pt x="12859" y="7144"/>
                      <a:pt x="7144" y="12859"/>
                      <a:pt x="7144" y="185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9" name="Freeform: Shape 78">
                <a:extLst>
                  <a:ext uri="{FF2B5EF4-FFF2-40B4-BE49-F238E27FC236}">
                    <a16:creationId xmlns:a16="http://schemas.microsoft.com/office/drawing/2014/main" xmlns="" id="{E9965FAC-8158-4729-B6B0-9A06B1A490FE}"/>
                  </a:ext>
                </a:extLst>
              </p:cNvPr>
              <p:cNvSpPr/>
              <p:nvPr/>
            </p:nvSpPr>
            <p:spPr>
              <a:xfrm>
                <a:off x="5369719" y="3549491"/>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3811"/>
                      <a:pt x="31909" y="7144"/>
                      <a:pt x="23336" y="7144"/>
                    </a:cubicBezTo>
                    <a:cubicBezTo>
                      <a:pt x="13811" y="7144"/>
                      <a:pt x="7144" y="14764"/>
                      <a:pt x="7144" y="23336"/>
                    </a:cubicBezTo>
                    <a:cubicBezTo>
                      <a:pt x="7144" y="32861"/>
                      <a:pt x="14764" y="39529"/>
                      <a:pt x="23336" y="39529"/>
                    </a:cubicBezTo>
                    <a:cubicBezTo>
                      <a:pt x="31909" y="40481"/>
                      <a:pt x="39529" y="32861"/>
                      <a:pt x="39529" y="2333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0" name="Freeform: Shape 79">
                <a:extLst>
                  <a:ext uri="{FF2B5EF4-FFF2-40B4-BE49-F238E27FC236}">
                    <a16:creationId xmlns:a16="http://schemas.microsoft.com/office/drawing/2014/main" xmlns="" id="{9A513717-B175-4821-AFF8-2B8E1B793E2F}"/>
                  </a:ext>
                </a:extLst>
              </p:cNvPr>
              <p:cNvSpPr/>
              <p:nvPr/>
            </p:nvSpPr>
            <p:spPr>
              <a:xfrm>
                <a:off x="5723096" y="36475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2859"/>
                      <a:pt x="29051" y="7144"/>
                      <a:pt x="21431" y="7144"/>
                    </a:cubicBezTo>
                    <a:cubicBezTo>
                      <a:pt x="13811" y="7144"/>
                      <a:pt x="7144" y="13811"/>
                      <a:pt x="7144" y="21431"/>
                    </a:cubicBezTo>
                    <a:cubicBezTo>
                      <a:pt x="7144" y="30004"/>
                      <a:pt x="13811" y="35719"/>
                      <a:pt x="21431" y="35719"/>
                    </a:cubicBezTo>
                    <a:cubicBezTo>
                      <a:pt x="29051" y="35719"/>
                      <a:pt x="35719" y="30004"/>
                      <a:pt x="35719" y="2143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1" name="Freeform: Shape 80">
                <a:extLst>
                  <a:ext uri="{FF2B5EF4-FFF2-40B4-BE49-F238E27FC236}">
                    <a16:creationId xmlns:a16="http://schemas.microsoft.com/office/drawing/2014/main" xmlns="" id="{C148B944-1414-4863-9FA1-95547CFE6FFD}"/>
                  </a:ext>
                </a:extLst>
              </p:cNvPr>
              <p:cNvSpPr/>
              <p:nvPr/>
            </p:nvSpPr>
            <p:spPr>
              <a:xfrm>
                <a:off x="6036469" y="2917984"/>
                <a:ext cx="161925" cy="133350"/>
              </a:xfrm>
              <a:custGeom>
                <a:avLst/>
                <a:gdLst>
                  <a:gd name="connsiteX0" fmla="*/ 74771 w 161925"/>
                  <a:gd name="connsiteY0" fmla="*/ 30004 h 133350"/>
                  <a:gd name="connsiteX1" fmla="*/ 77629 w 161925"/>
                  <a:gd name="connsiteY1" fmla="*/ 21431 h 133350"/>
                  <a:gd name="connsiteX2" fmla="*/ 63341 w 161925"/>
                  <a:gd name="connsiteY2" fmla="*/ 7144 h 133350"/>
                  <a:gd name="connsiteX3" fmla="*/ 49054 w 161925"/>
                  <a:gd name="connsiteY3" fmla="*/ 21431 h 133350"/>
                  <a:gd name="connsiteX4" fmla="*/ 49054 w 161925"/>
                  <a:gd name="connsiteY4" fmla="*/ 24289 h 133350"/>
                  <a:gd name="connsiteX5" fmla="*/ 22384 w 161925"/>
                  <a:gd name="connsiteY5" fmla="*/ 56674 h 133350"/>
                  <a:gd name="connsiteX6" fmla="*/ 27146 w 161925"/>
                  <a:gd name="connsiteY6" fmla="*/ 72866 h 133350"/>
                  <a:gd name="connsiteX7" fmla="*/ 25241 w 161925"/>
                  <a:gd name="connsiteY7" fmla="*/ 72866 h 133350"/>
                  <a:gd name="connsiteX8" fmla="*/ 7144 w 161925"/>
                  <a:gd name="connsiteY8" fmla="*/ 90964 h 133350"/>
                  <a:gd name="connsiteX9" fmla="*/ 25241 w 161925"/>
                  <a:gd name="connsiteY9" fmla="*/ 109061 h 133350"/>
                  <a:gd name="connsiteX10" fmla="*/ 42386 w 161925"/>
                  <a:gd name="connsiteY10" fmla="*/ 93821 h 133350"/>
                  <a:gd name="connsiteX11" fmla="*/ 78581 w 161925"/>
                  <a:gd name="connsiteY11" fmla="*/ 130016 h 133350"/>
                  <a:gd name="connsiteX12" fmla="*/ 114776 w 161925"/>
                  <a:gd name="connsiteY12" fmla="*/ 93821 h 133350"/>
                  <a:gd name="connsiteX13" fmla="*/ 109061 w 161925"/>
                  <a:gd name="connsiteY13" fmla="*/ 73819 h 133350"/>
                  <a:gd name="connsiteX14" fmla="*/ 124301 w 161925"/>
                  <a:gd name="connsiteY14" fmla="*/ 80486 h 133350"/>
                  <a:gd name="connsiteX15" fmla="*/ 146209 w 161925"/>
                  <a:gd name="connsiteY15" fmla="*/ 61436 h 133350"/>
                  <a:gd name="connsiteX16" fmla="*/ 151924 w 161925"/>
                  <a:gd name="connsiteY16" fmla="*/ 63341 h 133350"/>
                  <a:gd name="connsiteX17" fmla="*/ 163354 w 161925"/>
                  <a:gd name="connsiteY17" fmla="*/ 51911 h 133350"/>
                  <a:gd name="connsiteX18" fmla="*/ 151924 w 161925"/>
                  <a:gd name="connsiteY18" fmla="*/ 40481 h 133350"/>
                  <a:gd name="connsiteX19" fmla="*/ 142399 w 161925"/>
                  <a:gd name="connsiteY19" fmla="*/ 46196 h 133350"/>
                  <a:gd name="connsiteX20" fmla="*/ 124301 w 161925"/>
                  <a:gd name="connsiteY20" fmla="*/ 36671 h 133350"/>
                  <a:gd name="connsiteX21" fmla="*/ 102394 w 161925"/>
                  <a:gd name="connsiteY21" fmla="*/ 58579 h 133350"/>
                  <a:gd name="connsiteX22" fmla="*/ 105251 w 161925"/>
                  <a:gd name="connsiteY22" fmla="*/ 70009 h 133350"/>
                  <a:gd name="connsiteX23" fmla="*/ 88106 w 161925"/>
                  <a:gd name="connsiteY23" fmla="*/ 59531 h 133350"/>
                  <a:gd name="connsiteX24" fmla="*/ 88106 w 161925"/>
                  <a:gd name="connsiteY24" fmla="*/ 58579 h 133350"/>
                  <a:gd name="connsiteX25" fmla="*/ 74771 w 161925"/>
                  <a:gd name="connsiteY25" fmla="*/ 30004 h 133350"/>
                  <a:gd name="connsiteX26" fmla="*/ 42386 w 161925"/>
                  <a:gd name="connsiteY26" fmla="*/ 91916 h 133350"/>
                  <a:gd name="connsiteX27" fmla="*/ 42386 w 161925"/>
                  <a:gd name="connsiteY27" fmla="*/ 89059 h 133350"/>
                  <a:gd name="connsiteX28" fmla="*/ 43339 w 161925"/>
                  <a:gd name="connsiteY28" fmla="*/ 89059 h 133350"/>
                  <a:gd name="connsiteX29" fmla="*/ 42386 w 161925"/>
                  <a:gd name="connsiteY29" fmla="*/ 9191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1925" h="133350">
                    <a:moveTo>
                      <a:pt x="74771" y="30004"/>
                    </a:moveTo>
                    <a:cubicBezTo>
                      <a:pt x="76676" y="28099"/>
                      <a:pt x="77629" y="25241"/>
                      <a:pt x="77629" y="21431"/>
                    </a:cubicBezTo>
                    <a:cubicBezTo>
                      <a:pt x="77629" y="13811"/>
                      <a:pt x="70961" y="7144"/>
                      <a:pt x="63341" y="7144"/>
                    </a:cubicBezTo>
                    <a:cubicBezTo>
                      <a:pt x="55721" y="7144"/>
                      <a:pt x="49054" y="13811"/>
                      <a:pt x="49054" y="21431"/>
                    </a:cubicBezTo>
                    <a:cubicBezTo>
                      <a:pt x="49054" y="22384"/>
                      <a:pt x="49054" y="23336"/>
                      <a:pt x="49054" y="24289"/>
                    </a:cubicBezTo>
                    <a:cubicBezTo>
                      <a:pt x="33814" y="27146"/>
                      <a:pt x="22384" y="40481"/>
                      <a:pt x="22384" y="56674"/>
                    </a:cubicBezTo>
                    <a:cubicBezTo>
                      <a:pt x="22384" y="62389"/>
                      <a:pt x="24289" y="68104"/>
                      <a:pt x="27146" y="72866"/>
                    </a:cubicBezTo>
                    <a:cubicBezTo>
                      <a:pt x="26194" y="72866"/>
                      <a:pt x="26194" y="72866"/>
                      <a:pt x="25241" y="72866"/>
                    </a:cubicBezTo>
                    <a:cubicBezTo>
                      <a:pt x="15716" y="72866"/>
                      <a:pt x="7144" y="80486"/>
                      <a:pt x="7144" y="90964"/>
                    </a:cubicBezTo>
                    <a:cubicBezTo>
                      <a:pt x="7144" y="101441"/>
                      <a:pt x="14764" y="109061"/>
                      <a:pt x="25241" y="109061"/>
                    </a:cubicBezTo>
                    <a:cubicBezTo>
                      <a:pt x="33814" y="109061"/>
                      <a:pt x="41434" y="102394"/>
                      <a:pt x="42386" y="93821"/>
                    </a:cubicBezTo>
                    <a:cubicBezTo>
                      <a:pt x="42386" y="113824"/>
                      <a:pt x="58579" y="130016"/>
                      <a:pt x="78581" y="130016"/>
                    </a:cubicBezTo>
                    <a:cubicBezTo>
                      <a:pt x="98584" y="130016"/>
                      <a:pt x="114776" y="113824"/>
                      <a:pt x="114776" y="93821"/>
                    </a:cubicBezTo>
                    <a:cubicBezTo>
                      <a:pt x="114776" y="86201"/>
                      <a:pt x="112871" y="79534"/>
                      <a:pt x="109061" y="73819"/>
                    </a:cubicBezTo>
                    <a:cubicBezTo>
                      <a:pt x="112871" y="77629"/>
                      <a:pt x="118586" y="80486"/>
                      <a:pt x="124301" y="80486"/>
                    </a:cubicBezTo>
                    <a:cubicBezTo>
                      <a:pt x="135731" y="80486"/>
                      <a:pt x="144304" y="71914"/>
                      <a:pt x="146209" y="61436"/>
                    </a:cubicBezTo>
                    <a:cubicBezTo>
                      <a:pt x="148114" y="62389"/>
                      <a:pt x="150019" y="63341"/>
                      <a:pt x="151924" y="63341"/>
                    </a:cubicBezTo>
                    <a:cubicBezTo>
                      <a:pt x="158591" y="63341"/>
                      <a:pt x="163354" y="58579"/>
                      <a:pt x="163354" y="51911"/>
                    </a:cubicBezTo>
                    <a:cubicBezTo>
                      <a:pt x="163354" y="45244"/>
                      <a:pt x="158591" y="40481"/>
                      <a:pt x="151924" y="40481"/>
                    </a:cubicBezTo>
                    <a:cubicBezTo>
                      <a:pt x="148114" y="40481"/>
                      <a:pt x="144304" y="42386"/>
                      <a:pt x="142399" y="46196"/>
                    </a:cubicBezTo>
                    <a:cubicBezTo>
                      <a:pt x="138589" y="40481"/>
                      <a:pt x="131921" y="36671"/>
                      <a:pt x="124301" y="36671"/>
                    </a:cubicBezTo>
                    <a:cubicBezTo>
                      <a:pt x="111919" y="36671"/>
                      <a:pt x="102394" y="46196"/>
                      <a:pt x="102394" y="58579"/>
                    </a:cubicBezTo>
                    <a:cubicBezTo>
                      <a:pt x="102394" y="62389"/>
                      <a:pt x="103346" y="66199"/>
                      <a:pt x="105251" y="70009"/>
                    </a:cubicBezTo>
                    <a:cubicBezTo>
                      <a:pt x="100489" y="65246"/>
                      <a:pt x="94774" y="61436"/>
                      <a:pt x="88106" y="59531"/>
                    </a:cubicBezTo>
                    <a:cubicBezTo>
                      <a:pt x="88106" y="59531"/>
                      <a:pt x="88106" y="58579"/>
                      <a:pt x="88106" y="58579"/>
                    </a:cubicBezTo>
                    <a:cubicBezTo>
                      <a:pt x="89059" y="46196"/>
                      <a:pt x="83344" y="36671"/>
                      <a:pt x="74771" y="30004"/>
                    </a:cubicBezTo>
                    <a:close/>
                    <a:moveTo>
                      <a:pt x="42386" y="91916"/>
                    </a:moveTo>
                    <a:cubicBezTo>
                      <a:pt x="42386" y="90964"/>
                      <a:pt x="42386" y="90011"/>
                      <a:pt x="42386" y="89059"/>
                    </a:cubicBezTo>
                    <a:cubicBezTo>
                      <a:pt x="42386" y="89059"/>
                      <a:pt x="42386" y="89059"/>
                      <a:pt x="43339" y="89059"/>
                    </a:cubicBezTo>
                    <a:cubicBezTo>
                      <a:pt x="43339" y="89059"/>
                      <a:pt x="42386" y="90964"/>
                      <a:pt x="42386" y="919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2" name="Freeform: Shape 81">
                <a:extLst>
                  <a:ext uri="{FF2B5EF4-FFF2-40B4-BE49-F238E27FC236}">
                    <a16:creationId xmlns:a16="http://schemas.microsoft.com/office/drawing/2014/main" xmlns="" id="{A83AF7CD-A3CE-4FE6-8C3F-8468103C1A54}"/>
                  </a:ext>
                </a:extLst>
              </p:cNvPr>
              <p:cNvSpPr/>
              <p:nvPr/>
            </p:nvSpPr>
            <p:spPr>
              <a:xfrm>
                <a:off x="5822156" y="374189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3" name="Freeform: Shape 82">
                <a:extLst>
                  <a:ext uri="{FF2B5EF4-FFF2-40B4-BE49-F238E27FC236}">
                    <a16:creationId xmlns:a16="http://schemas.microsoft.com/office/drawing/2014/main" xmlns="" id="{BF250EB3-11B0-4200-8FA4-193A1C0AC2D7}"/>
                  </a:ext>
                </a:extLst>
              </p:cNvPr>
              <p:cNvSpPr/>
              <p:nvPr/>
            </p:nvSpPr>
            <p:spPr>
              <a:xfrm>
                <a:off x="5948839" y="2976086"/>
                <a:ext cx="28575" cy="28575"/>
              </a:xfrm>
              <a:custGeom>
                <a:avLst/>
                <a:gdLst>
                  <a:gd name="connsiteX0" fmla="*/ 15716 w 28575"/>
                  <a:gd name="connsiteY0" fmla="*/ 24289 h 28575"/>
                  <a:gd name="connsiteX1" fmla="*/ 24289 w 28575"/>
                  <a:gd name="connsiteY1" fmla="*/ 15716 h 28575"/>
                  <a:gd name="connsiteX2" fmla="*/ 15716 w 28575"/>
                  <a:gd name="connsiteY2" fmla="*/ 7144 h 28575"/>
                  <a:gd name="connsiteX3" fmla="*/ 7144 w 28575"/>
                  <a:gd name="connsiteY3" fmla="*/ 15716 h 28575"/>
                  <a:gd name="connsiteX4" fmla="*/ 15716 w 28575"/>
                  <a:gd name="connsiteY4" fmla="*/ 2428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24289"/>
                    </a:moveTo>
                    <a:cubicBezTo>
                      <a:pt x="20479" y="24289"/>
                      <a:pt x="24289" y="20479"/>
                      <a:pt x="24289" y="15716"/>
                    </a:cubicBezTo>
                    <a:cubicBezTo>
                      <a:pt x="24289" y="10954"/>
                      <a:pt x="20479" y="7144"/>
                      <a:pt x="15716" y="7144"/>
                    </a:cubicBezTo>
                    <a:cubicBezTo>
                      <a:pt x="10954" y="7144"/>
                      <a:pt x="7144" y="10954"/>
                      <a:pt x="7144" y="15716"/>
                    </a:cubicBezTo>
                    <a:cubicBezTo>
                      <a:pt x="8096" y="20479"/>
                      <a:pt x="11906" y="24289"/>
                      <a:pt x="15716" y="2428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4" name="Freeform: Shape 83">
                <a:extLst>
                  <a:ext uri="{FF2B5EF4-FFF2-40B4-BE49-F238E27FC236}">
                    <a16:creationId xmlns:a16="http://schemas.microsoft.com/office/drawing/2014/main" xmlns="" id="{CBEF3E2C-37DC-40C6-AD5E-47CBCE9E2A3A}"/>
                  </a:ext>
                </a:extLst>
              </p:cNvPr>
              <p:cNvSpPr/>
              <p:nvPr/>
            </p:nvSpPr>
            <p:spPr>
              <a:xfrm>
                <a:off x="5656094" y="3041809"/>
                <a:ext cx="95250" cy="114300"/>
              </a:xfrm>
              <a:custGeom>
                <a:avLst/>
                <a:gdLst>
                  <a:gd name="connsiteX0" fmla="*/ 20806 w 95250"/>
                  <a:gd name="connsiteY0" fmla="*/ 90964 h 114300"/>
                  <a:gd name="connsiteX1" fmla="*/ 27474 w 95250"/>
                  <a:gd name="connsiteY1" fmla="*/ 89059 h 114300"/>
                  <a:gd name="connsiteX2" fmla="*/ 57954 w 95250"/>
                  <a:gd name="connsiteY2" fmla="*/ 108109 h 114300"/>
                  <a:gd name="connsiteX3" fmla="*/ 92244 w 95250"/>
                  <a:gd name="connsiteY3" fmla="*/ 73819 h 114300"/>
                  <a:gd name="connsiteX4" fmla="*/ 63669 w 95250"/>
                  <a:gd name="connsiteY4" fmla="*/ 40481 h 114300"/>
                  <a:gd name="connsiteX5" fmla="*/ 64621 w 95250"/>
                  <a:gd name="connsiteY5" fmla="*/ 33814 h 114300"/>
                  <a:gd name="connsiteX6" fmla="*/ 37951 w 95250"/>
                  <a:gd name="connsiteY6" fmla="*/ 7144 h 114300"/>
                  <a:gd name="connsiteX7" fmla="*/ 11281 w 95250"/>
                  <a:gd name="connsiteY7" fmla="*/ 33814 h 114300"/>
                  <a:gd name="connsiteX8" fmla="*/ 28426 w 95250"/>
                  <a:gd name="connsiteY8" fmla="*/ 58579 h 114300"/>
                  <a:gd name="connsiteX9" fmla="*/ 27474 w 95250"/>
                  <a:gd name="connsiteY9" fmla="*/ 61436 h 114300"/>
                  <a:gd name="connsiteX10" fmla="*/ 22711 w 95250"/>
                  <a:gd name="connsiteY10" fmla="*/ 60484 h 114300"/>
                  <a:gd name="connsiteX11" fmla="*/ 7471 w 95250"/>
                  <a:gd name="connsiteY11" fmla="*/ 75724 h 114300"/>
                  <a:gd name="connsiteX12" fmla="*/ 20806 w 95250"/>
                  <a:gd name="connsiteY12" fmla="*/ 9096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114300">
                    <a:moveTo>
                      <a:pt x="20806" y="90964"/>
                    </a:moveTo>
                    <a:cubicBezTo>
                      <a:pt x="22711" y="90964"/>
                      <a:pt x="25569" y="90011"/>
                      <a:pt x="27474" y="89059"/>
                    </a:cubicBezTo>
                    <a:cubicBezTo>
                      <a:pt x="33189" y="100489"/>
                      <a:pt x="44619" y="108109"/>
                      <a:pt x="57954" y="108109"/>
                    </a:cubicBezTo>
                    <a:cubicBezTo>
                      <a:pt x="77004" y="108109"/>
                      <a:pt x="92244" y="92869"/>
                      <a:pt x="92244" y="73819"/>
                    </a:cubicBezTo>
                    <a:cubicBezTo>
                      <a:pt x="92244" y="56674"/>
                      <a:pt x="79861" y="43339"/>
                      <a:pt x="63669" y="40481"/>
                    </a:cubicBezTo>
                    <a:cubicBezTo>
                      <a:pt x="64621" y="38576"/>
                      <a:pt x="64621" y="36671"/>
                      <a:pt x="64621" y="33814"/>
                    </a:cubicBezTo>
                    <a:cubicBezTo>
                      <a:pt x="64621" y="18574"/>
                      <a:pt x="52239" y="7144"/>
                      <a:pt x="37951" y="7144"/>
                    </a:cubicBezTo>
                    <a:cubicBezTo>
                      <a:pt x="22711" y="7144"/>
                      <a:pt x="11281" y="19526"/>
                      <a:pt x="11281" y="33814"/>
                    </a:cubicBezTo>
                    <a:cubicBezTo>
                      <a:pt x="11281" y="45244"/>
                      <a:pt x="17949" y="54769"/>
                      <a:pt x="28426" y="58579"/>
                    </a:cubicBezTo>
                    <a:cubicBezTo>
                      <a:pt x="28426" y="59531"/>
                      <a:pt x="27474" y="60484"/>
                      <a:pt x="27474" y="61436"/>
                    </a:cubicBezTo>
                    <a:cubicBezTo>
                      <a:pt x="25569" y="60484"/>
                      <a:pt x="24616" y="60484"/>
                      <a:pt x="22711" y="60484"/>
                    </a:cubicBezTo>
                    <a:cubicBezTo>
                      <a:pt x="14139" y="60484"/>
                      <a:pt x="7471" y="67151"/>
                      <a:pt x="7471" y="75724"/>
                    </a:cubicBezTo>
                    <a:cubicBezTo>
                      <a:pt x="5566" y="84296"/>
                      <a:pt x="12234" y="90964"/>
                      <a:pt x="20806" y="9096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5" name="Freeform: Shape 84">
                <a:extLst>
                  <a:ext uri="{FF2B5EF4-FFF2-40B4-BE49-F238E27FC236}">
                    <a16:creationId xmlns:a16="http://schemas.microsoft.com/office/drawing/2014/main" xmlns="" id="{063E0395-EE72-47CC-8488-940D040EDC5E}"/>
                  </a:ext>
                </a:extLst>
              </p:cNvPr>
              <p:cNvSpPr/>
              <p:nvPr/>
            </p:nvSpPr>
            <p:spPr>
              <a:xfrm>
                <a:off x="5755481" y="4182904"/>
                <a:ext cx="57150" cy="57150"/>
              </a:xfrm>
              <a:custGeom>
                <a:avLst/>
                <a:gdLst>
                  <a:gd name="connsiteX0" fmla="*/ 31909 w 57150"/>
                  <a:gd name="connsiteY0" fmla="*/ 7144 h 57150"/>
                  <a:gd name="connsiteX1" fmla="*/ 7144 w 57150"/>
                  <a:gd name="connsiteY1" fmla="*/ 31909 h 57150"/>
                  <a:gd name="connsiteX2" fmla="*/ 31909 w 57150"/>
                  <a:gd name="connsiteY2" fmla="*/ 56674 h 57150"/>
                  <a:gd name="connsiteX3" fmla="*/ 56674 w 57150"/>
                  <a:gd name="connsiteY3" fmla="*/ 31909 h 57150"/>
                  <a:gd name="connsiteX4" fmla="*/ 31909 w 57150"/>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7144"/>
                    </a:moveTo>
                    <a:cubicBezTo>
                      <a:pt x="18574" y="7144"/>
                      <a:pt x="7144" y="18574"/>
                      <a:pt x="7144" y="31909"/>
                    </a:cubicBezTo>
                    <a:cubicBezTo>
                      <a:pt x="7144" y="45244"/>
                      <a:pt x="18574" y="56674"/>
                      <a:pt x="31909" y="56674"/>
                    </a:cubicBezTo>
                    <a:cubicBezTo>
                      <a:pt x="45244" y="56674"/>
                      <a:pt x="56674" y="45244"/>
                      <a:pt x="56674" y="31909"/>
                    </a:cubicBezTo>
                    <a:cubicBezTo>
                      <a:pt x="56674" y="17621"/>
                      <a:pt x="45244" y="7144"/>
                      <a:pt x="3190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6" name="Freeform: Shape 85">
                <a:extLst>
                  <a:ext uri="{FF2B5EF4-FFF2-40B4-BE49-F238E27FC236}">
                    <a16:creationId xmlns:a16="http://schemas.microsoft.com/office/drawing/2014/main" xmlns="" id="{DF58809F-011F-4AA7-B502-3D47F13B44D8}"/>
                  </a:ext>
                </a:extLst>
              </p:cNvPr>
              <p:cNvSpPr/>
              <p:nvPr/>
            </p:nvSpPr>
            <p:spPr>
              <a:xfrm>
                <a:off x="6033611" y="3938111"/>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001"/>
                      <a:pt x="18574" y="7144"/>
                      <a:pt x="14764" y="7144"/>
                    </a:cubicBezTo>
                    <a:cubicBezTo>
                      <a:pt x="10954" y="7144"/>
                      <a:pt x="7144" y="10954"/>
                      <a:pt x="7144" y="14764"/>
                    </a:cubicBezTo>
                    <a:cubicBezTo>
                      <a:pt x="7144" y="18574"/>
                      <a:pt x="10954" y="22384"/>
                      <a:pt x="14764" y="22384"/>
                    </a:cubicBezTo>
                    <a:cubicBezTo>
                      <a:pt x="18574" y="22384"/>
                      <a:pt x="22384" y="19526"/>
                      <a:pt x="22384" y="1476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7" name="Freeform: Shape 86">
                <a:extLst>
                  <a:ext uri="{FF2B5EF4-FFF2-40B4-BE49-F238E27FC236}">
                    <a16:creationId xmlns:a16="http://schemas.microsoft.com/office/drawing/2014/main" xmlns="" id="{E8717AF7-779B-4DF3-9CEF-D586EA470431}"/>
                  </a:ext>
                </a:extLst>
              </p:cNvPr>
              <p:cNvSpPr/>
              <p:nvPr/>
            </p:nvSpPr>
            <p:spPr>
              <a:xfrm>
                <a:off x="5585936" y="3662839"/>
                <a:ext cx="38100" cy="38100"/>
              </a:xfrm>
              <a:custGeom>
                <a:avLst/>
                <a:gdLst>
                  <a:gd name="connsiteX0" fmla="*/ 37624 w 38100"/>
                  <a:gd name="connsiteY0" fmla="*/ 22384 h 38100"/>
                  <a:gd name="connsiteX1" fmla="*/ 22384 w 38100"/>
                  <a:gd name="connsiteY1" fmla="*/ 7144 h 38100"/>
                  <a:gd name="connsiteX2" fmla="*/ 7144 w 38100"/>
                  <a:gd name="connsiteY2" fmla="*/ 22384 h 38100"/>
                  <a:gd name="connsiteX3" fmla="*/ 22384 w 38100"/>
                  <a:gd name="connsiteY3" fmla="*/ 3762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13811"/>
                      <a:pt x="30956" y="7144"/>
                      <a:pt x="22384" y="7144"/>
                    </a:cubicBezTo>
                    <a:cubicBezTo>
                      <a:pt x="13811" y="7144"/>
                      <a:pt x="7144" y="13811"/>
                      <a:pt x="7144" y="22384"/>
                    </a:cubicBezTo>
                    <a:cubicBezTo>
                      <a:pt x="7144" y="30956"/>
                      <a:pt x="13811" y="37624"/>
                      <a:pt x="22384" y="37624"/>
                    </a:cubicBezTo>
                    <a:cubicBezTo>
                      <a:pt x="30956" y="37624"/>
                      <a:pt x="37624" y="30956"/>
                      <a:pt x="37624" y="2238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8" name="Freeform: Shape 87">
                <a:extLst>
                  <a:ext uri="{FF2B5EF4-FFF2-40B4-BE49-F238E27FC236}">
                    <a16:creationId xmlns:a16="http://schemas.microsoft.com/office/drawing/2014/main" xmlns="" id="{BBCD6C76-6AE2-4763-B46B-4EE431766134}"/>
                  </a:ext>
                </a:extLst>
              </p:cNvPr>
              <p:cNvSpPr/>
              <p:nvPr/>
            </p:nvSpPr>
            <p:spPr>
              <a:xfrm>
                <a:off x="5774531" y="3054191"/>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9" name="Freeform: Shape 88">
                <a:extLst>
                  <a:ext uri="{FF2B5EF4-FFF2-40B4-BE49-F238E27FC236}">
                    <a16:creationId xmlns:a16="http://schemas.microsoft.com/office/drawing/2014/main" xmlns="" id="{6C7FBF5C-A49A-4D31-9A21-76B56C0DF3FA}"/>
                  </a:ext>
                </a:extLst>
              </p:cNvPr>
              <p:cNvSpPr/>
              <p:nvPr/>
            </p:nvSpPr>
            <p:spPr>
              <a:xfrm>
                <a:off x="5801201" y="2997041"/>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0" name="Freeform: Shape 89">
                <a:extLst>
                  <a:ext uri="{FF2B5EF4-FFF2-40B4-BE49-F238E27FC236}">
                    <a16:creationId xmlns:a16="http://schemas.microsoft.com/office/drawing/2014/main" xmlns="" id="{3AF5C66F-C19C-450F-A636-6856995E3F7D}"/>
                  </a:ext>
                </a:extLst>
              </p:cNvPr>
              <p:cNvSpPr/>
              <p:nvPr/>
            </p:nvSpPr>
            <p:spPr>
              <a:xfrm>
                <a:off x="5444966" y="3704749"/>
                <a:ext cx="85725" cy="85725"/>
              </a:xfrm>
              <a:custGeom>
                <a:avLst/>
                <a:gdLst>
                  <a:gd name="connsiteX0" fmla="*/ 81439 w 85725"/>
                  <a:gd name="connsiteY0" fmla="*/ 44291 h 85725"/>
                  <a:gd name="connsiteX1" fmla="*/ 44291 w 85725"/>
                  <a:gd name="connsiteY1" fmla="*/ 81439 h 85725"/>
                  <a:gd name="connsiteX2" fmla="*/ 7144 w 85725"/>
                  <a:gd name="connsiteY2" fmla="*/ 44291 h 85725"/>
                  <a:gd name="connsiteX3" fmla="*/ 44291 w 85725"/>
                  <a:gd name="connsiteY3" fmla="*/ 7144 h 85725"/>
                  <a:gd name="connsiteX4" fmla="*/ 81439 w 85725"/>
                  <a:gd name="connsiteY4" fmla="*/ 44291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1439" y="44291"/>
                    </a:moveTo>
                    <a:cubicBezTo>
                      <a:pt x="81439" y="64807"/>
                      <a:pt x="64807" y="81439"/>
                      <a:pt x="44291" y="81439"/>
                    </a:cubicBezTo>
                    <a:cubicBezTo>
                      <a:pt x="23775" y="81439"/>
                      <a:pt x="7144" y="64807"/>
                      <a:pt x="7144" y="44291"/>
                    </a:cubicBezTo>
                    <a:cubicBezTo>
                      <a:pt x="7144" y="23775"/>
                      <a:pt x="23775" y="7144"/>
                      <a:pt x="44291" y="7144"/>
                    </a:cubicBezTo>
                    <a:cubicBezTo>
                      <a:pt x="64807" y="7144"/>
                      <a:pt x="81439" y="23775"/>
                      <a:pt x="81439" y="4429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1" name="Freeform: Shape 90">
                <a:extLst>
                  <a:ext uri="{FF2B5EF4-FFF2-40B4-BE49-F238E27FC236}">
                    <a16:creationId xmlns:a16="http://schemas.microsoft.com/office/drawing/2014/main" xmlns="" id="{384F53D1-48F2-47B4-8E4A-D6F6B605C6C6}"/>
                  </a:ext>
                </a:extLst>
              </p:cNvPr>
              <p:cNvSpPr/>
              <p:nvPr/>
            </p:nvSpPr>
            <p:spPr>
              <a:xfrm>
                <a:off x="5544979" y="3427571"/>
                <a:ext cx="85725" cy="95250"/>
              </a:xfrm>
              <a:custGeom>
                <a:avLst/>
                <a:gdLst>
                  <a:gd name="connsiteX0" fmla="*/ 58579 w 85725"/>
                  <a:gd name="connsiteY0" fmla="*/ 39529 h 95250"/>
                  <a:gd name="connsiteX1" fmla="*/ 59531 w 85725"/>
                  <a:gd name="connsiteY1" fmla="*/ 32861 h 95250"/>
                  <a:gd name="connsiteX2" fmla="*/ 39529 w 85725"/>
                  <a:gd name="connsiteY2" fmla="*/ 12859 h 95250"/>
                  <a:gd name="connsiteX3" fmla="*/ 38576 w 85725"/>
                  <a:gd name="connsiteY3" fmla="*/ 12859 h 95250"/>
                  <a:gd name="connsiteX4" fmla="*/ 25241 w 85725"/>
                  <a:gd name="connsiteY4" fmla="*/ 7144 h 95250"/>
                  <a:gd name="connsiteX5" fmla="*/ 7144 w 85725"/>
                  <a:gd name="connsiteY5" fmla="*/ 25241 h 95250"/>
                  <a:gd name="connsiteX6" fmla="*/ 22384 w 85725"/>
                  <a:gd name="connsiteY6" fmla="*/ 43339 h 95250"/>
                  <a:gd name="connsiteX7" fmla="*/ 34766 w 85725"/>
                  <a:gd name="connsiteY7" fmla="*/ 52864 h 95250"/>
                  <a:gd name="connsiteX8" fmla="*/ 30004 w 85725"/>
                  <a:gd name="connsiteY8" fmla="*/ 68104 h 95250"/>
                  <a:gd name="connsiteX9" fmla="*/ 58579 w 85725"/>
                  <a:gd name="connsiteY9" fmla="*/ 96679 h 95250"/>
                  <a:gd name="connsiteX10" fmla="*/ 87154 w 85725"/>
                  <a:gd name="connsiteY10" fmla="*/ 68104 h 95250"/>
                  <a:gd name="connsiteX11" fmla="*/ 58579 w 85725"/>
                  <a:gd name="connsiteY11" fmla="*/ 39529 h 95250"/>
                  <a:gd name="connsiteX12" fmla="*/ 58579 w 85725"/>
                  <a:gd name="connsiteY12" fmla="*/ 3952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95250">
                    <a:moveTo>
                      <a:pt x="58579" y="39529"/>
                    </a:moveTo>
                    <a:cubicBezTo>
                      <a:pt x="59531" y="37624"/>
                      <a:pt x="59531" y="35719"/>
                      <a:pt x="59531" y="32861"/>
                    </a:cubicBezTo>
                    <a:cubicBezTo>
                      <a:pt x="59531" y="21431"/>
                      <a:pt x="50006" y="12859"/>
                      <a:pt x="39529" y="12859"/>
                    </a:cubicBezTo>
                    <a:cubicBezTo>
                      <a:pt x="39529" y="12859"/>
                      <a:pt x="38576" y="12859"/>
                      <a:pt x="38576" y="12859"/>
                    </a:cubicBezTo>
                    <a:cubicBezTo>
                      <a:pt x="34766" y="9049"/>
                      <a:pt x="30956" y="7144"/>
                      <a:pt x="25241" y="7144"/>
                    </a:cubicBezTo>
                    <a:cubicBezTo>
                      <a:pt x="14764" y="7144"/>
                      <a:pt x="7144" y="15716"/>
                      <a:pt x="7144" y="25241"/>
                    </a:cubicBezTo>
                    <a:cubicBezTo>
                      <a:pt x="7144" y="33814"/>
                      <a:pt x="13811" y="41434"/>
                      <a:pt x="22384" y="43339"/>
                    </a:cubicBezTo>
                    <a:cubicBezTo>
                      <a:pt x="25241" y="48101"/>
                      <a:pt x="30004" y="50959"/>
                      <a:pt x="34766" y="52864"/>
                    </a:cubicBezTo>
                    <a:cubicBezTo>
                      <a:pt x="31909" y="57626"/>
                      <a:pt x="30004" y="62389"/>
                      <a:pt x="30004" y="68104"/>
                    </a:cubicBezTo>
                    <a:cubicBezTo>
                      <a:pt x="30004" y="84296"/>
                      <a:pt x="43339" y="96679"/>
                      <a:pt x="58579" y="96679"/>
                    </a:cubicBezTo>
                    <a:cubicBezTo>
                      <a:pt x="74771" y="96679"/>
                      <a:pt x="87154" y="83344"/>
                      <a:pt x="87154" y="68104"/>
                    </a:cubicBezTo>
                    <a:cubicBezTo>
                      <a:pt x="88106" y="52864"/>
                      <a:pt x="74771" y="39529"/>
                      <a:pt x="58579" y="39529"/>
                    </a:cubicBezTo>
                    <a:cubicBezTo>
                      <a:pt x="58579" y="39529"/>
                      <a:pt x="58579" y="39529"/>
                      <a:pt x="58579" y="3952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2" name="Freeform: Shape 91">
                <a:extLst>
                  <a:ext uri="{FF2B5EF4-FFF2-40B4-BE49-F238E27FC236}">
                    <a16:creationId xmlns:a16="http://schemas.microsoft.com/office/drawing/2014/main" xmlns="" id="{85CF9297-99C2-4BC0-ABD8-D607405790BE}"/>
                  </a:ext>
                </a:extLst>
              </p:cNvPr>
              <p:cNvSpPr/>
              <p:nvPr/>
            </p:nvSpPr>
            <p:spPr>
              <a:xfrm>
                <a:off x="5965031" y="4117181"/>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6669"/>
                      <a:pt x="16669" y="14764"/>
                      <a:pt x="16669" y="1190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3" name="Freeform: Shape 92">
                <a:extLst>
                  <a:ext uri="{FF2B5EF4-FFF2-40B4-BE49-F238E27FC236}">
                    <a16:creationId xmlns:a16="http://schemas.microsoft.com/office/drawing/2014/main" xmlns="" id="{162E1B38-3F97-4CB8-A3A8-A89FA5899E7A}"/>
                  </a:ext>
                </a:extLst>
              </p:cNvPr>
              <p:cNvSpPr/>
              <p:nvPr/>
            </p:nvSpPr>
            <p:spPr>
              <a:xfrm>
                <a:off x="5866924" y="3722846"/>
                <a:ext cx="76200" cy="76200"/>
              </a:xfrm>
              <a:custGeom>
                <a:avLst/>
                <a:gdLst>
                  <a:gd name="connsiteX0" fmla="*/ 65246 w 76200"/>
                  <a:gd name="connsiteY0" fmla="*/ 75724 h 76200"/>
                  <a:gd name="connsiteX1" fmla="*/ 75724 w 76200"/>
                  <a:gd name="connsiteY1" fmla="*/ 65246 h 76200"/>
                  <a:gd name="connsiteX2" fmla="*/ 65246 w 76200"/>
                  <a:gd name="connsiteY2" fmla="*/ 54769 h 76200"/>
                  <a:gd name="connsiteX3" fmla="*/ 62389 w 76200"/>
                  <a:gd name="connsiteY3" fmla="*/ 55721 h 76200"/>
                  <a:gd name="connsiteX4" fmla="*/ 68104 w 76200"/>
                  <a:gd name="connsiteY4" fmla="*/ 42386 h 76200"/>
                  <a:gd name="connsiteX5" fmla="*/ 50006 w 76200"/>
                  <a:gd name="connsiteY5" fmla="*/ 24289 h 76200"/>
                  <a:gd name="connsiteX6" fmla="*/ 42386 w 76200"/>
                  <a:gd name="connsiteY6" fmla="*/ 26194 h 76200"/>
                  <a:gd name="connsiteX7" fmla="*/ 30956 w 76200"/>
                  <a:gd name="connsiteY7" fmla="*/ 16669 h 76200"/>
                  <a:gd name="connsiteX8" fmla="*/ 31909 w 76200"/>
                  <a:gd name="connsiteY8" fmla="*/ 16669 h 76200"/>
                  <a:gd name="connsiteX9" fmla="*/ 36671 w 76200"/>
                  <a:gd name="connsiteY9" fmla="*/ 11906 h 76200"/>
                  <a:gd name="connsiteX10" fmla="*/ 31909 w 76200"/>
                  <a:gd name="connsiteY10" fmla="*/ 7144 h 76200"/>
                  <a:gd name="connsiteX11" fmla="*/ 27146 w 76200"/>
                  <a:gd name="connsiteY11" fmla="*/ 11906 h 76200"/>
                  <a:gd name="connsiteX12" fmla="*/ 30004 w 76200"/>
                  <a:gd name="connsiteY12" fmla="*/ 16669 h 76200"/>
                  <a:gd name="connsiteX13" fmla="*/ 26194 w 76200"/>
                  <a:gd name="connsiteY13" fmla="*/ 15716 h 76200"/>
                  <a:gd name="connsiteX14" fmla="*/ 7144 w 76200"/>
                  <a:gd name="connsiteY14" fmla="*/ 34766 h 76200"/>
                  <a:gd name="connsiteX15" fmla="*/ 26194 w 76200"/>
                  <a:gd name="connsiteY15" fmla="*/ 53816 h 76200"/>
                  <a:gd name="connsiteX16" fmla="*/ 35719 w 76200"/>
                  <a:gd name="connsiteY16" fmla="*/ 50959 h 76200"/>
                  <a:gd name="connsiteX17" fmla="*/ 50959 w 76200"/>
                  <a:gd name="connsiteY17" fmla="*/ 59531 h 76200"/>
                  <a:gd name="connsiteX18" fmla="*/ 57626 w 76200"/>
                  <a:gd name="connsiteY18" fmla="*/ 58579 h 76200"/>
                  <a:gd name="connsiteX19" fmla="*/ 54769 w 76200"/>
                  <a:gd name="connsiteY19" fmla="*/ 65246 h 76200"/>
                  <a:gd name="connsiteX20" fmla="*/ 65246 w 76200"/>
                  <a:gd name="connsiteY20" fmla="*/ 7572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200" h="76200">
                    <a:moveTo>
                      <a:pt x="65246" y="75724"/>
                    </a:moveTo>
                    <a:cubicBezTo>
                      <a:pt x="70961" y="75724"/>
                      <a:pt x="75724" y="70961"/>
                      <a:pt x="75724" y="65246"/>
                    </a:cubicBezTo>
                    <a:cubicBezTo>
                      <a:pt x="75724" y="59531"/>
                      <a:pt x="70961" y="54769"/>
                      <a:pt x="65246" y="54769"/>
                    </a:cubicBezTo>
                    <a:cubicBezTo>
                      <a:pt x="64294" y="54769"/>
                      <a:pt x="63341" y="54769"/>
                      <a:pt x="62389" y="55721"/>
                    </a:cubicBezTo>
                    <a:cubicBezTo>
                      <a:pt x="66199" y="52864"/>
                      <a:pt x="68104" y="48101"/>
                      <a:pt x="68104" y="42386"/>
                    </a:cubicBezTo>
                    <a:cubicBezTo>
                      <a:pt x="68104" y="32861"/>
                      <a:pt x="60484" y="24289"/>
                      <a:pt x="50006" y="24289"/>
                    </a:cubicBezTo>
                    <a:cubicBezTo>
                      <a:pt x="47149" y="24289"/>
                      <a:pt x="44291" y="25241"/>
                      <a:pt x="42386" y="26194"/>
                    </a:cubicBezTo>
                    <a:cubicBezTo>
                      <a:pt x="39529" y="21431"/>
                      <a:pt x="35719" y="18574"/>
                      <a:pt x="30956" y="16669"/>
                    </a:cubicBezTo>
                    <a:cubicBezTo>
                      <a:pt x="30956" y="16669"/>
                      <a:pt x="31909" y="16669"/>
                      <a:pt x="31909" y="16669"/>
                    </a:cubicBezTo>
                    <a:cubicBezTo>
                      <a:pt x="34766" y="16669"/>
                      <a:pt x="36671" y="14764"/>
                      <a:pt x="36671" y="11906"/>
                    </a:cubicBezTo>
                    <a:cubicBezTo>
                      <a:pt x="36671" y="9049"/>
                      <a:pt x="34766" y="7144"/>
                      <a:pt x="31909" y="7144"/>
                    </a:cubicBezTo>
                    <a:cubicBezTo>
                      <a:pt x="29051" y="7144"/>
                      <a:pt x="27146" y="9049"/>
                      <a:pt x="27146" y="11906"/>
                    </a:cubicBezTo>
                    <a:cubicBezTo>
                      <a:pt x="27146" y="13811"/>
                      <a:pt x="28099" y="15716"/>
                      <a:pt x="30004" y="16669"/>
                    </a:cubicBezTo>
                    <a:cubicBezTo>
                      <a:pt x="29051" y="16669"/>
                      <a:pt x="27146" y="15716"/>
                      <a:pt x="26194" y="15716"/>
                    </a:cubicBezTo>
                    <a:cubicBezTo>
                      <a:pt x="15716" y="15716"/>
                      <a:pt x="7144" y="24289"/>
                      <a:pt x="7144" y="34766"/>
                    </a:cubicBezTo>
                    <a:cubicBezTo>
                      <a:pt x="7144" y="45244"/>
                      <a:pt x="15716" y="53816"/>
                      <a:pt x="26194" y="53816"/>
                    </a:cubicBezTo>
                    <a:cubicBezTo>
                      <a:pt x="29051" y="53816"/>
                      <a:pt x="32861" y="52864"/>
                      <a:pt x="35719" y="50959"/>
                    </a:cubicBezTo>
                    <a:cubicBezTo>
                      <a:pt x="38576" y="55721"/>
                      <a:pt x="44291" y="59531"/>
                      <a:pt x="50959" y="59531"/>
                    </a:cubicBezTo>
                    <a:cubicBezTo>
                      <a:pt x="52864" y="59531"/>
                      <a:pt x="55721" y="58579"/>
                      <a:pt x="57626" y="58579"/>
                    </a:cubicBezTo>
                    <a:cubicBezTo>
                      <a:pt x="55721" y="60484"/>
                      <a:pt x="54769" y="62389"/>
                      <a:pt x="54769" y="65246"/>
                    </a:cubicBezTo>
                    <a:cubicBezTo>
                      <a:pt x="54769" y="70961"/>
                      <a:pt x="59531" y="75724"/>
                      <a:pt x="65246" y="7572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4" name="Freeform: Shape 93">
                <a:extLst>
                  <a:ext uri="{FF2B5EF4-FFF2-40B4-BE49-F238E27FC236}">
                    <a16:creationId xmlns:a16="http://schemas.microsoft.com/office/drawing/2014/main" xmlns="" id="{31D72538-A8E6-48F9-ABB7-57ACC84A1A7B}"/>
                  </a:ext>
                </a:extLst>
              </p:cNvPr>
              <p:cNvSpPr/>
              <p:nvPr/>
            </p:nvSpPr>
            <p:spPr>
              <a:xfrm>
                <a:off x="6027896" y="2811304"/>
                <a:ext cx="95250" cy="85725"/>
              </a:xfrm>
              <a:custGeom>
                <a:avLst/>
                <a:gdLst>
                  <a:gd name="connsiteX0" fmla="*/ 27146 w 95250"/>
                  <a:gd name="connsiteY0" fmla="*/ 7144 h 85725"/>
                  <a:gd name="connsiteX1" fmla="*/ 7144 w 95250"/>
                  <a:gd name="connsiteY1" fmla="*/ 27146 h 85725"/>
                  <a:gd name="connsiteX2" fmla="*/ 16669 w 95250"/>
                  <a:gd name="connsiteY2" fmla="*/ 44291 h 85725"/>
                  <a:gd name="connsiteX3" fmla="*/ 15716 w 95250"/>
                  <a:gd name="connsiteY3" fmla="*/ 49054 h 85725"/>
                  <a:gd name="connsiteX4" fmla="*/ 32861 w 95250"/>
                  <a:gd name="connsiteY4" fmla="*/ 66199 h 85725"/>
                  <a:gd name="connsiteX5" fmla="*/ 42386 w 95250"/>
                  <a:gd name="connsiteY5" fmla="*/ 63341 h 85725"/>
                  <a:gd name="connsiteX6" fmla="*/ 66199 w 95250"/>
                  <a:gd name="connsiteY6" fmla="*/ 84296 h 85725"/>
                  <a:gd name="connsiteX7" fmla="*/ 90964 w 95250"/>
                  <a:gd name="connsiteY7" fmla="*/ 59531 h 85725"/>
                  <a:gd name="connsiteX8" fmla="*/ 66199 w 95250"/>
                  <a:gd name="connsiteY8" fmla="*/ 34766 h 85725"/>
                  <a:gd name="connsiteX9" fmla="*/ 49054 w 95250"/>
                  <a:gd name="connsiteY9" fmla="*/ 41434 h 85725"/>
                  <a:gd name="connsiteX10" fmla="*/ 45244 w 95250"/>
                  <a:gd name="connsiteY10" fmla="*/ 34766 h 85725"/>
                  <a:gd name="connsiteX11" fmla="*/ 47149 w 95250"/>
                  <a:gd name="connsiteY11" fmla="*/ 25241 h 85725"/>
                  <a:gd name="connsiteX12" fmla="*/ 27146 w 95250"/>
                  <a:gd name="connsiteY12"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85725">
                    <a:moveTo>
                      <a:pt x="27146" y="7144"/>
                    </a:moveTo>
                    <a:cubicBezTo>
                      <a:pt x="15716" y="7144"/>
                      <a:pt x="7144" y="15716"/>
                      <a:pt x="7144" y="27146"/>
                    </a:cubicBezTo>
                    <a:cubicBezTo>
                      <a:pt x="7144" y="33814"/>
                      <a:pt x="10954" y="40481"/>
                      <a:pt x="16669" y="44291"/>
                    </a:cubicBezTo>
                    <a:cubicBezTo>
                      <a:pt x="15716" y="46196"/>
                      <a:pt x="15716" y="47149"/>
                      <a:pt x="15716" y="49054"/>
                    </a:cubicBezTo>
                    <a:cubicBezTo>
                      <a:pt x="15716" y="58579"/>
                      <a:pt x="23336" y="66199"/>
                      <a:pt x="32861" y="66199"/>
                    </a:cubicBezTo>
                    <a:cubicBezTo>
                      <a:pt x="36671" y="66199"/>
                      <a:pt x="39529" y="65246"/>
                      <a:pt x="42386" y="63341"/>
                    </a:cubicBezTo>
                    <a:cubicBezTo>
                      <a:pt x="44291" y="74771"/>
                      <a:pt x="53816" y="84296"/>
                      <a:pt x="66199" y="84296"/>
                    </a:cubicBezTo>
                    <a:cubicBezTo>
                      <a:pt x="79534" y="84296"/>
                      <a:pt x="90964" y="72866"/>
                      <a:pt x="90964" y="59531"/>
                    </a:cubicBezTo>
                    <a:cubicBezTo>
                      <a:pt x="90964" y="46196"/>
                      <a:pt x="80486" y="34766"/>
                      <a:pt x="66199" y="34766"/>
                    </a:cubicBezTo>
                    <a:cubicBezTo>
                      <a:pt x="59531" y="34766"/>
                      <a:pt x="53816" y="37624"/>
                      <a:pt x="49054" y="41434"/>
                    </a:cubicBezTo>
                    <a:cubicBezTo>
                      <a:pt x="48101" y="38576"/>
                      <a:pt x="46196" y="36671"/>
                      <a:pt x="45244" y="34766"/>
                    </a:cubicBezTo>
                    <a:cubicBezTo>
                      <a:pt x="47149" y="31909"/>
                      <a:pt x="47149" y="29051"/>
                      <a:pt x="47149" y="25241"/>
                    </a:cubicBezTo>
                    <a:cubicBezTo>
                      <a:pt x="47149" y="16669"/>
                      <a:pt x="37624" y="7144"/>
                      <a:pt x="27146"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5" name="Freeform: Shape 94">
                <a:extLst>
                  <a:ext uri="{FF2B5EF4-FFF2-40B4-BE49-F238E27FC236}">
                    <a16:creationId xmlns:a16="http://schemas.microsoft.com/office/drawing/2014/main" xmlns="" id="{3F0E606A-1CD1-4D71-A8A7-77C422D8DAC1}"/>
                  </a:ext>
                </a:extLst>
              </p:cNvPr>
              <p:cNvSpPr/>
              <p:nvPr/>
            </p:nvSpPr>
            <p:spPr>
              <a:xfrm>
                <a:off x="6005989" y="2619851"/>
                <a:ext cx="76200" cy="76200"/>
              </a:xfrm>
              <a:custGeom>
                <a:avLst/>
                <a:gdLst>
                  <a:gd name="connsiteX0" fmla="*/ 42386 w 76200"/>
                  <a:gd name="connsiteY0" fmla="*/ 77629 h 76200"/>
                  <a:gd name="connsiteX1" fmla="*/ 77629 w 76200"/>
                  <a:gd name="connsiteY1" fmla="*/ 42386 h 76200"/>
                  <a:gd name="connsiteX2" fmla="*/ 42386 w 76200"/>
                  <a:gd name="connsiteY2" fmla="*/ 7144 h 76200"/>
                  <a:gd name="connsiteX3" fmla="*/ 7144 w 76200"/>
                  <a:gd name="connsiteY3" fmla="*/ 42386 h 76200"/>
                  <a:gd name="connsiteX4" fmla="*/ 42386 w 76200"/>
                  <a:gd name="connsiteY4" fmla="*/ 7762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2386" y="77629"/>
                    </a:moveTo>
                    <a:cubicBezTo>
                      <a:pt x="61436" y="77629"/>
                      <a:pt x="77629" y="62389"/>
                      <a:pt x="77629" y="42386"/>
                    </a:cubicBezTo>
                    <a:cubicBezTo>
                      <a:pt x="77629" y="23336"/>
                      <a:pt x="62389" y="7144"/>
                      <a:pt x="42386" y="7144"/>
                    </a:cubicBezTo>
                    <a:cubicBezTo>
                      <a:pt x="23336" y="7144"/>
                      <a:pt x="7144" y="22384"/>
                      <a:pt x="7144" y="42386"/>
                    </a:cubicBezTo>
                    <a:cubicBezTo>
                      <a:pt x="7144" y="62389"/>
                      <a:pt x="23336" y="77629"/>
                      <a:pt x="42386" y="7762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6" name="Freeform: Shape 95">
                <a:extLst>
                  <a:ext uri="{FF2B5EF4-FFF2-40B4-BE49-F238E27FC236}">
                    <a16:creationId xmlns:a16="http://schemas.microsoft.com/office/drawing/2014/main" xmlns="" id="{F3CE38DB-DA89-4531-8B4A-699958CF1E2B}"/>
                  </a:ext>
                </a:extLst>
              </p:cNvPr>
              <p:cNvSpPr/>
              <p:nvPr/>
            </p:nvSpPr>
            <p:spPr>
              <a:xfrm>
                <a:off x="5885021" y="3175159"/>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2859" y="31909"/>
                      <a:pt x="19526" y="3190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7" name="Freeform: Shape 96">
                <a:extLst>
                  <a:ext uri="{FF2B5EF4-FFF2-40B4-BE49-F238E27FC236}">
                    <a16:creationId xmlns:a16="http://schemas.microsoft.com/office/drawing/2014/main" xmlns="" id="{F056790B-1E88-4771-825C-AFB0FF4579B1}"/>
                  </a:ext>
                </a:extLst>
              </p:cNvPr>
              <p:cNvSpPr/>
              <p:nvPr/>
            </p:nvSpPr>
            <p:spPr>
              <a:xfrm>
                <a:off x="6279356" y="3024664"/>
                <a:ext cx="38100" cy="38100"/>
              </a:xfrm>
              <a:custGeom>
                <a:avLst/>
                <a:gdLst>
                  <a:gd name="connsiteX0" fmla="*/ 21431 w 38100"/>
                  <a:gd name="connsiteY0" fmla="*/ 35719 h 38100"/>
                  <a:gd name="connsiteX1" fmla="*/ 35719 w 38100"/>
                  <a:gd name="connsiteY1" fmla="*/ 21431 h 38100"/>
                  <a:gd name="connsiteX2" fmla="*/ 21431 w 38100"/>
                  <a:gd name="connsiteY2" fmla="*/ 7144 h 38100"/>
                  <a:gd name="connsiteX3" fmla="*/ 7144 w 38100"/>
                  <a:gd name="connsiteY3" fmla="*/ 21431 h 38100"/>
                  <a:gd name="connsiteX4" fmla="*/ 21431 w 38100"/>
                  <a:gd name="connsiteY4" fmla="*/ 3571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35719"/>
                    </a:moveTo>
                    <a:cubicBezTo>
                      <a:pt x="29051" y="35719"/>
                      <a:pt x="35719" y="29051"/>
                      <a:pt x="35719" y="21431"/>
                    </a:cubicBezTo>
                    <a:cubicBezTo>
                      <a:pt x="35719" y="13811"/>
                      <a:pt x="29051" y="7144"/>
                      <a:pt x="21431" y="7144"/>
                    </a:cubicBezTo>
                    <a:cubicBezTo>
                      <a:pt x="13811" y="7144"/>
                      <a:pt x="7144" y="13811"/>
                      <a:pt x="7144" y="21431"/>
                    </a:cubicBezTo>
                    <a:cubicBezTo>
                      <a:pt x="7144" y="29051"/>
                      <a:pt x="12859" y="35719"/>
                      <a:pt x="21431" y="3571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8" name="Freeform: Shape 97">
                <a:extLst>
                  <a:ext uri="{FF2B5EF4-FFF2-40B4-BE49-F238E27FC236}">
                    <a16:creationId xmlns:a16="http://schemas.microsoft.com/office/drawing/2014/main" xmlns="" id="{7DCA4795-58C0-473D-B81C-0E6C59291180}"/>
                  </a:ext>
                </a:extLst>
              </p:cNvPr>
              <p:cNvSpPr/>
              <p:nvPr/>
            </p:nvSpPr>
            <p:spPr>
              <a:xfrm>
                <a:off x="5935504" y="2767489"/>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0481" y="50959"/>
                      <a:pt x="50959" y="41434"/>
                      <a:pt x="50959" y="29051"/>
                    </a:cubicBezTo>
                    <a:cubicBezTo>
                      <a:pt x="50959" y="16669"/>
                      <a:pt x="41434" y="7144"/>
                      <a:pt x="29051" y="7144"/>
                    </a:cubicBezTo>
                    <a:cubicBezTo>
                      <a:pt x="17621" y="7144"/>
                      <a:pt x="7144" y="16669"/>
                      <a:pt x="7144" y="29051"/>
                    </a:cubicBezTo>
                    <a:cubicBezTo>
                      <a:pt x="7144" y="41434"/>
                      <a:pt x="17621" y="50959"/>
                      <a:pt x="29051" y="509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9" name="Freeform: Shape 98">
                <a:extLst>
                  <a:ext uri="{FF2B5EF4-FFF2-40B4-BE49-F238E27FC236}">
                    <a16:creationId xmlns:a16="http://schemas.microsoft.com/office/drawing/2014/main" xmlns="" id="{40B40C1B-35AA-4555-A89F-3305352E9EA3}"/>
                  </a:ext>
                </a:extLst>
              </p:cNvPr>
              <p:cNvSpPr/>
              <p:nvPr/>
            </p:nvSpPr>
            <p:spPr>
              <a:xfrm>
                <a:off x="5359241" y="3210401"/>
                <a:ext cx="95250" cy="95250"/>
              </a:xfrm>
              <a:custGeom>
                <a:avLst/>
                <a:gdLst>
                  <a:gd name="connsiteX0" fmla="*/ 49054 w 95250"/>
                  <a:gd name="connsiteY0" fmla="*/ 90964 h 95250"/>
                  <a:gd name="connsiteX1" fmla="*/ 90964 w 95250"/>
                  <a:gd name="connsiteY1" fmla="*/ 49054 h 95250"/>
                  <a:gd name="connsiteX2" fmla="*/ 49054 w 95250"/>
                  <a:gd name="connsiteY2" fmla="*/ 7144 h 95250"/>
                  <a:gd name="connsiteX3" fmla="*/ 7144 w 95250"/>
                  <a:gd name="connsiteY3" fmla="*/ 49054 h 95250"/>
                  <a:gd name="connsiteX4" fmla="*/ 49054 w 95250"/>
                  <a:gd name="connsiteY4" fmla="*/ 9096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9054" y="90964"/>
                    </a:moveTo>
                    <a:cubicBezTo>
                      <a:pt x="71914" y="90964"/>
                      <a:pt x="90964" y="71914"/>
                      <a:pt x="90964" y="49054"/>
                    </a:cubicBezTo>
                    <a:cubicBezTo>
                      <a:pt x="90964" y="26194"/>
                      <a:pt x="71914" y="7144"/>
                      <a:pt x="49054" y="7144"/>
                    </a:cubicBezTo>
                    <a:cubicBezTo>
                      <a:pt x="26194" y="7144"/>
                      <a:pt x="7144" y="26194"/>
                      <a:pt x="7144" y="49054"/>
                    </a:cubicBezTo>
                    <a:cubicBezTo>
                      <a:pt x="7144" y="72866"/>
                      <a:pt x="25241" y="90964"/>
                      <a:pt x="49054" y="9096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0" name="Freeform: Shape 99">
                <a:extLst>
                  <a:ext uri="{FF2B5EF4-FFF2-40B4-BE49-F238E27FC236}">
                    <a16:creationId xmlns:a16="http://schemas.microsoft.com/office/drawing/2014/main" xmlns="" id="{70363258-5BBC-4FE2-B802-9B019DB20F56}"/>
                  </a:ext>
                </a:extLst>
              </p:cNvPr>
              <p:cNvSpPr/>
              <p:nvPr/>
            </p:nvSpPr>
            <p:spPr>
              <a:xfrm>
                <a:off x="6099187" y="3747611"/>
                <a:ext cx="28575" cy="28575"/>
              </a:xfrm>
              <a:custGeom>
                <a:avLst/>
                <a:gdLst>
                  <a:gd name="connsiteX0" fmla="*/ 14911 w 28575"/>
                  <a:gd name="connsiteY0" fmla="*/ 22384 h 28575"/>
                  <a:gd name="connsiteX1" fmla="*/ 22531 w 28575"/>
                  <a:gd name="connsiteY1" fmla="*/ 14764 h 28575"/>
                  <a:gd name="connsiteX2" fmla="*/ 14911 w 28575"/>
                  <a:gd name="connsiteY2" fmla="*/ 7144 h 28575"/>
                  <a:gd name="connsiteX3" fmla="*/ 7291 w 28575"/>
                  <a:gd name="connsiteY3" fmla="*/ 14764 h 28575"/>
                  <a:gd name="connsiteX4" fmla="*/ 14911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911" y="22384"/>
                    </a:moveTo>
                    <a:cubicBezTo>
                      <a:pt x="18721" y="22384"/>
                      <a:pt x="22531" y="18574"/>
                      <a:pt x="22531" y="14764"/>
                    </a:cubicBezTo>
                    <a:cubicBezTo>
                      <a:pt x="22531" y="10954"/>
                      <a:pt x="18721" y="7144"/>
                      <a:pt x="14911" y="7144"/>
                    </a:cubicBezTo>
                    <a:cubicBezTo>
                      <a:pt x="10148" y="7144"/>
                      <a:pt x="7291" y="10954"/>
                      <a:pt x="7291" y="14764"/>
                    </a:cubicBezTo>
                    <a:cubicBezTo>
                      <a:pt x="6338" y="18574"/>
                      <a:pt x="10148" y="22384"/>
                      <a:pt x="14911" y="2238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1" name="Freeform: Shape 100">
                <a:extLst>
                  <a:ext uri="{FF2B5EF4-FFF2-40B4-BE49-F238E27FC236}">
                    <a16:creationId xmlns:a16="http://schemas.microsoft.com/office/drawing/2014/main" xmlns="" id="{7B7557A3-3661-4E9C-B39D-B03D062E8A8B}"/>
                  </a:ext>
                </a:extLst>
              </p:cNvPr>
              <p:cNvSpPr/>
              <p:nvPr/>
            </p:nvSpPr>
            <p:spPr>
              <a:xfrm>
                <a:off x="5931694" y="3081814"/>
                <a:ext cx="19050" cy="19050"/>
              </a:xfrm>
              <a:custGeom>
                <a:avLst/>
                <a:gdLst>
                  <a:gd name="connsiteX0" fmla="*/ 13811 w 19050"/>
                  <a:gd name="connsiteY0" fmla="*/ 7144 h 19050"/>
                  <a:gd name="connsiteX1" fmla="*/ 7144 w 19050"/>
                  <a:gd name="connsiteY1" fmla="*/ 13811 h 19050"/>
                  <a:gd name="connsiteX2" fmla="*/ 13811 w 19050"/>
                  <a:gd name="connsiteY2" fmla="*/ 20479 h 19050"/>
                  <a:gd name="connsiteX3" fmla="*/ 20479 w 19050"/>
                  <a:gd name="connsiteY3" fmla="*/ 13811 h 19050"/>
                  <a:gd name="connsiteX4" fmla="*/ 13811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7144"/>
                    </a:moveTo>
                    <a:cubicBezTo>
                      <a:pt x="10001" y="7144"/>
                      <a:pt x="7144" y="10001"/>
                      <a:pt x="7144" y="13811"/>
                    </a:cubicBezTo>
                    <a:cubicBezTo>
                      <a:pt x="7144" y="17621"/>
                      <a:pt x="10001" y="20479"/>
                      <a:pt x="13811" y="20479"/>
                    </a:cubicBezTo>
                    <a:cubicBezTo>
                      <a:pt x="17621" y="20479"/>
                      <a:pt x="20479" y="17621"/>
                      <a:pt x="20479" y="13811"/>
                    </a:cubicBezTo>
                    <a:cubicBezTo>
                      <a:pt x="19526" y="10001"/>
                      <a:pt x="16669" y="7144"/>
                      <a:pt x="13811"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2" name="Freeform: Shape 101">
                <a:extLst>
                  <a:ext uri="{FF2B5EF4-FFF2-40B4-BE49-F238E27FC236}">
                    <a16:creationId xmlns:a16="http://schemas.microsoft.com/office/drawing/2014/main" xmlns="" id="{1EF6EE7F-D70D-4736-BFA3-199FCDE19DDA}"/>
                  </a:ext>
                </a:extLst>
              </p:cNvPr>
              <p:cNvSpPr/>
              <p:nvPr/>
            </p:nvSpPr>
            <p:spPr>
              <a:xfrm>
                <a:off x="5689759" y="3202634"/>
                <a:ext cx="28575" cy="28575"/>
              </a:xfrm>
              <a:custGeom>
                <a:avLst/>
                <a:gdLst>
                  <a:gd name="connsiteX0" fmla="*/ 7144 w 28575"/>
                  <a:gd name="connsiteY0" fmla="*/ 14911 h 28575"/>
                  <a:gd name="connsiteX1" fmla="*/ 14764 w 28575"/>
                  <a:gd name="connsiteY1" fmla="*/ 22531 h 28575"/>
                  <a:gd name="connsiteX2" fmla="*/ 22384 w 28575"/>
                  <a:gd name="connsiteY2" fmla="*/ 14911 h 28575"/>
                  <a:gd name="connsiteX3" fmla="*/ 14764 w 28575"/>
                  <a:gd name="connsiteY3" fmla="*/ 7291 h 28575"/>
                  <a:gd name="connsiteX4" fmla="*/ 7144 w 28575"/>
                  <a:gd name="connsiteY4" fmla="*/ 149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911"/>
                    </a:moveTo>
                    <a:cubicBezTo>
                      <a:pt x="7144" y="19673"/>
                      <a:pt x="10954" y="22531"/>
                      <a:pt x="14764" y="22531"/>
                    </a:cubicBezTo>
                    <a:cubicBezTo>
                      <a:pt x="19526" y="22531"/>
                      <a:pt x="22384" y="18721"/>
                      <a:pt x="22384" y="14911"/>
                    </a:cubicBezTo>
                    <a:cubicBezTo>
                      <a:pt x="22384" y="11101"/>
                      <a:pt x="18574" y="7291"/>
                      <a:pt x="14764" y="7291"/>
                    </a:cubicBezTo>
                    <a:cubicBezTo>
                      <a:pt x="10954" y="6338"/>
                      <a:pt x="7144" y="10148"/>
                      <a:pt x="7144" y="1491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3" name="Freeform: Shape 102">
                <a:extLst>
                  <a:ext uri="{FF2B5EF4-FFF2-40B4-BE49-F238E27FC236}">
                    <a16:creationId xmlns:a16="http://schemas.microsoft.com/office/drawing/2014/main" xmlns="" id="{E6B602B8-A178-473D-9F5A-9BB397626ED8}"/>
                  </a:ext>
                </a:extLst>
              </p:cNvPr>
              <p:cNvSpPr/>
              <p:nvPr/>
            </p:nvSpPr>
            <p:spPr>
              <a:xfrm>
                <a:off x="5458301" y="329422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1906"/>
                      <a:pt x="21431" y="7144"/>
                      <a:pt x="16669" y="7144"/>
                    </a:cubicBezTo>
                    <a:cubicBezTo>
                      <a:pt x="11906" y="7144"/>
                      <a:pt x="7144" y="11906"/>
                      <a:pt x="7144" y="16669"/>
                    </a:cubicBezTo>
                    <a:cubicBezTo>
                      <a:pt x="7144" y="21431"/>
                      <a:pt x="10954" y="26194"/>
                      <a:pt x="16669" y="2619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4" name="Freeform: Shape 103">
                <a:extLst>
                  <a:ext uri="{FF2B5EF4-FFF2-40B4-BE49-F238E27FC236}">
                    <a16:creationId xmlns:a16="http://schemas.microsoft.com/office/drawing/2014/main" xmlns="" id="{6AA2A7CD-5FB1-4292-9095-694F1352559F}"/>
                  </a:ext>
                </a:extLst>
              </p:cNvPr>
              <p:cNvSpPr/>
              <p:nvPr/>
            </p:nvSpPr>
            <p:spPr>
              <a:xfrm>
                <a:off x="5470684" y="320468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5" name="Freeform: Shape 104">
                <a:extLst>
                  <a:ext uri="{FF2B5EF4-FFF2-40B4-BE49-F238E27FC236}">
                    <a16:creationId xmlns:a16="http://schemas.microsoft.com/office/drawing/2014/main" xmlns="" id="{B331F04C-AABC-46B3-9D30-EDF68C64F8C0}"/>
                  </a:ext>
                </a:extLst>
              </p:cNvPr>
              <p:cNvSpPr/>
              <p:nvPr/>
            </p:nvSpPr>
            <p:spPr>
              <a:xfrm>
                <a:off x="5970746" y="3748564"/>
                <a:ext cx="57150" cy="57150"/>
              </a:xfrm>
              <a:custGeom>
                <a:avLst/>
                <a:gdLst>
                  <a:gd name="connsiteX0" fmla="*/ 29051 w 57150"/>
                  <a:gd name="connsiteY0" fmla="*/ 53816 h 57150"/>
                  <a:gd name="connsiteX1" fmla="*/ 50959 w 57150"/>
                  <a:gd name="connsiteY1" fmla="*/ 34766 h 57150"/>
                  <a:gd name="connsiteX2" fmla="*/ 55721 w 57150"/>
                  <a:gd name="connsiteY2" fmla="*/ 23336 h 57150"/>
                  <a:gd name="connsiteX3" fmla="*/ 39529 w 57150"/>
                  <a:gd name="connsiteY3" fmla="*/ 7144 h 57150"/>
                  <a:gd name="connsiteX4" fmla="*/ 30004 w 57150"/>
                  <a:gd name="connsiteY4" fmla="*/ 10001 h 57150"/>
                  <a:gd name="connsiteX5" fmla="*/ 29051 w 57150"/>
                  <a:gd name="connsiteY5" fmla="*/ 10001 h 57150"/>
                  <a:gd name="connsiteX6" fmla="*/ 7144 w 57150"/>
                  <a:gd name="connsiteY6" fmla="*/ 31909 h 57150"/>
                  <a:gd name="connsiteX7" fmla="*/ 29051 w 57150"/>
                  <a:gd name="connsiteY7" fmla="*/ 5381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29051" y="53816"/>
                    </a:moveTo>
                    <a:cubicBezTo>
                      <a:pt x="40481" y="53816"/>
                      <a:pt x="49054" y="45244"/>
                      <a:pt x="50959" y="34766"/>
                    </a:cubicBezTo>
                    <a:cubicBezTo>
                      <a:pt x="53816" y="31909"/>
                      <a:pt x="55721" y="28099"/>
                      <a:pt x="55721" y="23336"/>
                    </a:cubicBezTo>
                    <a:cubicBezTo>
                      <a:pt x="55721" y="14764"/>
                      <a:pt x="48101" y="7144"/>
                      <a:pt x="39529" y="7144"/>
                    </a:cubicBezTo>
                    <a:cubicBezTo>
                      <a:pt x="35719" y="7144"/>
                      <a:pt x="32861" y="8096"/>
                      <a:pt x="30004" y="10001"/>
                    </a:cubicBezTo>
                    <a:cubicBezTo>
                      <a:pt x="30004" y="10001"/>
                      <a:pt x="29051" y="10001"/>
                      <a:pt x="29051" y="10001"/>
                    </a:cubicBezTo>
                    <a:cubicBezTo>
                      <a:pt x="16669" y="10001"/>
                      <a:pt x="7144" y="19526"/>
                      <a:pt x="7144" y="31909"/>
                    </a:cubicBezTo>
                    <a:cubicBezTo>
                      <a:pt x="7144" y="44291"/>
                      <a:pt x="17621" y="53816"/>
                      <a:pt x="29051" y="538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6" name="Freeform: Shape 105">
                <a:extLst>
                  <a:ext uri="{FF2B5EF4-FFF2-40B4-BE49-F238E27FC236}">
                    <a16:creationId xmlns:a16="http://schemas.microsoft.com/office/drawing/2014/main" xmlns="" id="{57235F60-C42B-4C0A-9707-6FAF81FCFFCC}"/>
                  </a:ext>
                </a:extLst>
              </p:cNvPr>
              <p:cNvSpPr/>
              <p:nvPr/>
            </p:nvSpPr>
            <p:spPr>
              <a:xfrm>
                <a:off x="5732621" y="3876199"/>
                <a:ext cx="180975" cy="114300"/>
              </a:xfrm>
              <a:custGeom>
                <a:avLst/>
                <a:gdLst>
                  <a:gd name="connsiteX0" fmla="*/ 15716 w 180975"/>
                  <a:gd name="connsiteY0" fmla="*/ 79534 h 114300"/>
                  <a:gd name="connsiteX1" fmla="*/ 7144 w 180975"/>
                  <a:gd name="connsiteY1" fmla="*/ 93821 h 114300"/>
                  <a:gd name="connsiteX2" fmla="*/ 23336 w 180975"/>
                  <a:gd name="connsiteY2" fmla="*/ 110014 h 114300"/>
                  <a:gd name="connsiteX3" fmla="*/ 29051 w 180975"/>
                  <a:gd name="connsiteY3" fmla="*/ 109061 h 114300"/>
                  <a:gd name="connsiteX4" fmla="*/ 49054 w 180975"/>
                  <a:gd name="connsiteY4" fmla="*/ 115729 h 114300"/>
                  <a:gd name="connsiteX5" fmla="*/ 82391 w 180975"/>
                  <a:gd name="connsiteY5" fmla="*/ 82391 h 114300"/>
                  <a:gd name="connsiteX6" fmla="*/ 77629 w 180975"/>
                  <a:gd name="connsiteY6" fmla="*/ 66199 h 114300"/>
                  <a:gd name="connsiteX7" fmla="*/ 81439 w 180975"/>
                  <a:gd name="connsiteY7" fmla="*/ 65246 h 114300"/>
                  <a:gd name="connsiteX8" fmla="*/ 119539 w 180975"/>
                  <a:gd name="connsiteY8" fmla="*/ 98584 h 114300"/>
                  <a:gd name="connsiteX9" fmla="*/ 155734 w 180975"/>
                  <a:gd name="connsiteY9" fmla="*/ 73819 h 114300"/>
                  <a:gd name="connsiteX10" fmla="*/ 159544 w 180975"/>
                  <a:gd name="connsiteY10" fmla="*/ 72866 h 114300"/>
                  <a:gd name="connsiteX11" fmla="*/ 168116 w 180975"/>
                  <a:gd name="connsiteY11" fmla="*/ 77629 h 114300"/>
                  <a:gd name="connsiteX12" fmla="*/ 178594 w 180975"/>
                  <a:gd name="connsiteY12" fmla="*/ 67151 h 114300"/>
                  <a:gd name="connsiteX13" fmla="*/ 172879 w 180975"/>
                  <a:gd name="connsiteY13" fmla="*/ 58579 h 114300"/>
                  <a:gd name="connsiteX14" fmla="*/ 179546 w 180975"/>
                  <a:gd name="connsiteY14" fmla="*/ 48101 h 114300"/>
                  <a:gd name="connsiteX15" fmla="*/ 169069 w 180975"/>
                  <a:gd name="connsiteY15" fmla="*/ 36671 h 114300"/>
                  <a:gd name="connsiteX16" fmla="*/ 153829 w 180975"/>
                  <a:gd name="connsiteY16" fmla="*/ 27146 h 114300"/>
                  <a:gd name="connsiteX17" fmla="*/ 154781 w 180975"/>
                  <a:gd name="connsiteY17" fmla="*/ 24289 h 114300"/>
                  <a:gd name="connsiteX18" fmla="*/ 148114 w 180975"/>
                  <a:gd name="connsiteY18" fmla="*/ 17621 h 114300"/>
                  <a:gd name="connsiteX19" fmla="*/ 141446 w 180975"/>
                  <a:gd name="connsiteY19" fmla="*/ 24289 h 114300"/>
                  <a:gd name="connsiteX20" fmla="*/ 142399 w 180975"/>
                  <a:gd name="connsiteY20" fmla="*/ 28099 h 114300"/>
                  <a:gd name="connsiteX21" fmla="*/ 140494 w 180975"/>
                  <a:gd name="connsiteY21" fmla="*/ 29051 h 114300"/>
                  <a:gd name="connsiteX22" fmla="*/ 125254 w 180975"/>
                  <a:gd name="connsiteY22" fmla="*/ 22384 h 114300"/>
                  <a:gd name="connsiteX23" fmla="*/ 110966 w 180975"/>
                  <a:gd name="connsiteY23" fmla="*/ 14764 h 114300"/>
                  <a:gd name="connsiteX24" fmla="*/ 95726 w 180975"/>
                  <a:gd name="connsiteY24" fmla="*/ 24289 h 114300"/>
                  <a:gd name="connsiteX25" fmla="*/ 69056 w 180975"/>
                  <a:gd name="connsiteY25" fmla="*/ 7144 h 114300"/>
                  <a:gd name="connsiteX26" fmla="*/ 38576 w 180975"/>
                  <a:gd name="connsiteY26" fmla="*/ 37624 h 114300"/>
                  <a:gd name="connsiteX27" fmla="*/ 41434 w 180975"/>
                  <a:gd name="connsiteY27" fmla="*/ 50959 h 114300"/>
                  <a:gd name="connsiteX28" fmla="*/ 15716 w 180975"/>
                  <a:gd name="connsiteY28" fmla="*/ 7953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0975" h="114300">
                    <a:moveTo>
                      <a:pt x="15716" y="79534"/>
                    </a:moveTo>
                    <a:cubicBezTo>
                      <a:pt x="10954" y="82391"/>
                      <a:pt x="7144" y="88106"/>
                      <a:pt x="7144" y="93821"/>
                    </a:cubicBezTo>
                    <a:cubicBezTo>
                      <a:pt x="7144" y="103346"/>
                      <a:pt x="14764" y="110014"/>
                      <a:pt x="23336" y="110014"/>
                    </a:cubicBezTo>
                    <a:cubicBezTo>
                      <a:pt x="25241" y="110014"/>
                      <a:pt x="27146" y="110014"/>
                      <a:pt x="29051" y="109061"/>
                    </a:cubicBezTo>
                    <a:cubicBezTo>
                      <a:pt x="34766" y="112871"/>
                      <a:pt x="41434" y="115729"/>
                      <a:pt x="49054" y="115729"/>
                    </a:cubicBezTo>
                    <a:cubicBezTo>
                      <a:pt x="67151" y="115729"/>
                      <a:pt x="82391" y="100489"/>
                      <a:pt x="82391" y="82391"/>
                    </a:cubicBezTo>
                    <a:cubicBezTo>
                      <a:pt x="82391" y="76676"/>
                      <a:pt x="80486" y="70961"/>
                      <a:pt x="77629" y="66199"/>
                    </a:cubicBezTo>
                    <a:cubicBezTo>
                      <a:pt x="78581" y="66199"/>
                      <a:pt x="79534" y="65246"/>
                      <a:pt x="81439" y="65246"/>
                    </a:cubicBezTo>
                    <a:cubicBezTo>
                      <a:pt x="84296" y="84296"/>
                      <a:pt x="100489" y="98584"/>
                      <a:pt x="119539" y="98584"/>
                    </a:cubicBezTo>
                    <a:cubicBezTo>
                      <a:pt x="135731" y="98584"/>
                      <a:pt x="150019" y="88106"/>
                      <a:pt x="155734" y="73819"/>
                    </a:cubicBezTo>
                    <a:cubicBezTo>
                      <a:pt x="157639" y="73819"/>
                      <a:pt x="158591" y="72866"/>
                      <a:pt x="159544" y="72866"/>
                    </a:cubicBezTo>
                    <a:cubicBezTo>
                      <a:pt x="161449" y="75724"/>
                      <a:pt x="164306" y="77629"/>
                      <a:pt x="168116" y="77629"/>
                    </a:cubicBezTo>
                    <a:cubicBezTo>
                      <a:pt x="173831" y="77629"/>
                      <a:pt x="178594" y="72866"/>
                      <a:pt x="178594" y="67151"/>
                    </a:cubicBezTo>
                    <a:cubicBezTo>
                      <a:pt x="178594" y="63341"/>
                      <a:pt x="176689" y="59531"/>
                      <a:pt x="172879" y="58579"/>
                    </a:cubicBezTo>
                    <a:cubicBezTo>
                      <a:pt x="176689" y="56674"/>
                      <a:pt x="179546" y="52864"/>
                      <a:pt x="179546" y="48101"/>
                    </a:cubicBezTo>
                    <a:cubicBezTo>
                      <a:pt x="179546" y="42386"/>
                      <a:pt x="174784" y="37624"/>
                      <a:pt x="169069" y="36671"/>
                    </a:cubicBezTo>
                    <a:cubicBezTo>
                      <a:pt x="165259" y="31909"/>
                      <a:pt x="160496" y="28099"/>
                      <a:pt x="153829" y="27146"/>
                    </a:cubicBezTo>
                    <a:cubicBezTo>
                      <a:pt x="154781" y="26194"/>
                      <a:pt x="154781" y="25241"/>
                      <a:pt x="154781" y="24289"/>
                    </a:cubicBezTo>
                    <a:cubicBezTo>
                      <a:pt x="154781" y="20479"/>
                      <a:pt x="151924" y="17621"/>
                      <a:pt x="148114" y="17621"/>
                    </a:cubicBezTo>
                    <a:cubicBezTo>
                      <a:pt x="144304" y="17621"/>
                      <a:pt x="141446" y="20479"/>
                      <a:pt x="141446" y="24289"/>
                    </a:cubicBezTo>
                    <a:cubicBezTo>
                      <a:pt x="141446" y="26194"/>
                      <a:pt x="142399" y="27146"/>
                      <a:pt x="142399" y="28099"/>
                    </a:cubicBezTo>
                    <a:cubicBezTo>
                      <a:pt x="141446" y="28099"/>
                      <a:pt x="141446" y="28099"/>
                      <a:pt x="140494" y="29051"/>
                    </a:cubicBezTo>
                    <a:cubicBezTo>
                      <a:pt x="135731" y="26194"/>
                      <a:pt x="130969" y="23336"/>
                      <a:pt x="125254" y="22384"/>
                    </a:cubicBezTo>
                    <a:cubicBezTo>
                      <a:pt x="122396" y="17621"/>
                      <a:pt x="116681" y="14764"/>
                      <a:pt x="110966" y="14764"/>
                    </a:cubicBezTo>
                    <a:cubicBezTo>
                      <a:pt x="104299" y="14764"/>
                      <a:pt x="98584" y="18574"/>
                      <a:pt x="95726" y="24289"/>
                    </a:cubicBezTo>
                    <a:cubicBezTo>
                      <a:pt x="90964" y="14764"/>
                      <a:pt x="80486" y="7144"/>
                      <a:pt x="69056" y="7144"/>
                    </a:cubicBezTo>
                    <a:cubicBezTo>
                      <a:pt x="52864" y="7144"/>
                      <a:pt x="38576" y="20479"/>
                      <a:pt x="38576" y="37624"/>
                    </a:cubicBezTo>
                    <a:cubicBezTo>
                      <a:pt x="38576" y="42386"/>
                      <a:pt x="39529" y="46196"/>
                      <a:pt x="41434" y="50959"/>
                    </a:cubicBezTo>
                    <a:cubicBezTo>
                      <a:pt x="28099" y="52864"/>
                      <a:pt x="16669" y="64294"/>
                      <a:pt x="15716" y="7953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7" name="Freeform: Shape 106">
                <a:extLst>
                  <a:ext uri="{FF2B5EF4-FFF2-40B4-BE49-F238E27FC236}">
                    <a16:creationId xmlns:a16="http://schemas.microsoft.com/office/drawing/2014/main" xmlns="" id="{131FE774-C36F-42A3-9EBC-D78F2B8E66E9}"/>
                  </a:ext>
                </a:extLst>
              </p:cNvPr>
              <p:cNvSpPr/>
              <p:nvPr/>
            </p:nvSpPr>
            <p:spPr>
              <a:xfrm>
                <a:off x="5716429" y="402002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8" name="Freeform: Shape 107">
                <a:extLst>
                  <a:ext uri="{FF2B5EF4-FFF2-40B4-BE49-F238E27FC236}">
                    <a16:creationId xmlns:a16="http://schemas.microsoft.com/office/drawing/2014/main" xmlns="" id="{76E5FE6F-1815-42A7-92B3-2214557950EF}"/>
                  </a:ext>
                </a:extLst>
              </p:cNvPr>
              <p:cNvSpPr/>
              <p:nvPr/>
            </p:nvSpPr>
            <p:spPr>
              <a:xfrm>
                <a:off x="6147911" y="2889318"/>
                <a:ext cx="66675" cy="57150"/>
              </a:xfrm>
              <a:custGeom>
                <a:avLst/>
                <a:gdLst>
                  <a:gd name="connsiteX0" fmla="*/ 7144 w 66675"/>
                  <a:gd name="connsiteY0" fmla="*/ 21522 h 57150"/>
                  <a:gd name="connsiteX1" fmla="*/ 15716 w 66675"/>
                  <a:gd name="connsiteY1" fmla="*/ 35809 h 57150"/>
                  <a:gd name="connsiteX2" fmla="*/ 39529 w 66675"/>
                  <a:gd name="connsiteY2" fmla="*/ 58670 h 57150"/>
                  <a:gd name="connsiteX3" fmla="*/ 63341 w 66675"/>
                  <a:gd name="connsiteY3" fmla="*/ 34857 h 57150"/>
                  <a:gd name="connsiteX4" fmla="*/ 39529 w 66675"/>
                  <a:gd name="connsiteY4" fmla="*/ 11045 h 57150"/>
                  <a:gd name="connsiteX5" fmla="*/ 33814 w 66675"/>
                  <a:gd name="connsiteY5" fmla="*/ 11997 h 57150"/>
                  <a:gd name="connsiteX6" fmla="*/ 22384 w 66675"/>
                  <a:gd name="connsiteY6" fmla="*/ 7234 h 57150"/>
                  <a:gd name="connsiteX7" fmla="*/ 7144 w 66675"/>
                  <a:gd name="connsiteY7" fmla="*/ 2152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57150">
                    <a:moveTo>
                      <a:pt x="7144" y="21522"/>
                    </a:moveTo>
                    <a:cubicBezTo>
                      <a:pt x="7144" y="28189"/>
                      <a:pt x="10954" y="32952"/>
                      <a:pt x="15716" y="35809"/>
                    </a:cubicBezTo>
                    <a:cubicBezTo>
                      <a:pt x="16669" y="48192"/>
                      <a:pt x="27146" y="58670"/>
                      <a:pt x="39529" y="58670"/>
                    </a:cubicBezTo>
                    <a:cubicBezTo>
                      <a:pt x="52864" y="58670"/>
                      <a:pt x="63341" y="48192"/>
                      <a:pt x="63341" y="34857"/>
                    </a:cubicBezTo>
                    <a:cubicBezTo>
                      <a:pt x="63341" y="21522"/>
                      <a:pt x="52864" y="11045"/>
                      <a:pt x="39529" y="11045"/>
                    </a:cubicBezTo>
                    <a:cubicBezTo>
                      <a:pt x="37624" y="11045"/>
                      <a:pt x="35719" y="11045"/>
                      <a:pt x="33814" y="11997"/>
                    </a:cubicBezTo>
                    <a:cubicBezTo>
                      <a:pt x="30956" y="9139"/>
                      <a:pt x="27146" y="7234"/>
                      <a:pt x="22384" y="7234"/>
                    </a:cubicBezTo>
                    <a:cubicBezTo>
                      <a:pt x="14764" y="6282"/>
                      <a:pt x="7144" y="12950"/>
                      <a:pt x="7144" y="21522"/>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9" name="Freeform: Shape 108">
                <a:extLst>
                  <a:ext uri="{FF2B5EF4-FFF2-40B4-BE49-F238E27FC236}">
                    <a16:creationId xmlns:a16="http://schemas.microsoft.com/office/drawing/2014/main" xmlns="" id="{063DB948-4DDD-40EA-9BEC-159B7B2B96F2}"/>
                  </a:ext>
                </a:extLst>
              </p:cNvPr>
              <p:cNvSpPr/>
              <p:nvPr/>
            </p:nvSpPr>
            <p:spPr>
              <a:xfrm>
                <a:off x="5862161" y="3860959"/>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20479"/>
                      <a:pt x="20479" y="17621"/>
                      <a:pt x="20479" y="1381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0" name="Freeform: Shape 109">
                <a:extLst>
                  <a:ext uri="{FF2B5EF4-FFF2-40B4-BE49-F238E27FC236}">
                    <a16:creationId xmlns:a16="http://schemas.microsoft.com/office/drawing/2014/main" xmlns="" id="{9D889E67-9BDF-4941-9166-1DEB1341ADB3}"/>
                  </a:ext>
                </a:extLst>
              </p:cNvPr>
              <p:cNvSpPr/>
              <p:nvPr/>
            </p:nvSpPr>
            <p:spPr>
              <a:xfrm>
                <a:off x="5269706" y="3384709"/>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5719" y="13811"/>
                      <a:pt x="29051" y="7144"/>
                      <a:pt x="21431"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1" name="Freeform: Shape 110">
                <a:extLst>
                  <a:ext uri="{FF2B5EF4-FFF2-40B4-BE49-F238E27FC236}">
                    <a16:creationId xmlns:a16="http://schemas.microsoft.com/office/drawing/2014/main" xmlns="" id="{F83D47A6-5339-44D9-85F0-E489305859C1}"/>
                  </a:ext>
                </a:extLst>
              </p:cNvPr>
              <p:cNvSpPr/>
              <p:nvPr/>
            </p:nvSpPr>
            <p:spPr>
              <a:xfrm>
                <a:off x="5923121" y="3529489"/>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2" name="Freeform: Shape 111">
                <a:extLst>
                  <a:ext uri="{FF2B5EF4-FFF2-40B4-BE49-F238E27FC236}">
                    <a16:creationId xmlns:a16="http://schemas.microsoft.com/office/drawing/2014/main" xmlns="" id="{94D5390E-FE16-41A4-AE2A-BDC6F254E607}"/>
                  </a:ext>
                </a:extLst>
              </p:cNvPr>
              <p:cNvSpPr/>
              <p:nvPr/>
            </p:nvSpPr>
            <p:spPr>
              <a:xfrm>
                <a:off x="6133624" y="2769394"/>
                <a:ext cx="38100" cy="38100"/>
              </a:xfrm>
              <a:custGeom>
                <a:avLst/>
                <a:gdLst>
                  <a:gd name="connsiteX0" fmla="*/ 33814 w 38100"/>
                  <a:gd name="connsiteY0" fmla="*/ 20479 h 38100"/>
                  <a:gd name="connsiteX1" fmla="*/ 20479 w 38100"/>
                  <a:gd name="connsiteY1" fmla="*/ 7144 h 38100"/>
                  <a:gd name="connsiteX2" fmla="*/ 7144 w 38100"/>
                  <a:gd name="connsiteY2" fmla="*/ 20479 h 38100"/>
                  <a:gd name="connsiteX3" fmla="*/ 20479 w 38100"/>
                  <a:gd name="connsiteY3" fmla="*/ 33814 h 38100"/>
                  <a:gd name="connsiteX4" fmla="*/ 3381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3814" y="20479"/>
                    </a:moveTo>
                    <a:cubicBezTo>
                      <a:pt x="33814" y="12859"/>
                      <a:pt x="28099" y="7144"/>
                      <a:pt x="20479" y="7144"/>
                    </a:cubicBezTo>
                    <a:cubicBezTo>
                      <a:pt x="12859" y="7144"/>
                      <a:pt x="7144" y="12859"/>
                      <a:pt x="7144" y="20479"/>
                    </a:cubicBezTo>
                    <a:cubicBezTo>
                      <a:pt x="7144" y="28099"/>
                      <a:pt x="12859" y="33814"/>
                      <a:pt x="20479" y="33814"/>
                    </a:cubicBezTo>
                    <a:cubicBezTo>
                      <a:pt x="28099" y="33814"/>
                      <a:pt x="33814" y="27146"/>
                      <a:pt x="33814" y="2047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3" name="Freeform: Shape 112">
                <a:extLst>
                  <a:ext uri="{FF2B5EF4-FFF2-40B4-BE49-F238E27FC236}">
                    <a16:creationId xmlns:a16="http://schemas.microsoft.com/office/drawing/2014/main" xmlns="" id="{81772A60-B0C3-4E82-89A7-7096F64D356B}"/>
                  </a:ext>
                </a:extLst>
              </p:cNvPr>
              <p:cNvSpPr/>
              <p:nvPr/>
            </p:nvSpPr>
            <p:spPr>
              <a:xfrm>
                <a:off x="5578316" y="3253264"/>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4" name="Freeform: Shape 113">
                <a:extLst>
                  <a:ext uri="{FF2B5EF4-FFF2-40B4-BE49-F238E27FC236}">
                    <a16:creationId xmlns:a16="http://schemas.microsoft.com/office/drawing/2014/main" xmlns="" id="{F2FA24F3-62B4-45E3-9852-D08BB6C61255}"/>
                  </a:ext>
                </a:extLst>
              </p:cNvPr>
              <p:cNvSpPr/>
              <p:nvPr/>
            </p:nvSpPr>
            <p:spPr>
              <a:xfrm>
                <a:off x="5571649" y="3619024"/>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954"/>
                      <a:pt x="19526" y="7144"/>
                      <a:pt x="14764" y="7144"/>
                    </a:cubicBezTo>
                    <a:cubicBezTo>
                      <a:pt x="10954" y="7144"/>
                      <a:pt x="7144" y="10001"/>
                      <a:pt x="7144" y="14764"/>
                    </a:cubicBezTo>
                    <a:cubicBezTo>
                      <a:pt x="7144" y="18574"/>
                      <a:pt x="10001" y="22384"/>
                      <a:pt x="14764" y="22384"/>
                    </a:cubicBezTo>
                    <a:cubicBezTo>
                      <a:pt x="19526" y="21431"/>
                      <a:pt x="22384" y="18574"/>
                      <a:pt x="22384" y="1476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5" name="Freeform: Shape 114">
                <a:extLst>
                  <a:ext uri="{FF2B5EF4-FFF2-40B4-BE49-F238E27FC236}">
                    <a16:creationId xmlns:a16="http://schemas.microsoft.com/office/drawing/2014/main" xmlns="" id="{825EB378-46F3-4C03-9FFB-70A6592F630D}"/>
                  </a:ext>
                </a:extLst>
              </p:cNvPr>
              <p:cNvSpPr/>
              <p:nvPr/>
            </p:nvSpPr>
            <p:spPr>
              <a:xfrm>
                <a:off x="5941219" y="413718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0954" y="7144"/>
                      <a:pt x="7144" y="11906"/>
                      <a:pt x="7144" y="16669"/>
                    </a:cubicBezTo>
                    <a:cubicBezTo>
                      <a:pt x="7144" y="21431"/>
                      <a:pt x="11906" y="26194"/>
                      <a:pt x="16669" y="26194"/>
                    </a:cubicBezTo>
                    <a:cubicBezTo>
                      <a:pt x="22384" y="26194"/>
                      <a:pt x="26194" y="21431"/>
                      <a:pt x="26194" y="16669"/>
                    </a:cubicBezTo>
                    <a:cubicBezTo>
                      <a:pt x="26194" y="11906"/>
                      <a:pt x="22384" y="7144"/>
                      <a:pt x="1666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6" name="Freeform: Shape 115">
                <a:extLst>
                  <a:ext uri="{FF2B5EF4-FFF2-40B4-BE49-F238E27FC236}">
                    <a16:creationId xmlns:a16="http://schemas.microsoft.com/office/drawing/2014/main" xmlns="" id="{C5C21F35-CEFA-4E95-8703-7E445539EF1A}"/>
                  </a:ext>
                </a:extLst>
              </p:cNvPr>
              <p:cNvSpPr/>
              <p:nvPr/>
            </p:nvSpPr>
            <p:spPr>
              <a:xfrm>
                <a:off x="6075521" y="3037999"/>
                <a:ext cx="38100" cy="38100"/>
              </a:xfrm>
              <a:custGeom>
                <a:avLst/>
                <a:gdLst>
                  <a:gd name="connsiteX0" fmla="*/ 7144 w 38100"/>
                  <a:gd name="connsiteY0" fmla="*/ 20479 h 38100"/>
                  <a:gd name="connsiteX1" fmla="*/ 20479 w 38100"/>
                  <a:gd name="connsiteY1" fmla="*/ 33814 h 38100"/>
                  <a:gd name="connsiteX2" fmla="*/ 33814 w 38100"/>
                  <a:gd name="connsiteY2" fmla="*/ 20479 h 38100"/>
                  <a:gd name="connsiteX3" fmla="*/ 20479 w 38100"/>
                  <a:gd name="connsiteY3" fmla="*/ 7144 h 38100"/>
                  <a:gd name="connsiteX4" fmla="*/ 714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7144" y="20479"/>
                    </a:moveTo>
                    <a:cubicBezTo>
                      <a:pt x="7144" y="28099"/>
                      <a:pt x="12859" y="33814"/>
                      <a:pt x="20479" y="33814"/>
                    </a:cubicBezTo>
                    <a:cubicBezTo>
                      <a:pt x="28099" y="33814"/>
                      <a:pt x="33814" y="28099"/>
                      <a:pt x="33814" y="20479"/>
                    </a:cubicBezTo>
                    <a:cubicBezTo>
                      <a:pt x="33814" y="12859"/>
                      <a:pt x="28099" y="7144"/>
                      <a:pt x="20479" y="7144"/>
                    </a:cubicBezTo>
                    <a:cubicBezTo>
                      <a:pt x="13811" y="7144"/>
                      <a:pt x="7144" y="13811"/>
                      <a:pt x="7144" y="2047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7" name="Freeform: Shape 116">
                <a:extLst>
                  <a:ext uri="{FF2B5EF4-FFF2-40B4-BE49-F238E27FC236}">
                    <a16:creationId xmlns:a16="http://schemas.microsoft.com/office/drawing/2014/main" xmlns="" id="{A6123DE7-894E-44BC-A019-4A0E48BA1A98}"/>
                  </a:ext>
                </a:extLst>
              </p:cNvPr>
              <p:cNvSpPr/>
              <p:nvPr/>
            </p:nvSpPr>
            <p:spPr>
              <a:xfrm>
                <a:off x="5909786" y="31522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8" name="Freeform: Shape 117">
                <a:extLst>
                  <a:ext uri="{FF2B5EF4-FFF2-40B4-BE49-F238E27FC236}">
                    <a16:creationId xmlns:a16="http://schemas.microsoft.com/office/drawing/2014/main" xmlns="" id="{AAC02D98-A389-41B3-94A9-9A1EA77A1A00}"/>
                  </a:ext>
                </a:extLst>
              </p:cNvPr>
              <p:cNvSpPr/>
              <p:nvPr/>
            </p:nvSpPr>
            <p:spPr>
              <a:xfrm>
                <a:off x="5516404" y="3698081"/>
                <a:ext cx="28575" cy="28575"/>
              </a:xfrm>
              <a:custGeom>
                <a:avLst/>
                <a:gdLst>
                  <a:gd name="connsiteX0" fmla="*/ 15716 w 28575"/>
                  <a:gd name="connsiteY0" fmla="*/ 7144 h 28575"/>
                  <a:gd name="connsiteX1" fmla="*/ 7144 w 28575"/>
                  <a:gd name="connsiteY1" fmla="*/ 15716 h 28575"/>
                  <a:gd name="connsiteX2" fmla="*/ 15716 w 28575"/>
                  <a:gd name="connsiteY2" fmla="*/ 24289 h 28575"/>
                  <a:gd name="connsiteX3" fmla="*/ 24289 w 28575"/>
                  <a:gd name="connsiteY3" fmla="*/ 15716 h 28575"/>
                  <a:gd name="connsiteX4" fmla="*/ 15716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7144"/>
                    </a:moveTo>
                    <a:cubicBezTo>
                      <a:pt x="10954" y="7144"/>
                      <a:pt x="7144" y="10954"/>
                      <a:pt x="7144" y="15716"/>
                    </a:cubicBezTo>
                    <a:cubicBezTo>
                      <a:pt x="7144" y="20479"/>
                      <a:pt x="10954" y="24289"/>
                      <a:pt x="15716" y="24289"/>
                    </a:cubicBezTo>
                    <a:cubicBezTo>
                      <a:pt x="20479" y="24289"/>
                      <a:pt x="24289" y="20479"/>
                      <a:pt x="24289" y="15716"/>
                    </a:cubicBezTo>
                    <a:cubicBezTo>
                      <a:pt x="24289" y="10001"/>
                      <a:pt x="20479" y="7144"/>
                      <a:pt x="15716"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9" name="Freeform: Shape 118">
                <a:extLst>
                  <a:ext uri="{FF2B5EF4-FFF2-40B4-BE49-F238E27FC236}">
                    <a16:creationId xmlns:a16="http://schemas.microsoft.com/office/drawing/2014/main" xmlns="" id="{727CDA0F-709A-492B-BBCB-FBFACCF3F549}"/>
                  </a:ext>
                </a:extLst>
              </p:cNvPr>
              <p:cNvSpPr/>
              <p:nvPr/>
            </p:nvSpPr>
            <p:spPr>
              <a:xfrm>
                <a:off x="5679281" y="3343751"/>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0" name="Freeform: Shape 119">
                <a:extLst>
                  <a:ext uri="{FF2B5EF4-FFF2-40B4-BE49-F238E27FC236}">
                    <a16:creationId xmlns:a16="http://schemas.microsoft.com/office/drawing/2014/main" xmlns="" id="{F3627F75-98E4-465F-A96E-B2FB320B52A8}"/>
                  </a:ext>
                </a:extLst>
              </p:cNvPr>
              <p:cNvSpPr/>
              <p:nvPr/>
            </p:nvSpPr>
            <p:spPr>
              <a:xfrm>
                <a:off x="5951696" y="3265646"/>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1" name="Freeform: Shape 120">
                <a:extLst>
                  <a:ext uri="{FF2B5EF4-FFF2-40B4-BE49-F238E27FC236}">
                    <a16:creationId xmlns:a16="http://schemas.microsoft.com/office/drawing/2014/main" xmlns="" id="{8C005081-D1EC-4280-AFE2-3B673E4245B1}"/>
                  </a:ext>
                </a:extLst>
              </p:cNvPr>
              <p:cNvSpPr/>
              <p:nvPr/>
            </p:nvSpPr>
            <p:spPr>
              <a:xfrm>
                <a:off x="5435441" y="311324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4289" y="30004"/>
                      <a:pt x="30004" y="25241"/>
                      <a:pt x="30004" y="18574"/>
                    </a:cubicBezTo>
                    <a:cubicBezTo>
                      <a:pt x="30004" y="12859"/>
                      <a:pt x="25241" y="7144"/>
                      <a:pt x="18574" y="7144"/>
                    </a:cubicBezTo>
                    <a:cubicBezTo>
                      <a:pt x="12859" y="7144"/>
                      <a:pt x="7144" y="11906"/>
                      <a:pt x="7144" y="18574"/>
                    </a:cubicBezTo>
                    <a:cubicBezTo>
                      <a:pt x="8096" y="25241"/>
                      <a:pt x="12859" y="30004"/>
                      <a:pt x="18574" y="3000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2" name="Freeform: Shape 121">
                <a:extLst>
                  <a:ext uri="{FF2B5EF4-FFF2-40B4-BE49-F238E27FC236}">
                    <a16:creationId xmlns:a16="http://schemas.microsoft.com/office/drawing/2014/main" xmlns="" id="{36804D91-5A0B-4CB7-9792-1B892F9B65E6}"/>
                  </a:ext>
                </a:extLst>
              </p:cNvPr>
              <p:cNvSpPr/>
              <p:nvPr/>
            </p:nvSpPr>
            <p:spPr>
              <a:xfrm>
                <a:off x="6027896" y="362283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1906" y="7144"/>
                      <a:pt x="7144" y="10954"/>
                      <a:pt x="7144" y="16669"/>
                    </a:cubicBezTo>
                    <a:cubicBezTo>
                      <a:pt x="7144" y="22384"/>
                      <a:pt x="10954" y="26194"/>
                      <a:pt x="16669" y="26194"/>
                    </a:cubicBezTo>
                    <a:cubicBezTo>
                      <a:pt x="22384" y="26194"/>
                      <a:pt x="26194" y="22384"/>
                      <a:pt x="26194" y="16669"/>
                    </a:cubicBezTo>
                    <a:cubicBezTo>
                      <a:pt x="26194" y="10954"/>
                      <a:pt x="21431" y="7144"/>
                      <a:pt x="1666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3" name="Freeform: Shape 122">
                <a:extLst>
                  <a:ext uri="{FF2B5EF4-FFF2-40B4-BE49-F238E27FC236}">
                    <a16:creationId xmlns:a16="http://schemas.microsoft.com/office/drawing/2014/main" xmlns="" id="{4D873E1D-C603-4CC0-A1C2-243299E92E7A}"/>
                  </a:ext>
                </a:extLst>
              </p:cNvPr>
              <p:cNvSpPr/>
              <p:nvPr/>
            </p:nvSpPr>
            <p:spPr>
              <a:xfrm>
                <a:off x="5681186" y="2920841"/>
                <a:ext cx="66675" cy="66675"/>
              </a:xfrm>
              <a:custGeom>
                <a:avLst/>
                <a:gdLst>
                  <a:gd name="connsiteX0" fmla="*/ 35719 w 66675"/>
                  <a:gd name="connsiteY0" fmla="*/ 64294 h 66675"/>
                  <a:gd name="connsiteX1" fmla="*/ 64294 w 66675"/>
                  <a:gd name="connsiteY1" fmla="*/ 35719 h 66675"/>
                  <a:gd name="connsiteX2" fmla="*/ 35719 w 66675"/>
                  <a:gd name="connsiteY2" fmla="*/ 7144 h 66675"/>
                  <a:gd name="connsiteX3" fmla="*/ 7144 w 66675"/>
                  <a:gd name="connsiteY3" fmla="*/ 35719 h 66675"/>
                  <a:gd name="connsiteX4" fmla="*/ 35719 w 66675"/>
                  <a:gd name="connsiteY4" fmla="*/ 6429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5719" y="64294"/>
                    </a:moveTo>
                    <a:cubicBezTo>
                      <a:pt x="50959" y="64294"/>
                      <a:pt x="64294" y="51911"/>
                      <a:pt x="64294" y="35719"/>
                    </a:cubicBezTo>
                    <a:cubicBezTo>
                      <a:pt x="64294" y="19526"/>
                      <a:pt x="51911" y="7144"/>
                      <a:pt x="35719" y="7144"/>
                    </a:cubicBezTo>
                    <a:cubicBezTo>
                      <a:pt x="20479" y="7144"/>
                      <a:pt x="7144" y="19526"/>
                      <a:pt x="7144" y="35719"/>
                    </a:cubicBezTo>
                    <a:cubicBezTo>
                      <a:pt x="7144" y="51911"/>
                      <a:pt x="19526" y="64294"/>
                      <a:pt x="35719" y="6429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4" name="Freeform: Shape 123">
                <a:extLst>
                  <a:ext uri="{FF2B5EF4-FFF2-40B4-BE49-F238E27FC236}">
                    <a16:creationId xmlns:a16="http://schemas.microsoft.com/office/drawing/2014/main" xmlns="" id="{F6447D3D-5002-461D-8A84-96A8899CCDE8}"/>
                  </a:ext>
                </a:extLst>
              </p:cNvPr>
              <p:cNvSpPr/>
              <p:nvPr/>
            </p:nvSpPr>
            <p:spPr>
              <a:xfrm>
                <a:off x="6041231" y="415718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6669" y="18574"/>
                      <a:pt x="18574" y="15716"/>
                      <a:pt x="18574" y="128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5" name="Freeform: Shape 124">
                <a:extLst>
                  <a:ext uri="{FF2B5EF4-FFF2-40B4-BE49-F238E27FC236}">
                    <a16:creationId xmlns:a16="http://schemas.microsoft.com/office/drawing/2014/main" xmlns="" id="{602EC40E-F8ED-4C3C-9234-BA5A2989617A}"/>
                  </a:ext>
                </a:extLst>
              </p:cNvPr>
              <p:cNvSpPr/>
              <p:nvPr/>
            </p:nvSpPr>
            <p:spPr>
              <a:xfrm>
                <a:off x="6189821" y="2763679"/>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6" name="Freeform: Shape 125">
                <a:extLst>
                  <a:ext uri="{FF2B5EF4-FFF2-40B4-BE49-F238E27FC236}">
                    <a16:creationId xmlns:a16="http://schemas.microsoft.com/office/drawing/2014/main" xmlns="" id="{D07DCA0C-E754-4444-9CC7-952E80F01784}"/>
                  </a:ext>
                </a:extLst>
              </p:cNvPr>
              <p:cNvSpPr/>
              <p:nvPr/>
            </p:nvSpPr>
            <p:spPr>
              <a:xfrm>
                <a:off x="5636419" y="3418046"/>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7" name="Freeform: Shape 126">
                <a:extLst>
                  <a:ext uri="{FF2B5EF4-FFF2-40B4-BE49-F238E27FC236}">
                    <a16:creationId xmlns:a16="http://schemas.microsoft.com/office/drawing/2014/main" xmlns="" id="{CFDFB5BA-246B-4861-8FD6-F790247D9CB5}"/>
                  </a:ext>
                </a:extLst>
              </p:cNvPr>
              <p:cNvSpPr/>
              <p:nvPr/>
            </p:nvSpPr>
            <p:spPr>
              <a:xfrm>
                <a:off x="5991701" y="4151471"/>
                <a:ext cx="28575" cy="28575"/>
              </a:xfrm>
              <a:custGeom>
                <a:avLst/>
                <a:gdLst>
                  <a:gd name="connsiteX0" fmla="*/ 7144 w 28575"/>
                  <a:gd name="connsiteY0" fmla="*/ 14764 h 28575"/>
                  <a:gd name="connsiteX1" fmla="*/ 14764 w 28575"/>
                  <a:gd name="connsiteY1" fmla="*/ 22384 h 28575"/>
                  <a:gd name="connsiteX2" fmla="*/ 22384 w 28575"/>
                  <a:gd name="connsiteY2" fmla="*/ 14764 h 28575"/>
                  <a:gd name="connsiteX3" fmla="*/ 14764 w 28575"/>
                  <a:gd name="connsiteY3" fmla="*/ 7144 h 28575"/>
                  <a:gd name="connsiteX4" fmla="*/ 714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764"/>
                    </a:moveTo>
                    <a:cubicBezTo>
                      <a:pt x="7144" y="18574"/>
                      <a:pt x="10001" y="22384"/>
                      <a:pt x="14764" y="22384"/>
                    </a:cubicBezTo>
                    <a:cubicBezTo>
                      <a:pt x="19526" y="22384"/>
                      <a:pt x="22384" y="19526"/>
                      <a:pt x="22384" y="14764"/>
                    </a:cubicBezTo>
                    <a:cubicBezTo>
                      <a:pt x="22384" y="10001"/>
                      <a:pt x="19526" y="7144"/>
                      <a:pt x="14764" y="7144"/>
                    </a:cubicBezTo>
                    <a:cubicBezTo>
                      <a:pt x="10001" y="7144"/>
                      <a:pt x="7144" y="10954"/>
                      <a:pt x="7144" y="1476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8" name="Freeform: Shape 127">
                <a:extLst>
                  <a:ext uri="{FF2B5EF4-FFF2-40B4-BE49-F238E27FC236}">
                    <a16:creationId xmlns:a16="http://schemas.microsoft.com/office/drawing/2014/main" xmlns="" id="{D567EAA1-16A6-446E-9EF3-E1270C2E53D7}"/>
                  </a:ext>
                </a:extLst>
              </p:cNvPr>
              <p:cNvSpPr/>
              <p:nvPr/>
            </p:nvSpPr>
            <p:spPr>
              <a:xfrm>
                <a:off x="5809774" y="4265771"/>
                <a:ext cx="19050" cy="19050"/>
              </a:xfrm>
              <a:custGeom>
                <a:avLst/>
                <a:gdLst>
                  <a:gd name="connsiteX0" fmla="*/ 7144 w 19050"/>
                  <a:gd name="connsiteY0" fmla="*/ 13811 h 19050"/>
                  <a:gd name="connsiteX1" fmla="*/ 13811 w 19050"/>
                  <a:gd name="connsiteY1" fmla="*/ 20479 h 19050"/>
                  <a:gd name="connsiteX2" fmla="*/ 20479 w 19050"/>
                  <a:gd name="connsiteY2" fmla="*/ 13811 h 19050"/>
                  <a:gd name="connsiteX3" fmla="*/ 13811 w 19050"/>
                  <a:gd name="connsiteY3" fmla="*/ 7144 h 19050"/>
                  <a:gd name="connsiteX4" fmla="*/ 7144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3811"/>
                    </a:moveTo>
                    <a:cubicBezTo>
                      <a:pt x="7144" y="17621"/>
                      <a:pt x="10001" y="20479"/>
                      <a:pt x="13811" y="20479"/>
                    </a:cubicBezTo>
                    <a:cubicBezTo>
                      <a:pt x="17621" y="20479"/>
                      <a:pt x="20479" y="17621"/>
                      <a:pt x="20479" y="13811"/>
                    </a:cubicBezTo>
                    <a:cubicBezTo>
                      <a:pt x="20479" y="10001"/>
                      <a:pt x="17621" y="7144"/>
                      <a:pt x="13811" y="7144"/>
                    </a:cubicBezTo>
                    <a:cubicBezTo>
                      <a:pt x="10001" y="7144"/>
                      <a:pt x="7144" y="10001"/>
                      <a:pt x="7144" y="1381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9" name="Freeform: Shape 128">
                <a:extLst>
                  <a:ext uri="{FF2B5EF4-FFF2-40B4-BE49-F238E27FC236}">
                    <a16:creationId xmlns:a16="http://schemas.microsoft.com/office/drawing/2014/main" xmlns="" id="{0B2374CA-A86D-4043-9B23-8455AF8FD116}"/>
                  </a:ext>
                </a:extLst>
              </p:cNvPr>
              <p:cNvSpPr/>
              <p:nvPr/>
            </p:nvSpPr>
            <p:spPr>
              <a:xfrm>
                <a:off x="5965984" y="3198971"/>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19526"/>
                      <a:pt x="20479" y="16669"/>
                      <a:pt x="20479" y="1381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0" name="Freeform: Shape 129">
                <a:extLst>
                  <a:ext uri="{FF2B5EF4-FFF2-40B4-BE49-F238E27FC236}">
                    <a16:creationId xmlns:a16="http://schemas.microsoft.com/office/drawing/2014/main" xmlns="" id="{BBF6987C-EFB0-4EEF-BF5C-0B1A2F4A8FD3}"/>
                  </a:ext>
                </a:extLst>
              </p:cNvPr>
              <p:cNvSpPr/>
              <p:nvPr/>
            </p:nvSpPr>
            <p:spPr>
              <a:xfrm>
                <a:off x="5540216" y="3513296"/>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1" name="Freeform: Shape 130">
                <a:extLst>
                  <a:ext uri="{FF2B5EF4-FFF2-40B4-BE49-F238E27FC236}">
                    <a16:creationId xmlns:a16="http://schemas.microsoft.com/office/drawing/2014/main" xmlns="" id="{A76F792A-A0BC-4D31-8420-C7F90375C47E}"/>
                  </a:ext>
                </a:extLst>
              </p:cNvPr>
              <p:cNvSpPr/>
              <p:nvPr/>
            </p:nvSpPr>
            <p:spPr>
              <a:xfrm>
                <a:off x="5640229" y="3940016"/>
                <a:ext cx="19050" cy="19050"/>
              </a:xfrm>
              <a:custGeom>
                <a:avLst/>
                <a:gdLst>
                  <a:gd name="connsiteX0" fmla="*/ 12859 w 19050"/>
                  <a:gd name="connsiteY0" fmla="*/ 7144 h 19050"/>
                  <a:gd name="connsiteX1" fmla="*/ 7144 w 19050"/>
                  <a:gd name="connsiteY1" fmla="*/ 12859 h 19050"/>
                  <a:gd name="connsiteX2" fmla="*/ 12859 w 19050"/>
                  <a:gd name="connsiteY2" fmla="*/ 18574 h 19050"/>
                  <a:gd name="connsiteX3" fmla="*/ 18574 w 19050"/>
                  <a:gd name="connsiteY3" fmla="*/ 12859 h 19050"/>
                  <a:gd name="connsiteX4" fmla="*/ 12859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7144"/>
                    </a:moveTo>
                    <a:cubicBezTo>
                      <a:pt x="10001" y="7144"/>
                      <a:pt x="7144" y="10001"/>
                      <a:pt x="7144" y="12859"/>
                    </a:cubicBezTo>
                    <a:cubicBezTo>
                      <a:pt x="7144" y="15716"/>
                      <a:pt x="10001" y="18574"/>
                      <a:pt x="12859" y="18574"/>
                    </a:cubicBezTo>
                    <a:cubicBezTo>
                      <a:pt x="15716" y="18574"/>
                      <a:pt x="18574" y="15716"/>
                      <a:pt x="18574" y="12859"/>
                    </a:cubicBezTo>
                    <a:cubicBezTo>
                      <a:pt x="18574" y="10001"/>
                      <a:pt x="15716" y="7144"/>
                      <a:pt x="12859"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2" name="Freeform: Shape 131">
                <a:extLst>
                  <a:ext uri="{FF2B5EF4-FFF2-40B4-BE49-F238E27FC236}">
                    <a16:creationId xmlns:a16="http://schemas.microsoft.com/office/drawing/2014/main" xmlns="" id="{45C72C2F-982B-4F14-88AB-4DEE7B514624}"/>
                  </a:ext>
                </a:extLst>
              </p:cNvPr>
              <p:cNvSpPr/>
              <p:nvPr/>
            </p:nvSpPr>
            <p:spPr>
              <a:xfrm>
                <a:off x="5954554" y="3885724"/>
                <a:ext cx="47625" cy="38100"/>
              </a:xfrm>
              <a:custGeom>
                <a:avLst/>
                <a:gdLst>
                  <a:gd name="connsiteX0" fmla="*/ 7144 w 47625"/>
                  <a:gd name="connsiteY0" fmla="*/ 17621 h 38100"/>
                  <a:gd name="connsiteX1" fmla="*/ 14764 w 47625"/>
                  <a:gd name="connsiteY1" fmla="*/ 25241 h 38100"/>
                  <a:gd name="connsiteX2" fmla="*/ 16669 w 47625"/>
                  <a:gd name="connsiteY2" fmla="*/ 25241 h 38100"/>
                  <a:gd name="connsiteX3" fmla="*/ 29051 w 47625"/>
                  <a:gd name="connsiteY3" fmla="*/ 33814 h 38100"/>
                  <a:gd name="connsiteX4" fmla="*/ 42386 w 47625"/>
                  <a:gd name="connsiteY4" fmla="*/ 20479 h 38100"/>
                  <a:gd name="connsiteX5" fmla="*/ 29051 w 47625"/>
                  <a:gd name="connsiteY5" fmla="*/ 7144 h 38100"/>
                  <a:gd name="connsiteX6" fmla="*/ 18574 w 47625"/>
                  <a:gd name="connsiteY6" fmla="*/ 11906 h 38100"/>
                  <a:gd name="connsiteX7" fmla="*/ 14764 w 47625"/>
                  <a:gd name="connsiteY7" fmla="*/ 10954 h 38100"/>
                  <a:gd name="connsiteX8" fmla="*/ 7144 w 47625"/>
                  <a:gd name="connsiteY8" fmla="*/ 1762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17621"/>
                    </a:moveTo>
                    <a:cubicBezTo>
                      <a:pt x="7144" y="21431"/>
                      <a:pt x="10001" y="25241"/>
                      <a:pt x="14764" y="25241"/>
                    </a:cubicBezTo>
                    <a:cubicBezTo>
                      <a:pt x="15716" y="25241"/>
                      <a:pt x="15716" y="25241"/>
                      <a:pt x="16669" y="25241"/>
                    </a:cubicBezTo>
                    <a:cubicBezTo>
                      <a:pt x="18574" y="30004"/>
                      <a:pt x="23336" y="33814"/>
                      <a:pt x="29051" y="33814"/>
                    </a:cubicBezTo>
                    <a:cubicBezTo>
                      <a:pt x="36671" y="33814"/>
                      <a:pt x="42386" y="28099"/>
                      <a:pt x="42386" y="20479"/>
                    </a:cubicBezTo>
                    <a:cubicBezTo>
                      <a:pt x="42386" y="12859"/>
                      <a:pt x="36671" y="7144"/>
                      <a:pt x="29051" y="7144"/>
                    </a:cubicBezTo>
                    <a:cubicBezTo>
                      <a:pt x="25241" y="7144"/>
                      <a:pt x="21431" y="9049"/>
                      <a:pt x="18574" y="11906"/>
                    </a:cubicBezTo>
                    <a:cubicBezTo>
                      <a:pt x="17621" y="10954"/>
                      <a:pt x="15716" y="10954"/>
                      <a:pt x="14764" y="10954"/>
                    </a:cubicBezTo>
                    <a:cubicBezTo>
                      <a:pt x="10954" y="10001"/>
                      <a:pt x="7144" y="13811"/>
                      <a:pt x="7144" y="1762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3" name="Freeform: Shape 132">
                <a:extLst>
                  <a:ext uri="{FF2B5EF4-FFF2-40B4-BE49-F238E27FC236}">
                    <a16:creationId xmlns:a16="http://schemas.microsoft.com/office/drawing/2014/main" xmlns="" id="{23AB0B20-B639-45F2-AD68-B4462E2825C0}"/>
                  </a:ext>
                </a:extLst>
              </p:cNvPr>
              <p:cNvSpPr/>
              <p:nvPr/>
            </p:nvSpPr>
            <p:spPr>
              <a:xfrm>
                <a:off x="6050756" y="3398044"/>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7621"/>
                      <a:pt x="16669" y="14764"/>
                      <a:pt x="16669" y="1190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4" name="Freeform: Shape 133">
                <a:extLst>
                  <a:ext uri="{FF2B5EF4-FFF2-40B4-BE49-F238E27FC236}">
                    <a16:creationId xmlns:a16="http://schemas.microsoft.com/office/drawing/2014/main" xmlns="" id="{77A11A1E-8668-4F38-B7F3-1D2A7EB22124}"/>
                  </a:ext>
                </a:extLst>
              </p:cNvPr>
              <p:cNvSpPr/>
              <p:nvPr/>
            </p:nvSpPr>
            <p:spPr>
              <a:xfrm>
                <a:off x="5799296" y="4277201"/>
                <a:ext cx="142875" cy="123825"/>
              </a:xfrm>
              <a:custGeom>
                <a:avLst/>
                <a:gdLst>
                  <a:gd name="connsiteX0" fmla="*/ 109061 w 142875"/>
                  <a:gd name="connsiteY0" fmla="*/ 26194 h 123825"/>
                  <a:gd name="connsiteX1" fmla="*/ 95726 w 142875"/>
                  <a:gd name="connsiteY1" fmla="*/ 29051 h 123825"/>
                  <a:gd name="connsiteX2" fmla="*/ 81439 w 142875"/>
                  <a:gd name="connsiteY2" fmla="*/ 25241 h 123825"/>
                  <a:gd name="connsiteX3" fmla="*/ 79534 w 142875"/>
                  <a:gd name="connsiteY3" fmla="*/ 25241 h 123825"/>
                  <a:gd name="connsiteX4" fmla="*/ 82391 w 142875"/>
                  <a:gd name="connsiteY4" fmla="*/ 17621 h 123825"/>
                  <a:gd name="connsiteX5" fmla="*/ 71914 w 142875"/>
                  <a:gd name="connsiteY5" fmla="*/ 7144 h 123825"/>
                  <a:gd name="connsiteX6" fmla="*/ 61436 w 142875"/>
                  <a:gd name="connsiteY6" fmla="*/ 17621 h 123825"/>
                  <a:gd name="connsiteX7" fmla="*/ 69056 w 142875"/>
                  <a:gd name="connsiteY7" fmla="*/ 28099 h 123825"/>
                  <a:gd name="connsiteX8" fmla="*/ 52864 w 142875"/>
                  <a:gd name="connsiteY8" fmla="*/ 47149 h 123825"/>
                  <a:gd name="connsiteX9" fmla="*/ 49054 w 142875"/>
                  <a:gd name="connsiteY9" fmla="*/ 46196 h 123825"/>
                  <a:gd name="connsiteX10" fmla="*/ 48101 w 142875"/>
                  <a:gd name="connsiteY10" fmla="*/ 45244 h 123825"/>
                  <a:gd name="connsiteX11" fmla="*/ 55721 w 142875"/>
                  <a:gd name="connsiteY11" fmla="*/ 30956 h 123825"/>
                  <a:gd name="connsiteX12" fmla="*/ 39529 w 142875"/>
                  <a:gd name="connsiteY12" fmla="*/ 14764 h 123825"/>
                  <a:gd name="connsiteX13" fmla="*/ 23336 w 142875"/>
                  <a:gd name="connsiteY13" fmla="*/ 30956 h 123825"/>
                  <a:gd name="connsiteX14" fmla="*/ 23336 w 142875"/>
                  <a:gd name="connsiteY14" fmla="*/ 34766 h 123825"/>
                  <a:gd name="connsiteX15" fmla="*/ 7144 w 142875"/>
                  <a:gd name="connsiteY15" fmla="*/ 55721 h 123825"/>
                  <a:gd name="connsiteX16" fmla="*/ 25241 w 142875"/>
                  <a:gd name="connsiteY16" fmla="*/ 76676 h 123825"/>
                  <a:gd name="connsiteX17" fmla="*/ 34766 w 142875"/>
                  <a:gd name="connsiteY17" fmla="*/ 87154 h 123825"/>
                  <a:gd name="connsiteX18" fmla="*/ 34766 w 142875"/>
                  <a:gd name="connsiteY18" fmla="*/ 90011 h 123825"/>
                  <a:gd name="connsiteX19" fmla="*/ 58579 w 142875"/>
                  <a:gd name="connsiteY19" fmla="*/ 113824 h 123825"/>
                  <a:gd name="connsiteX20" fmla="*/ 81439 w 142875"/>
                  <a:gd name="connsiteY20" fmla="*/ 94774 h 123825"/>
                  <a:gd name="connsiteX21" fmla="*/ 82391 w 142875"/>
                  <a:gd name="connsiteY21" fmla="*/ 94774 h 123825"/>
                  <a:gd name="connsiteX22" fmla="*/ 80486 w 142875"/>
                  <a:gd name="connsiteY22" fmla="*/ 100489 h 123825"/>
                  <a:gd name="connsiteX23" fmla="*/ 79534 w 142875"/>
                  <a:gd name="connsiteY23" fmla="*/ 104299 h 123825"/>
                  <a:gd name="connsiteX24" fmla="*/ 80486 w 142875"/>
                  <a:gd name="connsiteY24" fmla="*/ 109061 h 123825"/>
                  <a:gd name="connsiteX25" fmla="*/ 99536 w 142875"/>
                  <a:gd name="connsiteY25" fmla="*/ 123349 h 123825"/>
                  <a:gd name="connsiteX26" fmla="*/ 119539 w 142875"/>
                  <a:gd name="connsiteY26" fmla="*/ 103346 h 123825"/>
                  <a:gd name="connsiteX27" fmla="*/ 110014 w 142875"/>
                  <a:gd name="connsiteY27" fmla="*/ 87154 h 123825"/>
                  <a:gd name="connsiteX28" fmla="*/ 139541 w 142875"/>
                  <a:gd name="connsiteY28" fmla="*/ 56674 h 123825"/>
                  <a:gd name="connsiteX29" fmla="*/ 109061 w 142875"/>
                  <a:gd name="connsiteY29" fmla="*/ 26194 h 123825"/>
                  <a:gd name="connsiteX30" fmla="*/ 94774 w 142875"/>
                  <a:gd name="connsiteY30" fmla="*/ 85249 h 123825"/>
                  <a:gd name="connsiteX31" fmla="*/ 94774 w 142875"/>
                  <a:gd name="connsiteY31" fmla="*/ 84296 h 123825"/>
                  <a:gd name="connsiteX32" fmla="*/ 96679 w 142875"/>
                  <a:gd name="connsiteY32" fmla="*/ 85249 h 123825"/>
                  <a:gd name="connsiteX33" fmla="*/ 94774 w 142875"/>
                  <a:gd name="connsiteY33" fmla="*/ 852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875" h="123825">
                    <a:moveTo>
                      <a:pt x="109061" y="26194"/>
                    </a:moveTo>
                    <a:cubicBezTo>
                      <a:pt x="104299" y="26194"/>
                      <a:pt x="99536" y="27146"/>
                      <a:pt x="95726" y="29051"/>
                    </a:cubicBezTo>
                    <a:cubicBezTo>
                      <a:pt x="91916" y="27146"/>
                      <a:pt x="87154" y="25241"/>
                      <a:pt x="81439" y="25241"/>
                    </a:cubicBezTo>
                    <a:cubicBezTo>
                      <a:pt x="80486" y="25241"/>
                      <a:pt x="79534" y="25241"/>
                      <a:pt x="79534" y="25241"/>
                    </a:cubicBezTo>
                    <a:cubicBezTo>
                      <a:pt x="81439" y="23336"/>
                      <a:pt x="82391" y="20479"/>
                      <a:pt x="82391" y="17621"/>
                    </a:cubicBezTo>
                    <a:cubicBezTo>
                      <a:pt x="82391" y="11906"/>
                      <a:pt x="77629" y="7144"/>
                      <a:pt x="71914" y="7144"/>
                    </a:cubicBezTo>
                    <a:cubicBezTo>
                      <a:pt x="66199" y="7144"/>
                      <a:pt x="61436" y="11906"/>
                      <a:pt x="61436" y="17621"/>
                    </a:cubicBezTo>
                    <a:cubicBezTo>
                      <a:pt x="61436" y="22384"/>
                      <a:pt x="65246" y="26194"/>
                      <a:pt x="69056" y="28099"/>
                    </a:cubicBezTo>
                    <a:cubicBezTo>
                      <a:pt x="61436" y="31909"/>
                      <a:pt x="55721" y="38576"/>
                      <a:pt x="52864" y="47149"/>
                    </a:cubicBezTo>
                    <a:cubicBezTo>
                      <a:pt x="51911" y="47149"/>
                      <a:pt x="50006" y="46196"/>
                      <a:pt x="49054" y="46196"/>
                    </a:cubicBezTo>
                    <a:cubicBezTo>
                      <a:pt x="49054" y="46196"/>
                      <a:pt x="49054" y="45244"/>
                      <a:pt x="48101" y="45244"/>
                    </a:cubicBezTo>
                    <a:cubicBezTo>
                      <a:pt x="52864" y="42386"/>
                      <a:pt x="55721" y="37624"/>
                      <a:pt x="55721" y="30956"/>
                    </a:cubicBezTo>
                    <a:cubicBezTo>
                      <a:pt x="55721" y="22384"/>
                      <a:pt x="48101" y="14764"/>
                      <a:pt x="39529" y="14764"/>
                    </a:cubicBezTo>
                    <a:cubicBezTo>
                      <a:pt x="30956" y="14764"/>
                      <a:pt x="23336" y="22384"/>
                      <a:pt x="23336" y="30956"/>
                    </a:cubicBezTo>
                    <a:cubicBezTo>
                      <a:pt x="23336" y="31909"/>
                      <a:pt x="23336" y="33814"/>
                      <a:pt x="23336" y="34766"/>
                    </a:cubicBezTo>
                    <a:cubicBezTo>
                      <a:pt x="13811" y="36671"/>
                      <a:pt x="7144" y="45244"/>
                      <a:pt x="7144" y="55721"/>
                    </a:cubicBezTo>
                    <a:cubicBezTo>
                      <a:pt x="7144" y="66199"/>
                      <a:pt x="14764" y="75724"/>
                      <a:pt x="25241" y="76676"/>
                    </a:cubicBezTo>
                    <a:cubicBezTo>
                      <a:pt x="27146" y="81439"/>
                      <a:pt x="30004" y="85249"/>
                      <a:pt x="34766" y="87154"/>
                    </a:cubicBezTo>
                    <a:cubicBezTo>
                      <a:pt x="34766" y="88106"/>
                      <a:pt x="34766" y="89059"/>
                      <a:pt x="34766" y="90011"/>
                    </a:cubicBezTo>
                    <a:cubicBezTo>
                      <a:pt x="34766" y="103346"/>
                      <a:pt x="45244" y="113824"/>
                      <a:pt x="58579" y="113824"/>
                    </a:cubicBezTo>
                    <a:cubicBezTo>
                      <a:pt x="70009" y="113824"/>
                      <a:pt x="79534" y="105251"/>
                      <a:pt x="81439" y="94774"/>
                    </a:cubicBezTo>
                    <a:cubicBezTo>
                      <a:pt x="81439" y="94774"/>
                      <a:pt x="82391" y="94774"/>
                      <a:pt x="82391" y="94774"/>
                    </a:cubicBezTo>
                    <a:cubicBezTo>
                      <a:pt x="81439" y="96679"/>
                      <a:pt x="80486" y="98584"/>
                      <a:pt x="80486" y="100489"/>
                    </a:cubicBezTo>
                    <a:cubicBezTo>
                      <a:pt x="79534" y="101441"/>
                      <a:pt x="79534" y="102394"/>
                      <a:pt x="79534" y="104299"/>
                    </a:cubicBezTo>
                    <a:cubicBezTo>
                      <a:pt x="79534" y="106204"/>
                      <a:pt x="80486" y="107156"/>
                      <a:pt x="80486" y="109061"/>
                    </a:cubicBezTo>
                    <a:cubicBezTo>
                      <a:pt x="82391" y="117634"/>
                      <a:pt x="90011" y="123349"/>
                      <a:pt x="99536" y="123349"/>
                    </a:cubicBezTo>
                    <a:cubicBezTo>
                      <a:pt x="110014" y="123349"/>
                      <a:pt x="119539" y="114776"/>
                      <a:pt x="119539" y="103346"/>
                    </a:cubicBezTo>
                    <a:cubicBezTo>
                      <a:pt x="119539" y="96679"/>
                      <a:pt x="115729" y="90011"/>
                      <a:pt x="110014" y="87154"/>
                    </a:cubicBezTo>
                    <a:cubicBezTo>
                      <a:pt x="126206" y="86201"/>
                      <a:pt x="139541" y="72866"/>
                      <a:pt x="139541" y="56674"/>
                    </a:cubicBezTo>
                    <a:cubicBezTo>
                      <a:pt x="140494" y="40481"/>
                      <a:pt x="126206" y="26194"/>
                      <a:pt x="109061" y="26194"/>
                    </a:cubicBezTo>
                    <a:close/>
                    <a:moveTo>
                      <a:pt x="94774" y="85249"/>
                    </a:moveTo>
                    <a:cubicBezTo>
                      <a:pt x="94774" y="85249"/>
                      <a:pt x="94774" y="84296"/>
                      <a:pt x="94774" y="84296"/>
                    </a:cubicBezTo>
                    <a:cubicBezTo>
                      <a:pt x="95726" y="84296"/>
                      <a:pt x="95726" y="85249"/>
                      <a:pt x="96679" y="85249"/>
                    </a:cubicBezTo>
                    <a:cubicBezTo>
                      <a:pt x="95726" y="85249"/>
                      <a:pt x="95726" y="85249"/>
                      <a:pt x="94774" y="8524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5" name="Freeform: Shape 134">
                <a:extLst>
                  <a:ext uri="{FF2B5EF4-FFF2-40B4-BE49-F238E27FC236}">
                    <a16:creationId xmlns:a16="http://schemas.microsoft.com/office/drawing/2014/main" xmlns="" id="{5EFE919F-ECB2-4DF2-B268-42A81035A446}"/>
                  </a:ext>
                </a:extLst>
              </p:cNvPr>
              <p:cNvSpPr/>
              <p:nvPr/>
            </p:nvSpPr>
            <p:spPr>
              <a:xfrm>
                <a:off x="5920160" y="3238976"/>
                <a:ext cx="28575" cy="28575"/>
              </a:xfrm>
              <a:custGeom>
                <a:avLst/>
                <a:gdLst>
                  <a:gd name="connsiteX0" fmla="*/ 18678 w 28575"/>
                  <a:gd name="connsiteY0" fmla="*/ 30004 h 28575"/>
                  <a:gd name="connsiteX1" fmla="*/ 30108 w 28575"/>
                  <a:gd name="connsiteY1" fmla="*/ 18574 h 28575"/>
                  <a:gd name="connsiteX2" fmla="*/ 18678 w 28575"/>
                  <a:gd name="connsiteY2" fmla="*/ 7144 h 28575"/>
                  <a:gd name="connsiteX3" fmla="*/ 7248 w 28575"/>
                  <a:gd name="connsiteY3" fmla="*/ 18574 h 28575"/>
                  <a:gd name="connsiteX4" fmla="*/ 18678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678" y="30004"/>
                    </a:moveTo>
                    <a:cubicBezTo>
                      <a:pt x="25345" y="30004"/>
                      <a:pt x="30108" y="25241"/>
                      <a:pt x="30108" y="18574"/>
                    </a:cubicBezTo>
                    <a:cubicBezTo>
                      <a:pt x="30108" y="11906"/>
                      <a:pt x="25345" y="7144"/>
                      <a:pt x="18678" y="7144"/>
                    </a:cubicBezTo>
                    <a:cubicBezTo>
                      <a:pt x="12010" y="7144"/>
                      <a:pt x="7248" y="11906"/>
                      <a:pt x="7248" y="18574"/>
                    </a:cubicBezTo>
                    <a:cubicBezTo>
                      <a:pt x="6295" y="24289"/>
                      <a:pt x="12010" y="30004"/>
                      <a:pt x="18678" y="3000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6" name="Freeform: Shape 135">
                <a:extLst>
                  <a:ext uri="{FF2B5EF4-FFF2-40B4-BE49-F238E27FC236}">
                    <a16:creationId xmlns:a16="http://schemas.microsoft.com/office/drawing/2014/main" xmlns="" id="{61C552B6-20FB-4164-B02F-9F7296634698}"/>
                  </a:ext>
                </a:extLst>
              </p:cNvPr>
              <p:cNvSpPr/>
              <p:nvPr/>
            </p:nvSpPr>
            <p:spPr>
              <a:xfrm>
                <a:off x="5753576" y="321992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6669"/>
                      <a:pt x="18574" y="128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7" name="Freeform: Shape 136">
                <a:extLst>
                  <a:ext uri="{FF2B5EF4-FFF2-40B4-BE49-F238E27FC236}">
                    <a16:creationId xmlns:a16="http://schemas.microsoft.com/office/drawing/2014/main" xmlns="" id="{BFDFA48E-28A3-47EE-88D3-A1B3A0350F99}"/>
                  </a:ext>
                </a:extLst>
              </p:cNvPr>
              <p:cNvSpPr/>
              <p:nvPr/>
            </p:nvSpPr>
            <p:spPr>
              <a:xfrm>
                <a:off x="6035516" y="2895124"/>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6671" y="13811"/>
                      <a:pt x="30004" y="7144"/>
                      <a:pt x="21431"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8" name="Freeform: Shape 137">
                <a:extLst>
                  <a:ext uri="{FF2B5EF4-FFF2-40B4-BE49-F238E27FC236}">
                    <a16:creationId xmlns:a16="http://schemas.microsoft.com/office/drawing/2014/main" xmlns="" id="{05C80387-3C62-4353-922D-D20F3B695D51}"/>
                  </a:ext>
                </a:extLst>
              </p:cNvPr>
              <p:cNvSpPr/>
              <p:nvPr/>
            </p:nvSpPr>
            <p:spPr>
              <a:xfrm>
                <a:off x="5612606" y="3429476"/>
                <a:ext cx="171450" cy="190500"/>
              </a:xfrm>
              <a:custGeom>
                <a:avLst/>
                <a:gdLst>
                  <a:gd name="connsiteX0" fmla="*/ 60484 w 171450"/>
                  <a:gd name="connsiteY0" fmla="*/ 172879 h 190500"/>
                  <a:gd name="connsiteX1" fmla="*/ 75724 w 171450"/>
                  <a:gd name="connsiteY1" fmla="*/ 188119 h 190500"/>
                  <a:gd name="connsiteX2" fmla="*/ 90964 w 171450"/>
                  <a:gd name="connsiteY2" fmla="*/ 172879 h 190500"/>
                  <a:gd name="connsiteX3" fmla="*/ 88106 w 171450"/>
                  <a:gd name="connsiteY3" fmla="*/ 164306 h 190500"/>
                  <a:gd name="connsiteX4" fmla="*/ 110966 w 171450"/>
                  <a:gd name="connsiteY4" fmla="*/ 131921 h 190500"/>
                  <a:gd name="connsiteX5" fmla="*/ 103346 w 171450"/>
                  <a:gd name="connsiteY5" fmla="*/ 110966 h 190500"/>
                  <a:gd name="connsiteX6" fmla="*/ 104299 w 171450"/>
                  <a:gd name="connsiteY6" fmla="*/ 102394 h 190500"/>
                  <a:gd name="connsiteX7" fmla="*/ 103346 w 171450"/>
                  <a:gd name="connsiteY7" fmla="*/ 94774 h 190500"/>
                  <a:gd name="connsiteX8" fmla="*/ 107156 w 171450"/>
                  <a:gd name="connsiteY8" fmla="*/ 94774 h 190500"/>
                  <a:gd name="connsiteX9" fmla="*/ 137636 w 171450"/>
                  <a:gd name="connsiteY9" fmla="*/ 70009 h 190500"/>
                  <a:gd name="connsiteX10" fmla="*/ 146209 w 171450"/>
                  <a:gd name="connsiteY10" fmla="*/ 71914 h 190500"/>
                  <a:gd name="connsiteX11" fmla="*/ 172879 w 171450"/>
                  <a:gd name="connsiteY11" fmla="*/ 45244 h 190500"/>
                  <a:gd name="connsiteX12" fmla="*/ 146209 w 171450"/>
                  <a:gd name="connsiteY12" fmla="*/ 18574 h 190500"/>
                  <a:gd name="connsiteX13" fmla="*/ 139541 w 171450"/>
                  <a:gd name="connsiteY13" fmla="*/ 19526 h 190500"/>
                  <a:gd name="connsiteX14" fmla="*/ 124301 w 171450"/>
                  <a:gd name="connsiteY14" fmla="*/ 7144 h 190500"/>
                  <a:gd name="connsiteX15" fmla="*/ 108109 w 171450"/>
                  <a:gd name="connsiteY15" fmla="*/ 23336 h 190500"/>
                  <a:gd name="connsiteX16" fmla="*/ 111919 w 171450"/>
                  <a:gd name="connsiteY16" fmla="*/ 33814 h 190500"/>
                  <a:gd name="connsiteX17" fmla="*/ 106204 w 171450"/>
                  <a:gd name="connsiteY17" fmla="*/ 32861 h 190500"/>
                  <a:gd name="connsiteX18" fmla="*/ 90964 w 171450"/>
                  <a:gd name="connsiteY18" fmla="*/ 36671 h 190500"/>
                  <a:gd name="connsiteX19" fmla="*/ 63341 w 171450"/>
                  <a:gd name="connsiteY19" fmla="*/ 19526 h 190500"/>
                  <a:gd name="connsiteX20" fmla="*/ 31909 w 171450"/>
                  <a:gd name="connsiteY20" fmla="*/ 50959 h 190500"/>
                  <a:gd name="connsiteX21" fmla="*/ 39529 w 171450"/>
                  <a:gd name="connsiteY21" fmla="*/ 70961 h 190500"/>
                  <a:gd name="connsiteX22" fmla="*/ 24289 w 171450"/>
                  <a:gd name="connsiteY22" fmla="*/ 101441 h 190500"/>
                  <a:gd name="connsiteX23" fmla="*/ 24289 w 171450"/>
                  <a:gd name="connsiteY23" fmla="*/ 105251 h 190500"/>
                  <a:gd name="connsiteX24" fmla="*/ 18574 w 171450"/>
                  <a:gd name="connsiteY24" fmla="*/ 103346 h 190500"/>
                  <a:gd name="connsiteX25" fmla="*/ 7144 w 171450"/>
                  <a:gd name="connsiteY25" fmla="*/ 114776 h 190500"/>
                  <a:gd name="connsiteX26" fmla="*/ 18574 w 171450"/>
                  <a:gd name="connsiteY26" fmla="*/ 126206 h 190500"/>
                  <a:gd name="connsiteX27" fmla="*/ 26194 w 171450"/>
                  <a:gd name="connsiteY27" fmla="*/ 123349 h 190500"/>
                  <a:gd name="connsiteX28" fmla="*/ 41434 w 171450"/>
                  <a:gd name="connsiteY28" fmla="*/ 140494 h 190500"/>
                  <a:gd name="connsiteX29" fmla="*/ 62389 w 171450"/>
                  <a:gd name="connsiteY29" fmla="*/ 164306 h 190500"/>
                  <a:gd name="connsiteX30" fmla="*/ 60484 w 171450"/>
                  <a:gd name="connsiteY30" fmla="*/ 1728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450" h="190500">
                    <a:moveTo>
                      <a:pt x="60484" y="172879"/>
                    </a:moveTo>
                    <a:cubicBezTo>
                      <a:pt x="60484" y="181451"/>
                      <a:pt x="67151" y="188119"/>
                      <a:pt x="75724" y="188119"/>
                    </a:cubicBezTo>
                    <a:cubicBezTo>
                      <a:pt x="84296" y="188119"/>
                      <a:pt x="90964" y="181451"/>
                      <a:pt x="90964" y="172879"/>
                    </a:cubicBezTo>
                    <a:cubicBezTo>
                      <a:pt x="90964" y="169069"/>
                      <a:pt x="90011" y="166211"/>
                      <a:pt x="88106" y="164306"/>
                    </a:cubicBezTo>
                    <a:cubicBezTo>
                      <a:pt x="101441" y="159544"/>
                      <a:pt x="110966" y="147161"/>
                      <a:pt x="110966" y="131921"/>
                    </a:cubicBezTo>
                    <a:cubicBezTo>
                      <a:pt x="110966" y="124301"/>
                      <a:pt x="108109" y="116681"/>
                      <a:pt x="103346" y="110966"/>
                    </a:cubicBezTo>
                    <a:cubicBezTo>
                      <a:pt x="104299" y="108109"/>
                      <a:pt x="104299" y="105251"/>
                      <a:pt x="104299" y="102394"/>
                    </a:cubicBezTo>
                    <a:cubicBezTo>
                      <a:pt x="104299" y="99536"/>
                      <a:pt x="104299" y="97631"/>
                      <a:pt x="103346" y="94774"/>
                    </a:cubicBezTo>
                    <a:cubicBezTo>
                      <a:pt x="104299" y="94774"/>
                      <a:pt x="106204" y="94774"/>
                      <a:pt x="107156" y="94774"/>
                    </a:cubicBezTo>
                    <a:cubicBezTo>
                      <a:pt x="122396" y="94774"/>
                      <a:pt x="134779" y="84296"/>
                      <a:pt x="137636" y="70009"/>
                    </a:cubicBezTo>
                    <a:cubicBezTo>
                      <a:pt x="140494" y="70961"/>
                      <a:pt x="143351" y="71914"/>
                      <a:pt x="146209" y="71914"/>
                    </a:cubicBezTo>
                    <a:cubicBezTo>
                      <a:pt x="161449" y="71914"/>
                      <a:pt x="172879" y="59531"/>
                      <a:pt x="172879" y="45244"/>
                    </a:cubicBezTo>
                    <a:cubicBezTo>
                      <a:pt x="172879" y="30956"/>
                      <a:pt x="160496" y="18574"/>
                      <a:pt x="146209" y="18574"/>
                    </a:cubicBezTo>
                    <a:cubicBezTo>
                      <a:pt x="144304" y="18574"/>
                      <a:pt x="141446" y="18574"/>
                      <a:pt x="139541" y="19526"/>
                    </a:cubicBezTo>
                    <a:cubicBezTo>
                      <a:pt x="138589" y="11906"/>
                      <a:pt x="131921" y="7144"/>
                      <a:pt x="124301" y="7144"/>
                    </a:cubicBezTo>
                    <a:cubicBezTo>
                      <a:pt x="115729" y="7144"/>
                      <a:pt x="108109" y="13811"/>
                      <a:pt x="108109" y="23336"/>
                    </a:cubicBezTo>
                    <a:cubicBezTo>
                      <a:pt x="108109" y="27146"/>
                      <a:pt x="110014" y="30956"/>
                      <a:pt x="111919" y="33814"/>
                    </a:cubicBezTo>
                    <a:cubicBezTo>
                      <a:pt x="110014" y="33814"/>
                      <a:pt x="108109" y="32861"/>
                      <a:pt x="106204" y="32861"/>
                    </a:cubicBezTo>
                    <a:cubicBezTo>
                      <a:pt x="100489" y="32861"/>
                      <a:pt x="95726" y="34766"/>
                      <a:pt x="90964" y="36671"/>
                    </a:cubicBezTo>
                    <a:cubicBezTo>
                      <a:pt x="85249" y="27146"/>
                      <a:pt x="75724" y="19526"/>
                      <a:pt x="63341" y="19526"/>
                    </a:cubicBezTo>
                    <a:cubicBezTo>
                      <a:pt x="46196" y="19526"/>
                      <a:pt x="31909" y="33814"/>
                      <a:pt x="31909" y="50959"/>
                    </a:cubicBezTo>
                    <a:cubicBezTo>
                      <a:pt x="31909" y="58579"/>
                      <a:pt x="34766" y="65246"/>
                      <a:pt x="39529" y="70961"/>
                    </a:cubicBezTo>
                    <a:cubicBezTo>
                      <a:pt x="30004" y="78581"/>
                      <a:pt x="24289" y="89059"/>
                      <a:pt x="24289" y="101441"/>
                    </a:cubicBezTo>
                    <a:cubicBezTo>
                      <a:pt x="24289" y="103346"/>
                      <a:pt x="24289" y="104299"/>
                      <a:pt x="24289" y="105251"/>
                    </a:cubicBezTo>
                    <a:cubicBezTo>
                      <a:pt x="22384" y="104299"/>
                      <a:pt x="20479" y="103346"/>
                      <a:pt x="18574" y="103346"/>
                    </a:cubicBezTo>
                    <a:cubicBezTo>
                      <a:pt x="12859" y="103346"/>
                      <a:pt x="7144" y="108109"/>
                      <a:pt x="7144" y="114776"/>
                    </a:cubicBezTo>
                    <a:cubicBezTo>
                      <a:pt x="7144" y="120491"/>
                      <a:pt x="11906" y="126206"/>
                      <a:pt x="18574" y="126206"/>
                    </a:cubicBezTo>
                    <a:cubicBezTo>
                      <a:pt x="21431" y="126206"/>
                      <a:pt x="24289" y="125254"/>
                      <a:pt x="26194" y="123349"/>
                    </a:cubicBezTo>
                    <a:cubicBezTo>
                      <a:pt x="28099" y="130969"/>
                      <a:pt x="33814" y="137636"/>
                      <a:pt x="41434" y="140494"/>
                    </a:cubicBezTo>
                    <a:cubicBezTo>
                      <a:pt x="44291" y="151924"/>
                      <a:pt x="51911" y="160496"/>
                      <a:pt x="62389" y="164306"/>
                    </a:cubicBezTo>
                    <a:cubicBezTo>
                      <a:pt x="61436" y="166211"/>
                      <a:pt x="60484" y="169069"/>
                      <a:pt x="60484" y="17287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9" name="Freeform: Shape 138">
                <a:extLst>
                  <a:ext uri="{FF2B5EF4-FFF2-40B4-BE49-F238E27FC236}">
                    <a16:creationId xmlns:a16="http://schemas.microsoft.com/office/drawing/2014/main" xmlns="" id="{E312E3F1-EB06-4A69-82B4-4FF9E3EECBD4}"/>
                  </a:ext>
                </a:extLst>
              </p:cNvPr>
              <p:cNvSpPr/>
              <p:nvPr/>
            </p:nvSpPr>
            <p:spPr>
              <a:xfrm>
                <a:off x="5805011" y="4197191"/>
                <a:ext cx="66675" cy="57150"/>
              </a:xfrm>
              <a:custGeom>
                <a:avLst/>
                <a:gdLst>
                  <a:gd name="connsiteX0" fmla="*/ 39529 w 66675"/>
                  <a:gd name="connsiteY0" fmla="*/ 50959 h 57150"/>
                  <a:gd name="connsiteX1" fmla="*/ 61436 w 66675"/>
                  <a:gd name="connsiteY1" fmla="*/ 29051 h 57150"/>
                  <a:gd name="connsiteX2" fmla="*/ 39529 w 66675"/>
                  <a:gd name="connsiteY2" fmla="*/ 7144 h 57150"/>
                  <a:gd name="connsiteX3" fmla="*/ 20479 w 66675"/>
                  <a:gd name="connsiteY3" fmla="*/ 17621 h 57150"/>
                  <a:gd name="connsiteX4" fmla="*/ 19526 w 66675"/>
                  <a:gd name="connsiteY4" fmla="*/ 17621 h 57150"/>
                  <a:gd name="connsiteX5" fmla="*/ 7144 w 66675"/>
                  <a:gd name="connsiteY5" fmla="*/ 30004 h 57150"/>
                  <a:gd name="connsiteX6" fmla="*/ 19526 w 66675"/>
                  <a:gd name="connsiteY6" fmla="*/ 42386 h 57150"/>
                  <a:gd name="connsiteX7" fmla="*/ 22384 w 66675"/>
                  <a:gd name="connsiteY7" fmla="*/ 41434 h 57150"/>
                  <a:gd name="connsiteX8" fmla="*/ 39529 w 66675"/>
                  <a:gd name="connsiteY8" fmla="*/ 50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39529" y="50959"/>
                    </a:moveTo>
                    <a:cubicBezTo>
                      <a:pt x="51911" y="50959"/>
                      <a:pt x="61436" y="41434"/>
                      <a:pt x="61436" y="29051"/>
                    </a:cubicBezTo>
                    <a:cubicBezTo>
                      <a:pt x="61436" y="16669"/>
                      <a:pt x="51911" y="7144"/>
                      <a:pt x="39529" y="7144"/>
                    </a:cubicBezTo>
                    <a:cubicBezTo>
                      <a:pt x="31909" y="7144"/>
                      <a:pt x="24289" y="11906"/>
                      <a:pt x="20479" y="17621"/>
                    </a:cubicBezTo>
                    <a:cubicBezTo>
                      <a:pt x="20479" y="17621"/>
                      <a:pt x="20479" y="17621"/>
                      <a:pt x="19526" y="17621"/>
                    </a:cubicBezTo>
                    <a:cubicBezTo>
                      <a:pt x="12859" y="17621"/>
                      <a:pt x="7144" y="23336"/>
                      <a:pt x="7144" y="30004"/>
                    </a:cubicBezTo>
                    <a:cubicBezTo>
                      <a:pt x="7144" y="36671"/>
                      <a:pt x="12859" y="42386"/>
                      <a:pt x="19526" y="42386"/>
                    </a:cubicBezTo>
                    <a:cubicBezTo>
                      <a:pt x="20479" y="42386"/>
                      <a:pt x="21431" y="42386"/>
                      <a:pt x="22384" y="41434"/>
                    </a:cubicBezTo>
                    <a:cubicBezTo>
                      <a:pt x="27146" y="48101"/>
                      <a:pt x="32861" y="50959"/>
                      <a:pt x="39529" y="509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0" name="Freeform: Shape 139">
                <a:extLst>
                  <a:ext uri="{FF2B5EF4-FFF2-40B4-BE49-F238E27FC236}">
                    <a16:creationId xmlns:a16="http://schemas.microsoft.com/office/drawing/2014/main" xmlns="" id="{E84F926E-1985-4734-88C3-3B51A1D2977B}"/>
                  </a:ext>
                </a:extLst>
              </p:cNvPr>
              <p:cNvSpPr/>
              <p:nvPr/>
            </p:nvSpPr>
            <p:spPr>
              <a:xfrm>
                <a:off x="5743099" y="3115151"/>
                <a:ext cx="66675" cy="76200"/>
              </a:xfrm>
              <a:custGeom>
                <a:avLst/>
                <a:gdLst>
                  <a:gd name="connsiteX0" fmla="*/ 18574 w 66675"/>
                  <a:gd name="connsiteY0" fmla="*/ 56674 h 76200"/>
                  <a:gd name="connsiteX1" fmla="*/ 10954 w 66675"/>
                  <a:gd name="connsiteY1" fmla="*/ 67151 h 76200"/>
                  <a:gd name="connsiteX2" fmla="*/ 21431 w 66675"/>
                  <a:gd name="connsiteY2" fmla="*/ 77629 h 76200"/>
                  <a:gd name="connsiteX3" fmla="*/ 31909 w 66675"/>
                  <a:gd name="connsiteY3" fmla="*/ 67151 h 76200"/>
                  <a:gd name="connsiteX4" fmla="*/ 30956 w 66675"/>
                  <a:gd name="connsiteY4" fmla="*/ 62389 h 76200"/>
                  <a:gd name="connsiteX5" fmla="*/ 34766 w 66675"/>
                  <a:gd name="connsiteY5" fmla="*/ 62389 h 76200"/>
                  <a:gd name="connsiteX6" fmla="*/ 62389 w 66675"/>
                  <a:gd name="connsiteY6" fmla="*/ 34766 h 76200"/>
                  <a:gd name="connsiteX7" fmla="*/ 34766 w 66675"/>
                  <a:gd name="connsiteY7" fmla="*/ 7144 h 76200"/>
                  <a:gd name="connsiteX8" fmla="*/ 7144 w 66675"/>
                  <a:gd name="connsiteY8" fmla="*/ 34766 h 76200"/>
                  <a:gd name="connsiteX9" fmla="*/ 18574 w 66675"/>
                  <a:gd name="connsiteY9" fmla="*/ 566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8574" y="56674"/>
                    </a:moveTo>
                    <a:cubicBezTo>
                      <a:pt x="13811" y="57626"/>
                      <a:pt x="10954" y="62389"/>
                      <a:pt x="10954" y="67151"/>
                    </a:cubicBezTo>
                    <a:cubicBezTo>
                      <a:pt x="10954" y="72866"/>
                      <a:pt x="15716" y="77629"/>
                      <a:pt x="21431" y="77629"/>
                    </a:cubicBezTo>
                    <a:cubicBezTo>
                      <a:pt x="27146" y="77629"/>
                      <a:pt x="31909" y="72866"/>
                      <a:pt x="31909" y="67151"/>
                    </a:cubicBezTo>
                    <a:cubicBezTo>
                      <a:pt x="31909" y="65246"/>
                      <a:pt x="30956" y="63341"/>
                      <a:pt x="30956" y="62389"/>
                    </a:cubicBezTo>
                    <a:cubicBezTo>
                      <a:pt x="31909" y="62389"/>
                      <a:pt x="33814" y="62389"/>
                      <a:pt x="34766" y="62389"/>
                    </a:cubicBezTo>
                    <a:cubicBezTo>
                      <a:pt x="50006" y="62389"/>
                      <a:pt x="62389" y="50006"/>
                      <a:pt x="62389" y="34766"/>
                    </a:cubicBezTo>
                    <a:cubicBezTo>
                      <a:pt x="62389" y="19526"/>
                      <a:pt x="50006" y="7144"/>
                      <a:pt x="34766" y="7144"/>
                    </a:cubicBezTo>
                    <a:cubicBezTo>
                      <a:pt x="19526" y="7144"/>
                      <a:pt x="7144" y="19526"/>
                      <a:pt x="7144" y="34766"/>
                    </a:cubicBezTo>
                    <a:cubicBezTo>
                      <a:pt x="7144" y="44291"/>
                      <a:pt x="11906" y="51911"/>
                      <a:pt x="18574" y="566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1" name="Freeform: Shape 140">
                <a:extLst>
                  <a:ext uri="{FF2B5EF4-FFF2-40B4-BE49-F238E27FC236}">
                    <a16:creationId xmlns:a16="http://schemas.microsoft.com/office/drawing/2014/main" xmlns="" id="{7074AE5E-2655-4AD5-B49B-3CBF0460C7AD}"/>
                  </a:ext>
                </a:extLst>
              </p:cNvPr>
              <p:cNvSpPr/>
              <p:nvPr/>
            </p:nvSpPr>
            <p:spPr>
              <a:xfrm>
                <a:off x="5561171" y="3656171"/>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7146" y="11906"/>
                      <a:pt x="23336" y="7144"/>
                      <a:pt x="17621" y="714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2" name="Freeform: Shape 141">
                <a:extLst>
                  <a:ext uri="{FF2B5EF4-FFF2-40B4-BE49-F238E27FC236}">
                    <a16:creationId xmlns:a16="http://schemas.microsoft.com/office/drawing/2014/main" xmlns="" id="{C42794B9-B7BF-4A9C-A4EF-876E14808839}"/>
                  </a:ext>
                </a:extLst>
              </p:cNvPr>
              <p:cNvSpPr/>
              <p:nvPr/>
            </p:nvSpPr>
            <p:spPr>
              <a:xfrm>
                <a:off x="5945981" y="3291038"/>
                <a:ext cx="47625" cy="38100"/>
              </a:xfrm>
              <a:custGeom>
                <a:avLst/>
                <a:gdLst>
                  <a:gd name="connsiteX0" fmla="*/ 7144 w 47625"/>
                  <a:gd name="connsiteY0" fmla="*/ 21757 h 38100"/>
                  <a:gd name="connsiteX1" fmla="*/ 23336 w 47625"/>
                  <a:gd name="connsiteY1" fmla="*/ 37950 h 38100"/>
                  <a:gd name="connsiteX2" fmla="*/ 37624 w 47625"/>
                  <a:gd name="connsiteY2" fmla="*/ 28425 h 38100"/>
                  <a:gd name="connsiteX3" fmla="*/ 47149 w 47625"/>
                  <a:gd name="connsiteY3" fmla="*/ 17947 h 38100"/>
                  <a:gd name="connsiteX4" fmla="*/ 36671 w 47625"/>
                  <a:gd name="connsiteY4" fmla="*/ 7470 h 38100"/>
                  <a:gd name="connsiteX5" fmla="*/ 30956 w 47625"/>
                  <a:gd name="connsiteY5" fmla="*/ 9375 h 38100"/>
                  <a:gd name="connsiteX6" fmla="*/ 23336 w 47625"/>
                  <a:gd name="connsiteY6" fmla="*/ 7470 h 38100"/>
                  <a:gd name="connsiteX7" fmla="*/ 7144 w 47625"/>
                  <a:gd name="connsiteY7" fmla="*/ 2175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7144" y="21757"/>
                    </a:moveTo>
                    <a:cubicBezTo>
                      <a:pt x="7144" y="30330"/>
                      <a:pt x="13811" y="37950"/>
                      <a:pt x="23336" y="37950"/>
                    </a:cubicBezTo>
                    <a:cubicBezTo>
                      <a:pt x="30004" y="37950"/>
                      <a:pt x="35719" y="34140"/>
                      <a:pt x="37624" y="28425"/>
                    </a:cubicBezTo>
                    <a:cubicBezTo>
                      <a:pt x="43339" y="27472"/>
                      <a:pt x="47149" y="23662"/>
                      <a:pt x="47149" y="17947"/>
                    </a:cubicBezTo>
                    <a:cubicBezTo>
                      <a:pt x="47149" y="12232"/>
                      <a:pt x="42386" y="7470"/>
                      <a:pt x="36671" y="7470"/>
                    </a:cubicBezTo>
                    <a:cubicBezTo>
                      <a:pt x="34766" y="7470"/>
                      <a:pt x="32861" y="8422"/>
                      <a:pt x="30956" y="9375"/>
                    </a:cubicBezTo>
                    <a:cubicBezTo>
                      <a:pt x="29051" y="8422"/>
                      <a:pt x="26194" y="7470"/>
                      <a:pt x="23336" y="7470"/>
                    </a:cubicBezTo>
                    <a:cubicBezTo>
                      <a:pt x="14764" y="5565"/>
                      <a:pt x="7144" y="12232"/>
                      <a:pt x="7144" y="21757"/>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3" name="Freeform: Shape 142">
                <a:extLst>
                  <a:ext uri="{FF2B5EF4-FFF2-40B4-BE49-F238E27FC236}">
                    <a16:creationId xmlns:a16="http://schemas.microsoft.com/office/drawing/2014/main" xmlns="" id="{ECA5C001-B79E-4A68-B6F4-91C0CD156BF0}"/>
                  </a:ext>
                </a:extLst>
              </p:cNvPr>
              <p:cNvSpPr/>
              <p:nvPr/>
            </p:nvSpPr>
            <p:spPr>
              <a:xfrm>
                <a:off x="5442109" y="3480911"/>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5716"/>
                      <a:pt x="18574" y="1285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4" name="Freeform: Shape 143">
                <a:extLst>
                  <a:ext uri="{FF2B5EF4-FFF2-40B4-BE49-F238E27FC236}">
                    <a16:creationId xmlns:a16="http://schemas.microsoft.com/office/drawing/2014/main" xmlns="" id="{617F78D5-68DE-4EF3-9B18-BF7FC6130097}"/>
                  </a:ext>
                </a:extLst>
              </p:cNvPr>
              <p:cNvSpPr/>
              <p:nvPr/>
            </p:nvSpPr>
            <p:spPr>
              <a:xfrm>
                <a:off x="5835491" y="2999899"/>
                <a:ext cx="47625" cy="38100"/>
              </a:xfrm>
              <a:custGeom>
                <a:avLst/>
                <a:gdLst>
                  <a:gd name="connsiteX0" fmla="*/ 15716 w 47625"/>
                  <a:gd name="connsiteY0" fmla="*/ 15716 h 38100"/>
                  <a:gd name="connsiteX1" fmla="*/ 7144 w 47625"/>
                  <a:gd name="connsiteY1" fmla="*/ 24289 h 38100"/>
                  <a:gd name="connsiteX2" fmla="*/ 15716 w 47625"/>
                  <a:gd name="connsiteY2" fmla="*/ 32861 h 38100"/>
                  <a:gd name="connsiteX3" fmla="*/ 21431 w 47625"/>
                  <a:gd name="connsiteY3" fmla="*/ 30956 h 38100"/>
                  <a:gd name="connsiteX4" fmla="*/ 33814 w 47625"/>
                  <a:gd name="connsiteY4" fmla="*/ 37624 h 38100"/>
                  <a:gd name="connsiteX5" fmla="*/ 49054 w 47625"/>
                  <a:gd name="connsiteY5" fmla="*/ 22384 h 38100"/>
                  <a:gd name="connsiteX6" fmla="*/ 33814 w 47625"/>
                  <a:gd name="connsiteY6" fmla="*/ 7144 h 38100"/>
                  <a:gd name="connsiteX7" fmla="*/ 18574 w 47625"/>
                  <a:gd name="connsiteY7" fmla="*/ 17621 h 38100"/>
                  <a:gd name="connsiteX8" fmla="*/ 15716 w 47625"/>
                  <a:gd name="connsiteY8" fmla="*/ 157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15716" y="15716"/>
                    </a:moveTo>
                    <a:cubicBezTo>
                      <a:pt x="10954" y="15716"/>
                      <a:pt x="7144" y="19526"/>
                      <a:pt x="7144" y="24289"/>
                    </a:cubicBezTo>
                    <a:cubicBezTo>
                      <a:pt x="7144" y="29051"/>
                      <a:pt x="10954" y="32861"/>
                      <a:pt x="15716" y="32861"/>
                    </a:cubicBezTo>
                    <a:cubicBezTo>
                      <a:pt x="17621" y="32861"/>
                      <a:pt x="19526" y="31909"/>
                      <a:pt x="21431" y="30956"/>
                    </a:cubicBezTo>
                    <a:cubicBezTo>
                      <a:pt x="24289" y="34766"/>
                      <a:pt x="29051" y="37624"/>
                      <a:pt x="33814" y="37624"/>
                    </a:cubicBezTo>
                    <a:cubicBezTo>
                      <a:pt x="42386" y="37624"/>
                      <a:pt x="49054" y="30956"/>
                      <a:pt x="49054" y="22384"/>
                    </a:cubicBezTo>
                    <a:cubicBezTo>
                      <a:pt x="49054" y="13811"/>
                      <a:pt x="42386" y="7144"/>
                      <a:pt x="33814" y="7144"/>
                    </a:cubicBezTo>
                    <a:cubicBezTo>
                      <a:pt x="27146" y="7144"/>
                      <a:pt x="21431" y="11906"/>
                      <a:pt x="18574" y="17621"/>
                    </a:cubicBezTo>
                    <a:cubicBezTo>
                      <a:pt x="17621" y="15716"/>
                      <a:pt x="16669" y="15716"/>
                      <a:pt x="15716" y="1571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5" name="Freeform: Shape 144">
                <a:extLst>
                  <a:ext uri="{FF2B5EF4-FFF2-40B4-BE49-F238E27FC236}">
                    <a16:creationId xmlns:a16="http://schemas.microsoft.com/office/drawing/2014/main" xmlns="" id="{A163E4C1-E447-4A7D-A6E3-7B369DE270B7}"/>
                  </a:ext>
                </a:extLst>
              </p:cNvPr>
              <p:cNvSpPr/>
              <p:nvPr/>
            </p:nvSpPr>
            <p:spPr>
              <a:xfrm>
                <a:off x="5748814" y="3547586"/>
                <a:ext cx="57150" cy="57150"/>
              </a:xfrm>
              <a:custGeom>
                <a:avLst/>
                <a:gdLst>
                  <a:gd name="connsiteX0" fmla="*/ 7144 w 57150"/>
                  <a:gd name="connsiteY0" fmla="*/ 30956 h 57150"/>
                  <a:gd name="connsiteX1" fmla="*/ 30956 w 57150"/>
                  <a:gd name="connsiteY1" fmla="*/ 54769 h 57150"/>
                  <a:gd name="connsiteX2" fmla="*/ 54769 w 57150"/>
                  <a:gd name="connsiteY2" fmla="*/ 30956 h 57150"/>
                  <a:gd name="connsiteX3" fmla="*/ 30956 w 57150"/>
                  <a:gd name="connsiteY3" fmla="*/ 7144 h 57150"/>
                  <a:gd name="connsiteX4" fmla="*/ 7144 w 57150"/>
                  <a:gd name="connsiteY4" fmla="*/ 3095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956"/>
                    </a:moveTo>
                    <a:cubicBezTo>
                      <a:pt x="7144" y="44291"/>
                      <a:pt x="17621" y="54769"/>
                      <a:pt x="30956" y="54769"/>
                    </a:cubicBezTo>
                    <a:cubicBezTo>
                      <a:pt x="44291" y="54769"/>
                      <a:pt x="54769" y="44291"/>
                      <a:pt x="54769" y="30956"/>
                    </a:cubicBezTo>
                    <a:cubicBezTo>
                      <a:pt x="54769" y="17621"/>
                      <a:pt x="44291" y="7144"/>
                      <a:pt x="30956" y="7144"/>
                    </a:cubicBezTo>
                    <a:cubicBezTo>
                      <a:pt x="17621" y="7144"/>
                      <a:pt x="7144" y="17621"/>
                      <a:pt x="7144" y="3095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6" name="Freeform: Shape 145">
                <a:extLst>
                  <a:ext uri="{FF2B5EF4-FFF2-40B4-BE49-F238E27FC236}">
                    <a16:creationId xmlns:a16="http://schemas.microsoft.com/office/drawing/2014/main" xmlns="" id="{F344D6E2-1683-4BCB-AFB5-02420C030787}"/>
                  </a:ext>
                </a:extLst>
              </p:cNvPr>
              <p:cNvSpPr/>
              <p:nvPr/>
            </p:nvSpPr>
            <p:spPr>
              <a:xfrm>
                <a:off x="6052661" y="2749336"/>
                <a:ext cx="57150" cy="57150"/>
              </a:xfrm>
              <a:custGeom>
                <a:avLst/>
                <a:gdLst>
                  <a:gd name="connsiteX0" fmla="*/ 7144 w 57150"/>
                  <a:gd name="connsiteY0" fmla="*/ 31012 h 57150"/>
                  <a:gd name="connsiteX1" fmla="*/ 30956 w 57150"/>
                  <a:gd name="connsiteY1" fmla="*/ 54824 h 57150"/>
                  <a:gd name="connsiteX2" fmla="*/ 54769 w 57150"/>
                  <a:gd name="connsiteY2" fmla="*/ 31012 h 57150"/>
                  <a:gd name="connsiteX3" fmla="*/ 30956 w 57150"/>
                  <a:gd name="connsiteY3" fmla="*/ 7199 h 57150"/>
                  <a:gd name="connsiteX4" fmla="*/ 7144 w 57150"/>
                  <a:gd name="connsiteY4" fmla="*/ 3101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1012"/>
                    </a:moveTo>
                    <a:cubicBezTo>
                      <a:pt x="7144" y="44347"/>
                      <a:pt x="17621" y="54824"/>
                      <a:pt x="30956" y="54824"/>
                    </a:cubicBezTo>
                    <a:cubicBezTo>
                      <a:pt x="44291" y="54824"/>
                      <a:pt x="54769" y="44347"/>
                      <a:pt x="54769" y="31012"/>
                    </a:cubicBezTo>
                    <a:cubicBezTo>
                      <a:pt x="54769" y="17677"/>
                      <a:pt x="44291" y="7199"/>
                      <a:pt x="30956" y="7199"/>
                    </a:cubicBezTo>
                    <a:cubicBezTo>
                      <a:pt x="17621" y="6247"/>
                      <a:pt x="7144" y="17677"/>
                      <a:pt x="7144" y="31012"/>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7" name="Freeform: Shape 146">
                <a:extLst>
                  <a:ext uri="{FF2B5EF4-FFF2-40B4-BE49-F238E27FC236}">
                    <a16:creationId xmlns:a16="http://schemas.microsoft.com/office/drawing/2014/main" xmlns="" id="{700609A4-DCEF-48E7-88F0-DC5E92F8471B}"/>
                  </a:ext>
                </a:extLst>
              </p:cNvPr>
              <p:cNvSpPr/>
              <p:nvPr/>
            </p:nvSpPr>
            <p:spPr>
              <a:xfrm>
                <a:off x="5403056" y="3395186"/>
                <a:ext cx="38100" cy="38100"/>
              </a:xfrm>
              <a:custGeom>
                <a:avLst/>
                <a:gdLst>
                  <a:gd name="connsiteX0" fmla="*/ 37624 w 38100"/>
                  <a:gd name="connsiteY0" fmla="*/ 22384 h 38100"/>
                  <a:gd name="connsiteX1" fmla="*/ 22384 w 38100"/>
                  <a:gd name="connsiteY1" fmla="*/ 37624 h 38100"/>
                  <a:gd name="connsiteX2" fmla="*/ 7144 w 38100"/>
                  <a:gd name="connsiteY2" fmla="*/ 22384 h 38100"/>
                  <a:gd name="connsiteX3" fmla="*/ 22384 w 38100"/>
                  <a:gd name="connsiteY3" fmla="*/ 714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30801"/>
                      <a:pt x="30801" y="37624"/>
                      <a:pt x="22384" y="37624"/>
                    </a:cubicBezTo>
                    <a:cubicBezTo>
                      <a:pt x="13967" y="37624"/>
                      <a:pt x="7144" y="30801"/>
                      <a:pt x="7144" y="22384"/>
                    </a:cubicBezTo>
                    <a:cubicBezTo>
                      <a:pt x="7144" y="13967"/>
                      <a:pt x="13967" y="7144"/>
                      <a:pt x="22384" y="7144"/>
                    </a:cubicBezTo>
                    <a:cubicBezTo>
                      <a:pt x="30801" y="7144"/>
                      <a:pt x="37624" y="13967"/>
                      <a:pt x="37624" y="2238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8" name="Freeform: Shape 147">
                <a:extLst>
                  <a:ext uri="{FF2B5EF4-FFF2-40B4-BE49-F238E27FC236}">
                    <a16:creationId xmlns:a16="http://schemas.microsoft.com/office/drawing/2014/main" xmlns="" id="{A842D0B0-40C1-4CD2-BDF8-00EF192D3251}"/>
                  </a:ext>
                </a:extLst>
              </p:cNvPr>
              <p:cNvSpPr/>
              <p:nvPr/>
            </p:nvSpPr>
            <p:spPr>
              <a:xfrm>
                <a:off x="5899309" y="3254216"/>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2384"/>
                      <a:pt x="26194" y="16669"/>
                    </a:cubicBezTo>
                    <a:cubicBezTo>
                      <a:pt x="26194" y="10954"/>
                      <a:pt x="22384" y="7144"/>
                      <a:pt x="16669" y="7144"/>
                    </a:cubicBezTo>
                    <a:cubicBezTo>
                      <a:pt x="10954" y="7144"/>
                      <a:pt x="7144" y="10954"/>
                      <a:pt x="7144" y="16669"/>
                    </a:cubicBezTo>
                    <a:cubicBezTo>
                      <a:pt x="7144" y="22384"/>
                      <a:pt x="10954" y="26194"/>
                      <a:pt x="16669" y="2619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9" name="Freeform: Shape 148">
                <a:extLst>
                  <a:ext uri="{FF2B5EF4-FFF2-40B4-BE49-F238E27FC236}">
                    <a16:creationId xmlns:a16="http://schemas.microsoft.com/office/drawing/2014/main" xmlns="" id="{A4E4E510-8FCC-4B94-B207-6D3192A74736}"/>
                  </a:ext>
                </a:extLst>
              </p:cNvPr>
              <p:cNvSpPr/>
              <p:nvPr/>
            </p:nvSpPr>
            <p:spPr>
              <a:xfrm>
                <a:off x="5721191" y="4040029"/>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4764"/>
                      <a:pt x="31909" y="7144"/>
                      <a:pt x="23336" y="7144"/>
                    </a:cubicBezTo>
                    <a:cubicBezTo>
                      <a:pt x="14764" y="7144"/>
                      <a:pt x="7144" y="14764"/>
                      <a:pt x="7144" y="23336"/>
                    </a:cubicBezTo>
                    <a:cubicBezTo>
                      <a:pt x="7144" y="31909"/>
                      <a:pt x="14764" y="39529"/>
                      <a:pt x="23336" y="39529"/>
                    </a:cubicBezTo>
                    <a:cubicBezTo>
                      <a:pt x="31909" y="39529"/>
                      <a:pt x="39529" y="31909"/>
                      <a:pt x="39529" y="23336"/>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0" name="Freeform: Shape 149">
                <a:extLst>
                  <a:ext uri="{FF2B5EF4-FFF2-40B4-BE49-F238E27FC236}">
                    <a16:creationId xmlns:a16="http://schemas.microsoft.com/office/drawing/2014/main" xmlns="" id="{7F2F02FC-DB61-49B5-BA26-4ECA647BA5A6}"/>
                  </a:ext>
                </a:extLst>
              </p:cNvPr>
              <p:cNvSpPr/>
              <p:nvPr/>
            </p:nvSpPr>
            <p:spPr>
              <a:xfrm>
                <a:off x="5850731" y="3401854"/>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1" name="Freeform: Shape 150">
                <a:extLst>
                  <a:ext uri="{FF2B5EF4-FFF2-40B4-BE49-F238E27FC236}">
                    <a16:creationId xmlns:a16="http://schemas.microsoft.com/office/drawing/2014/main" xmlns="" id="{58CA6A97-8110-46C6-9413-6571D0C83ABB}"/>
                  </a:ext>
                </a:extLst>
              </p:cNvPr>
              <p:cNvSpPr/>
              <p:nvPr/>
            </p:nvSpPr>
            <p:spPr>
              <a:xfrm>
                <a:off x="5676424" y="2450306"/>
                <a:ext cx="1247775" cy="1857375"/>
              </a:xfrm>
              <a:custGeom>
                <a:avLst/>
                <a:gdLst>
                  <a:gd name="connsiteX0" fmla="*/ 1172051 w 1247775"/>
                  <a:gd name="connsiteY0" fmla="*/ 974884 h 1857375"/>
                  <a:gd name="connsiteX1" fmla="*/ 1037749 w 1247775"/>
                  <a:gd name="connsiteY1" fmla="*/ 787241 h 1857375"/>
                  <a:gd name="connsiteX2" fmla="*/ 1026319 w 1247775"/>
                  <a:gd name="connsiteY2" fmla="*/ 764381 h 1857375"/>
                  <a:gd name="connsiteX3" fmla="*/ 1023461 w 1247775"/>
                  <a:gd name="connsiteY3" fmla="*/ 751046 h 1857375"/>
                  <a:gd name="connsiteX4" fmla="*/ 1024414 w 1247775"/>
                  <a:gd name="connsiteY4" fmla="*/ 750094 h 1857375"/>
                  <a:gd name="connsiteX5" fmla="*/ 1025366 w 1247775"/>
                  <a:gd name="connsiteY5" fmla="*/ 744379 h 1857375"/>
                  <a:gd name="connsiteX6" fmla="*/ 1022509 w 1247775"/>
                  <a:gd name="connsiteY6" fmla="*/ 731996 h 1857375"/>
                  <a:gd name="connsiteX7" fmla="*/ 1037749 w 1247775"/>
                  <a:gd name="connsiteY7" fmla="*/ 609124 h 1857375"/>
                  <a:gd name="connsiteX8" fmla="*/ 1025366 w 1247775"/>
                  <a:gd name="connsiteY8" fmla="*/ 473869 h 1857375"/>
                  <a:gd name="connsiteX9" fmla="*/ 1025366 w 1247775"/>
                  <a:gd name="connsiteY9" fmla="*/ 472916 h 1857375"/>
                  <a:gd name="connsiteX10" fmla="*/ 1023461 w 1247775"/>
                  <a:gd name="connsiteY10" fmla="*/ 463391 h 1857375"/>
                  <a:gd name="connsiteX11" fmla="*/ 1020604 w 1247775"/>
                  <a:gd name="connsiteY11" fmla="*/ 450056 h 1857375"/>
                  <a:gd name="connsiteX12" fmla="*/ 1021556 w 1247775"/>
                  <a:gd name="connsiteY12" fmla="*/ 442436 h 1857375"/>
                  <a:gd name="connsiteX13" fmla="*/ 1014889 w 1247775"/>
                  <a:gd name="connsiteY13" fmla="*/ 424339 h 1857375"/>
                  <a:gd name="connsiteX14" fmla="*/ 1000601 w 1247775"/>
                  <a:gd name="connsiteY14" fmla="*/ 362426 h 1857375"/>
                  <a:gd name="connsiteX15" fmla="*/ 996791 w 1247775"/>
                  <a:gd name="connsiteY15" fmla="*/ 347186 h 1857375"/>
                  <a:gd name="connsiteX16" fmla="*/ 994886 w 1247775"/>
                  <a:gd name="connsiteY16" fmla="*/ 339566 h 1857375"/>
                  <a:gd name="connsiteX17" fmla="*/ 892969 w 1247775"/>
                  <a:gd name="connsiteY17" fmla="*/ 148114 h 1857375"/>
                  <a:gd name="connsiteX18" fmla="*/ 891064 w 1247775"/>
                  <a:gd name="connsiteY18" fmla="*/ 144304 h 1857375"/>
                  <a:gd name="connsiteX19" fmla="*/ 891064 w 1247775"/>
                  <a:gd name="connsiteY19" fmla="*/ 144304 h 1857375"/>
                  <a:gd name="connsiteX20" fmla="*/ 886301 w 1247775"/>
                  <a:gd name="connsiteY20" fmla="*/ 137636 h 1857375"/>
                  <a:gd name="connsiteX21" fmla="*/ 842486 w 1247775"/>
                  <a:gd name="connsiteY21" fmla="*/ 97631 h 1857375"/>
                  <a:gd name="connsiteX22" fmla="*/ 821531 w 1247775"/>
                  <a:gd name="connsiteY22" fmla="*/ 103346 h 1857375"/>
                  <a:gd name="connsiteX23" fmla="*/ 803434 w 1247775"/>
                  <a:gd name="connsiteY23" fmla="*/ 80486 h 1857375"/>
                  <a:gd name="connsiteX24" fmla="*/ 784384 w 1247775"/>
                  <a:gd name="connsiteY24" fmla="*/ 63341 h 1857375"/>
                  <a:gd name="connsiteX25" fmla="*/ 751046 w 1247775"/>
                  <a:gd name="connsiteY25" fmla="*/ 40481 h 1857375"/>
                  <a:gd name="connsiteX26" fmla="*/ 719614 w 1247775"/>
                  <a:gd name="connsiteY26" fmla="*/ 58579 h 1857375"/>
                  <a:gd name="connsiteX27" fmla="*/ 708184 w 1247775"/>
                  <a:gd name="connsiteY27" fmla="*/ 55721 h 1857375"/>
                  <a:gd name="connsiteX28" fmla="*/ 704374 w 1247775"/>
                  <a:gd name="connsiteY28" fmla="*/ 55721 h 1857375"/>
                  <a:gd name="connsiteX29" fmla="*/ 698659 w 1247775"/>
                  <a:gd name="connsiteY29" fmla="*/ 48101 h 1857375"/>
                  <a:gd name="connsiteX30" fmla="*/ 703421 w 1247775"/>
                  <a:gd name="connsiteY30" fmla="*/ 37624 h 1857375"/>
                  <a:gd name="connsiteX31" fmla="*/ 688181 w 1247775"/>
                  <a:gd name="connsiteY31" fmla="*/ 22384 h 1857375"/>
                  <a:gd name="connsiteX32" fmla="*/ 679609 w 1247775"/>
                  <a:gd name="connsiteY32" fmla="*/ 25241 h 1857375"/>
                  <a:gd name="connsiteX33" fmla="*/ 667226 w 1247775"/>
                  <a:gd name="connsiteY33" fmla="*/ 16669 h 1857375"/>
                  <a:gd name="connsiteX34" fmla="*/ 667226 w 1247775"/>
                  <a:gd name="connsiteY34" fmla="*/ 16669 h 1857375"/>
                  <a:gd name="connsiteX35" fmla="*/ 652939 w 1247775"/>
                  <a:gd name="connsiteY35" fmla="*/ 7144 h 1857375"/>
                  <a:gd name="connsiteX36" fmla="*/ 637699 w 1247775"/>
                  <a:gd name="connsiteY36" fmla="*/ 22384 h 1857375"/>
                  <a:gd name="connsiteX37" fmla="*/ 652939 w 1247775"/>
                  <a:gd name="connsiteY37" fmla="*/ 37624 h 1857375"/>
                  <a:gd name="connsiteX38" fmla="*/ 658654 w 1247775"/>
                  <a:gd name="connsiteY38" fmla="*/ 36671 h 1857375"/>
                  <a:gd name="connsiteX39" fmla="*/ 667226 w 1247775"/>
                  <a:gd name="connsiteY39" fmla="*/ 40481 h 1857375"/>
                  <a:gd name="connsiteX40" fmla="*/ 671989 w 1247775"/>
                  <a:gd name="connsiteY40" fmla="*/ 39529 h 1857375"/>
                  <a:gd name="connsiteX41" fmla="*/ 673894 w 1247775"/>
                  <a:gd name="connsiteY41" fmla="*/ 45244 h 1857375"/>
                  <a:gd name="connsiteX42" fmla="*/ 667226 w 1247775"/>
                  <a:gd name="connsiteY42" fmla="*/ 50006 h 1857375"/>
                  <a:gd name="connsiteX43" fmla="*/ 652939 w 1247775"/>
                  <a:gd name="connsiteY43" fmla="*/ 65246 h 1857375"/>
                  <a:gd name="connsiteX44" fmla="*/ 664369 w 1247775"/>
                  <a:gd name="connsiteY44" fmla="*/ 80486 h 1857375"/>
                  <a:gd name="connsiteX45" fmla="*/ 666274 w 1247775"/>
                  <a:gd name="connsiteY45" fmla="*/ 83344 h 1857375"/>
                  <a:gd name="connsiteX46" fmla="*/ 661511 w 1247775"/>
                  <a:gd name="connsiteY46" fmla="*/ 94774 h 1857375"/>
                  <a:gd name="connsiteX47" fmla="*/ 662464 w 1247775"/>
                  <a:gd name="connsiteY47" fmla="*/ 101441 h 1857375"/>
                  <a:gd name="connsiteX48" fmla="*/ 661511 w 1247775"/>
                  <a:gd name="connsiteY48" fmla="*/ 101441 h 1857375"/>
                  <a:gd name="connsiteX49" fmla="*/ 640556 w 1247775"/>
                  <a:gd name="connsiteY49" fmla="*/ 122396 h 1857375"/>
                  <a:gd name="connsiteX50" fmla="*/ 651034 w 1247775"/>
                  <a:gd name="connsiteY50" fmla="*/ 140494 h 1857375"/>
                  <a:gd name="connsiteX51" fmla="*/ 649129 w 1247775"/>
                  <a:gd name="connsiteY51" fmla="*/ 146209 h 1857375"/>
                  <a:gd name="connsiteX52" fmla="*/ 659606 w 1247775"/>
                  <a:gd name="connsiteY52" fmla="*/ 156686 h 1857375"/>
                  <a:gd name="connsiteX53" fmla="*/ 670084 w 1247775"/>
                  <a:gd name="connsiteY53" fmla="*/ 146209 h 1857375"/>
                  <a:gd name="connsiteX54" fmla="*/ 669131 w 1247775"/>
                  <a:gd name="connsiteY54" fmla="*/ 142399 h 1857375"/>
                  <a:gd name="connsiteX55" fmla="*/ 672941 w 1247775"/>
                  <a:gd name="connsiteY55" fmla="*/ 140494 h 1857375"/>
                  <a:gd name="connsiteX56" fmla="*/ 671989 w 1247775"/>
                  <a:gd name="connsiteY56" fmla="*/ 145256 h 1857375"/>
                  <a:gd name="connsiteX57" fmla="*/ 685324 w 1247775"/>
                  <a:gd name="connsiteY57" fmla="*/ 158591 h 1857375"/>
                  <a:gd name="connsiteX58" fmla="*/ 698659 w 1247775"/>
                  <a:gd name="connsiteY58" fmla="*/ 145256 h 1857375"/>
                  <a:gd name="connsiteX59" fmla="*/ 685324 w 1247775"/>
                  <a:gd name="connsiteY59" fmla="*/ 131921 h 1857375"/>
                  <a:gd name="connsiteX60" fmla="*/ 679609 w 1247775"/>
                  <a:gd name="connsiteY60" fmla="*/ 132874 h 1857375"/>
                  <a:gd name="connsiteX61" fmla="*/ 681514 w 1247775"/>
                  <a:gd name="connsiteY61" fmla="*/ 125254 h 1857375"/>
                  <a:gd name="connsiteX62" fmla="*/ 682466 w 1247775"/>
                  <a:gd name="connsiteY62" fmla="*/ 125254 h 1857375"/>
                  <a:gd name="connsiteX63" fmla="*/ 699611 w 1247775"/>
                  <a:gd name="connsiteY63" fmla="*/ 110014 h 1857375"/>
                  <a:gd name="connsiteX64" fmla="*/ 706279 w 1247775"/>
                  <a:gd name="connsiteY64" fmla="*/ 111919 h 1857375"/>
                  <a:gd name="connsiteX65" fmla="*/ 706279 w 1247775"/>
                  <a:gd name="connsiteY65" fmla="*/ 113824 h 1857375"/>
                  <a:gd name="connsiteX66" fmla="*/ 711994 w 1247775"/>
                  <a:gd name="connsiteY66" fmla="*/ 122396 h 1857375"/>
                  <a:gd name="connsiteX67" fmla="*/ 738664 w 1247775"/>
                  <a:gd name="connsiteY67" fmla="*/ 146209 h 1857375"/>
                  <a:gd name="connsiteX68" fmla="*/ 763429 w 1247775"/>
                  <a:gd name="connsiteY68" fmla="*/ 130969 h 1857375"/>
                  <a:gd name="connsiteX69" fmla="*/ 770096 w 1247775"/>
                  <a:gd name="connsiteY69" fmla="*/ 132874 h 1857375"/>
                  <a:gd name="connsiteX70" fmla="*/ 778669 w 1247775"/>
                  <a:gd name="connsiteY70" fmla="*/ 140494 h 1857375"/>
                  <a:gd name="connsiteX71" fmla="*/ 773906 w 1247775"/>
                  <a:gd name="connsiteY71" fmla="*/ 145256 h 1857375"/>
                  <a:gd name="connsiteX72" fmla="*/ 765334 w 1247775"/>
                  <a:gd name="connsiteY72" fmla="*/ 138589 h 1857375"/>
                  <a:gd name="connsiteX73" fmla="*/ 756761 w 1247775"/>
                  <a:gd name="connsiteY73" fmla="*/ 147161 h 1857375"/>
                  <a:gd name="connsiteX74" fmla="*/ 761524 w 1247775"/>
                  <a:gd name="connsiteY74" fmla="*/ 154781 h 1857375"/>
                  <a:gd name="connsiteX75" fmla="*/ 757714 w 1247775"/>
                  <a:gd name="connsiteY75" fmla="*/ 161449 h 1857375"/>
                  <a:gd name="connsiteX76" fmla="*/ 759619 w 1247775"/>
                  <a:gd name="connsiteY76" fmla="*/ 167164 h 1857375"/>
                  <a:gd name="connsiteX77" fmla="*/ 759619 w 1247775"/>
                  <a:gd name="connsiteY77" fmla="*/ 169069 h 1857375"/>
                  <a:gd name="connsiteX78" fmla="*/ 738664 w 1247775"/>
                  <a:gd name="connsiteY78" fmla="*/ 155734 h 1857375"/>
                  <a:gd name="connsiteX79" fmla="*/ 735806 w 1247775"/>
                  <a:gd name="connsiteY79" fmla="*/ 155734 h 1857375"/>
                  <a:gd name="connsiteX80" fmla="*/ 729139 w 1247775"/>
                  <a:gd name="connsiteY80" fmla="*/ 152876 h 1857375"/>
                  <a:gd name="connsiteX81" fmla="*/ 719614 w 1247775"/>
                  <a:gd name="connsiteY81" fmla="*/ 162401 h 1857375"/>
                  <a:gd name="connsiteX82" fmla="*/ 720566 w 1247775"/>
                  <a:gd name="connsiteY82" fmla="*/ 165259 h 1857375"/>
                  <a:gd name="connsiteX83" fmla="*/ 716756 w 1247775"/>
                  <a:gd name="connsiteY83" fmla="*/ 173831 h 1857375"/>
                  <a:gd name="connsiteX84" fmla="*/ 711994 w 1247775"/>
                  <a:gd name="connsiteY84" fmla="*/ 172879 h 1857375"/>
                  <a:gd name="connsiteX85" fmla="*/ 691991 w 1247775"/>
                  <a:gd name="connsiteY85" fmla="*/ 178594 h 1857375"/>
                  <a:gd name="connsiteX86" fmla="*/ 680561 w 1247775"/>
                  <a:gd name="connsiteY86" fmla="*/ 175736 h 1857375"/>
                  <a:gd name="connsiteX87" fmla="*/ 673894 w 1247775"/>
                  <a:gd name="connsiteY87" fmla="*/ 176689 h 1857375"/>
                  <a:gd name="connsiteX88" fmla="*/ 675799 w 1247775"/>
                  <a:gd name="connsiteY88" fmla="*/ 172879 h 1857375"/>
                  <a:gd name="connsiteX89" fmla="*/ 668179 w 1247775"/>
                  <a:gd name="connsiteY89" fmla="*/ 165259 h 1857375"/>
                  <a:gd name="connsiteX90" fmla="*/ 660559 w 1247775"/>
                  <a:gd name="connsiteY90" fmla="*/ 172879 h 1857375"/>
                  <a:gd name="connsiteX91" fmla="*/ 667226 w 1247775"/>
                  <a:gd name="connsiteY91" fmla="*/ 180499 h 1857375"/>
                  <a:gd name="connsiteX92" fmla="*/ 657701 w 1247775"/>
                  <a:gd name="connsiteY92" fmla="*/ 199549 h 1857375"/>
                  <a:gd name="connsiteX93" fmla="*/ 659606 w 1247775"/>
                  <a:gd name="connsiteY93" fmla="*/ 207169 h 1857375"/>
                  <a:gd name="connsiteX94" fmla="*/ 654844 w 1247775"/>
                  <a:gd name="connsiteY94" fmla="*/ 208121 h 1857375"/>
                  <a:gd name="connsiteX95" fmla="*/ 648176 w 1247775"/>
                  <a:gd name="connsiteY95" fmla="*/ 205264 h 1857375"/>
                  <a:gd name="connsiteX96" fmla="*/ 639604 w 1247775"/>
                  <a:gd name="connsiteY96" fmla="*/ 213836 h 1857375"/>
                  <a:gd name="connsiteX97" fmla="*/ 640556 w 1247775"/>
                  <a:gd name="connsiteY97" fmla="*/ 217646 h 1857375"/>
                  <a:gd name="connsiteX98" fmla="*/ 634841 w 1247775"/>
                  <a:gd name="connsiteY98" fmla="*/ 226219 h 1857375"/>
                  <a:gd name="connsiteX99" fmla="*/ 627221 w 1247775"/>
                  <a:gd name="connsiteY99" fmla="*/ 223361 h 1857375"/>
                  <a:gd name="connsiteX100" fmla="*/ 613886 w 1247775"/>
                  <a:gd name="connsiteY100" fmla="*/ 205264 h 1857375"/>
                  <a:gd name="connsiteX101" fmla="*/ 623411 w 1247775"/>
                  <a:gd name="connsiteY101" fmla="*/ 203359 h 1857375"/>
                  <a:gd name="connsiteX102" fmla="*/ 632936 w 1247775"/>
                  <a:gd name="connsiteY102" fmla="*/ 209074 h 1857375"/>
                  <a:gd name="connsiteX103" fmla="*/ 644366 w 1247775"/>
                  <a:gd name="connsiteY103" fmla="*/ 197644 h 1857375"/>
                  <a:gd name="connsiteX104" fmla="*/ 640556 w 1247775"/>
                  <a:gd name="connsiteY104" fmla="*/ 189071 h 1857375"/>
                  <a:gd name="connsiteX105" fmla="*/ 646271 w 1247775"/>
                  <a:gd name="connsiteY105" fmla="*/ 170021 h 1857375"/>
                  <a:gd name="connsiteX106" fmla="*/ 619601 w 1247775"/>
                  <a:gd name="connsiteY106" fmla="*/ 135731 h 1857375"/>
                  <a:gd name="connsiteX107" fmla="*/ 612934 w 1247775"/>
                  <a:gd name="connsiteY107" fmla="*/ 132874 h 1857375"/>
                  <a:gd name="connsiteX108" fmla="*/ 607219 w 1247775"/>
                  <a:gd name="connsiteY108" fmla="*/ 134779 h 1857375"/>
                  <a:gd name="connsiteX109" fmla="*/ 600551 w 1247775"/>
                  <a:gd name="connsiteY109" fmla="*/ 135731 h 1857375"/>
                  <a:gd name="connsiteX110" fmla="*/ 601504 w 1247775"/>
                  <a:gd name="connsiteY110" fmla="*/ 129064 h 1857375"/>
                  <a:gd name="connsiteX111" fmla="*/ 607219 w 1247775"/>
                  <a:gd name="connsiteY111" fmla="*/ 130969 h 1857375"/>
                  <a:gd name="connsiteX112" fmla="*/ 616744 w 1247775"/>
                  <a:gd name="connsiteY112" fmla="*/ 121444 h 1857375"/>
                  <a:gd name="connsiteX113" fmla="*/ 607219 w 1247775"/>
                  <a:gd name="connsiteY113" fmla="*/ 111919 h 1857375"/>
                  <a:gd name="connsiteX114" fmla="*/ 599599 w 1247775"/>
                  <a:gd name="connsiteY114" fmla="*/ 116681 h 1857375"/>
                  <a:gd name="connsiteX115" fmla="*/ 591979 w 1247775"/>
                  <a:gd name="connsiteY115" fmla="*/ 107156 h 1857375"/>
                  <a:gd name="connsiteX116" fmla="*/ 598646 w 1247775"/>
                  <a:gd name="connsiteY116" fmla="*/ 108109 h 1857375"/>
                  <a:gd name="connsiteX117" fmla="*/ 626269 w 1247775"/>
                  <a:gd name="connsiteY117" fmla="*/ 84296 h 1857375"/>
                  <a:gd name="connsiteX118" fmla="*/ 631031 w 1247775"/>
                  <a:gd name="connsiteY118" fmla="*/ 85249 h 1857375"/>
                  <a:gd name="connsiteX119" fmla="*/ 644366 w 1247775"/>
                  <a:gd name="connsiteY119" fmla="*/ 71914 h 1857375"/>
                  <a:gd name="connsiteX120" fmla="*/ 631031 w 1247775"/>
                  <a:gd name="connsiteY120" fmla="*/ 58579 h 1857375"/>
                  <a:gd name="connsiteX121" fmla="*/ 620554 w 1247775"/>
                  <a:gd name="connsiteY121" fmla="*/ 64294 h 1857375"/>
                  <a:gd name="connsiteX122" fmla="*/ 598646 w 1247775"/>
                  <a:gd name="connsiteY122" fmla="*/ 53816 h 1857375"/>
                  <a:gd name="connsiteX123" fmla="*/ 578644 w 1247775"/>
                  <a:gd name="connsiteY123" fmla="*/ 62389 h 1857375"/>
                  <a:gd name="connsiteX124" fmla="*/ 578644 w 1247775"/>
                  <a:gd name="connsiteY124" fmla="*/ 58579 h 1857375"/>
                  <a:gd name="connsiteX125" fmla="*/ 557689 w 1247775"/>
                  <a:gd name="connsiteY125" fmla="*/ 37624 h 1857375"/>
                  <a:gd name="connsiteX126" fmla="*/ 536734 w 1247775"/>
                  <a:gd name="connsiteY126" fmla="*/ 58579 h 1857375"/>
                  <a:gd name="connsiteX127" fmla="*/ 557689 w 1247775"/>
                  <a:gd name="connsiteY127" fmla="*/ 79534 h 1857375"/>
                  <a:gd name="connsiteX128" fmla="*/ 571024 w 1247775"/>
                  <a:gd name="connsiteY128" fmla="*/ 74771 h 1857375"/>
                  <a:gd name="connsiteX129" fmla="*/ 570071 w 1247775"/>
                  <a:gd name="connsiteY129" fmla="*/ 83344 h 1857375"/>
                  <a:gd name="connsiteX130" fmla="*/ 582454 w 1247775"/>
                  <a:gd name="connsiteY130" fmla="*/ 106204 h 1857375"/>
                  <a:gd name="connsiteX131" fmla="*/ 577691 w 1247775"/>
                  <a:gd name="connsiteY131" fmla="*/ 105251 h 1857375"/>
                  <a:gd name="connsiteX132" fmla="*/ 559594 w 1247775"/>
                  <a:gd name="connsiteY132" fmla="*/ 113824 h 1857375"/>
                  <a:gd name="connsiteX133" fmla="*/ 541496 w 1247775"/>
                  <a:gd name="connsiteY133" fmla="*/ 103346 h 1857375"/>
                  <a:gd name="connsiteX134" fmla="*/ 519589 w 1247775"/>
                  <a:gd name="connsiteY134" fmla="*/ 125254 h 1857375"/>
                  <a:gd name="connsiteX135" fmla="*/ 541496 w 1247775"/>
                  <a:gd name="connsiteY135" fmla="*/ 147161 h 1857375"/>
                  <a:gd name="connsiteX136" fmla="*/ 556736 w 1247775"/>
                  <a:gd name="connsiteY136" fmla="*/ 140494 h 1857375"/>
                  <a:gd name="connsiteX137" fmla="*/ 578644 w 1247775"/>
                  <a:gd name="connsiteY137" fmla="*/ 153829 h 1857375"/>
                  <a:gd name="connsiteX138" fmla="*/ 581501 w 1247775"/>
                  <a:gd name="connsiteY138" fmla="*/ 153829 h 1857375"/>
                  <a:gd name="connsiteX139" fmla="*/ 576739 w 1247775"/>
                  <a:gd name="connsiteY139" fmla="*/ 170974 h 1857375"/>
                  <a:gd name="connsiteX140" fmla="*/ 577691 w 1247775"/>
                  <a:gd name="connsiteY140" fmla="*/ 176689 h 1857375"/>
                  <a:gd name="connsiteX141" fmla="*/ 557689 w 1247775"/>
                  <a:gd name="connsiteY141" fmla="*/ 170974 h 1857375"/>
                  <a:gd name="connsiteX142" fmla="*/ 526256 w 1247775"/>
                  <a:gd name="connsiteY142" fmla="*/ 186214 h 1857375"/>
                  <a:gd name="connsiteX143" fmla="*/ 512921 w 1247775"/>
                  <a:gd name="connsiteY143" fmla="*/ 177641 h 1857375"/>
                  <a:gd name="connsiteX144" fmla="*/ 497681 w 1247775"/>
                  <a:gd name="connsiteY144" fmla="*/ 192881 h 1857375"/>
                  <a:gd name="connsiteX145" fmla="*/ 512921 w 1247775"/>
                  <a:gd name="connsiteY145" fmla="*/ 208121 h 1857375"/>
                  <a:gd name="connsiteX146" fmla="*/ 518636 w 1247775"/>
                  <a:gd name="connsiteY146" fmla="*/ 207169 h 1857375"/>
                  <a:gd name="connsiteX147" fmla="*/ 518636 w 1247775"/>
                  <a:gd name="connsiteY147" fmla="*/ 210026 h 1857375"/>
                  <a:gd name="connsiteX148" fmla="*/ 532924 w 1247775"/>
                  <a:gd name="connsiteY148" fmla="*/ 239554 h 1857375"/>
                  <a:gd name="connsiteX149" fmla="*/ 530066 w 1247775"/>
                  <a:gd name="connsiteY149" fmla="*/ 249079 h 1857375"/>
                  <a:gd name="connsiteX150" fmla="*/ 530066 w 1247775"/>
                  <a:gd name="connsiteY150" fmla="*/ 250984 h 1857375"/>
                  <a:gd name="connsiteX151" fmla="*/ 514826 w 1247775"/>
                  <a:gd name="connsiteY151" fmla="*/ 270034 h 1857375"/>
                  <a:gd name="connsiteX152" fmla="*/ 503396 w 1247775"/>
                  <a:gd name="connsiteY152" fmla="*/ 291941 h 1857375"/>
                  <a:gd name="connsiteX153" fmla="*/ 531019 w 1247775"/>
                  <a:gd name="connsiteY153" fmla="*/ 319564 h 1857375"/>
                  <a:gd name="connsiteX154" fmla="*/ 540544 w 1247775"/>
                  <a:gd name="connsiteY154" fmla="*/ 317659 h 1857375"/>
                  <a:gd name="connsiteX155" fmla="*/ 549116 w 1247775"/>
                  <a:gd name="connsiteY155" fmla="*/ 318611 h 1857375"/>
                  <a:gd name="connsiteX156" fmla="*/ 582454 w 1247775"/>
                  <a:gd name="connsiteY156" fmla="*/ 295751 h 1857375"/>
                  <a:gd name="connsiteX157" fmla="*/ 584359 w 1247775"/>
                  <a:gd name="connsiteY157" fmla="*/ 294799 h 1857375"/>
                  <a:gd name="connsiteX158" fmla="*/ 585311 w 1247775"/>
                  <a:gd name="connsiteY158" fmla="*/ 294799 h 1857375"/>
                  <a:gd name="connsiteX159" fmla="*/ 596741 w 1247775"/>
                  <a:gd name="connsiteY159" fmla="*/ 310991 h 1857375"/>
                  <a:gd name="connsiteX160" fmla="*/ 596741 w 1247775"/>
                  <a:gd name="connsiteY160" fmla="*/ 311944 h 1857375"/>
                  <a:gd name="connsiteX161" fmla="*/ 596741 w 1247775"/>
                  <a:gd name="connsiteY161" fmla="*/ 313849 h 1857375"/>
                  <a:gd name="connsiteX162" fmla="*/ 595789 w 1247775"/>
                  <a:gd name="connsiteY162" fmla="*/ 321469 h 1857375"/>
                  <a:gd name="connsiteX163" fmla="*/ 603409 w 1247775"/>
                  <a:gd name="connsiteY163" fmla="*/ 337661 h 1857375"/>
                  <a:gd name="connsiteX164" fmla="*/ 603409 w 1247775"/>
                  <a:gd name="connsiteY164" fmla="*/ 339566 h 1857375"/>
                  <a:gd name="connsiteX165" fmla="*/ 614839 w 1247775"/>
                  <a:gd name="connsiteY165" fmla="*/ 354806 h 1857375"/>
                  <a:gd name="connsiteX166" fmla="*/ 611029 w 1247775"/>
                  <a:gd name="connsiteY166" fmla="*/ 363379 h 1857375"/>
                  <a:gd name="connsiteX167" fmla="*/ 586264 w 1247775"/>
                  <a:gd name="connsiteY167" fmla="*/ 352901 h 1857375"/>
                  <a:gd name="connsiteX168" fmla="*/ 551974 w 1247775"/>
                  <a:gd name="connsiteY168" fmla="*/ 387191 h 1857375"/>
                  <a:gd name="connsiteX169" fmla="*/ 552926 w 1247775"/>
                  <a:gd name="connsiteY169" fmla="*/ 395764 h 1857375"/>
                  <a:gd name="connsiteX170" fmla="*/ 541496 w 1247775"/>
                  <a:gd name="connsiteY170" fmla="*/ 385286 h 1857375"/>
                  <a:gd name="connsiteX171" fmla="*/ 527209 w 1247775"/>
                  <a:gd name="connsiteY171" fmla="*/ 375761 h 1857375"/>
                  <a:gd name="connsiteX172" fmla="*/ 511969 w 1247775"/>
                  <a:gd name="connsiteY172" fmla="*/ 391001 h 1857375"/>
                  <a:gd name="connsiteX173" fmla="*/ 511969 w 1247775"/>
                  <a:gd name="connsiteY173" fmla="*/ 392906 h 1857375"/>
                  <a:gd name="connsiteX174" fmla="*/ 506254 w 1247775"/>
                  <a:gd name="connsiteY174" fmla="*/ 409099 h 1857375"/>
                  <a:gd name="connsiteX175" fmla="*/ 511969 w 1247775"/>
                  <a:gd name="connsiteY175" fmla="*/ 425291 h 1857375"/>
                  <a:gd name="connsiteX176" fmla="*/ 511016 w 1247775"/>
                  <a:gd name="connsiteY176" fmla="*/ 430054 h 1857375"/>
                  <a:gd name="connsiteX177" fmla="*/ 524351 w 1247775"/>
                  <a:gd name="connsiteY177" fmla="*/ 443389 h 1857375"/>
                  <a:gd name="connsiteX178" fmla="*/ 537686 w 1247775"/>
                  <a:gd name="connsiteY178" fmla="*/ 433864 h 1857375"/>
                  <a:gd name="connsiteX179" fmla="*/ 537686 w 1247775"/>
                  <a:gd name="connsiteY179" fmla="*/ 433864 h 1857375"/>
                  <a:gd name="connsiteX180" fmla="*/ 539591 w 1247775"/>
                  <a:gd name="connsiteY180" fmla="*/ 441484 h 1857375"/>
                  <a:gd name="connsiteX181" fmla="*/ 531971 w 1247775"/>
                  <a:gd name="connsiteY181" fmla="*/ 450056 h 1857375"/>
                  <a:gd name="connsiteX182" fmla="*/ 540544 w 1247775"/>
                  <a:gd name="connsiteY182" fmla="*/ 458629 h 1857375"/>
                  <a:gd name="connsiteX183" fmla="*/ 549116 w 1247775"/>
                  <a:gd name="connsiteY183" fmla="*/ 451009 h 1857375"/>
                  <a:gd name="connsiteX184" fmla="*/ 557689 w 1247775"/>
                  <a:gd name="connsiteY184" fmla="*/ 452914 h 1857375"/>
                  <a:gd name="connsiteX185" fmla="*/ 563404 w 1247775"/>
                  <a:gd name="connsiteY185" fmla="*/ 451961 h 1857375"/>
                  <a:gd name="connsiteX186" fmla="*/ 565309 w 1247775"/>
                  <a:gd name="connsiteY186" fmla="*/ 454819 h 1857375"/>
                  <a:gd name="connsiteX187" fmla="*/ 560546 w 1247775"/>
                  <a:gd name="connsiteY187" fmla="*/ 464344 h 1857375"/>
                  <a:gd name="connsiteX188" fmla="*/ 560546 w 1247775"/>
                  <a:gd name="connsiteY188" fmla="*/ 467201 h 1857375"/>
                  <a:gd name="connsiteX189" fmla="*/ 551974 w 1247775"/>
                  <a:gd name="connsiteY189" fmla="*/ 487204 h 1857375"/>
                  <a:gd name="connsiteX190" fmla="*/ 551974 w 1247775"/>
                  <a:gd name="connsiteY190" fmla="*/ 488156 h 1857375"/>
                  <a:gd name="connsiteX191" fmla="*/ 548164 w 1247775"/>
                  <a:gd name="connsiteY191" fmla="*/ 499586 h 1857375"/>
                  <a:gd name="connsiteX192" fmla="*/ 566261 w 1247775"/>
                  <a:gd name="connsiteY192" fmla="*/ 517684 h 1857375"/>
                  <a:gd name="connsiteX193" fmla="*/ 573881 w 1247775"/>
                  <a:gd name="connsiteY193" fmla="*/ 515779 h 1857375"/>
                  <a:gd name="connsiteX194" fmla="*/ 571024 w 1247775"/>
                  <a:gd name="connsiteY194" fmla="*/ 523399 h 1857375"/>
                  <a:gd name="connsiteX195" fmla="*/ 574834 w 1247775"/>
                  <a:gd name="connsiteY195" fmla="*/ 531971 h 1857375"/>
                  <a:gd name="connsiteX196" fmla="*/ 574834 w 1247775"/>
                  <a:gd name="connsiteY196" fmla="*/ 532924 h 1857375"/>
                  <a:gd name="connsiteX197" fmla="*/ 586264 w 1247775"/>
                  <a:gd name="connsiteY197" fmla="*/ 544354 h 1857375"/>
                  <a:gd name="connsiteX198" fmla="*/ 596741 w 1247775"/>
                  <a:gd name="connsiteY198" fmla="*/ 537686 h 1857375"/>
                  <a:gd name="connsiteX199" fmla="*/ 598646 w 1247775"/>
                  <a:gd name="connsiteY199" fmla="*/ 536734 h 1857375"/>
                  <a:gd name="connsiteX200" fmla="*/ 611981 w 1247775"/>
                  <a:gd name="connsiteY200" fmla="*/ 542449 h 1857375"/>
                  <a:gd name="connsiteX201" fmla="*/ 631984 w 1247775"/>
                  <a:gd name="connsiteY201" fmla="*/ 522446 h 1857375"/>
                  <a:gd name="connsiteX202" fmla="*/ 643414 w 1247775"/>
                  <a:gd name="connsiteY202" fmla="*/ 525304 h 1857375"/>
                  <a:gd name="connsiteX203" fmla="*/ 632936 w 1247775"/>
                  <a:gd name="connsiteY203" fmla="*/ 538639 h 1857375"/>
                  <a:gd name="connsiteX204" fmla="*/ 633889 w 1247775"/>
                  <a:gd name="connsiteY204" fmla="*/ 542449 h 1857375"/>
                  <a:gd name="connsiteX205" fmla="*/ 626269 w 1247775"/>
                  <a:gd name="connsiteY205" fmla="*/ 554831 h 1857375"/>
                  <a:gd name="connsiteX206" fmla="*/ 626269 w 1247775"/>
                  <a:gd name="connsiteY206" fmla="*/ 555784 h 1857375"/>
                  <a:gd name="connsiteX207" fmla="*/ 614839 w 1247775"/>
                  <a:gd name="connsiteY207" fmla="*/ 548164 h 1857375"/>
                  <a:gd name="connsiteX208" fmla="*/ 602456 w 1247775"/>
                  <a:gd name="connsiteY208" fmla="*/ 560546 h 1857375"/>
                  <a:gd name="connsiteX209" fmla="*/ 614839 w 1247775"/>
                  <a:gd name="connsiteY209" fmla="*/ 572929 h 1857375"/>
                  <a:gd name="connsiteX210" fmla="*/ 627221 w 1247775"/>
                  <a:gd name="connsiteY210" fmla="*/ 560546 h 1857375"/>
                  <a:gd name="connsiteX211" fmla="*/ 627221 w 1247775"/>
                  <a:gd name="connsiteY211" fmla="*/ 560546 h 1857375"/>
                  <a:gd name="connsiteX212" fmla="*/ 631031 w 1247775"/>
                  <a:gd name="connsiteY212" fmla="*/ 566261 h 1857375"/>
                  <a:gd name="connsiteX213" fmla="*/ 628174 w 1247775"/>
                  <a:gd name="connsiteY213" fmla="*/ 571024 h 1857375"/>
                  <a:gd name="connsiteX214" fmla="*/ 633889 w 1247775"/>
                  <a:gd name="connsiteY214" fmla="*/ 576739 h 1857375"/>
                  <a:gd name="connsiteX215" fmla="*/ 639604 w 1247775"/>
                  <a:gd name="connsiteY215" fmla="*/ 571024 h 1857375"/>
                  <a:gd name="connsiteX216" fmla="*/ 639604 w 1247775"/>
                  <a:gd name="connsiteY216" fmla="*/ 569119 h 1857375"/>
                  <a:gd name="connsiteX217" fmla="*/ 640556 w 1247775"/>
                  <a:gd name="connsiteY217" fmla="*/ 569119 h 1857375"/>
                  <a:gd name="connsiteX218" fmla="*/ 646271 w 1247775"/>
                  <a:gd name="connsiteY218" fmla="*/ 568166 h 1857375"/>
                  <a:gd name="connsiteX219" fmla="*/ 648176 w 1247775"/>
                  <a:gd name="connsiteY219" fmla="*/ 570071 h 1857375"/>
                  <a:gd name="connsiteX220" fmla="*/ 647224 w 1247775"/>
                  <a:gd name="connsiteY220" fmla="*/ 573881 h 1857375"/>
                  <a:gd name="connsiteX221" fmla="*/ 650081 w 1247775"/>
                  <a:gd name="connsiteY221" fmla="*/ 579596 h 1857375"/>
                  <a:gd name="connsiteX222" fmla="*/ 642461 w 1247775"/>
                  <a:gd name="connsiteY222" fmla="*/ 589121 h 1857375"/>
                  <a:gd name="connsiteX223" fmla="*/ 648176 w 1247775"/>
                  <a:gd name="connsiteY223" fmla="*/ 597694 h 1857375"/>
                  <a:gd name="connsiteX224" fmla="*/ 656749 w 1247775"/>
                  <a:gd name="connsiteY224" fmla="*/ 605314 h 1857375"/>
                  <a:gd name="connsiteX225" fmla="*/ 656749 w 1247775"/>
                  <a:gd name="connsiteY225" fmla="*/ 608171 h 1857375"/>
                  <a:gd name="connsiteX226" fmla="*/ 647224 w 1247775"/>
                  <a:gd name="connsiteY226" fmla="*/ 603409 h 1857375"/>
                  <a:gd name="connsiteX227" fmla="*/ 635794 w 1247775"/>
                  <a:gd name="connsiteY227" fmla="*/ 614839 h 1857375"/>
                  <a:gd name="connsiteX228" fmla="*/ 636746 w 1247775"/>
                  <a:gd name="connsiteY228" fmla="*/ 617696 h 1857375"/>
                  <a:gd name="connsiteX229" fmla="*/ 634841 w 1247775"/>
                  <a:gd name="connsiteY229" fmla="*/ 617696 h 1857375"/>
                  <a:gd name="connsiteX230" fmla="*/ 614839 w 1247775"/>
                  <a:gd name="connsiteY230" fmla="*/ 623411 h 1857375"/>
                  <a:gd name="connsiteX231" fmla="*/ 613886 w 1247775"/>
                  <a:gd name="connsiteY231" fmla="*/ 623411 h 1857375"/>
                  <a:gd name="connsiteX232" fmla="*/ 609124 w 1247775"/>
                  <a:gd name="connsiteY232" fmla="*/ 624364 h 1857375"/>
                  <a:gd name="connsiteX233" fmla="*/ 609124 w 1247775"/>
                  <a:gd name="connsiteY233" fmla="*/ 624364 h 1857375"/>
                  <a:gd name="connsiteX234" fmla="*/ 596741 w 1247775"/>
                  <a:gd name="connsiteY234" fmla="*/ 611981 h 1857375"/>
                  <a:gd name="connsiteX235" fmla="*/ 587216 w 1247775"/>
                  <a:gd name="connsiteY235" fmla="*/ 617696 h 1857375"/>
                  <a:gd name="connsiteX236" fmla="*/ 564356 w 1247775"/>
                  <a:gd name="connsiteY236" fmla="*/ 605314 h 1857375"/>
                  <a:gd name="connsiteX237" fmla="*/ 542449 w 1247775"/>
                  <a:gd name="connsiteY237" fmla="*/ 616744 h 1857375"/>
                  <a:gd name="connsiteX238" fmla="*/ 540544 w 1247775"/>
                  <a:gd name="connsiteY238" fmla="*/ 615791 h 1857375"/>
                  <a:gd name="connsiteX239" fmla="*/ 536734 w 1247775"/>
                  <a:gd name="connsiteY239" fmla="*/ 609124 h 1857375"/>
                  <a:gd name="connsiteX240" fmla="*/ 556736 w 1247775"/>
                  <a:gd name="connsiteY240" fmla="*/ 593884 h 1857375"/>
                  <a:gd name="connsiteX241" fmla="*/ 563404 w 1247775"/>
                  <a:gd name="connsiteY241" fmla="*/ 579596 h 1857375"/>
                  <a:gd name="connsiteX242" fmla="*/ 563404 w 1247775"/>
                  <a:gd name="connsiteY242" fmla="*/ 575786 h 1857375"/>
                  <a:gd name="connsiteX243" fmla="*/ 564356 w 1247775"/>
                  <a:gd name="connsiteY243" fmla="*/ 575786 h 1857375"/>
                  <a:gd name="connsiteX244" fmla="*/ 572929 w 1247775"/>
                  <a:gd name="connsiteY244" fmla="*/ 573881 h 1857375"/>
                  <a:gd name="connsiteX245" fmla="*/ 569119 w 1247775"/>
                  <a:gd name="connsiteY245" fmla="*/ 585311 h 1857375"/>
                  <a:gd name="connsiteX246" fmla="*/ 591026 w 1247775"/>
                  <a:gd name="connsiteY246" fmla="*/ 607219 h 1857375"/>
                  <a:gd name="connsiteX247" fmla="*/ 612934 w 1247775"/>
                  <a:gd name="connsiteY247" fmla="*/ 585311 h 1857375"/>
                  <a:gd name="connsiteX248" fmla="*/ 591026 w 1247775"/>
                  <a:gd name="connsiteY248" fmla="*/ 563404 h 1857375"/>
                  <a:gd name="connsiteX249" fmla="*/ 579596 w 1247775"/>
                  <a:gd name="connsiteY249" fmla="*/ 567214 h 1857375"/>
                  <a:gd name="connsiteX250" fmla="*/ 581501 w 1247775"/>
                  <a:gd name="connsiteY250" fmla="*/ 558641 h 1857375"/>
                  <a:gd name="connsiteX251" fmla="*/ 564356 w 1247775"/>
                  <a:gd name="connsiteY251" fmla="*/ 541496 h 1857375"/>
                  <a:gd name="connsiteX252" fmla="*/ 547211 w 1247775"/>
                  <a:gd name="connsiteY252" fmla="*/ 558641 h 1857375"/>
                  <a:gd name="connsiteX253" fmla="*/ 547211 w 1247775"/>
                  <a:gd name="connsiteY253" fmla="*/ 560546 h 1857375"/>
                  <a:gd name="connsiteX254" fmla="*/ 543401 w 1247775"/>
                  <a:gd name="connsiteY254" fmla="*/ 560546 h 1857375"/>
                  <a:gd name="connsiteX255" fmla="*/ 528161 w 1247775"/>
                  <a:gd name="connsiteY255" fmla="*/ 567214 h 1857375"/>
                  <a:gd name="connsiteX256" fmla="*/ 526256 w 1247775"/>
                  <a:gd name="connsiteY256" fmla="*/ 568166 h 1857375"/>
                  <a:gd name="connsiteX257" fmla="*/ 526256 w 1247775"/>
                  <a:gd name="connsiteY257" fmla="*/ 566261 h 1857375"/>
                  <a:gd name="connsiteX258" fmla="*/ 508159 w 1247775"/>
                  <a:gd name="connsiteY258" fmla="*/ 548164 h 1857375"/>
                  <a:gd name="connsiteX259" fmla="*/ 490061 w 1247775"/>
                  <a:gd name="connsiteY259" fmla="*/ 566261 h 1857375"/>
                  <a:gd name="connsiteX260" fmla="*/ 508159 w 1247775"/>
                  <a:gd name="connsiteY260" fmla="*/ 584359 h 1857375"/>
                  <a:gd name="connsiteX261" fmla="*/ 513874 w 1247775"/>
                  <a:gd name="connsiteY261" fmla="*/ 583406 h 1857375"/>
                  <a:gd name="connsiteX262" fmla="*/ 512921 w 1247775"/>
                  <a:gd name="connsiteY262" fmla="*/ 588169 h 1857375"/>
                  <a:gd name="connsiteX263" fmla="*/ 515779 w 1247775"/>
                  <a:gd name="connsiteY263" fmla="*/ 599599 h 1857375"/>
                  <a:gd name="connsiteX264" fmla="*/ 511969 w 1247775"/>
                  <a:gd name="connsiteY264" fmla="*/ 599599 h 1857375"/>
                  <a:gd name="connsiteX265" fmla="*/ 506254 w 1247775"/>
                  <a:gd name="connsiteY265" fmla="*/ 600551 h 1857375"/>
                  <a:gd name="connsiteX266" fmla="*/ 497681 w 1247775"/>
                  <a:gd name="connsiteY266" fmla="*/ 594836 h 1857375"/>
                  <a:gd name="connsiteX267" fmla="*/ 489109 w 1247775"/>
                  <a:gd name="connsiteY267" fmla="*/ 602456 h 1857375"/>
                  <a:gd name="connsiteX268" fmla="*/ 487204 w 1247775"/>
                  <a:gd name="connsiteY268" fmla="*/ 603409 h 1857375"/>
                  <a:gd name="connsiteX269" fmla="*/ 475774 w 1247775"/>
                  <a:gd name="connsiteY269" fmla="*/ 599599 h 1857375"/>
                  <a:gd name="connsiteX270" fmla="*/ 454819 w 1247775"/>
                  <a:gd name="connsiteY270" fmla="*/ 620554 h 1857375"/>
                  <a:gd name="connsiteX271" fmla="*/ 455771 w 1247775"/>
                  <a:gd name="connsiteY271" fmla="*/ 625316 h 1857375"/>
                  <a:gd name="connsiteX272" fmla="*/ 450056 w 1247775"/>
                  <a:gd name="connsiteY272" fmla="*/ 633889 h 1857375"/>
                  <a:gd name="connsiteX273" fmla="*/ 459581 w 1247775"/>
                  <a:gd name="connsiteY273" fmla="*/ 643414 h 1857375"/>
                  <a:gd name="connsiteX274" fmla="*/ 484346 w 1247775"/>
                  <a:gd name="connsiteY274" fmla="*/ 668179 h 1857375"/>
                  <a:gd name="connsiteX275" fmla="*/ 498634 w 1247775"/>
                  <a:gd name="connsiteY275" fmla="*/ 663416 h 1857375"/>
                  <a:gd name="connsiteX276" fmla="*/ 503396 w 1247775"/>
                  <a:gd name="connsiteY276" fmla="*/ 662464 h 1857375"/>
                  <a:gd name="connsiteX277" fmla="*/ 511016 w 1247775"/>
                  <a:gd name="connsiteY277" fmla="*/ 664369 h 1857375"/>
                  <a:gd name="connsiteX278" fmla="*/ 511969 w 1247775"/>
                  <a:gd name="connsiteY278" fmla="*/ 667226 h 1857375"/>
                  <a:gd name="connsiteX279" fmla="*/ 511969 w 1247775"/>
                  <a:gd name="connsiteY279" fmla="*/ 668179 h 1857375"/>
                  <a:gd name="connsiteX280" fmla="*/ 513874 w 1247775"/>
                  <a:gd name="connsiteY280" fmla="*/ 677704 h 1857375"/>
                  <a:gd name="connsiteX281" fmla="*/ 511969 w 1247775"/>
                  <a:gd name="connsiteY281" fmla="*/ 678656 h 1857375"/>
                  <a:gd name="connsiteX282" fmla="*/ 498634 w 1247775"/>
                  <a:gd name="connsiteY282" fmla="*/ 671036 h 1857375"/>
                  <a:gd name="connsiteX283" fmla="*/ 487204 w 1247775"/>
                  <a:gd name="connsiteY283" fmla="*/ 675799 h 1857375"/>
                  <a:gd name="connsiteX284" fmla="*/ 481489 w 1247775"/>
                  <a:gd name="connsiteY284" fmla="*/ 673894 h 1857375"/>
                  <a:gd name="connsiteX285" fmla="*/ 470059 w 1247775"/>
                  <a:gd name="connsiteY285" fmla="*/ 685324 h 1857375"/>
                  <a:gd name="connsiteX286" fmla="*/ 481489 w 1247775"/>
                  <a:gd name="connsiteY286" fmla="*/ 696754 h 1857375"/>
                  <a:gd name="connsiteX287" fmla="*/ 484346 w 1247775"/>
                  <a:gd name="connsiteY287" fmla="*/ 695801 h 1857375"/>
                  <a:gd name="connsiteX288" fmla="*/ 488156 w 1247775"/>
                  <a:gd name="connsiteY288" fmla="*/ 700564 h 1857375"/>
                  <a:gd name="connsiteX289" fmla="*/ 486251 w 1247775"/>
                  <a:gd name="connsiteY289" fmla="*/ 712946 h 1857375"/>
                  <a:gd name="connsiteX290" fmla="*/ 486251 w 1247775"/>
                  <a:gd name="connsiteY290" fmla="*/ 715804 h 1857375"/>
                  <a:gd name="connsiteX291" fmla="*/ 460534 w 1247775"/>
                  <a:gd name="connsiteY291" fmla="*/ 701516 h 1857375"/>
                  <a:gd name="connsiteX292" fmla="*/ 435769 w 1247775"/>
                  <a:gd name="connsiteY292" fmla="*/ 714851 h 1857375"/>
                  <a:gd name="connsiteX293" fmla="*/ 426244 w 1247775"/>
                  <a:gd name="connsiteY293" fmla="*/ 711041 h 1857375"/>
                  <a:gd name="connsiteX294" fmla="*/ 432911 w 1247775"/>
                  <a:gd name="connsiteY294" fmla="*/ 701516 h 1857375"/>
                  <a:gd name="connsiteX295" fmla="*/ 437674 w 1247775"/>
                  <a:gd name="connsiteY295" fmla="*/ 691039 h 1857375"/>
                  <a:gd name="connsiteX296" fmla="*/ 431006 w 1247775"/>
                  <a:gd name="connsiteY296" fmla="*/ 679609 h 1857375"/>
                  <a:gd name="connsiteX297" fmla="*/ 410051 w 1247775"/>
                  <a:gd name="connsiteY297" fmla="*/ 668179 h 1857375"/>
                  <a:gd name="connsiteX298" fmla="*/ 404336 w 1247775"/>
                  <a:gd name="connsiteY298" fmla="*/ 669131 h 1857375"/>
                  <a:gd name="connsiteX299" fmla="*/ 401479 w 1247775"/>
                  <a:gd name="connsiteY299" fmla="*/ 661511 h 1857375"/>
                  <a:gd name="connsiteX300" fmla="*/ 409099 w 1247775"/>
                  <a:gd name="connsiteY300" fmla="*/ 650081 h 1857375"/>
                  <a:gd name="connsiteX301" fmla="*/ 410051 w 1247775"/>
                  <a:gd name="connsiteY301" fmla="*/ 647224 h 1857375"/>
                  <a:gd name="connsiteX302" fmla="*/ 410051 w 1247775"/>
                  <a:gd name="connsiteY302" fmla="*/ 647224 h 1857375"/>
                  <a:gd name="connsiteX303" fmla="*/ 411956 w 1247775"/>
                  <a:gd name="connsiteY303" fmla="*/ 634841 h 1857375"/>
                  <a:gd name="connsiteX304" fmla="*/ 370046 w 1247775"/>
                  <a:gd name="connsiteY304" fmla="*/ 592931 h 1857375"/>
                  <a:gd name="connsiteX305" fmla="*/ 360521 w 1247775"/>
                  <a:gd name="connsiteY305" fmla="*/ 593884 h 1857375"/>
                  <a:gd name="connsiteX306" fmla="*/ 362426 w 1247775"/>
                  <a:gd name="connsiteY306" fmla="*/ 588169 h 1857375"/>
                  <a:gd name="connsiteX307" fmla="*/ 350996 w 1247775"/>
                  <a:gd name="connsiteY307" fmla="*/ 576739 h 1857375"/>
                  <a:gd name="connsiteX308" fmla="*/ 342424 w 1247775"/>
                  <a:gd name="connsiteY308" fmla="*/ 580549 h 1857375"/>
                  <a:gd name="connsiteX309" fmla="*/ 335756 w 1247775"/>
                  <a:gd name="connsiteY309" fmla="*/ 578644 h 1857375"/>
                  <a:gd name="connsiteX310" fmla="*/ 324326 w 1247775"/>
                  <a:gd name="connsiteY310" fmla="*/ 590074 h 1857375"/>
                  <a:gd name="connsiteX311" fmla="*/ 335756 w 1247775"/>
                  <a:gd name="connsiteY311" fmla="*/ 601504 h 1857375"/>
                  <a:gd name="connsiteX312" fmla="*/ 344329 w 1247775"/>
                  <a:gd name="connsiteY312" fmla="*/ 597694 h 1857375"/>
                  <a:gd name="connsiteX313" fmla="*/ 348139 w 1247775"/>
                  <a:gd name="connsiteY313" fmla="*/ 599599 h 1857375"/>
                  <a:gd name="connsiteX314" fmla="*/ 324326 w 1247775"/>
                  <a:gd name="connsiteY314" fmla="*/ 625316 h 1857375"/>
                  <a:gd name="connsiteX315" fmla="*/ 324326 w 1247775"/>
                  <a:gd name="connsiteY315" fmla="*/ 627221 h 1857375"/>
                  <a:gd name="connsiteX316" fmla="*/ 316706 w 1247775"/>
                  <a:gd name="connsiteY316" fmla="*/ 633889 h 1857375"/>
                  <a:gd name="connsiteX317" fmla="*/ 316706 w 1247775"/>
                  <a:gd name="connsiteY317" fmla="*/ 633889 h 1857375"/>
                  <a:gd name="connsiteX318" fmla="*/ 316706 w 1247775"/>
                  <a:gd name="connsiteY318" fmla="*/ 631031 h 1857375"/>
                  <a:gd name="connsiteX319" fmla="*/ 310039 w 1247775"/>
                  <a:gd name="connsiteY319" fmla="*/ 616744 h 1857375"/>
                  <a:gd name="connsiteX320" fmla="*/ 294799 w 1247775"/>
                  <a:gd name="connsiteY320" fmla="*/ 602456 h 1857375"/>
                  <a:gd name="connsiteX321" fmla="*/ 279559 w 1247775"/>
                  <a:gd name="connsiteY321" fmla="*/ 617696 h 1857375"/>
                  <a:gd name="connsiteX322" fmla="*/ 280511 w 1247775"/>
                  <a:gd name="connsiteY322" fmla="*/ 623411 h 1857375"/>
                  <a:gd name="connsiteX323" fmla="*/ 278606 w 1247775"/>
                  <a:gd name="connsiteY323" fmla="*/ 631031 h 1857375"/>
                  <a:gd name="connsiteX324" fmla="*/ 297656 w 1247775"/>
                  <a:gd name="connsiteY324" fmla="*/ 650081 h 1857375"/>
                  <a:gd name="connsiteX325" fmla="*/ 310039 w 1247775"/>
                  <a:gd name="connsiteY325" fmla="*/ 645319 h 1857375"/>
                  <a:gd name="connsiteX326" fmla="*/ 310991 w 1247775"/>
                  <a:gd name="connsiteY326" fmla="*/ 645319 h 1857375"/>
                  <a:gd name="connsiteX327" fmla="*/ 310039 w 1247775"/>
                  <a:gd name="connsiteY327" fmla="*/ 652939 h 1857375"/>
                  <a:gd name="connsiteX328" fmla="*/ 312896 w 1247775"/>
                  <a:gd name="connsiteY328" fmla="*/ 666274 h 1857375"/>
                  <a:gd name="connsiteX329" fmla="*/ 308134 w 1247775"/>
                  <a:gd name="connsiteY329" fmla="*/ 665321 h 1857375"/>
                  <a:gd name="connsiteX330" fmla="*/ 304324 w 1247775"/>
                  <a:gd name="connsiteY330" fmla="*/ 666274 h 1857375"/>
                  <a:gd name="connsiteX331" fmla="*/ 304324 w 1247775"/>
                  <a:gd name="connsiteY331" fmla="*/ 664369 h 1857375"/>
                  <a:gd name="connsiteX332" fmla="*/ 290036 w 1247775"/>
                  <a:gd name="connsiteY332" fmla="*/ 650081 h 1857375"/>
                  <a:gd name="connsiteX333" fmla="*/ 275749 w 1247775"/>
                  <a:gd name="connsiteY333" fmla="*/ 664369 h 1857375"/>
                  <a:gd name="connsiteX334" fmla="*/ 290036 w 1247775"/>
                  <a:gd name="connsiteY334" fmla="*/ 678656 h 1857375"/>
                  <a:gd name="connsiteX335" fmla="*/ 289084 w 1247775"/>
                  <a:gd name="connsiteY335" fmla="*/ 685324 h 1857375"/>
                  <a:gd name="connsiteX336" fmla="*/ 309086 w 1247775"/>
                  <a:gd name="connsiteY336" fmla="*/ 705326 h 1857375"/>
                  <a:gd name="connsiteX337" fmla="*/ 329089 w 1247775"/>
                  <a:gd name="connsiteY337" fmla="*/ 685324 h 1857375"/>
                  <a:gd name="connsiteX338" fmla="*/ 328136 w 1247775"/>
                  <a:gd name="connsiteY338" fmla="*/ 679609 h 1857375"/>
                  <a:gd name="connsiteX339" fmla="*/ 337661 w 1247775"/>
                  <a:gd name="connsiteY339" fmla="*/ 682466 h 1857375"/>
                  <a:gd name="connsiteX340" fmla="*/ 342424 w 1247775"/>
                  <a:gd name="connsiteY340" fmla="*/ 690086 h 1857375"/>
                  <a:gd name="connsiteX341" fmla="*/ 345281 w 1247775"/>
                  <a:gd name="connsiteY341" fmla="*/ 698659 h 1857375"/>
                  <a:gd name="connsiteX342" fmla="*/ 344329 w 1247775"/>
                  <a:gd name="connsiteY342" fmla="*/ 698659 h 1857375"/>
                  <a:gd name="connsiteX343" fmla="*/ 329089 w 1247775"/>
                  <a:gd name="connsiteY343" fmla="*/ 713899 h 1857375"/>
                  <a:gd name="connsiteX344" fmla="*/ 329089 w 1247775"/>
                  <a:gd name="connsiteY344" fmla="*/ 715804 h 1857375"/>
                  <a:gd name="connsiteX345" fmla="*/ 327184 w 1247775"/>
                  <a:gd name="connsiteY345" fmla="*/ 719614 h 1857375"/>
                  <a:gd name="connsiteX346" fmla="*/ 316706 w 1247775"/>
                  <a:gd name="connsiteY346" fmla="*/ 715804 h 1857375"/>
                  <a:gd name="connsiteX347" fmla="*/ 300514 w 1247775"/>
                  <a:gd name="connsiteY347" fmla="*/ 731996 h 1857375"/>
                  <a:gd name="connsiteX348" fmla="*/ 316706 w 1247775"/>
                  <a:gd name="connsiteY348" fmla="*/ 748189 h 1857375"/>
                  <a:gd name="connsiteX349" fmla="*/ 328136 w 1247775"/>
                  <a:gd name="connsiteY349" fmla="*/ 743426 h 1857375"/>
                  <a:gd name="connsiteX350" fmla="*/ 333851 w 1247775"/>
                  <a:gd name="connsiteY350" fmla="*/ 750094 h 1857375"/>
                  <a:gd name="connsiteX351" fmla="*/ 333851 w 1247775"/>
                  <a:gd name="connsiteY351" fmla="*/ 750094 h 1857375"/>
                  <a:gd name="connsiteX352" fmla="*/ 324326 w 1247775"/>
                  <a:gd name="connsiteY352" fmla="*/ 759619 h 1857375"/>
                  <a:gd name="connsiteX353" fmla="*/ 333851 w 1247775"/>
                  <a:gd name="connsiteY353" fmla="*/ 769144 h 1857375"/>
                  <a:gd name="connsiteX354" fmla="*/ 341471 w 1247775"/>
                  <a:gd name="connsiteY354" fmla="*/ 765334 h 1857375"/>
                  <a:gd name="connsiteX355" fmla="*/ 339566 w 1247775"/>
                  <a:gd name="connsiteY355" fmla="*/ 774859 h 1857375"/>
                  <a:gd name="connsiteX356" fmla="*/ 342424 w 1247775"/>
                  <a:gd name="connsiteY356" fmla="*/ 788194 h 1857375"/>
                  <a:gd name="connsiteX357" fmla="*/ 332899 w 1247775"/>
                  <a:gd name="connsiteY357" fmla="*/ 794861 h 1857375"/>
                  <a:gd name="connsiteX358" fmla="*/ 332899 w 1247775"/>
                  <a:gd name="connsiteY358" fmla="*/ 792956 h 1857375"/>
                  <a:gd name="connsiteX359" fmla="*/ 313849 w 1247775"/>
                  <a:gd name="connsiteY359" fmla="*/ 772954 h 1857375"/>
                  <a:gd name="connsiteX360" fmla="*/ 309086 w 1247775"/>
                  <a:gd name="connsiteY360" fmla="*/ 772001 h 1857375"/>
                  <a:gd name="connsiteX361" fmla="*/ 299561 w 1247775"/>
                  <a:gd name="connsiteY361" fmla="*/ 777716 h 1857375"/>
                  <a:gd name="connsiteX362" fmla="*/ 292894 w 1247775"/>
                  <a:gd name="connsiteY362" fmla="*/ 792956 h 1857375"/>
                  <a:gd name="connsiteX363" fmla="*/ 312896 w 1247775"/>
                  <a:gd name="connsiteY363" fmla="*/ 812959 h 1857375"/>
                  <a:gd name="connsiteX364" fmla="*/ 328136 w 1247775"/>
                  <a:gd name="connsiteY364" fmla="*/ 806291 h 1857375"/>
                  <a:gd name="connsiteX365" fmla="*/ 328136 w 1247775"/>
                  <a:gd name="connsiteY365" fmla="*/ 808196 h 1857375"/>
                  <a:gd name="connsiteX366" fmla="*/ 331946 w 1247775"/>
                  <a:gd name="connsiteY366" fmla="*/ 820579 h 1857375"/>
                  <a:gd name="connsiteX367" fmla="*/ 314801 w 1247775"/>
                  <a:gd name="connsiteY367" fmla="*/ 844391 h 1857375"/>
                  <a:gd name="connsiteX368" fmla="*/ 340519 w 1247775"/>
                  <a:gd name="connsiteY368" fmla="*/ 870109 h 1857375"/>
                  <a:gd name="connsiteX369" fmla="*/ 351949 w 1247775"/>
                  <a:gd name="connsiteY369" fmla="*/ 867251 h 1857375"/>
                  <a:gd name="connsiteX370" fmla="*/ 353854 w 1247775"/>
                  <a:gd name="connsiteY370" fmla="*/ 867251 h 1857375"/>
                  <a:gd name="connsiteX371" fmla="*/ 352901 w 1247775"/>
                  <a:gd name="connsiteY371" fmla="*/ 871061 h 1857375"/>
                  <a:gd name="connsiteX372" fmla="*/ 367189 w 1247775"/>
                  <a:gd name="connsiteY372" fmla="*/ 885349 h 1857375"/>
                  <a:gd name="connsiteX373" fmla="*/ 368141 w 1247775"/>
                  <a:gd name="connsiteY373" fmla="*/ 885349 h 1857375"/>
                  <a:gd name="connsiteX374" fmla="*/ 371951 w 1247775"/>
                  <a:gd name="connsiteY374" fmla="*/ 890111 h 1857375"/>
                  <a:gd name="connsiteX375" fmla="*/ 372904 w 1247775"/>
                  <a:gd name="connsiteY375" fmla="*/ 892016 h 1857375"/>
                  <a:gd name="connsiteX376" fmla="*/ 367189 w 1247775"/>
                  <a:gd name="connsiteY376" fmla="*/ 890111 h 1857375"/>
                  <a:gd name="connsiteX377" fmla="*/ 358616 w 1247775"/>
                  <a:gd name="connsiteY377" fmla="*/ 898684 h 1857375"/>
                  <a:gd name="connsiteX378" fmla="*/ 367189 w 1247775"/>
                  <a:gd name="connsiteY378" fmla="*/ 907256 h 1857375"/>
                  <a:gd name="connsiteX379" fmla="*/ 375761 w 1247775"/>
                  <a:gd name="connsiteY379" fmla="*/ 898684 h 1857375"/>
                  <a:gd name="connsiteX380" fmla="*/ 373856 w 1247775"/>
                  <a:gd name="connsiteY380" fmla="*/ 892969 h 1857375"/>
                  <a:gd name="connsiteX381" fmla="*/ 386239 w 1247775"/>
                  <a:gd name="connsiteY381" fmla="*/ 899636 h 1857375"/>
                  <a:gd name="connsiteX382" fmla="*/ 386239 w 1247775"/>
                  <a:gd name="connsiteY382" fmla="*/ 899636 h 1857375"/>
                  <a:gd name="connsiteX383" fmla="*/ 417671 w 1247775"/>
                  <a:gd name="connsiteY383" fmla="*/ 920591 h 1857375"/>
                  <a:gd name="connsiteX384" fmla="*/ 417671 w 1247775"/>
                  <a:gd name="connsiteY384" fmla="*/ 920591 h 1857375"/>
                  <a:gd name="connsiteX385" fmla="*/ 425291 w 1247775"/>
                  <a:gd name="connsiteY385" fmla="*/ 926306 h 1857375"/>
                  <a:gd name="connsiteX386" fmla="*/ 431006 w 1247775"/>
                  <a:gd name="connsiteY386" fmla="*/ 923449 h 1857375"/>
                  <a:gd name="connsiteX387" fmla="*/ 435769 w 1247775"/>
                  <a:gd name="connsiteY387" fmla="*/ 924401 h 1857375"/>
                  <a:gd name="connsiteX388" fmla="*/ 447199 w 1247775"/>
                  <a:gd name="connsiteY388" fmla="*/ 916781 h 1857375"/>
                  <a:gd name="connsiteX389" fmla="*/ 450056 w 1247775"/>
                  <a:gd name="connsiteY389" fmla="*/ 917734 h 1857375"/>
                  <a:gd name="connsiteX390" fmla="*/ 449104 w 1247775"/>
                  <a:gd name="connsiteY390" fmla="*/ 922496 h 1857375"/>
                  <a:gd name="connsiteX391" fmla="*/ 454819 w 1247775"/>
                  <a:gd name="connsiteY391" fmla="*/ 935831 h 1857375"/>
                  <a:gd name="connsiteX392" fmla="*/ 454819 w 1247775"/>
                  <a:gd name="connsiteY392" fmla="*/ 935831 h 1857375"/>
                  <a:gd name="connsiteX393" fmla="*/ 449104 w 1247775"/>
                  <a:gd name="connsiteY393" fmla="*/ 936784 h 1857375"/>
                  <a:gd name="connsiteX394" fmla="*/ 438626 w 1247775"/>
                  <a:gd name="connsiteY394" fmla="*/ 934879 h 1857375"/>
                  <a:gd name="connsiteX395" fmla="*/ 415766 w 1247775"/>
                  <a:gd name="connsiteY395" fmla="*/ 942499 h 1857375"/>
                  <a:gd name="connsiteX396" fmla="*/ 415766 w 1247775"/>
                  <a:gd name="connsiteY396" fmla="*/ 939641 h 1857375"/>
                  <a:gd name="connsiteX397" fmla="*/ 401479 w 1247775"/>
                  <a:gd name="connsiteY397" fmla="*/ 925354 h 1857375"/>
                  <a:gd name="connsiteX398" fmla="*/ 387191 w 1247775"/>
                  <a:gd name="connsiteY398" fmla="*/ 939641 h 1857375"/>
                  <a:gd name="connsiteX399" fmla="*/ 401479 w 1247775"/>
                  <a:gd name="connsiteY399" fmla="*/ 953929 h 1857375"/>
                  <a:gd name="connsiteX400" fmla="*/ 405289 w 1247775"/>
                  <a:gd name="connsiteY400" fmla="*/ 953929 h 1857375"/>
                  <a:gd name="connsiteX401" fmla="*/ 399574 w 1247775"/>
                  <a:gd name="connsiteY401" fmla="*/ 973931 h 1857375"/>
                  <a:gd name="connsiteX402" fmla="*/ 392906 w 1247775"/>
                  <a:gd name="connsiteY402" fmla="*/ 972979 h 1857375"/>
                  <a:gd name="connsiteX403" fmla="*/ 359569 w 1247775"/>
                  <a:gd name="connsiteY403" fmla="*/ 1006316 h 1857375"/>
                  <a:gd name="connsiteX404" fmla="*/ 392906 w 1247775"/>
                  <a:gd name="connsiteY404" fmla="*/ 1039654 h 1857375"/>
                  <a:gd name="connsiteX405" fmla="*/ 404336 w 1247775"/>
                  <a:gd name="connsiteY405" fmla="*/ 1037749 h 1857375"/>
                  <a:gd name="connsiteX406" fmla="*/ 409099 w 1247775"/>
                  <a:gd name="connsiteY406" fmla="*/ 1038701 h 1857375"/>
                  <a:gd name="connsiteX407" fmla="*/ 418624 w 1247775"/>
                  <a:gd name="connsiteY407" fmla="*/ 1029176 h 1857375"/>
                  <a:gd name="connsiteX408" fmla="*/ 418624 w 1247775"/>
                  <a:gd name="connsiteY408" fmla="*/ 1028224 h 1857375"/>
                  <a:gd name="connsiteX409" fmla="*/ 421481 w 1247775"/>
                  <a:gd name="connsiteY409" fmla="*/ 1024414 h 1857375"/>
                  <a:gd name="connsiteX410" fmla="*/ 424339 w 1247775"/>
                  <a:gd name="connsiteY410" fmla="*/ 1026319 h 1857375"/>
                  <a:gd name="connsiteX411" fmla="*/ 432911 w 1247775"/>
                  <a:gd name="connsiteY411" fmla="*/ 1035844 h 1857375"/>
                  <a:gd name="connsiteX412" fmla="*/ 429101 w 1247775"/>
                  <a:gd name="connsiteY412" fmla="*/ 1042511 h 1857375"/>
                  <a:gd name="connsiteX413" fmla="*/ 436721 w 1247775"/>
                  <a:gd name="connsiteY413" fmla="*/ 1050131 h 1857375"/>
                  <a:gd name="connsiteX414" fmla="*/ 444341 w 1247775"/>
                  <a:gd name="connsiteY414" fmla="*/ 1042511 h 1857375"/>
                  <a:gd name="connsiteX415" fmla="*/ 442436 w 1247775"/>
                  <a:gd name="connsiteY415" fmla="*/ 1037749 h 1857375"/>
                  <a:gd name="connsiteX416" fmla="*/ 447199 w 1247775"/>
                  <a:gd name="connsiteY416" fmla="*/ 1036796 h 1857375"/>
                  <a:gd name="connsiteX417" fmla="*/ 452914 w 1247775"/>
                  <a:gd name="connsiteY417" fmla="*/ 1042511 h 1857375"/>
                  <a:gd name="connsiteX418" fmla="*/ 447199 w 1247775"/>
                  <a:gd name="connsiteY418" fmla="*/ 1048226 h 1857375"/>
                  <a:gd name="connsiteX419" fmla="*/ 447199 w 1247775"/>
                  <a:gd name="connsiteY419" fmla="*/ 1048226 h 1857375"/>
                  <a:gd name="connsiteX420" fmla="*/ 424339 w 1247775"/>
                  <a:gd name="connsiteY420" fmla="*/ 1071086 h 1857375"/>
                  <a:gd name="connsiteX421" fmla="*/ 425291 w 1247775"/>
                  <a:gd name="connsiteY421" fmla="*/ 1076801 h 1857375"/>
                  <a:gd name="connsiteX422" fmla="*/ 412909 w 1247775"/>
                  <a:gd name="connsiteY422" fmla="*/ 1072991 h 1857375"/>
                  <a:gd name="connsiteX423" fmla="*/ 389096 w 1247775"/>
                  <a:gd name="connsiteY423" fmla="*/ 1096804 h 1857375"/>
                  <a:gd name="connsiteX424" fmla="*/ 389096 w 1247775"/>
                  <a:gd name="connsiteY424" fmla="*/ 1098709 h 1857375"/>
                  <a:gd name="connsiteX425" fmla="*/ 389096 w 1247775"/>
                  <a:gd name="connsiteY425" fmla="*/ 1098709 h 1857375"/>
                  <a:gd name="connsiteX426" fmla="*/ 377666 w 1247775"/>
                  <a:gd name="connsiteY426" fmla="*/ 1091089 h 1857375"/>
                  <a:gd name="connsiteX427" fmla="*/ 371951 w 1247775"/>
                  <a:gd name="connsiteY427" fmla="*/ 1092994 h 1857375"/>
                  <a:gd name="connsiteX428" fmla="*/ 374809 w 1247775"/>
                  <a:gd name="connsiteY428" fmla="*/ 1082516 h 1857375"/>
                  <a:gd name="connsiteX429" fmla="*/ 371951 w 1247775"/>
                  <a:gd name="connsiteY429" fmla="*/ 1072039 h 1857375"/>
                  <a:gd name="connsiteX430" fmla="*/ 375761 w 1247775"/>
                  <a:gd name="connsiteY430" fmla="*/ 1072991 h 1857375"/>
                  <a:gd name="connsiteX431" fmla="*/ 388144 w 1247775"/>
                  <a:gd name="connsiteY431" fmla="*/ 1060609 h 1857375"/>
                  <a:gd name="connsiteX432" fmla="*/ 388144 w 1247775"/>
                  <a:gd name="connsiteY432" fmla="*/ 1060609 h 1857375"/>
                  <a:gd name="connsiteX433" fmla="*/ 390049 w 1247775"/>
                  <a:gd name="connsiteY433" fmla="*/ 1054894 h 1857375"/>
                  <a:gd name="connsiteX434" fmla="*/ 381476 w 1247775"/>
                  <a:gd name="connsiteY434" fmla="*/ 1046321 h 1857375"/>
                  <a:gd name="connsiteX435" fmla="*/ 375761 w 1247775"/>
                  <a:gd name="connsiteY435" fmla="*/ 1048226 h 1857375"/>
                  <a:gd name="connsiteX436" fmla="*/ 374809 w 1247775"/>
                  <a:gd name="connsiteY436" fmla="*/ 1048226 h 1857375"/>
                  <a:gd name="connsiteX437" fmla="*/ 362426 w 1247775"/>
                  <a:gd name="connsiteY437" fmla="*/ 1060609 h 1857375"/>
                  <a:gd name="connsiteX438" fmla="*/ 363379 w 1247775"/>
                  <a:gd name="connsiteY438" fmla="*/ 1065371 h 1857375"/>
                  <a:gd name="connsiteX439" fmla="*/ 353854 w 1247775"/>
                  <a:gd name="connsiteY439" fmla="*/ 1062514 h 1857375"/>
                  <a:gd name="connsiteX440" fmla="*/ 333851 w 1247775"/>
                  <a:gd name="connsiteY440" fmla="*/ 1082516 h 1857375"/>
                  <a:gd name="connsiteX441" fmla="*/ 338614 w 1247775"/>
                  <a:gd name="connsiteY441" fmla="*/ 1094899 h 1857375"/>
                  <a:gd name="connsiteX442" fmla="*/ 336709 w 1247775"/>
                  <a:gd name="connsiteY442" fmla="*/ 1094899 h 1857375"/>
                  <a:gd name="connsiteX443" fmla="*/ 327184 w 1247775"/>
                  <a:gd name="connsiteY443" fmla="*/ 1104424 h 1857375"/>
                  <a:gd name="connsiteX444" fmla="*/ 328136 w 1247775"/>
                  <a:gd name="connsiteY444" fmla="*/ 1107281 h 1857375"/>
                  <a:gd name="connsiteX445" fmla="*/ 324326 w 1247775"/>
                  <a:gd name="connsiteY445" fmla="*/ 1108234 h 1857375"/>
                  <a:gd name="connsiteX446" fmla="*/ 324326 w 1247775"/>
                  <a:gd name="connsiteY446" fmla="*/ 1108234 h 1857375"/>
                  <a:gd name="connsiteX447" fmla="*/ 323374 w 1247775"/>
                  <a:gd name="connsiteY447" fmla="*/ 1108234 h 1857375"/>
                  <a:gd name="connsiteX448" fmla="*/ 326231 w 1247775"/>
                  <a:gd name="connsiteY448" fmla="*/ 1100614 h 1857375"/>
                  <a:gd name="connsiteX449" fmla="*/ 311944 w 1247775"/>
                  <a:gd name="connsiteY449" fmla="*/ 1086326 h 1857375"/>
                  <a:gd name="connsiteX450" fmla="*/ 307181 w 1247775"/>
                  <a:gd name="connsiteY450" fmla="*/ 1087279 h 1857375"/>
                  <a:gd name="connsiteX451" fmla="*/ 310991 w 1247775"/>
                  <a:gd name="connsiteY451" fmla="*/ 1080611 h 1857375"/>
                  <a:gd name="connsiteX452" fmla="*/ 312896 w 1247775"/>
                  <a:gd name="connsiteY452" fmla="*/ 1080611 h 1857375"/>
                  <a:gd name="connsiteX453" fmla="*/ 343376 w 1247775"/>
                  <a:gd name="connsiteY453" fmla="*/ 1050131 h 1857375"/>
                  <a:gd name="connsiteX454" fmla="*/ 342424 w 1247775"/>
                  <a:gd name="connsiteY454" fmla="*/ 1044416 h 1857375"/>
                  <a:gd name="connsiteX455" fmla="*/ 350996 w 1247775"/>
                  <a:gd name="connsiteY455" fmla="*/ 1032034 h 1857375"/>
                  <a:gd name="connsiteX456" fmla="*/ 337661 w 1247775"/>
                  <a:gd name="connsiteY456" fmla="*/ 1018699 h 1857375"/>
                  <a:gd name="connsiteX457" fmla="*/ 327184 w 1247775"/>
                  <a:gd name="connsiteY457" fmla="*/ 1023461 h 1857375"/>
                  <a:gd name="connsiteX458" fmla="*/ 322421 w 1247775"/>
                  <a:gd name="connsiteY458" fmla="*/ 1021556 h 1857375"/>
                  <a:gd name="connsiteX459" fmla="*/ 322421 w 1247775"/>
                  <a:gd name="connsiteY459" fmla="*/ 1020604 h 1857375"/>
                  <a:gd name="connsiteX460" fmla="*/ 330041 w 1247775"/>
                  <a:gd name="connsiteY460" fmla="*/ 1005364 h 1857375"/>
                  <a:gd name="connsiteX461" fmla="*/ 312896 w 1247775"/>
                  <a:gd name="connsiteY461" fmla="*/ 987266 h 1857375"/>
                  <a:gd name="connsiteX462" fmla="*/ 317659 w 1247775"/>
                  <a:gd name="connsiteY462" fmla="*/ 978694 h 1857375"/>
                  <a:gd name="connsiteX463" fmla="*/ 328136 w 1247775"/>
                  <a:gd name="connsiteY463" fmla="*/ 971074 h 1857375"/>
                  <a:gd name="connsiteX464" fmla="*/ 345281 w 1247775"/>
                  <a:gd name="connsiteY464" fmla="*/ 976789 h 1857375"/>
                  <a:gd name="connsiteX465" fmla="*/ 374809 w 1247775"/>
                  <a:gd name="connsiteY465" fmla="*/ 947261 h 1857375"/>
                  <a:gd name="connsiteX466" fmla="*/ 350996 w 1247775"/>
                  <a:gd name="connsiteY466" fmla="*/ 918686 h 1857375"/>
                  <a:gd name="connsiteX467" fmla="*/ 350044 w 1247775"/>
                  <a:gd name="connsiteY467" fmla="*/ 915829 h 1857375"/>
                  <a:gd name="connsiteX468" fmla="*/ 357664 w 1247775"/>
                  <a:gd name="connsiteY468" fmla="*/ 903446 h 1857375"/>
                  <a:gd name="connsiteX469" fmla="*/ 344329 w 1247775"/>
                  <a:gd name="connsiteY469" fmla="*/ 890111 h 1857375"/>
                  <a:gd name="connsiteX470" fmla="*/ 330994 w 1247775"/>
                  <a:gd name="connsiteY470" fmla="*/ 903446 h 1857375"/>
                  <a:gd name="connsiteX471" fmla="*/ 331946 w 1247775"/>
                  <a:gd name="connsiteY471" fmla="*/ 908209 h 1857375"/>
                  <a:gd name="connsiteX472" fmla="*/ 323374 w 1247775"/>
                  <a:gd name="connsiteY472" fmla="*/ 918686 h 1857375"/>
                  <a:gd name="connsiteX473" fmla="*/ 304324 w 1247775"/>
                  <a:gd name="connsiteY473" fmla="*/ 912971 h 1857375"/>
                  <a:gd name="connsiteX474" fmla="*/ 281464 w 1247775"/>
                  <a:gd name="connsiteY474" fmla="*/ 921544 h 1857375"/>
                  <a:gd name="connsiteX475" fmla="*/ 281464 w 1247775"/>
                  <a:gd name="connsiteY475" fmla="*/ 920591 h 1857375"/>
                  <a:gd name="connsiteX476" fmla="*/ 256699 w 1247775"/>
                  <a:gd name="connsiteY476" fmla="*/ 895826 h 1857375"/>
                  <a:gd name="connsiteX477" fmla="*/ 251936 w 1247775"/>
                  <a:gd name="connsiteY477" fmla="*/ 896779 h 1857375"/>
                  <a:gd name="connsiteX478" fmla="*/ 234791 w 1247775"/>
                  <a:gd name="connsiteY478" fmla="*/ 872966 h 1857375"/>
                  <a:gd name="connsiteX479" fmla="*/ 234791 w 1247775"/>
                  <a:gd name="connsiteY479" fmla="*/ 872966 h 1857375"/>
                  <a:gd name="connsiteX480" fmla="*/ 250984 w 1247775"/>
                  <a:gd name="connsiteY480" fmla="*/ 856774 h 1857375"/>
                  <a:gd name="connsiteX481" fmla="*/ 234791 w 1247775"/>
                  <a:gd name="connsiteY481" fmla="*/ 840581 h 1857375"/>
                  <a:gd name="connsiteX482" fmla="*/ 218599 w 1247775"/>
                  <a:gd name="connsiteY482" fmla="*/ 856774 h 1857375"/>
                  <a:gd name="connsiteX483" fmla="*/ 227171 w 1247775"/>
                  <a:gd name="connsiteY483" fmla="*/ 871061 h 1857375"/>
                  <a:gd name="connsiteX484" fmla="*/ 223361 w 1247775"/>
                  <a:gd name="connsiteY484" fmla="*/ 871061 h 1857375"/>
                  <a:gd name="connsiteX485" fmla="*/ 216694 w 1247775"/>
                  <a:gd name="connsiteY485" fmla="*/ 872014 h 1857375"/>
                  <a:gd name="connsiteX486" fmla="*/ 213836 w 1247775"/>
                  <a:gd name="connsiteY486" fmla="*/ 870109 h 1857375"/>
                  <a:gd name="connsiteX487" fmla="*/ 200501 w 1247775"/>
                  <a:gd name="connsiteY487" fmla="*/ 859631 h 1857375"/>
                  <a:gd name="connsiteX488" fmla="*/ 196691 w 1247775"/>
                  <a:gd name="connsiteY488" fmla="*/ 860584 h 1857375"/>
                  <a:gd name="connsiteX489" fmla="*/ 196691 w 1247775"/>
                  <a:gd name="connsiteY489" fmla="*/ 860584 h 1857375"/>
                  <a:gd name="connsiteX490" fmla="*/ 194786 w 1247775"/>
                  <a:gd name="connsiteY490" fmla="*/ 849154 h 1857375"/>
                  <a:gd name="connsiteX491" fmla="*/ 198596 w 1247775"/>
                  <a:gd name="connsiteY491" fmla="*/ 842486 h 1857375"/>
                  <a:gd name="connsiteX492" fmla="*/ 203359 w 1247775"/>
                  <a:gd name="connsiteY492" fmla="*/ 827246 h 1857375"/>
                  <a:gd name="connsiteX493" fmla="*/ 200501 w 1247775"/>
                  <a:gd name="connsiteY493" fmla="*/ 815816 h 1857375"/>
                  <a:gd name="connsiteX494" fmla="*/ 205264 w 1247775"/>
                  <a:gd name="connsiteY494" fmla="*/ 816769 h 1857375"/>
                  <a:gd name="connsiteX495" fmla="*/ 226219 w 1247775"/>
                  <a:gd name="connsiteY495" fmla="*/ 795814 h 1857375"/>
                  <a:gd name="connsiteX496" fmla="*/ 205264 w 1247775"/>
                  <a:gd name="connsiteY496" fmla="*/ 774859 h 1857375"/>
                  <a:gd name="connsiteX497" fmla="*/ 184309 w 1247775"/>
                  <a:gd name="connsiteY497" fmla="*/ 795814 h 1857375"/>
                  <a:gd name="connsiteX498" fmla="*/ 186214 w 1247775"/>
                  <a:gd name="connsiteY498" fmla="*/ 803434 h 1857375"/>
                  <a:gd name="connsiteX499" fmla="*/ 177641 w 1247775"/>
                  <a:gd name="connsiteY499" fmla="*/ 802481 h 1857375"/>
                  <a:gd name="connsiteX500" fmla="*/ 157639 w 1247775"/>
                  <a:gd name="connsiteY500" fmla="*/ 812006 h 1857375"/>
                  <a:gd name="connsiteX501" fmla="*/ 140494 w 1247775"/>
                  <a:gd name="connsiteY501" fmla="*/ 802481 h 1857375"/>
                  <a:gd name="connsiteX502" fmla="*/ 130969 w 1247775"/>
                  <a:gd name="connsiteY502" fmla="*/ 804386 h 1857375"/>
                  <a:gd name="connsiteX503" fmla="*/ 120491 w 1247775"/>
                  <a:gd name="connsiteY503" fmla="*/ 794861 h 1857375"/>
                  <a:gd name="connsiteX504" fmla="*/ 110966 w 1247775"/>
                  <a:gd name="connsiteY504" fmla="*/ 800576 h 1857375"/>
                  <a:gd name="connsiteX505" fmla="*/ 98584 w 1247775"/>
                  <a:gd name="connsiteY505" fmla="*/ 818674 h 1857375"/>
                  <a:gd name="connsiteX506" fmla="*/ 118586 w 1247775"/>
                  <a:gd name="connsiteY506" fmla="*/ 838676 h 1857375"/>
                  <a:gd name="connsiteX507" fmla="*/ 126206 w 1247775"/>
                  <a:gd name="connsiteY507" fmla="*/ 836771 h 1857375"/>
                  <a:gd name="connsiteX508" fmla="*/ 140494 w 1247775"/>
                  <a:gd name="connsiteY508" fmla="*/ 842486 h 1857375"/>
                  <a:gd name="connsiteX509" fmla="*/ 148114 w 1247775"/>
                  <a:gd name="connsiteY509" fmla="*/ 840581 h 1857375"/>
                  <a:gd name="connsiteX510" fmla="*/ 141446 w 1247775"/>
                  <a:gd name="connsiteY510" fmla="*/ 858679 h 1857375"/>
                  <a:gd name="connsiteX511" fmla="*/ 161449 w 1247775"/>
                  <a:gd name="connsiteY511" fmla="*/ 885349 h 1857375"/>
                  <a:gd name="connsiteX512" fmla="*/ 153829 w 1247775"/>
                  <a:gd name="connsiteY512" fmla="*/ 911066 h 1857375"/>
                  <a:gd name="connsiteX513" fmla="*/ 165259 w 1247775"/>
                  <a:gd name="connsiteY513" fmla="*/ 940594 h 1857375"/>
                  <a:gd name="connsiteX514" fmla="*/ 154781 w 1247775"/>
                  <a:gd name="connsiteY514" fmla="*/ 955834 h 1857375"/>
                  <a:gd name="connsiteX515" fmla="*/ 170974 w 1247775"/>
                  <a:gd name="connsiteY515" fmla="*/ 972026 h 1857375"/>
                  <a:gd name="connsiteX516" fmla="*/ 187166 w 1247775"/>
                  <a:gd name="connsiteY516" fmla="*/ 957739 h 1857375"/>
                  <a:gd name="connsiteX517" fmla="*/ 188119 w 1247775"/>
                  <a:gd name="connsiteY517" fmla="*/ 957739 h 1857375"/>
                  <a:gd name="connsiteX518" fmla="*/ 192881 w 1247775"/>
                  <a:gd name="connsiteY518" fmla="*/ 955834 h 1857375"/>
                  <a:gd name="connsiteX519" fmla="*/ 199549 w 1247775"/>
                  <a:gd name="connsiteY519" fmla="*/ 956786 h 1857375"/>
                  <a:gd name="connsiteX520" fmla="*/ 211931 w 1247775"/>
                  <a:gd name="connsiteY520" fmla="*/ 954881 h 1857375"/>
                  <a:gd name="connsiteX521" fmla="*/ 211931 w 1247775"/>
                  <a:gd name="connsiteY521" fmla="*/ 954881 h 1857375"/>
                  <a:gd name="connsiteX522" fmla="*/ 228124 w 1247775"/>
                  <a:gd name="connsiteY522" fmla="*/ 948214 h 1857375"/>
                  <a:gd name="connsiteX523" fmla="*/ 237649 w 1247775"/>
                  <a:gd name="connsiteY523" fmla="*/ 954881 h 1857375"/>
                  <a:gd name="connsiteX524" fmla="*/ 241459 w 1247775"/>
                  <a:gd name="connsiteY524" fmla="*/ 953929 h 1857375"/>
                  <a:gd name="connsiteX525" fmla="*/ 254794 w 1247775"/>
                  <a:gd name="connsiteY525" fmla="*/ 957739 h 1857375"/>
                  <a:gd name="connsiteX526" fmla="*/ 267176 w 1247775"/>
                  <a:gd name="connsiteY526" fmla="*/ 953929 h 1857375"/>
                  <a:gd name="connsiteX527" fmla="*/ 269081 w 1247775"/>
                  <a:gd name="connsiteY527" fmla="*/ 953929 h 1857375"/>
                  <a:gd name="connsiteX528" fmla="*/ 272891 w 1247775"/>
                  <a:gd name="connsiteY528" fmla="*/ 952976 h 1857375"/>
                  <a:gd name="connsiteX529" fmla="*/ 281464 w 1247775"/>
                  <a:gd name="connsiteY529" fmla="*/ 970121 h 1857375"/>
                  <a:gd name="connsiteX530" fmla="*/ 277654 w 1247775"/>
                  <a:gd name="connsiteY530" fmla="*/ 970121 h 1857375"/>
                  <a:gd name="connsiteX531" fmla="*/ 275749 w 1247775"/>
                  <a:gd name="connsiteY531" fmla="*/ 970121 h 1857375"/>
                  <a:gd name="connsiteX532" fmla="*/ 265271 w 1247775"/>
                  <a:gd name="connsiteY532" fmla="*/ 959644 h 1857375"/>
                  <a:gd name="connsiteX533" fmla="*/ 254794 w 1247775"/>
                  <a:gd name="connsiteY533" fmla="*/ 970121 h 1857375"/>
                  <a:gd name="connsiteX534" fmla="*/ 260509 w 1247775"/>
                  <a:gd name="connsiteY534" fmla="*/ 979646 h 1857375"/>
                  <a:gd name="connsiteX535" fmla="*/ 257651 w 1247775"/>
                  <a:gd name="connsiteY535" fmla="*/ 986314 h 1857375"/>
                  <a:gd name="connsiteX536" fmla="*/ 247174 w 1247775"/>
                  <a:gd name="connsiteY536" fmla="*/ 982504 h 1857375"/>
                  <a:gd name="connsiteX537" fmla="*/ 230029 w 1247775"/>
                  <a:gd name="connsiteY537" fmla="*/ 966311 h 1857375"/>
                  <a:gd name="connsiteX538" fmla="*/ 212884 w 1247775"/>
                  <a:gd name="connsiteY538" fmla="*/ 983456 h 1857375"/>
                  <a:gd name="connsiteX539" fmla="*/ 215741 w 1247775"/>
                  <a:gd name="connsiteY539" fmla="*/ 992029 h 1857375"/>
                  <a:gd name="connsiteX540" fmla="*/ 206216 w 1247775"/>
                  <a:gd name="connsiteY540" fmla="*/ 1014889 h 1857375"/>
                  <a:gd name="connsiteX541" fmla="*/ 207169 w 1247775"/>
                  <a:gd name="connsiteY541" fmla="*/ 1022509 h 1857375"/>
                  <a:gd name="connsiteX542" fmla="*/ 200501 w 1247775"/>
                  <a:gd name="connsiteY542" fmla="*/ 1021556 h 1857375"/>
                  <a:gd name="connsiteX543" fmla="*/ 195739 w 1247775"/>
                  <a:gd name="connsiteY543" fmla="*/ 1022509 h 1857375"/>
                  <a:gd name="connsiteX544" fmla="*/ 182404 w 1247775"/>
                  <a:gd name="connsiteY544" fmla="*/ 1015841 h 1857375"/>
                  <a:gd name="connsiteX545" fmla="*/ 165259 w 1247775"/>
                  <a:gd name="connsiteY545" fmla="*/ 1032986 h 1857375"/>
                  <a:gd name="connsiteX546" fmla="*/ 170974 w 1247775"/>
                  <a:gd name="connsiteY546" fmla="*/ 1045369 h 1857375"/>
                  <a:gd name="connsiteX547" fmla="*/ 170021 w 1247775"/>
                  <a:gd name="connsiteY547" fmla="*/ 1051084 h 1857375"/>
                  <a:gd name="connsiteX548" fmla="*/ 170974 w 1247775"/>
                  <a:gd name="connsiteY548" fmla="*/ 1057751 h 1857375"/>
                  <a:gd name="connsiteX549" fmla="*/ 164306 w 1247775"/>
                  <a:gd name="connsiteY549" fmla="*/ 1073944 h 1857375"/>
                  <a:gd name="connsiteX550" fmla="*/ 166211 w 1247775"/>
                  <a:gd name="connsiteY550" fmla="*/ 1081564 h 1857375"/>
                  <a:gd name="connsiteX551" fmla="*/ 162401 w 1247775"/>
                  <a:gd name="connsiteY551" fmla="*/ 1081564 h 1857375"/>
                  <a:gd name="connsiteX552" fmla="*/ 162401 w 1247775"/>
                  <a:gd name="connsiteY552" fmla="*/ 1080611 h 1857375"/>
                  <a:gd name="connsiteX553" fmla="*/ 161449 w 1247775"/>
                  <a:gd name="connsiteY553" fmla="*/ 1074896 h 1857375"/>
                  <a:gd name="connsiteX554" fmla="*/ 162401 w 1247775"/>
                  <a:gd name="connsiteY554" fmla="*/ 1070134 h 1857375"/>
                  <a:gd name="connsiteX555" fmla="*/ 147161 w 1247775"/>
                  <a:gd name="connsiteY555" fmla="*/ 1054894 h 1857375"/>
                  <a:gd name="connsiteX556" fmla="*/ 137636 w 1247775"/>
                  <a:gd name="connsiteY556" fmla="*/ 1057751 h 1857375"/>
                  <a:gd name="connsiteX557" fmla="*/ 116681 w 1247775"/>
                  <a:gd name="connsiteY557" fmla="*/ 1080611 h 1857375"/>
                  <a:gd name="connsiteX558" fmla="*/ 135731 w 1247775"/>
                  <a:gd name="connsiteY558" fmla="*/ 1103471 h 1857375"/>
                  <a:gd name="connsiteX559" fmla="*/ 132874 w 1247775"/>
                  <a:gd name="connsiteY559" fmla="*/ 1115854 h 1857375"/>
                  <a:gd name="connsiteX560" fmla="*/ 157639 w 1247775"/>
                  <a:gd name="connsiteY560" fmla="*/ 1149191 h 1857375"/>
                  <a:gd name="connsiteX561" fmla="*/ 151924 w 1247775"/>
                  <a:gd name="connsiteY561" fmla="*/ 1148239 h 1857375"/>
                  <a:gd name="connsiteX562" fmla="*/ 123349 w 1247775"/>
                  <a:gd name="connsiteY562" fmla="*/ 1166336 h 1857375"/>
                  <a:gd name="connsiteX563" fmla="*/ 102394 w 1247775"/>
                  <a:gd name="connsiteY563" fmla="*/ 1157764 h 1857375"/>
                  <a:gd name="connsiteX564" fmla="*/ 73819 w 1247775"/>
                  <a:gd name="connsiteY564" fmla="*/ 1186339 h 1857375"/>
                  <a:gd name="connsiteX565" fmla="*/ 85249 w 1247775"/>
                  <a:gd name="connsiteY565" fmla="*/ 1209199 h 1857375"/>
                  <a:gd name="connsiteX566" fmla="*/ 85249 w 1247775"/>
                  <a:gd name="connsiteY566" fmla="*/ 1210151 h 1857375"/>
                  <a:gd name="connsiteX567" fmla="*/ 96679 w 1247775"/>
                  <a:gd name="connsiteY567" fmla="*/ 1222534 h 1857375"/>
                  <a:gd name="connsiteX568" fmla="*/ 84296 w 1247775"/>
                  <a:gd name="connsiteY568" fmla="*/ 1237774 h 1857375"/>
                  <a:gd name="connsiteX569" fmla="*/ 100489 w 1247775"/>
                  <a:gd name="connsiteY569" fmla="*/ 1253966 h 1857375"/>
                  <a:gd name="connsiteX570" fmla="*/ 115729 w 1247775"/>
                  <a:gd name="connsiteY570" fmla="*/ 1241584 h 1857375"/>
                  <a:gd name="connsiteX571" fmla="*/ 139541 w 1247775"/>
                  <a:gd name="connsiteY571" fmla="*/ 1256824 h 1857375"/>
                  <a:gd name="connsiteX572" fmla="*/ 140494 w 1247775"/>
                  <a:gd name="connsiteY572" fmla="*/ 1256824 h 1857375"/>
                  <a:gd name="connsiteX573" fmla="*/ 140494 w 1247775"/>
                  <a:gd name="connsiteY573" fmla="*/ 1257776 h 1857375"/>
                  <a:gd name="connsiteX574" fmla="*/ 130016 w 1247775"/>
                  <a:gd name="connsiteY574" fmla="*/ 1272064 h 1857375"/>
                  <a:gd name="connsiteX575" fmla="*/ 110966 w 1247775"/>
                  <a:gd name="connsiteY575" fmla="*/ 1267301 h 1857375"/>
                  <a:gd name="connsiteX576" fmla="*/ 85249 w 1247775"/>
                  <a:gd name="connsiteY576" fmla="*/ 1276826 h 1857375"/>
                  <a:gd name="connsiteX577" fmla="*/ 77629 w 1247775"/>
                  <a:gd name="connsiteY577" fmla="*/ 1273969 h 1857375"/>
                  <a:gd name="connsiteX578" fmla="*/ 64294 w 1247775"/>
                  <a:gd name="connsiteY578" fmla="*/ 1287304 h 1857375"/>
                  <a:gd name="connsiteX579" fmla="*/ 64294 w 1247775"/>
                  <a:gd name="connsiteY579" fmla="*/ 1290161 h 1857375"/>
                  <a:gd name="connsiteX580" fmla="*/ 64294 w 1247775"/>
                  <a:gd name="connsiteY580" fmla="*/ 1291114 h 1857375"/>
                  <a:gd name="connsiteX581" fmla="*/ 59531 w 1247775"/>
                  <a:gd name="connsiteY581" fmla="*/ 1290161 h 1857375"/>
                  <a:gd name="connsiteX582" fmla="*/ 40481 w 1247775"/>
                  <a:gd name="connsiteY582" fmla="*/ 1309211 h 1857375"/>
                  <a:gd name="connsiteX583" fmla="*/ 59531 w 1247775"/>
                  <a:gd name="connsiteY583" fmla="*/ 1328261 h 1857375"/>
                  <a:gd name="connsiteX584" fmla="*/ 73819 w 1247775"/>
                  <a:gd name="connsiteY584" fmla="*/ 1322546 h 1857375"/>
                  <a:gd name="connsiteX585" fmla="*/ 111919 w 1247775"/>
                  <a:gd name="connsiteY585" fmla="*/ 1348264 h 1857375"/>
                  <a:gd name="connsiteX586" fmla="*/ 139541 w 1247775"/>
                  <a:gd name="connsiteY586" fmla="*/ 1337786 h 1857375"/>
                  <a:gd name="connsiteX587" fmla="*/ 136684 w 1247775"/>
                  <a:gd name="connsiteY587" fmla="*/ 1345406 h 1857375"/>
                  <a:gd name="connsiteX588" fmla="*/ 136684 w 1247775"/>
                  <a:gd name="connsiteY588" fmla="*/ 1345406 h 1857375"/>
                  <a:gd name="connsiteX589" fmla="*/ 116681 w 1247775"/>
                  <a:gd name="connsiteY589" fmla="*/ 1373981 h 1857375"/>
                  <a:gd name="connsiteX590" fmla="*/ 123349 w 1247775"/>
                  <a:gd name="connsiteY590" fmla="*/ 1393031 h 1857375"/>
                  <a:gd name="connsiteX591" fmla="*/ 113824 w 1247775"/>
                  <a:gd name="connsiteY591" fmla="*/ 1390174 h 1857375"/>
                  <a:gd name="connsiteX592" fmla="*/ 99536 w 1247775"/>
                  <a:gd name="connsiteY592" fmla="*/ 1398746 h 1857375"/>
                  <a:gd name="connsiteX593" fmla="*/ 98584 w 1247775"/>
                  <a:gd name="connsiteY593" fmla="*/ 1398746 h 1857375"/>
                  <a:gd name="connsiteX594" fmla="*/ 90964 w 1247775"/>
                  <a:gd name="connsiteY594" fmla="*/ 1400651 h 1857375"/>
                  <a:gd name="connsiteX595" fmla="*/ 59531 w 1247775"/>
                  <a:gd name="connsiteY595" fmla="*/ 1384459 h 1857375"/>
                  <a:gd name="connsiteX596" fmla="*/ 33814 w 1247775"/>
                  <a:gd name="connsiteY596" fmla="*/ 1393984 h 1857375"/>
                  <a:gd name="connsiteX597" fmla="*/ 32861 w 1247775"/>
                  <a:gd name="connsiteY597" fmla="*/ 1393984 h 1857375"/>
                  <a:gd name="connsiteX598" fmla="*/ 27146 w 1247775"/>
                  <a:gd name="connsiteY598" fmla="*/ 1399699 h 1857375"/>
                  <a:gd name="connsiteX599" fmla="*/ 27146 w 1247775"/>
                  <a:gd name="connsiteY599" fmla="*/ 1400651 h 1857375"/>
                  <a:gd name="connsiteX600" fmla="*/ 19526 w 1247775"/>
                  <a:gd name="connsiteY600" fmla="*/ 1420654 h 1857375"/>
                  <a:gd name="connsiteX601" fmla="*/ 7144 w 1247775"/>
                  <a:gd name="connsiteY601" fmla="*/ 1437799 h 1857375"/>
                  <a:gd name="connsiteX602" fmla="*/ 26194 w 1247775"/>
                  <a:gd name="connsiteY602" fmla="*/ 1456849 h 1857375"/>
                  <a:gd name="connsiteX603" fmla="*/ 34766 w 1247775"/>
                  <a:gd name="connsiteY603" fmla="*/ 1454944 h 1857375"/>
                  <a:gd name="connsiteX604" fmla="*/ 59531 w 1247775"/>
                  <a:gd name="connsiteY604" fmla="*/ 1463516 h 1857375"/>
                  <a:gd name="connsiteX605" fmla="*/ 98584 w 1247775"/>
                  <a:gd name="connsiteY605" fmla="*/ 1429226 h 1857375"/>
                  <a:gd name="connsiteX606" fmla="*/ 98584 w 1247775"/>
                  <a:gd name="connsiteY606" fmla="*/ 1429226 h 1857375"/>
                  <a:gd name="connsiteX607" fmla="*/ 110966 w 1247775"/>
                  <a:gd name="connsiteY607" fmla="*/ 1422559 h 1857375"/>
                  <a:gd name="connsiteX608" fmla="*/ 112871 w 1247775"/>
                  <a:gd name="connsiteY608" fmla="*/ 1422559 h 1857375"/>
                  <a:gd name="connsiteX609" fmla="*/ 129064 w 1247775"/>
                  <a:gd name="connsiteY609" fmla="*/ 1406366 h 1857375"/>
                  <a:gd name="connsiteX610" fmla="*/ 126206 w 1247775"/>
                  <a:gd name="connsiteY610" fmla="*/ 1397794 h 1857375"/>
                  <a:gd name="connsiteX611" fmla="*/ 146209 w 1247775"/>
                  <a:gd name="connsiteY611" fmla="*/ 1405414 h 1857375"/>
                  <a:gd name="connsiteX612" fmla="*/ 173831 w 1247775"/>
                  <a:gd name="connsiteY612" fmla="*/ 1388269 h 1857375"/>
                  <a:gd name="connsiteX613" fmla="*/ 176689 w 1247775"/>
                  <a:gd name="connsiteY613" fmla="*/ 1388269 h 1857375"/>
                  <a:gd name="connsiteX614" fmla="*/ 177641 w 1247775"/>
                  <a:gd name="connsiteY614" fmla="*/ 1388269 h 1857375"/>
                  <a:gd name="connsiteX615" fmla="*/ 212884 w 1247775"/>
                  <a:gd name="connsiteY615" fmla="*/ 1410176 h 1857375"/>
                  <a:gd name="connsiteX616" fmla="*/ 246221 w 1247775"/>
                  <a:gd name="connsiteY616" fmla="*/ 1391126 h 1857375"/>
                  <a:gd name="connsiteX617" fmla="*/ 247174 w 1247775"/>
                  <a:gd name="connsiteY617" fmla="*/ 1391126 h 1857375"/>
                  <a:gd name="connsiteX618" fmla="*/ 253841 w 1247775"/>
                  <a:gd name="connsiteY618" fmla="*/ 1383506 h 1857375"/>
                  <a:gd name="connsiteX619" fmla="*/ 250984 w 1247775"/>
                  <a:gd name="connsiteY619" fmla="*/ 1377791 h 1857375"/>
                  <a:gd name="connsiteX620" fmla="*/ 251936 w 1247775"/>
                  <a:gd name="connsiteY620" fmla="*/ 1370171 h 1857375"/>
                  <a:gd name="connsiteX621" fmla="*/ 212884 w 1247775"/>
                  <a:gd name="connsiteY621" fmla="*/ 1331119 h 1857375"/>
                  <a:gd name="connsiteX622" fmla="*/ 206216 w 1247775"/>
                  <a:gd name="connsiteY622" fmla="*/ 1332071 h 1857375"/>
                  <a:gd name="connsiteX623" fmla="*/ 199549 w 1247775"/>
                  <a:gd name="connsiteY623" fmla="*/ 1331119 h 1857375"/>
                  <a:gd name="connsiteX624" fmla="*/ 188119 w 1247775"/>
                  <a:gd name="connsiteY624" fmla="*/ 1320641 h 1857375"/>
                  <a:gd name="connsiteX625" fmla="*/ 176689 w 1247775"/>
                  <a:gd name="connsiteY625" fmla="*/ 1332071 h 1857375"/>
                  <a:gd name="connsiteX626" fmla="*/ 176689 w 1247775"/>
                  <a:gd name="connsiteY626" fmla="*/ 1333024 h 1857375"/>
                  <a:gd name="connsiteX627" fmla="*/ 165259 w 1247775"/>
                  <a:gd name="connsiteY627" fmla="*/ 1329214 h 1857375"/>
                  <a:gd name="connsiteX628" fmla="*/ 150019 w 1247775"/>
                  <a:gd name="connsiteY628" fmla="*/ 1334929 h 1857375"/>
                  <a:gd name="connsiteX629" fmla="*/ 147161 w 1247775"/>
                  <a:gd name="connsiteY629" fmla="*/ 1333976 h 1857375"/>
                  <a:gd name="connsiteX630" fmla="*/ 139541 w 1247775"/>
                  <a:gd name="connsiteY630" fmla="*/ 1336834 h 1857375"/>
                  <a:gd name="connsiteX631" fmla="*/ 150971 w 1247775"/>
                  <a:gd name="connsiteY631" fmla="*/ 1308259 h 1857375"/>
                  <a:gd name="connsiteX632" fmla="*/ 150019 w 1247775"/>
                  <a:gd name="connsiteY632" fmla="*/ 1303496 h 1857375"/>
                  <a:gd name="connsiteX633" fmla="*/ 151924 w 1247775"/>
                  <a:gd name="connsiteY633" fmla="*/ 1303496 h 1857375"/>
                  <a:gd name="connsiteX634" fmla="*/ 176689 w 1247775"/>
                  <a:gd name="connsiteY634" fmla="*/ 1278731 h 1857375"/>
                  <a:gd name="connsiteX635" fmla="*/ 153829 w 1247775"/>
                  <a:gd name="connsiteY635" fmla="*/ 1254919 h 1857375"/>
                  <a:gd name="connsiteX636" fmla="*/ 152876 w 1247775"/>
                  <a:gd name="connsiteY636" fmla="*/ 1253014 h 1857375"/>
                  <a:gd name="connsiteX637" fmla="*/ 156686 w 1247775"/>
                  <a:gd name="connsiteY637" fmla="*/ 1249204 h 1857375"/>
                  <a:gd name="connsiteX638" fmla="*/ 170021 w 1247775"/>
                  <a:gd name="connsiteY638" fmla="*/ 1233011 h 1857375"/>
                  <a:gd name="connsiteX639" fmla="*/ 168116 w 1247775"/>
                  <a:gd name="connsiteY639" fmla="*/ 1224439 h 1857375"/>
                  <a:gd name="connsiteX640" fmla="*/ 176689 w 1247775"/>
                  <a:gd name="connsiteY640" fmla="*/ 1213961 h 1857375"/>
                  <a:gd name="connsiteX641" fmla="*/ 170021 w 1247775"/>
                  <a:gd name="connsiteY641" fmla="*/ 1204436 h 1857375"/>
                  <a:gd name="connsiteX642" fmla="*/ 180499 w 1247775"/>
                  <a:gd name="connsiteY642" fmla="*/ 1181576 h 1857375"/>
                  <a:gd name="connsiteX643" fmla="*/ 158591 w 1247775"/>
                  <a:gd name="connsiteY643" fmla="*/ 1152049 h 1857375"/>
                  <a:gd name="connsiteX644" fmla="*/ 165259 w 1247775"/>
                  <a:gd name="connsiteY644" fmla="*/ 1153001 h 1857375"/>
                  <a:gd name="connsiteX645" fmla="*/ 169069 w 1247775"/>
                  <a:gd name="connsiteY645" fmla="*/ 1153001 h 1857375"/>
                  <a:gd name="connsiteX646" fmla="*/ 169069 w 1247775"/>
                  <a:gd name="connsiteY646" fmla="*/ 1153001 h 1857375"/>
                  <a:gd name="connsiteX647" fmla="*/ 177641 w 1247775"/>
                  <a:gd name="connsiteY647" fmla="*/ 1161574 h 1857375"/>
                  <a:gd name="connsiteX648" fmla="*/ 178594 w 1247775"/>
                  <a:gd name="connsiteY648" fmla="*/ 1161574 h 1857375"/>
                  <a:gd name="connsiteX649" fmla="*/ 178594 w 1247775"/>
                  <a:gd name="connsiteY649" fmla="*/ 1162526 h 1857375"/>
                  <a:gd name="connsiteX650" fmla="*/ 188119 w 1247775"/>
                  <a:gd name="connsiteY650" fmla="*/ 1180624 h 1857375"/>
                  <a:gd name="connsiteX651" fmla="*/ 185261 w 1247775"/>
                  <a:gd name="connsiteY651" fmla="*/ 1193006 h 1857375"/>
                  <a:gd name="connsiteX652" fmla="*/ 210026 w 1247775"/>
                  <a:gd name="connsiteY652" fmla="*/ 1221581 h 1857375"/>
                  <a:gd name="connsiteX653" fmla="*/ 205264 w 1247775"/>
                  <a:gd name="connsiteY653" fmla="*/ 1229201 h 1857375"/>
                  <a:gd name="connsiteX654" fmla="*/ 213836 w 1247775"/>
                  <a:gd name="connsiteY654" fmla="*/ 1237774 h 1857375"/>
                  <a:gd name="connsiteX655" fmla="*/ 222409 w 1247775"/>
                  <a:gd name="connsiteY655" fmla="*/ 1229201 h 1857375"/>
                  <a:gd name="connsiteX656" fmla="*/ 217646 w 1247775"/>
                  <a:gd name="connsiteY656" fmla="*/ 1221581 h 1857375"/>
                  <a:gd name="connsiteX657" fmla="*/ 219551 w 1247775"/>
                  <a:gd name="connsiteY657" fmla="*/ 1221581 h 1857375"/>
                  <a:gd name="connsiteX658" fmla="*/ 226219 w 1247775"/>
                  <a:gd name="connsiteY658" fmla="*/ 1223486 h 1857375"/>
                  <a:gd name="connsiteX659" fmla="*/ 239554 w 1247775"/>
                  <a:gd name="connsiteY659" fmla="*/ 1210151 h 1857375"/>
                  <a:gd name="connsiteX660" fmla="*/ 239554 w 1247775"/>
                  <a:gd name="connsiteY660" fmla="*/ 1209199 h 1857375"/>
                  <a:gd name="connsiteX661" fmla="*/ 244316 w 1247775"/>
                  <a:gd name="connsiteY661" fmla="*/ 1196816 h 1857375"/>
                  <a:gd name="connsiteX662" fmla="*/ 246221 w 1247775"/>
                  <a:gd name="connsiteY662" fmla="*/ 1196816 h 1857375"/>
                  <a:gd name="connsiteX663" fmla="*/ 254794 w 1247775"/>
                  <a:gd name="connsiteY663" fmla="*/ 1188244 h 1857375"/>
                  <a:gd name="connsiteX664" fmla="*/ 250984 w 1247775"/>
                  <a:gd name="connsiteY664" fmla="*/ 1181576 h 1857375"/>
                  <a:gd name="connsiteX665" fmla="*/ 259556 w 1247775"/>
                  <a:gd name="connsiteY665" fmla="*/ 1172051 h 1857375"/>
                  <a:gd name="connsiteX666" fmla="*/ 252889 w 1247775"/>
                  <a:gd name="connsiteY666" fmla="*/ 1162526 h 1857375"/>
                  <a:gd name="connsiteX667" fmla="*/ 255746 w 1247775"/>
                  <a:gd name="connsiteY667" fmla="*/ 1153001 h 1857375"/>
                  <a:gd name="connsiteX668" fmla="*/ 239554 w 1247775"/>
                  <a:gd name="connsiteY668" fmla="*/ 1136809 h 1857375"/>
                  <a:gd name="connsiteX669" fmla="*/ 223361 w 1247775"/>
                  <a:gd name="connsiteY669" fmla="*/ 1153001 h 1857375"/>
                  <a:gd name="connsiteX670" fmla="*/ 239554 w 1247775"/>
                  <a:gd name="connsiteY670" fmla="*/ 1169194 h 1857375"/>
                  <a:gd name="connsiteX671" fmla="*/ 240506 w 1247775"/>
                  <a:gd name="connsiteY671" fmla="*/ 1169194 h 1857375"/>
                  <a:gd name="connsiteX672" fmla="*/ 239554 w 1247775"/>
                  <a:gd name="connsiteY672" fmla="*/ 1172051 h 1857375"/>
                  <a:gd name="connsiteX673" fmla="*/ 244316 w 1247775"/>
                  <a:gd name="connsiteY673" fmla="*/ 1180624 h 1857375"/>
                  <a:gd name="connsiteX674" fmla="*/ 241459 w 1247775"/>
                  <a:gd name="connsiteY674" fmla="*/ 1181576 h 1857375"/>
                  <a:gd name="connsiteX675" fmla="*/ 223361 w 1247775"/>
                  <a:gd name="connsiteY675" fmla="*/ 1165384 h 1857375"/>
                  <a:gd name="connsiteX676" fmla="*/ 223361 w 1247775"/>
                  <a:gd name="connsiteY676" fmla="*/ 1162526 h 1857375"/>
                  <a:gd name="connsiteX677" fmla="*/ 201454 w 1247775"/>
                  <a:gd name="connsiteY677" fmla="*/ 1140619 h 1857375"/>
                  <a:gd name="connsiteX678" fmla="*/ 190976 w 1247775"/>
                  <a:gd name="connsiteY678" fmla="*/ 1143476 h 1857375"/>
                  <a:gd name="connsiteX679" fmla="*/ 201454 w 1247775"/>
                  <a:gd name="connsiteY679" fmla="*/ 1118711 h 1857375"/>
                  <a:gd name="connsiteX680" fmla="*/ 200501 w 1247775"/>
                  <a:gd name="connsiteY680" fmla="*/ 1111091 h 1857375"/>
                  <a:gd name="connsiteX681" fmla="*/ 205264 w 1247775"/>
                  <a:gd name="connsiteY681" fmla="*/ 1105376 h 1857375"/>
                  <a:gd name="connsiteX682" fmla="*/ 199549 w 1247775"/>
                  <a:gd name="connsiteY682" fmla="*/ 1099661 h 1857375"/>
                  <a:gd name="connsiteX683" fmla="*/ 196691 w 1247775"/>
                  <a:gd name="connsiteY683" fmla="*/ 1100614 h 1857375"/>
                  <a:gd name="connsiteX684" fmla="*/ 193834 w 1247775"/>
                  <a:gd name="connsiteY684" fmla="*/ 1096804 h 1857375"/>
                  <a:gd name="connsiteX685" fmla="*/ 207169 w 1247775"/>
                  <a:gd name="connsiteY685" fmla="*/ 1081564 h 1857375"/>
                  <a:gd name="connsiteX686" fmla="*/ 228124 w 1247775"/>
                  <a:gd name="connsiteY686" fmla="*/ 1052989 h 1857375"/>
                  <a:gd name="connsiteX687" fmla="*/ 227171 w 1247775"/>
                  <a:gd name="connsiteY687" fmla="*/ 1048226 h 1857375"/>
                  <a:gd name="connsiteX688" fmla="*/ 236696 w 1247775"/>
                  <a:gd name="connsiteY688" fmla="*/ 1050131 h 1857375"/>
                  <a:gd name="connsiteX689" fmla="*/ 257651 w 1247775"/>
                  <a:gd name="connsiteY689" fmla="*/ 1042511 h 1857375"/>
                  <a:gd name="connsiteX690" fmla="*/ 263366 w 1247775"/>
                  <a:gd name="connsiteY690" fmla="*/ 1043464 h 1857375"/>
                  <a:gd name="connsiteX691" fmla="*/ 282416 w 1247775"/>
                  <a:gd name="connsiteY691" fmla="*/ 1024414 h 1857375"/>
                  <a:gd name="connsiteX692" fmla="*/ 279559 w 1247775"/>
                  <a:gd name="connsiteY692" fmla="*/ 1013936 h 1857375"/>
                  <a:gd name="connsiteX693" fmla="*/ 295751 w 1247775"/>
                  <a:gd name="connsiteY693" fmla="*/ 1000601 h 1857375"/>
                  <a:gd name="connsiteX694" fmla="*/ 294799 w 1247775"/>
                  <a:gd name="connsiteY694" fmla="*/ 1006316 h 1857375"/>
                  <a:gd name="connsiteX695" fmla="*/ 294799 w 1247775"/>
                  <a:gd name="connsiteY695" fmla="*/ 1009174 h 1857375"/>
                  <a:gd name="connsiteX696" fmla="*/ 293846 w 1247775"/>
                  <a:gd name="connsiteY696" fmla="*/ 1015841 h 1857375"/>
                  <a:gd name="connsiteX697" fmla="*/ 297656 w 1247775"/>
                  <a:gd name="connsiteY697" fmla="*/ 1026319 h 1857375"/>
                  <a:gd name="connsiteX698" fmla="*/ 284321 w 1247775"/>
                  <a:gd name="connsiteY698" fmla="*/ 1051084 h 1857375"/>
                  <a:gd name="connsiteX699" fmla="*/ 284321 w 1247775"/>
                  <a:gd name="connsiteY699" fmla="*/ 1052989 h 1857375"/>
                  <a:gd name="connsiteX700" fmla="*/ 280511 w 1247775"/>
                  <a:gd name="connsiteY700" fmla="*/ 1052036 h 1857375"/>
                  <a:gd name="connsiteX701" fmla="*/ 268129 w 1247775"/>
                  <a:gd name="connsiteY701" fmla="*/ 1064419 h 1857375"/>
                  <a:gd name="connsiteX702" fmla="*/ 277654 w 1247775"/>
                  <a:gd name="connsiteY702" fmla="*/ 1075849 h 1857375"/>
                  <a:gd name="connsiteX703" fmla="*/ 277654 w 1247775"/>
                  <a:gd name="connsiteY703" fmla="*/ 1076801 h 1857375"/>
                  <a:gd name="connsiteX704" fmla="*/ 295751 w 1247775"/>
                  <a:gd name="connsiteY704" fmla="*/ 1094899 h 1857375"/>
                  <a:gd name="connsiteX705" fmla="*/ 303371 w 1247775"/>
                  <a:gd name="connsiteY705" fmla="*/ 1092994 h 1857375"/>
                  <a:gd name="connsiteX706" fmla="*/ 300514 w 1247775"/>
                  <a:gd name="connsiteY706" fmla="*/ 1100614 h 1857375"/>
                  <a:gd name="connsiteX707" fmla="*/ 304324 w 1247775"/>
                  <a:gd name="connsiteY707" fmla="*/ 1110139 h 1857375"/>
                  <a:gd name="connsiteX708" fmla="*/ 303371 w 1247775"/>
                  <a:gd name="connsiteY708" fmla="*/ 1110139 h 1857375"/>
                  <a:gd name="connsiteX709" fmla="*/ 270986 w 1247775"/>
                  <a:gd name="connsiteY709" fmla="*/ 1142524 h 1857375"/>
                  <a:gd name="connsiteX710" fmla="*/ 285274 w 1247775"/>
                  <a:gd name="connsiteY710" fmla="*/ 1169194 h 1857375"/>
                  <a:gd name="connsiteX711" fmla="*/ 288131 w 1247775"/>
                  <a:gd name="connsiteY711" fmla="*/ 1174909 h 1857375"/>
                  <a:gd name="connsiteX712" fmla="*/ 280511 w 1247775"/>
                  <a:gd name="connsiteY712" fmla="*/ 1193959 h 1857375"/>
                  <a:gd name="connsiteX713" fmla="*/ 266224 w 1247775"/>
                  <a:gd name="connsiteY713" fmla="*/ 1210151 h 1857375"/>
                  <a:gd name="connsiteX714" fmla="*/ 269081 w 1247775"/>
                  <a:gd name="connsiteY714" fmla="*/ 1218724 h 1857375"/>
                  <a:gd name="connsiteX715" fmla="*/ 258604 w 1247775"/>
                  <a:gd name="connsiteY715" fmla="*/ 1216819 h 1857375"/>
                  <a:gd name="connsiteX716" fmla="*/ 227171 w 1247775"/>
                  <a:gd name="connsiteY716" fmla="*/ 1248251 h 1857375"/>
                  <a:gd name="connsiteX717" fmla="*/ 258604 w 1247775"/>
                  <a:gd name="connsiteY717" fmla="*/ 1279684 h 1857375"/>
                  <a:gd name="connsiteX718" fmla="*/ 285274 w 1247775"/>
                  <a:gd name="connsiteY718" fmla="*/ 1264444 h 1857375"/>
                  <a:gd name="connsiteX719" fmla="*/ 293846 w 1247775"/>
                  <a:gd name="connsiteY719" fmla="*/ 1266349 h 1857375"/>
                  <a:gd name="connsiteX720" fmla="*/ 316706 w 1247775"/>
                  <a:gd name="connsiteY720" fmla="*/ 1253966 h 1857375"/>
                  <a:gd name="connsiteX721" fmla="*/ 321469 w 1247775"/>
                  <a:gd name="connsiteY721" fmla="*/ 1249204 h 1857375"/>
                  <a:gd name="connsiteX722" fmla="*/ 326231 w 1247775"/>
                  <a:gd name="connsiteY722" fmla="*/ 1263491 h 1857375"/>
                  <a:gd name="connsiteX723" fmla="*/ 326231 w 1247775"/>
                  <a:gd name="connsiteY723" fmla="*/ 1264444 h 1857375"/>
                  <a:gd name="connsiteX724" fmla="*/ 328136 w 1247775"/>
                  <a:gd name="connsiteY724" fmla="*/ 1275874 h 1857375"/>
                  <a:gd name="connsiteX725" fmla="*/ 322421 w 1247775"/>
                  <a:gd name="connsiteY725" fmla="*/ 1285399 h 1857375"/>
                  <a:gd name="connsiteX726" fmla="*/ 310991 w 1247775"/>
                  <a:gd name="connsiteY726" fmla="*/ 1279684 h 1857375"/>
                  <a:gd name="connsiteX727" fmla="*/ 304324 w 1247775"/>
                  <a:gd name="connsiteY727" fmla="*/ 1273016 h 1857375"/>
                  <a:gd name="connsiteX728" fmla="*/ 297656 w 1247775"/>
                  <a:gd name="connsiteY728" fmla="*/ 1279684 h 1857375"/>
                  <a:gd name="connsiteX729" fmla="*/ 299561 w 1247775"/>
                  <a:gd name="connsiteY729" fmla="*/ 1284446 h 1857375"/>
                  <a:gd name="connsiteX730" fmla="*/ 294799 w 1247775"/>
                  <a:gd name="connsiteY730" fmla="*/ 1296829 h 1857375"/>
                  <a:gd name="connsiteX731" fmla="*/ 298609 w 1247775"/>
                  <a:gd name="connsiteY731" fmla="*/ 1307306 h 1857375"/>
                  <a:gd name="connsiteX732" fmla="*/ 298609 w 1247775"/>
                  <a:gd name="connsiteY732" fmla="*/ 1307306 h 1857375"/>
                  <a:gd name="connsiteX733" fmla="*/ 308134 w 1247775"/>
                  <a:gd name="connsiteY733" fmla="*/ 1316831 h 1857375"/>
                  <a:gd name="connsiteX734" fmla="*/ 314801 w 1247775"/>
                  <a:gd name="connsiteY734" fmla="*/ 1313974 h 1857375"/>
                  <a:gd name="connsiteX735" fmla="*/ 328136 w 1247775"/>
                  <a:gd name="connsiteY735" fmla="*/ 1302544 h 1857375"/>
                  <a:gd name="connsiteX736" fmla="*/ 343376 w 1247775"/>
                  <a:gd name="connsiteY736" fmla="*/ 1310164 h 1857375"/>
                  <a:gd name="connsiteX737" fmla="*/ 353854 w 1247775"/>
                  <a:gd name="connsiteY737" fmla="*/ 1306354 h 1857375"/>
                  <a:gd name="connsiteX738" fmla="*/ 353854 w 1247775"/>
                  <a:gd name="connsiteY738" fmla="*/ 1307306 h 1857375"/>
                  <a:gd name="connsiteX739" fmla="*/ 369094 w 1247775"/>
                  <a:gd name="connsiteY739" fmla="*/ 1322546 h 1857375"/>
                  <a:gd name="connsiteX740" fmla="*/ 376714 w 1247775"/>
                  <a:gd name="connsiteY740" fmla="*/ 1320641 h 1857375"/>
                  <a:gd name="connsiteX741" fmla="*/ 384334 w 1247775"/>
                  <a:gd name="connsiteY741" fmla="*/ 1323499 h 1857375"/>
                  <a:gd name="connsiteX742" fmla="*/ 396716 w 1247775"/>
                  <a:gd name="connsiteY742" fmla="*/ 1311116 h 1857375"/>
                  <a:gd name="connsiteX743" fmla="*/ 396716 w 1247775"/>
                  <a:gd name="connsiteY743" fmla="*/ 1309211 h 1857375"/>
                  <a:gd name="connsiteX744" fmla="*/ 406241 w 1247775"/>
                  <a:gd name="connsiteY744" fmla="*/ 1293971 h 1857375"/>
                  <a:gd name="connsiteX745" fmla="*/ 397669 w 1247775"/>
                  <a:gd name="connsiteY745" fmla="*/ 1278731 h 1857375"/>
                  <a:gd name="connsiteX746" fmla="*/ 397669 w 1247775"/>
                  <a:gd name="connsiteY746" fmla="*/ 1278731 h 1857375"/>
                  <a:gd name="connsiteX747" fmla="*/ 404336 w 1247775"/>
                  <a:gd name="connsiteY747" fmla="*/ 1280636 h 1857375"/>
                  <a:gd name="connsiteX748" fmla="*/ 408146 w 1247775"/>
                  <a:gd name="connsiteY748" fmla="*/ 1279684 h 1857375"/>
                  <a:gd name="connsiteX749" fmla="*/ 421481 w 1247775"/>
                  <a:gd name="connsiteY749" fmla="*/ 1288256 h 1857375"/>
                  <a:gd name="connsiteX750" fmla="*/ 437674 w 1247775"/>
                  <a:gd name="connsiteY750" fmla="*/ 1296829 h 1857375"/>
                  <a:gd name="connsiteX751" fmla="*/ 456724 w 1247775"/>
                  <a:gd name="connsiteY751" fmla="*/ 1277779 h 1857375"/>
                  <a:gd name="connsiteX752" fmla="*/ 456724 w 1247775"/>
                  <a:gd name="connsiteY752" fmla="*/ 1276826 h 1857375"/>
                  <a:gd name="connsiteX753" fmla="*/ 471011 w 1247775"/>
                  <a:gd name="connsiteY753" fmla="*/ 1284446 h 1857375"/>
                  <a:gd name="connsiteX754" fmla="*/ 485299 w 1247775"/>
                  <a:gd name="connsiteY754" fmla="*/ 1291114 h 1857375"/>
                  <a:gd name="connsiteX755" fmla="*/ 499586 w 1247775"/>
                  <a:gd name="connsiteY755" fmla="*/ 1283494 h 1857375"/>
                  <a:gd name="connsiteX756" fmla="*/ 500539 w 1247775"/>
                  <a:gd name="connsiteY756" fmla="*/ 1284446 h 1857375"/>
                  <a:gd name="connsiteX757" fmla="*/ 498634 w 1247775"/>
                  <a:gd name="connsiteY757" fmla="*/ 1286351 h 1857375"/>
                  <a:gd name="connsiteX758" fmla="*/ 491014 w 1247775"/>
                  <a:gd name="connsiteY758" fmla="*/ 1297781 h 1857375"/>
                  <a:gd name="connsiteX759" fmla="*/ 483394 w 1247775"/>
                  <a:gd name="connsiteY759" fmla="*/ 1313974 h 1857375"/>
                  <a:gd name="connsiteX760" fmla="*/ 477679 w 1247775"/>
                  <a:gd name="connsiteY760" fmla="*/ 1317784 h 1857375"/>
                  <a:gd name="connsiteX761" fmla="*/ 471011 w 1247775"/>
                  <a:gd name="connsiteY761" fmla="*/ 1315879 h 1857375"/>
                  <a:gd name="connsiteX762" fmla="*/ 457676 w 1247775"/>
                  <a:gd name="connsiteY762" fmla="*/ 1329214 h 1857375"/>
                  <a:gd name="connsiteX763" fmla="*/ 471011 w 1247775"/>
                  <a:gd name="connsiteY763" fmla="*/ 1342549 h 1857375"/>
                  <a:gd name="connsiteX764" fmla="*/ 475774 w 1247775"/>
                  <a:gd name="connsiteY764" fmla="*/ 1341596 h 1857375"/>
                  <a:gd name="connsiteX765" fmla="*/ 475774 w 1247775"/>
                  <a:gd name="connsiteY765" fmla="*/ 1341596 h 1857375"/>
                  <a:gd name="connsiteX766" fmla="*/ 451961 w 1247775"/>
                  <a:gd name="connsiteY766" fmla="*/ 1361599 h 1857375"/>
                  <a:gd name="connsiteX767" fmla="*/ 444341 w 1247775"/>
                  <a:gd name="connsiteY767" fmla="*/ 1356836 h 1857375"/>
                  <a:gd name="connsiteX768" fmla="*/ 446246 w 1247775"/>
                  <a:gd name="connsiteY768" fmla="*/ 1349216 h 1857375"/>
                  <a:gd name="connsiteX769" fmla="*/ 430054 w 1247775"/>
                  <a:gd name="connsiteY769" fmla="*/ 1333024 h 1857375"/>
                  <a:gd name="connsiteX770" fmla="*/ 417671 w 1247775"/>
                  <a:gd name="connsiteY770" fmla="*/ 1337786 h 1857375"/>
                  <a:gd name="connsiteX771" fmla="*/ 408146 w 1247775"/>
                  <a:gd name="connsiteY771" fmla="*/ 1333024 h 1857375"/>
                  <a:gd name="connsiteX772" fmla="*/ 395764 w 1247775"/>
                  <a:gd name="connsiteY772" fmla="*/ 1345406 h 1857375"/>
                  <a:gd name="connsiteX773" fmla="*/ 401479 w 1247775"/>
                  <a:gd name="connsiteY773" fmla="*/ 1355884 h 1857375"/>
                  <a:gd name="connsiteX774" fmla="*/ 386239 w 1247775"/>
                  <a:gd name="connsiteY774" fmla="*/ 1375886 h 1857375"/>
                  <a:gd name="connsiteX775" fmla="*/ 386239 w 1247775"/>
                  <a:gd name="connsiteY775" fmla="*/ 1379696 h 1857375"/>
                  <a:gd name="connsiteX776" fmla="*/ 384334 w 1247775"/>
                  <a:gd name="connsiteY776" fmla="*/ 1387316 h 1857375"/>
                  <a:gd name="connsiteX777" fmla="*/ 379571 w 1247775"/>
                  <a:gd name="connsiteY777" fmla="*/ 1394936 h 1857375"/>
                  <a:gd name="connsiteX778" fmla="*/ 378619 w 1247775"/>
                  <a:gd name="connsiteY778" fmla="*/ 1394936 h 1857375"/>
                  <a:gd name="connsiteX779" fmla="*/ 378619 w 1247775"/>
                  <a:gd name="connsiteY779" fmla="*/ 1394936 h 1857375"/>
                  <a:gd name="connsiteX780" fmla="*/ 379571 w 1247775"/>
                  <a:gd name="connsiteY780" fmla="*/ 1389221 h 1857375"/>
                  <a:gd name="connsiteX781" fmla="*/ 379571 w 1247775"/>
                  <a:gd name="connsiteY781" fmla="*/ 1386364 h 1857375"/>
                  <a:gd name="connsiteX782" fmla="*/ 386239 w 1247775"/>
                  <a:gd name="connsiteY782" fmla="*/ 1373981 h 1857375"/>
                  <a:gd name="connsiteX783" fmla="*/ 371951 w 1247775"/>
                  <a:gd name="connsiteY783" fmla="*/ 1359694 h 1857375"/>
                  <a:gd name="connsiteX784" fmla="*/ 360521 w 1247775"/>
                  <a:gd name="connsiteY784" fmla="*/ 1365409 h 1857375"/>
                  <a:gd name="connsiteX785" fmla="*/ 354806 w 1247775"/>
                  <a:gd name="connsiteY785" fmla="*/ 1364456 h 1857375"/>
                  <a:gd name="connsiteX786" fmla="*/ 339566 w 1247775"/>
                  <a:gd name="connsiteY786" fmla="*/ 1370171 h 1857375"/>
                  <a:gd name="connsiteX787" fmla="*/ 330041 w 1247775"/>
                  <a:gd name="connsiteY787" fmla="*/ 1365409 h 1857375"/>
                  <a:gd name="connsiteX788" fmla="*/ 318611 w 1247775"/>
                  <a:gd name="connsiteY788" fmla="*/ 1373981 h 1857375"/>
                  <a:gd name="connsiteX789" fmla="*/ 313849 w 1247775"/>
                  <a:gd name="connsiteY789" fmla="*/ 1377791 h 1857375"/>
                  <a:gd name="connsiteX790" fmla="*/ 308134 w 1247775"/>
                  <a:gd name="connsiteY790" fmla="*/ 1376839 h 1857375"/>
                  <a:gd name="connsiteX791" fmla="*/ 295751 w 1247775"/>
                  <a:gd name="connsiteY791" fmla="*/ 1389221 h 1857375"/>
                  <a:gd name="connsiteX792" fmla="*/ 308134 w 1247775"/>
                  <a:gd name="connsiteY792" fmla="*/ 1401604 h 1857375"/>
                  <a:gd name="connsiteX793" fmla="*/ 320516 w 1247775"/>
                  <a:gd name="connsiteY793" fmla="*/ 1390174 h 1857375"/>
                  <a:gd name="connsiteX794" fmla="*/ 320516 w 1247775"/>
                  <a:gd name="connsiteY794" fmla="*/ 1390174 h 1857375"/>
                  <a:gd name="connsiteX795" fmla="*/ 325279 w 1247775"/>
                  <a:gd name="connsiteY795" fmla="*/ 1388269 h 1857375"/>
                  <a:gd name="connsiteX796" fmla="*/ 329089 w 1247775"/>
                  <a:gd name="connsiteY796" fmla="*/ 1389221 h 1857375"/>
                  <a:gd name="connsiteX797" fmla="*/ 329089 w 1247775"/>
                  <a:gd name="connsiteY797" fmla="*/ 1390174 h 1857375"/>
                  <a:gd name="connsiteX798" fmla="*/ 347186 w 1247775"/>
                  <a:gd name="connsiteY798" fmla="*/ 1413986 h 1857375"/>
                  <a:gd name="connsiteX799" fmla="*/ 346234 w 1247775"/>
                  <a:gd name="connsiteY799" fmla="*/ 1417796 h 1857375"/>
                  <a:gd name="connsiteX800" fmla="*/ 347186 w 1247775"/>
                  <a:gd name="connsiteY800" fmla="*/ 1420654 h 1857375"/>
                  <a:gd name="connsiteX801" fmla="*/ 343376 w 1247775"/>
                  <a:gd name="connsiteY801" fmla="*/ 1433036 h 1857375"/>
                  <a:gd name="connsiteX802" fmla="*/ 347186 w 1247775"/>
                  <a:gd name="connsiteY802" fmla="*/ 1446371 h 1857375"/>
                  <a:gd name="connsiteX803" fmla="*/ 334804 w 1247775"/>
                  <a:gd name="connsiteY803" fmla="*/ 1461611 h 1857375"/>
                  <a:gd name="connsiteX804" fmla="*/ 350044 w 1247775"/>
                  <a:gd name="connsiteY804" fmla="*/ 1476851 h 1857375"/>
                  <a:gd name="connsiteX805" fmla="*/ 359569 w 1247775"/>
                  <a:gd name="connsiteY805" fmla="*/ 1473994 h 1857375"/>
                  <a:gd name="connsiteX806" fmla="*/ 377666 w 1247775"/>
                  <a:gd name="connsiteY806" fmla="*/ 1486376 h 1857375"/>
                  <a:gd name="connsiteX807" fmla="*/ 388144 w 1247775"/>
                  <a:gd name="connsiteY807" fmla="*/ 1492091 h 1857375"/>
                  <a:gd name="connsiteX808" fmla="*/ 400526 w 1247775"/>
                  <a:gd name="connsiteY808" fmla="*/ 1479709 h 1857375"/>
                  <a:gd name="connsiteX809" fmla="*/ 400526 w 1247775"/>
                  <a:gd name="connsiteY809" fmla="*/ 1478756 h 1857375"/>
                  <a:gd name="connsiteX810" fmla="*/ 408146 w 1247775"/>
                  <a:gd name="connsiteY810" fmla="*/ 1460659 h 1857375"/>
                  <a:gd name="connsiteX811" fmla="*/ 396716 w 1247775"/>
                  <a:gd name="connsiteY811" fmla="*/ 1438751 h 1857375"/>
                  <a:gd name="connsiteX812" fmla="*/ 397669 w 1247775"/>
                  <a:gd name="connsiteY812" fmla="*/ 1433989 h 1857375"/>
                  <a:gd name="connsiteX813" fmla="*/ 395764 w 1247775"/>
                  <a:gd name="connsiteY813" fmla="*/ 1425416 h 1857375"/>
                  <a:gd name="connsiteX814" fmla="*/ 396716 w 1247775"/>
                  <a:gd name="connsiteY814" fmla="*/ 1420654 h 1857375"/>
                  <a:gd name="connsiteX815" fmla="*/ 396716 w 1247775"/>
                  <a:gd name="connsiteY815" fmla="*/ 1420654 h 1857375"/>
                  <a:gd name="connsiteX816" fmla="*/ 399574 w 1247775"/>
                  <a:gd name="connsiteY816" fmla="*/ 1423511 h 1857375"/>
                  <a:gd name="connsiteX817" fmla="*/ 395764 w 1247775"/>
                  <a:gd name="connsiteY817" fmla="*/ 1431131 h 1857375"/>
                  <a:gd name="connsiteX818" fmla="*/ 406241 w 1247775"/>
                  <a:gd name="connsiteY818" fmla="*/ 1441609 h 1857375"/>
                  <a:gd name="connsiteX819" fmla="*/ 416719 w 1247775"/>
                  <a:gd name="connsiteY819" fmla="*/ 1432084 h 1857375"/>
                  <a:gd name="connsiteX820" fmla="*/ 422434 w 1247775"/>
                  <a:gd name="connsiteY820" fmla="*/ 1433036 h 1857375"/>
                  <a:gd name="connsiteX821" fmla="*/ 420529 w 1247775"/>
                  <a:gd name="connsiteY821" fmla="*/ 1440656 h 1857375"/>
                  <a:gd name="connsiteX822" fmla="*/ 427196 w 1247775"/>
                  <a:gd name="connsiteY822" fmla="*/ 1454944 h 1857375"/>
                  <a:gd name="connsiteX823" fmla="*/ 417671 w 1247775"/>
                  <a:gd name="connsiteY823" fmla="*/ 1471136 h 1857375"/>
                  <a:gd name="connsiteX824" fmla="*/ 419576 w 1247775"/>
                  <a:gd name="connsiteY824" fmla="*/ 1478756 h 1857375"/>
                  <a:gd name="connsiteX825" fmla="*/ 408146 w 1247775"/>
                  <a:gd name="connsiteY825" fmla="*/ 1490186 h 1857375"/>
                  <a:gd name="connsiteX826" fmla="*/ 411956 w 1247775"/>
                  <a:gd name="connsiteY826" fmla="*/ 1498759 h 1857375"/>
                  <a:gd name="connsiteX827" fmla="*/ 411004 w 1247775"/>
                  <a:gd name="connsiteY827" fmla="*/ 1502569 h 1857375"/>
                  <a:gd name="connsiteX828" fmla="*/ 404336 w 1247775"/>
                  <a:gd name="connsiteY828" fmla="*/ 1500664 h 1857375"/>
                  <a:gd name="connsiteX829" fmla="*/ 393859 w 1247775"/>
                  <a:gd name="connsiteY829" fmla="*/ 1511141 h 1857375"/>
                  <a:gd name="connsiteX830" fmla="*/ 399574 w 1247775"/>
                  <a:gd name="connsiteY830" fmla="*/ 1519714 h 1857375"/>
                  <a:gd name="connsiteX831" fmla="*/ 387191 w 1247775"/>
                  <a:gd name="connsiteY831" fmla="*/ 1535906 h 1857375"/>
                  <a:gd name="connsiteX832" fmla="*/ 389096 w 1247775"/>
                  <a:gd name="connsiteY832" fmla="*/ 1544479 h 1857375"/>
                  <a:gd name="connsiteX833" fmla="*/ 384334 w 1247775"/>
                  <a:gd name="connsiteY833" fmla="*/ 1545431 h 1857375"/>
                  <a:gd name="connsiteX834" fmla="*/ 367189 w 1247775"/>
                  <a:gd name="connsiteY834" fmla="*/ 1530191 h 1857375"/>
                  <a:gd name="connsiteX835" fmla="*/ 350044 w 1247775"/>
                  <a:gd name="connsiteY835" fmla="*/ 1547336 h 1857375"/>
                  <a:gd name="connsiteX836" fmla="*/ 361474 w 1247775"/>
                  <a:gd name="connsiteY836" fmla="*/ 1563529 h 1857375"/>
                  <a:gd name="connsiteX837" fmla="*/ 359569 w 1247775"/>
                  <a:gd name="connsiteY837" fmla="*/ 1568291 h 1857375"/>
                  <a:gd name="connsiteX838" fmla="*/ 352901 w 1247775"/>
                  <a:gd name="connsiteY838" fmla="*/ 1565434 h 1857375"/>
                  <a:gd name="connsiteX839" fmla="*/ 344329 w 1247775"/>
                  <a:gd name="connsiteY839" fmla="*/ 1574006 h 1857375"/>
                  <a:gd name="connsiteX840" fmla="*/ 346234 w 1247775"/>
                  <a:gd name="connsiteY840" fmla="*/ 1578769 h 1857375"/>
                  <a:gd name="connsiteX841" fmla="*/ 338614 w 1247775"/>
                  <a:gd name="connsiteY841" fmla="*/ 1594961 h 1857375"/>
                  <a:gd name="connsiteX842" fmla="*/ 357664 w 1247775"/>
                  <a:gd name="connsiteY842" fmla="*/ 1615916 h 1857375"/>
                  <a:gd name="connsiteX843" fmla="*/ 361474 w 1247775"/>
                  <a:gd name="connsiteY843" fmla="*/ 1620679 h 1857375"/>
                  <a:gd name="connsiteX844" fmla="*/ 375761 w 1247775"/>
                  <a:gd name="connsiteY844" fmla="*/ 1637824 h 1857375"/>
                  <a:gd name="connsiteX845" fmla="*/ 376714 w 1247775"/>
                  <a:gd name="connsiteY845" fmla="*/ 1640681 h 1857375"/>
                  <a:gd name="connsiteX846" fmla="*/ 355759 w 1247775"/>
                  <a:gd name="connsiteY846" fmla="*/ 1662589 h 1857375"/>
                  <a:gd name="connsiteX847" fmla="*/ 347186 w 1247775"/>
                  <a:gd name="connsiteY847" fmla="*/ 1657826 h 1857375"/>
                  <a:gd name="connsiteX848" fmla="*/ 358616 w 1247775"/>
                  <a:gd name="connsiteY848" fmla="*/ 1637824 h 1857375"/>
                  <a:gd name="connsiteX849" fmla="*/ 341471 w 1247775"/>
                  <a:gd name="connsiteY849" fmla="*/ 1614964 h 1857375"/>
                  <a:gd name="connsiteX850" fmla="*/ 324326 w 1247775"/>
                  <a:gd name="connsiteY850" fmla="*/ 1589246 h 1857375"/>
                  <a:gd name="connsiteX851" fmla="*/ 321469 w 1247775"/>
                  <a:gd name="connsiteY851" fmla="*/ 1579721 h 1857375"/>
                  <a:gd name="connsiteX852" fmla="*/ 322421 w 1247775"/>
                  <a:gd name="connsiteY852" fmla="*/ 1575911 h 1857375"/>
                  <a:gd name="connsiteX853" fmla="*/ 309086 w 1247775"/>
                  <a:gd name="connsiteY853" fmla="*/ 1562576 h 1857375"/>
                  <a:gd name="connsiteX854" fmla="*/ 306229 w 1247775"/>
                  <a:gd name="connsiteY854" fmla="*/ 1562576 h 1857375"/>
                  <a:gd name="connsiteX855" fmla="*/ 306229 w 1247775"/>
                  <a:gd name="connsiteY855" fmla="*/ 1558766 h 1857375"/>
                  <a:gd name="connsiteX856" fmla="*/ 305276 w 1247775"/>
                  <a:gd name="connsiteY856" fmla="*/ 1552099 h 1857375"/>
                  <a:gd name="connsiteX857" fmla="*/ 308134 w 1247775"/>
                  <a:gd name="connsiteY857" fmla="*/ 1550194 h 1857375"/>
                  <a:gd name="connsiteX858" fmla="*/ 316706 w 1247775"/>
                  <a:gd name="connsiteY858" fmla="*/ 1554956 h 1857375"/>
                  <a:gd name="connsiteX859" fmla="*/ 317659 w 1247775"/>
                  <a:gd name="connsiteY859" fmla="*/ 1554956 h 1857375"/>
                  <a:gd name="connsiteX860" fmla="*/ 316706 w 1247775"/>
                  <a:gd name="connsiteY860" fmla="*/ 1558766 h 1857375"/>
                  <a:gd name="connsiteX861" fmla="*/ 327184 w 1247775"/>
                  <a:gd name="connsiteY861" fmla="*/ 1569244 h 1857375"/>
                  <a:gd name="connsiteX862" fmla="*/ 337661 w 1247775"/>
                  <a:gd name="connsiteY862" fmla="*/ 1558766 h 1857375"/>
                  <a:gd name="connsiteX863" fmla="*/ 327184 w 1247775"/>
                  <a:gd name="connsiteY863" fmla="*/ 1548289 h 1857375"/>
                  <a:gd name="connsiteX864" fmla="*/ 326231 w 1247775"/>
                  <a:gd name="connsiteY864" fmla="*/ 1548289 h 1857375"/>
                  <a:gd name="connsiteX865" fmla="*/ 327184 w 1247775"/>
                  <a:gd name="connsiteY865" fmla="*/ 1544479 h 1857375"/>
                  <a:gd name="connsiteX866" fmla="*/ 316706 w 1247775"/>
                  <a:gd name="connsiteY866" fmla="*/ 1534001 h 1857375"/>
                  <a:gd name="connsiteX867" fmla="*/ 313849 w 1247775"/>
                  <a:gd name="connsiteY867" fmla="*/ 1534954 h 1857375"/>
                  <a:gd name="connsiteX868" fmla="*/ 312896 w 1247775"/>
                  <a:gd name="connsiteY868" fmla="*/ 1533049 h 1857375"/>
                  <a:gd name="connsiteX869" fmla="*/ 335756 w 1247775"/>
                  <a:gd name="connsiteY869" fmla="*/ 1505426 h 1857375"/>
                  <a:gd name="connsiteX870" fmla="*/ 331946 w 1247775"/>
                  <a:gd name="connsiteY870" fmla="*/ 1492091 h 1857375"/>
                  <a:gd name="connsiteX871" fmla="*/ 332899 w 1247775"/>
                  <a:gd name="connsiteY871" fmla="*/ 1488281 h 1857375"/>
                  <a:gd name="connsiteX872" fmla="*/ 324326 w 1247775"/>
                  <a:gd name="connsiteY872" fmla="*/ 1479709 h 1857375"/>
                  <a:gd name="connsiteX873" fmla="*/ 320516 w 1247775"/>
                  <a:gd name="connsiteY873" fmla="*/ 1480661 h 1857375"/>
                  <a:gd name="connsiteX874" fmla="*/ 308134 w 1247775"/>
                  <a:gd name="connsiteY874" fmla="*/ 1477804 h 1857375"/>
                  <a:gd name="connsiteX875" fmla="*/ 283369 w 1247775"/>
                  <a:gd name="connsiteY875" fmla="*/ 1492091 h 1857375"/>
                  <a:gd name="connsiteX876" fmla="*/ 279559 w 1247775"/>
                  <a:gd name="connsiteY876" fmla="*/ 1491139 h 1857375"/>
                  <a:gd name="connsiteX877" fmla="*/ 265271 w 1247775"/>
                  <a:gd name="connsiteY877" fmla="*/ 1500664 h 1857375"/>
                  <a:gd name="connsiteX878" fmla="*/ 258604 w 1247775"/>
                  <a:gd name="connsiteY878" fmla="*/ 1508284 h 1857375"/>
                  <a:gd name="connsiteX879" fmla="*/ 250031 w 1247775"/>
                  <a:gd name="connsiteY879" fmla="*/ 1506379 h 1857375"/>
                  <a:gd name="connsiteX880" fmla="*/ 231934 w 1247775"/>
                  <a:gd name="connsiteY880" fmla="*/ 1524476 h 1857375"/>
                  <a:gd name="connsiteX881" fmla="*/ 243364 w 1247775"/>
                  <a:gd name="connsiteY881" fmla="*/ 1541621 h 1857375"/>
                  <a:gd name="connsiteX882" fmla="*/ 242411 w 1247775"/>
                  <a:gd name="connsiteY882" fmla="*/ 1543526 h 1857375"/>
                  <a:gd name="connsiteX883" fmla="*/ 239554 w 1247775"/>
                  <a:gd name="connsiteY883" fmla="*/ 1543526 h 1857375"/>
                  <a:gd name="connsiteX884" fmla="*/ 225266 w 1247775"/>
                  <a:gd name="connsiteY884" fmla="*/ 1548289 h 1857375"/>
                  <a:gd name="connsiteX885" fmla="*/ 210026 w 1247775"/>
                  <a:gd name="connsiteY885" fmla="*/ 1544479 h 1857375"/>
                  <a:gd name="connsiteX886" fmla="*/ 189071 w 1247775"/>
                  <a:gd name="connsiteY886" fmla="*/ 1553051 h 1857375"/>
                  <a:gd name="connsiteX887" fmla="*/ 170974 w 1247775"/>
                  <a:gd name="connsiteY887" fmla="*/ 1543526 h 1857375"/>
                  <a:gd name="connsiteX888" fmla="*/ 162401 w 1247775"/>
                  <a:gd name="connsiteY888" fmla="*/ 1545431 h 1857375"/>
                  <a:gd name="connsiteX889" fmla="*/ 152876 w 1247775"/>
                  <a:gd name="connsiteY889" fmla="*/ 1537811 h 1857375"/>
                  <a:gd name="connsiteX890" fmla="*/ 143351 w 1247775"/>
                  <a:gd name="connsiteY890" fmla="*/ 1547336 h 1857375"/>
                  <a:gd name="connsiteX891" fmla="*/ 150971 w 1247775"/>
                  <a:gd name="connsiteY891" fmla="*/ 1556861 h 1857375"/>
                  <a:gd name="connsiteX892" fmla="*/ 149066 w 1247775"/>
                  <a:gd name="connsiteY892" fmla="*/ 1566386 h 1857375"/>
                  <a:gd name="connsiteX893" fmla="*/ 153829 w 1247775"/>
                  <a:gd name="connsiteY893" fmla="*/ 1580674 h 1857375"/>
                  <a:gd name="connsiteX894" fmla="*/ 143351 w 1247775"/>
                  <a:gd name="connsiteY894" fmla="*/ 1593056 h 1857375"/>
                  <a:gd name="connsiteX895" fmla="*/ 155734 w 1247775"/>
                  <a:gd name="connsiteY895" fmla="*/ 1605439 h 1857375"/>
                  <a:gd name="connsiteX896" fmla="*/ 168116 w 1247775"/>
                  <a:gd name="connsiteY896" fmla="*/ 1593056 h 1857375"/>
                  <a:gd name="connsiteX897" fmla="*/ 167164 w 1247775"/>
                  <a:gd name="connsiteY897" fmla="*/ 1589246 h 1857375"/>
                  <a:gd name="connsiteX898" fmla="*/ 170974 w 1247775"/>
                  <a:gd name="connsiteY898" fmla="*/ 1589246 h 1857375"/>
                  <a:gd name="connsiteX899" fmla="*/ 182404 w 1247775"/>
                  <a:gd name="connsiteY899" fmla="*/ 1586389 h 1857375"/>
                  <a:gd name="connsiteX900" fmla="*/ 184309 w 1247775"/>
                  <a:gd name="connsiteY900" fmla="*/ 1589246 h 1857375"/>
                  <a:gd name="connsiteX901" fmla="*/ 183356 w 1247775"/>
                  <a:gd name="connsiteY901" fmla="*/ 1597819 h 1857375"/>
                  <a:gd name="connsiteX902" fmla="*/ 195739 w 1247775"/>
                  <a:gd name="connsiteY902" fmla="*/ 1620679 h 1857375"/>
                  <a:gd name="connsiteX903" fmla="*/ 195739 w 1247775"/>
                  <a:gd name="connsiteY903" fmla="*/ 1620679 h 1857375"/>
                  <a:gd name="connsiteX904" fmla="*/ 201454 w 1247775"/>
                  <a:gd name="connsiteY904" fmla="*/ 1626394 h 1857375"/>
                  <a:gd name="connsiteX905" fmla="*/ 206216 w 1247775"/>
                  <a:gd name="connsiteY905" fmla="*/ 1624489 h 1857375"/>
                  <a:gd name="connsiteX906" fmla="*/ 210026 w 1247775"/>
                  <a:gd name="connsiteY906" fmla="*/ 1624489 h 1857375"/>
                  <a:gd name="connsiteX907" fmla="*/ 236696 w 1247775"/>
                  <a:gd name="connsiteY907" fmla="*/ 1600676 h 1857375"/>
                  <a:gd name="connsiteX908" fmla="*/ 249079 w 1247775"/>
                  <a:gd name="connsiteY908" fmla="*/ 1604486 h 1857375"/>
                  <a:gd name="connsiteX909" fmla="*/ 247174 w 1247775"/>
                  <a:gd name="connsiteY909" fmla="*/ 1614011 h 1857375"/>
                  <a:gd name="connsiteX910" fmla="*/ 248126 w 1247775"/>
                  <a:gd name="connsiteY910" fmla="*/ 1619726 h 1857375"/>
                  <a:gd name="connsiteX911" fmla="*/ 247174 w 1247775"/>
                  <a:gd name="connsiteY911" fmla="*/ 1619726 h 1857375"/>
                  <a:gd name="connsiteX912" fmla="*/ 233839 w 1247775"/>
                  <a:gd name="connsiteY912" fmla="*/ 1633061 h 1857375"/>
                  <a:gd name="connsiteX913" fmla="*/ 246221 w 1247775"/>
                  <a:gd name="connsiteY913" fmla="*/ 1646396 h 1857375"/>
                  <a:gd name="connsiteX914" fmla="*/ 258604 w 1247775"/>
                  <a:gd name="connsiteY914" fmla="*/ 1657826 h 1857375"/>
                  <a:gd name="connsiteX915" fmla="*/ 270986 w 1247775"/>
                  <a:gd name="connsiteY915" fmla="*/ 1645444 h 1857375"/>
                  <a:gd name="connsiteX916" fmla="*/ 268129 w 1247775"/>
                  <a:gd name="connsiteY916" fmla="*/ 1637824 h 1857375"/>
                  <a:gd name="connsiteX917" fmla="*/ 270034 w 1247775"/>
                  <a:gd name="connsiteY917" fmla="*/ 1637824 h 1857375"/>
                  <a:gd name="connsiteX918" fmla="*/ 281464 w 1247775"/>
                  <a:gd name="connsiteY918" fmla="*/ 1634966 h 1857375"/>
                  <a:gd name="connsiteX919" fmla="*/ 291941 w 1247775"/>
                  <a:gd name="connsiteY919" fmla="*/ 1644491 h 1857375"/>
                  <a:gd name="connsiteX920" fmla="*/ 290036 w 1247775"/>
                  <a:gd name="connsiteY920" fmla="*/ 1651159 h 1857375"/>
                  <a:gd name="connsiteX921" fmla="*/ 303371 w 1247775"/>
                  <a:gd name="connsiteY921" fmla="*/ 1664494 h 1857375"/>
                  <a:gd name="connsiteX922" fmla="*/ 312896 w 1247775"/>
                  <a:gd name="connsiteY922" fmla="*/ 1660684 h 1857375"/>
                  <a:gd name="connsiteX923" fmla="*/ 311944 w 1247775"/>
                  <a:gd name="connsiteY923" fmla="*/ 1664494 h 1857375"/>
                  <a:gd name="connsiteX924" fmla="*/ 324326 w 1247775"/>
                  <a:gd name="connsiteY924" fmla="*/ 1676876 h 1857375"/>
                  <a:gd name="connsiteX925" fmla="*/ 330041 w 1247775"/>
                  <a:gd name="connsiteY925" fmla="*/ 1675924 h 1857375"/>
                  <a:gd name="connsiteX926" fmla="*/ 342424 w 1247775"/>
                  <a:gd name="connsiteY926" fmla="*/ 1683544 h 1857375"/>
                  <a:gd name="connsiteX927" fmla="*/ 351949 w 1247775"/>
                  <a:gd name="connsiteY927" fmla="*/ 1679734 h 1857375"/>
                  <a:gd name="connsiteX928" fmla="*/ 360521 w 1247775"/>
                  <a:gd name="connsiteY928" fmla="*/ 1694974 h 1857375"/>
                  <a:gd name="connsiteX929" fmla="*/ 358616 w 1247775"/>
                  <a:gd name="connsiteY929" fmla="*/ 1694974 h 1857375"/>
                  <a:gd name="connsiteX930" fmla="*/ 348139 w 1247775"/>
                  <a:gd name="connsiteY930" fmla="*/ 1705451 h 1857375"/>
                  <a:gd name="connsiteX931" fmla="*/ 354806 w 1247775"/>
                  <a:gd name="connsiteY931" fmla="*/ 1714976 h 1857375"/>
                  <a:gd name="connsiteX932" fmla="*/ 345281 w 1247775"/>
                  <a:gd name="connsiteY932" fmla="*/ 1729264 h 1857375"/>
                  <a:gd name="connsiteX933" fmla="*/ 360521 w 1247775"/>
                  <a:gd name="connsiteY933" fmla="*/ 1744504 h 1857375"/>
                  <a:gd name="connsiteX934" fmla="*/ 375761 w 1247775"/>
                  <a:gd name="connsiteY934" fmla="*/ 1729264 h 1857375"/>
                  <a:gd name="connsiteX935" fmla="*/ 363379 w 1247775"/>
                  <a:gd name="connsiteY935" fmla="*/ 1714024 h 1857375"/>
                  <a:gd name="connsiteX936" fmla="*/ 368141 w 1247775"/>
                  <a:gd name="connsiteY936" fmla="*/ 1705451 h 1857375"/>
                  <a:gd name="connsiteX937" fmla="*/ 367189 w 1247775"/>
                  <a:gd name="connsiteY937" fmla="*/ 1701641 h 1857375"/>
                  <a:gd name="connsiteX938" fmla="*/ 374809 w 1247775"/>
                  <a:gd name="connsiteY938" fmla="*/ 1704499 h 1857375"/>
                  <a:gd name="connsiteX939" fmla="*/ 381476 w 1247775"/>
                  <a:gd name="connsiteY939" fmla="*/ 1707356 h 1857375"/>
                  <a:gd name="connsiteX940" fmla="*/ 385286 w 1247775"/>
                  <a:gd name="connsiteY940" fmla="*/ 1706404 h 1857375"/>
                  <a:gd name="connsiteX941" fmla="*/ 386239 w 1247775"/>
                  <a:gd name="connsiteY941" fmla="*/ 1706404 h 1857375"/>
                  <a:gd name="connsiteX942" fmla="*/ 416719 w 1247775"/>
                  <a:gd name="connsiteY942" fmla="*/ 1688306 h 1857375"/>
                  <a:gd name="connsiteX943" fmla="*/ 421481 w 1247775"/>
                  <a:gd name="connsiteY943" fmla="*/ 1681639 h 1857375"/>
                  <a:gd name="connsiteX944" fmla="*/ 420529 w 1247775"/>
                  <a:gd name="connsiteY944" fmla="*/ 1678781 h 1857375"/>
                  <a:gd name="connsiteX945" fmla="*/ 420529 w 1247775"/>
                  <a:gd name="connsiteY945" fmla="*/ 1675924 h 1857375"/>
                  <a:gd name="connsiteX946" fmla="*/ 433864 w 1247775"/>
                  <a:gd name="connsiteY946" fmla="*/ 1679734 h 1857375"/>
                  <a:gd name="connsiteX947" fmla="*/ 436721 w 1247775"/>
                  <a:gd name="connsiteY947" fmla="*/ 1686401 h 1857375"/>
                  <a:gd name="connsiteX948" fmla="*/ 415766 w 1247775"/>
                  <a:gd name="connsiteY948" fmla="*/ 1702594 h 1857375"/>
                  <a:gd name="connsiteX949" fmla="*/ 414814 w 1247775"/>
                  <a:gd name="connsiteY949" fmla="*/ 1702594 h 1857375"/>
                  <a:gd name="connsiteX950" fmla="*/ 409099 w 1247775"/>
                  <a:gd name="connsiteY950" fmla="*/ 1708309 h 1857375"/>
                  <a:gd name="connsiteX951" fmla="*/ 409099 w 1247775"/>
                  <a:gd name="connsiteY951" fmla="*/ 1710214 h 1857375"/>
                  <a:gd name="connsiteX952" fmla="*/ 407194 w 1247775"/>
                  <a:gd name="connsiteY952" fmla="*/ 1711166 h 1857375"/>
                  <a:gd name="connsiteX953" fmla="*/ 399574 w 1247775"/>
                  <a:gd name="connsiteY953" fmla="*/ 1705451 h 1857375"/>
                  <a:gd name="connsiteX954" fmla="*/ 391954 w 1247775"/>
                  <a:gd name="connsiteY954" fmla="*/ 1713071 h 1857375"/>
                  <a:gd name="connsiteX955" fmla="*/ 399574 w 1247775"/>
                  <a:gd name="connsiteY955" fmla="*/ 1720691 h 1857375"/>
                  <a:gd name="connsiteX956" fmla="*/ 400526 w 1247775"/>
                  <a:gd name="connsiteY956" fmla="*/ 1720691 h 1857375"/>
                  <a:gd name="connsiteX957" fmla="*/ 400526 w 1247775"/>
                  <a:gd name="connsiteY957" fmla="*/ 1724501 h 1857375"/>
                  <a:gd name="connsiteX958" fmla="*/ 401479 w 1247775"/>
                  <a:gd name="connsiteY958" fmla="*/ 1729264 h 1857375"/>
                  <a:gd name="connsiteX959" fmla="*/ 392906 w 1247775"/>
                  <a:gd name="connsiteY959" fmla="*/ 1743551 h 1857375"/>
                  <a:gd name="connsiteX960" fmla="*/ 394811 w 1247775"/>
                  <a:gd name="connsiteY960" fmla="*/ 1752124 h 1857375"/>
                  <a:gd name="connsiteX961" fmla="*/ 380524 w 1247775"/>
                  <a:gd name="connsiteY961" fmla="*/ 1756886 h 1857375"/>
                  <a:gd name="connsiteX962" fmla="*/ 367189 w 1247775"/>
                  <a:gd name="connsiteY962" fmla="*/ 1751171 h 1857375"/>
                  <a:gd name="connsiteX963" fmla="*/ 348139 w 1247775"/>
                  <a:gd name="connsiteY963" fmla="*/ 1766411 h 1857375"/>
                  <a:gd name="connsiteX964" fmla="*/ 347186 w 1247775"/>
                  <a:gd name="connsiteY964" fmla="*/ 1767364 h 1857375"/>
                  <a:gd name="connsiteX965" fmla="*/ 348139 w 1247775"/>
                  <a:gd name="connsiteY965" fmla="*/ 1761649 h 1857375"/>
                  <a:gd name="connsiteX966" fmla="*/ 333851 w 1247775"/>
                  <a:gd name="connsiteY966" fmla="*/ 1747361 h 1857375"/>
                  <a:gd name="connsiteX967" fmla="*/ 324326 w 1247775"/>
                  <a:gd name="connsiteY967" fmla="*/ 1751171 h 1857375"/>
                  <a:gd name="connsiteX968" fmla="*/ 298609 w 1247775"/>
                  <a:gd name="connsiteY968" fmla="*/ 1736884 h 1857375"/>
                  <a:gd name="connsiteX969" fmla="*/ 268129 w 1247775"/>
                  <a:gd name="connsiteY969" fmla="*/ 1766411 h 1857375"/>
                  <a:gd name="connsiteX970" fmla="*/ 263366 w 1247775"/>
                  <a:gd name="connsiteY970" fmla="*/ 1767364 h 1857375"/>
                  <a:gd name="connsiteX971" fmla="*/ 265271 w 1247775"/>
                  <a:gd name="connsiteY971" fmla="*/ 1758791 h 1857375"/>
                  <a:gd name="connsiteX972" fmla="*/ 238601 w 1247775"/>
                  <a:gd name="connsiteY972" fmla="*/ 1732121 h 1857375"/>
                  <a:gd name="connsiteX973" fmla="*/ 211931 w 1247775"/>
                  <a:gd name="connsiteY973" fmla="*/ 1758791 h 1857375"/>
                  <a:gd name="connsiteX974" fmla="*/ 212884 w 1247775"/>
                  <a:gd name="connsiteY974" fmla="*/ 1764506 h 1857375"/>
                  <a:gd name="connsiteX975" fmla="*/ 212884 w 1247775"/>
                  <a:gd name="connsiteY975" fmla="*/ 1765459 h 1857375"/>
                  <a:gd name="connsiteX976" fmla="*/ 214789 w 1247775"/>
                  <a:gd name="connsiteY976" fmla="*/ 1773079 h 1857375"/>
                  <a:gd name="connsiteX977" fmla="*/ 207169 w 1247775"/>
                  <a:gd name="connsiteY977" fmla="*/ 1781651 h 1857375"/>
                  <a:gd name="connsiteX978" fmla="*/ 208121 w 1247775"/>
                  <a:gd name="connsiteY978" fmla="*/ 1784509 h 1857375"/>
                  <a:gd name="connsiteX979" fmla="*/ 195739 w 1247775"/>
                  <a:gd name="connsiteY979" fmla="*/ 1810226 h 1857375"/>
                  <a:gd name="connsiteX980" fmla="*/ 230029 w 1247775"/>
                  <a:gd name="connsiteY980" fmla="*/ 1847374 h 1857375"/>
                  <a:gd name="connsiteX981" fmla="*/ 260509 w 1247775"/>
                  <a:gd name="connsiteY981" fmla="*/ 1832134 h 1857375"/>
                  <a:gd name="connsiteX982" fmla="*/ 260509 w 1247775"/>
                  <a:gd name="connsiteY982" fmla="*/ 1834991 h 1857375"/>
                  <a:gd name="connsiteX983" fmla="*/ 261461 w 1247775"/>
                  <a:gd name="connsiteY983" fmla="*/ 1839754 h 1857375"/>
                  <a:gd name="connsiteX984" fmla="*/ 257651 w 1247775"/>
                  <a:gd name="connsiteY984" fmla="*/ 1844516 h 1857375"/>
                  <a:gd name="connsiteX985" fmla="*/ 263366 w 1247775"/>
                  <a:gd name="connsiteY985" fmla="*/ 1850231 h 1857375"/>
                  <a:gd name="connsiteX986" fmla="*/ 267176 w 1247775"/>
                  <a:gd name="connsiteY986" fmla="*/ 1848326 h 1857375"/>
                  <a:gd name="connsiteX987" fmla="*/ 270986 w 1247775"/>
                  <a:gd name="connsiteY987" fmla="*/ 1850231 h 1857375"/>
                  <a:gd name="connsiteX988" fmla="*/ 279559 w 1247775"/>
                  <a:gd name="connsiteY988" fmla="*/ 1855946 h 1857375"/>
                  <a:gd name="connsiteX989" fmla="*/ 288131 w 1247775"/>
                  <a:gd name="connsiteY989" fmla="*/ 1850231 h 1857375"/>
                  <a:gd name="connsiteX990" fmla="*/ 300514 w 1247775"/>
                  <a:gd name="connsiteY990" fmla="*/ 1854041 h 1857375"/>
                  <a:gd name="connsiteX991" fmla="*/ 310039 w 1247775"/>
                  <a:gd name="connsiteY991" fmla="*/ 1852136 h 1857375"/>
                  <a:gd name="connsiteX992" fmla="*/ 329089 w 1247775"/>
                  <a:gd name="connsiteY992" fmla="*/ 1834039 h 1857375"/>
                  <a:gd name="connsiteX993" fmla="*/ 334804 w 1247775"/>
                  <a:gd name="connsiteY993" fmla="*/ 1828324 h 1857375"/>
                  <a:gd name="connsiteX994" fmla="*/ 337661 w 1247775"/>
                  <a:gd name="connsiteY994" fmla="*/ 1828324 h 1857375"/>
                  <a:gd name="connsiteX995" fmla="*/ 356711 w 1247775"/>
                  <a:gd name="connsiteY995" fmla="*/ 1817846 h 1857375"/>
                  <a:gd name="connsiteX996" fmla="*/ 368141 w 1247775"/>
                  <a:gd name="connsiteY996" fmla="*/ 1819751 h 1857375"/>
                  <a:gd name="connsiteX997" fmla="*/ 380524 w 1247775"/>
                  <a:gd name="connsiteY997" fmla="*/ 1817846 h 1857375"/>
                  <a:gd name="connsiteX998" fmla="*/ 400526 w 1247775"/>
                  <a:gd name="connsiteY998" fmla="*/ 1823561 h 1857375"/>
                  <a:gd name="connsiteX999" fmla="*/ 437674 w 1247775"/>
                  <a:gd name="connsiteY999" fmla="*/ 1786414 h 1857375"/>
                  <a:gd name="connsiteX1000" fmla="*/ 437674 w 1247775"/>
                  <a:gd name="connsiteY1000" fmla="*/ 1786414 h 1857375"/>
                  <a:gd name="connsiteX1001" fmla="*/ 441484 w 1247775"/>
                  <a:gd name="connsiteY1001" fmla="*/ 1786414 h 1857375"/>
                  <a:gd name="connsiteX1002" fmla="*/ 454819 w 1247775"/>
                  <a:gd name="connsiteY1002" fmla="*/ 1782604 h 1857375"/>
                  <a:gd name="connsiteX1003" fmla="*/ 461486 w 1247775"/>
                  <a:gd name="connsiteY1003" fmla="*/ 1784509 h 1857375"/>
                  <a:gd name="connsiteX1004" fmla="*/ 475774 w 1247775"/>
                  <a:gd name="connsiteY1004" fmla="*/ 1770221 h 1857375"/>
                  <a:gd name="connsiteX1005" fmla="*/ 472916 w 1247775"/>
                  <a:gd name="connsiteY1005" fmla="*/ 1762601 h 1857375"/>
                  <a:gd name="connsiteX1006" fmla="*/ 488156 w 1247775"/>
                  <a:gd name="connsiteY1006" fmla="*/ 1753076 h 1857375"/>
                  <a:gd name="connsiteX1007" fmla="*/ 493871 w 1247775"/>
                  <a:gd name="connsiteY1007" fmla="*/ 1750219 h 1857375"/>
                  <a:gd name="connsiteX1008" fmla="*/ 493871 w 1247775"/>
                  <a:gd name="connsiteY1008" fmla="*/ 1751171 h 1857375"/>
                  <a:gd name="connsiteX1009" fmla="*/ 525304 w 1247775"/>
                  <a:gd name="connsiteY1009" fmla="*/ 1782604 h 1857375"/>
                  <a:gd name="connsiteX1010" fmla="*/ 533876 w 1247775"/>
                  <a:gd name="connsiteY1010" fmla="*/ 1780699 h 1857375"/>
                  <a:gd name="connsiteX1011" fmla="*/ 550069 w 1247775"/>
                  <a:gd name="connsiteY1011" fmla="*/ 1785461 h 1857375"/>
                  <a:gd name="connsiteX1012" fmla="*/ 567214 w 1247775"/>
                  <a:gd name="connsiteY1012" fmla="*/ 1779746 h 1857375"/>
                  <a:gd name="connsiteX1013" fmla="*/ 575786 w 1247775"/>
                  <a:gd name="connsiteY1013" fmla="*/ 1780699 h 1857375"/>
                  <a:gd name="connsiteX1014" fmla="*/ 601504 w 1247775"/>
                  <a:gd name="connsiteY1014" fmla="*/ 1769269 h 1857375"/>
                  <a:gd name="connsiteX1015" fmla="*/ 604361 w 1247775"/>
                  <a:gd name="connsiteY1015" fmla="*/ 1769269 h 1857375"/>
                  <a:gd name="connsiteX1016" fmla="*/ 615791 w 1247775"/>
                  <a:gd name="connsiteY1016" fmla="*/ 1767364 h 1857375"/>
                  <a:gd name="connsiteX1017" fmla="*/ 651034 w 1247775"/>
                  <a:gd name="connsiteY1017" fmla="*/ 1791176 h 1857375"/>
                  <a:gd name="connsiteX1018" fmla="*/ 655796 w 1247775"/>
                  <a:gd name="connsiteY1018" fmla="*/ 1791176 h 1857375"/>
                  <a:gd name="connsiteX1019" fmla="*/ 705326 w 1247775"/>
                  <a:gd name="connsiteY1019" fmla="*/ 1800701 h 1857375"/>
                  <a:gd name="connsiteX1020" fmla="*/ 1004411 w 1247775"/>
                  <a:gd name="connsiteY1020" fmla="*/ 1796891 h 1857375"/>
                  <a:gd name="connsiteX1021" fmla="*/ 1087279 w 1247775"/>
                  <a:gd name="connsiteY1021" fmla="*/ 1637824 h 1857375"/>
                  <a:gd name="connsiteX1022" fmla="*/ 1076801 w 1247775"/>
                  <a:gd name="connsiteY1022" fmla="*/ 1550194 h 1857375"/>
                  <a:gd name="connsiteX1023" fmla="*/ 1153001 w 1247775"/>
                  <a:gd name="connsiteY1023" fmla="*/ 1512094 h 1857375"/>
                  <a:gd name="connsiteX1024" fmla="*/ 1149191 w 1247775"/>
                  <a:gd name="connsiteY1024" fmla="*/ 1437799 h 1857375"/>
                  <a:gd name="connsiteX1025" fmla="*/ 1078706 w 1247775"/>
                  <a:gd name="connsiteY1025" fmla="*/ 1408271 h 1857375"/>
                  <a:gd name="connsiteX1026" fmla="*/ 1161574 w 1247775"/>
                  <a:gd name="connsiteY1026" fmla="*/ 1366361 h 1857375"/>
                  <a:gd name="connsiteX1027" fmla="*/ 1186339 w 1247775"/>
                  <a:gd name="connsiteY1027" fmla="*/ 1283494 h 1857375"/>
                  <a:gd name="connsiteX1028" fmla="*/ 1138714 w 1247775"/>
                  <a:gd name="connsiteY1028" fmla="*/ 1235869 h 1857375"/>
                  <a:gd name="connsiteX1029" fmla="*/ 1159669 w 1247775"/>
                  <a:gd name="connsiteY1029" fmla="*/ 1165384 h 1857375"/>
                  <a:gd name="connsiteX1030" fmla="*/ 1240631 w 1247775"/>
                  <a:gd name="connsiteY1030" fmla="*/ 1103471 h 1857375"/>
                  <a:gd name="connsiteX1031" fmla="*/ 1172051 w 1247775"/>
                  <a:gd name="connsiteY1031" fmla="*/ 974884 h 1857375"/>
                  <a:gd name="connsiteX1032" fmla="*/ 584359 w 1247775"/>
                  <a:gd name="connsiteY1032" fmla="*/ 250984 h 1857375"/>
                  <a:gd name="connsiteX1033" fmla="*/ 581501 w 1247775"/>
                  <a:gd name="connsiteY1033" fmla="*/ 252889 h 1857375"/>
                  <a:gd name="connsiteX1034" fmla="*/ 572929 w 1247775"/>
                  <a:gd name="connsiteY1034" fmla="*/ 250031 h 1857375"/>
                  <a:gd name="connsiteX1035" fmla="*/ 571976 w 1247775"/>
                  <a:gd name="connsiteY1035" fmla="*/ 250031 h 1857375"/>
                  <a:gd name="connsiteX1036" fmla="*/ 570071 w 1247775"/>
                  <a:gd name="connsiteY1036" fmla="*/ 249079 h 1857375"/>
                  <a:gd name="connsiteX1037" fmla="*/ 570071 w 1247775"/>
                  <a:gd name="connsiteY1037" fmla="*/ 246221 h 1857375"/>
                  <a:gd name="connsiteX1038" fmla="*/ 570071 w 1247775"/>
                  <a:gd name="connsiteY1038" fmla="*/ 243364 h 1857375"/>
                  <a:gd name="connsiteX1039" fmla="*/ 585311 w 1247775"/>
                  <a:gd name="connsiteY1039" fmla="*/ 234791 h 1857375"/>
                  <a:gd name="connsiteX1040" fmla="*/ 595789 w 1247775"/>
                  <a:gd name="connsiteY1040" fmla="*/ 244316 h 1857375"/>
                  <a:gd name="connsiteX1041" fmla="*/ 584359 w 1247775"/>
                  <a:gd name="connsiteY1041" fmla="*/ 250984 h 1857375"/>
                  <a:gd name="connsiteX1042" fmla="*/ 596741 w 1247775"/>
                  <a:gd name="connsiteY1042" fmla="*/ 201454 h 1857375"/>
                  <a:gd name="connsiteX1043" fmla="*/ 596741 w 1247775"/>
                  <a:gd name="connsiteY1043" fmla="*/ 198596 h 1857375"/>
                  <a:gd name="connsiteX1044" fmla="*/ 598646 w 1247775"/>
                  <a:gd name="connsiteY1044" fmla="*/ 199549 h 1857375"/>
                  <a:gd name="connsiteX1045" fmla="*/ 596741 w 1247775"/>
                  <a:gd name="connsiteY1045" fmla="*/ 201454 h 1857375"/>
                  <a:gd name="connsiteX1046" fmla="*/ 606266 w 1247775"/>
                  <a:gd name="connsiteY1046" fmla="*/ 250031 h 1857375"/>
                  <a:gd name="connsiteX1047" fmla="*/ 602456 w 1247775"/>
                  <a:gd name="connsiteY1047" fmla="*/ 245269 h 1857375"/>
                  <a:gd name="connsiteX1048" fmla="*/ 605314 w 1247775"/>
                  <a:gd name="connsiteY1048" fmla="*/ 245269 h 1857375"/>
                  <a:gd name="connsiteX1049" fmla="*/ 609124 w 1247775"/>
                  <a:gd name="connsiteY1049" fmla="*/ 245269 h 1857375"/>
                  <a:gd name="connsiteX1050" fmla="*/ 606266 w 1247775"/>
                  <a:gd name="connsiteY1050" fmla="*/ 250031 h 1857375"/>
                  <a:gd name="connsiteX1051" fmla="*/ 557689 w 1247775"/>
                  <a:gd name="connsiteY1051" fmla="*/ 407194 h 1857375"/>
                  <a:gd name="connsiteX1052" fmla="*/ 555784 w 1247775"/>
                  <a:gd name="connsiteY1052" fmla="*/ 407194 h 1857375"/>
                  <a:gd name="connsiteX1053" fmla="*/ 555784 w 1247775"/>
                  <a:gd name="connsiteY1053" fmla="*/ 405289 h 1857375"/>
                  <a:gd name="connsiteX1054" fmla="*/ 554831 w 1247775"/>
                  <a:gd name="connsiteY1054" fmla="*/ 400526 h 1857375"/>
                  <a:gd name="connsiteX1055" fmla="*/ 559594 w 1247775"/>
                  <a:gd name="connsiteY1055" fmla="*/ 407194 h 1857375"/>
                  <a:gd name="connsiteX1056" fmla="*/ 557689 w 1247775"/>
                  <a:gd name="connsiteY1056" fmla="*/ 407194 h 1857375"/>
                  <a:gd name="connsiteX1057" fmla="*/ 637699 w 1247775"/>
                  <a:gd name="connsiteY1057" fmla="*/ 305276 h 1857375"/>
                  <a:gd name="connsiteX1058" fmla="*/ 641509 w 1247775"/>
                  <a:gd name="connsiteY1058" fmla="*/ 309086 h 1857375"/>
                  <a:gd name="connsiteX1059" fmla="*/ 638651 w 1247775"/>
                  <a:gd name="connsiteY1059" fmla="*/ 310039 h 1857375"/>
                  <a:gd name="connsiteX1060" fmla="*/ 636746 w 1247775"/>
                  <a:gd name="connsiteY1060" fmla="*/ 306229 h 1857375"/>
                  <a:gd name="connsiteX1061" fmla="*/ 637699 w 1247775"/>
                  <a:gd name="connsiteY1061" fmla="*/ 305276 h 1857375"/>
                  <a:gd name="connsiteX1062" fmla="*/ 591979 w 1247775"/>
                  <a:gd name="connsiteY1062" fmla="*/ 417671 h 1857375"/>
                  <a:gd name="connsiteX1063" fmla="*/ 609124 w 1247775"/>
                  <a:gd name="connsiteY1063" fmla="*/ 409099 h 1857375"/>
                  <a:gd name="connsiteX1064" fmla="*/ 606266 w 1247775"/>
                  <a:gd name="connsiteY1064" fmla="*/ 418624 h 1857375"/>
                  <a:gd name="connsiteX1065" fmla="*/ 606266 w 1247775"/>
                  <a:gd name="connsiteY1065" fmla="*/ 418624 h 1857375"/>
                  <a:gd name="connsiteX1066" fmla="*/ 598646 w 1247775"/>
                  <a:gd name="connsiteY1066" fmla="*/ 426244 h 1857375"/>
                  <a:gd name="connsiteX1067" fmla="*/ 591026 w 1247775"/>
                  <a:gd name="connsiteY1067" fmla="*/ 420529 h 1857375"/>
                  <a:gd name="connsiteX1068" fmla="*/ 591979 w 1247775"/>
                  <a:gd name="connsiteY1068" fmla="*/ 417671 h 1857375"/>
                  <a:gd name="connsiteX1069" fmla="*/ 594836 w 1247775"/>
                  <a:gd name="connsiteY1069" fmla="*/ 511016 h 1857375"/>
                  <a:gd name="connsiteX1070" fmla="*/ 591979 w 1247775"/>
                  <a:gd name="connsiteY1070" fmla="*/ 510064 h 1857375"/>
                  <a:gd name="connsiteX1071" fmla="*/ 590074 w 1247775"/>
                  <a:gd name="connsiteY1071" fmla="*/ 510064 h 1857375"/>
                  <a:gd name="connsiteX1072" fmla="*/ 587216 w 1247775"/>
                  <a:gd name="connsiteY1072" fmla="*/ 508159 h 1857375"/>
                  <a:gd name="connsiteX1073" fmla="*/ 597694 w 1247775"/>
                  <a:gd name="connsiteY1073" fmla="*/ 503396 h 1857375"/>
                  <a:gd name="connsiteX1074" fmla="*/ 598646 w 1247775"/>
                  <a:gd name="connsiteY1074" fmla="*/ 505301 h 1857375"/>
                  <a:gd name="connsiteX1075" fmla="*/ 594836 w 1247775"/>
                  <a:gd name="connsiteY1075" fmla="*/ 511016 h 1857375"/>
                  <a:gd name="connsiteX1076" fmla="*/ 633889 w 1247775"/>
                  <a:gd name="connsiteY1076" fmla="*/ 447199 h 1857375"/>
                  <a:gd name="connsiteX1077" fmla="*/ 627221 w 1247775"/>
                  <a:gd name="connsiteY1077" fmla="*/ 461486 h 1857375"/>
                  <a:gd name="connsiteX1078" fmla="*/ 626269 w 1247775"/>
                  <a:gd name="connsiteY1078" fmla="*/ 461486 h 1857375"/>
                  <a:gd name="connsiteX1079" fmla="*/ 608171 w 1247775"/>
                  <a:gd name="connsiteY1079" fmla="*/ 479584 h 1857375"/>
                  <a:gd name="connsiteX1080" fmla="*/ 609124 w 1247775"/>
                  <a:gd name="connsiteY1080" fmla="*/ 484346 h 1857375"/>
                  <a:gd name="connsiteX1081" fmla="*/ 608171 w 1247775"/>
                  <a:gd name="connsiteY1081" fmla="*/ 485299 h 1857375"/>
                  <a:gd name="connsiteX1082" fmla="*/ 608171 w 1247775"/>
                  <a:gd name="connsiteY1082" fmla="*/ 483394 h 1857375"/>
                  <a:gd name="connsiteX1083" fmla="*/ 593884 w 1247775"/>
                  <a:gd name="connsiteY1083" fmla="*/ 459581 h 1857375"/>
                  <a:gd name="connsiteX1084" fmla="*/ 606266 w 1247775"/>
                  <a:gd name="connsiteY1084" fmla="*/ 444341 h 1857375"/>
                  <a:gd name="connsiteX1085" fmla="*/ 614839 w 1247775"/>
                  <a:gd name="connsiteY1085" fmla="*/ 447199 h 1857375"/>
                  <a:gd name="connsiteX1086" fmla="*/ 626269 w 1247775"/>
                  <a:gd name="connsiteY1086" fmla="*/ 440531 h 1857375"/>
                  <a:gd name="connsiteX1087" fmla="*/ 630079 w 1247775"/>
                  <a:gd name="connsiteY1087" fmla="*/ 440531 h 1857375"/>
                  <a:gd name="connsiteX1088" fmla="*/ 631984 w 1247775"/>
                  <a:gd name="connsiteY1088" fmla="*/ 440531 h 1857375"/>
                  <a:gd name="connsiteX1089" fmla="*/ 636746 w 1247775"/>
                  <a:gd name="connsiteY1089" fmla="*/ 444341 h 1857375"/>
                  <a:gd name="connsiteX1090" fmla="*/ 633889 w 1247775"/>
                  <a:gd name="connsiteY1090" fmla="*/ 447199 h 1857375"/>
                  <a:gd name="connsiteX1091" fmla="*/ 633889 w 1247775"/>
                  <a:gd name="connsiteY1091" fmla="*/ 447199 h 1857375"/>
                  <a:gd name="connsiteX1092" fmla="*/ 639604 w 1247775"/>
                  <a:gd name="connsiteY1092" fmla="*/ 402431 h 1857375"/>
                  <a:gd name="connsiteX1093" fmla="*/ 631031 w 1247775"/>
                  <a:gd name="connsiteY1093" fmla="*/ 399574 h 1857375"/>
                  <a:gd name="connsiteX1094" fmla="*/ 625316 w 1247775"/>
                  <a:gd name="connsiteY1094" fmla="*/ 391001 h 1857375"/>
                  <a:gd name="connsiteX1095" fmla="*/ 626269 w 1247775"/>
                  <a:gd name="connsiteY1095" fmla="*/ 388144 h 1857375"/>
                  <a:gd name="connsiteX1096" fmla="*/ 620554 w 1247775"/>
                  <a:gd name="connsiteY1096" fmla="*/ 382429 h 1857375"/>
                  <a:gd name="connsiteX1097" fmla="*/ 619601 w 1247775"/>
                  <a:gd name="connsiteY1097" fmla="*/ 374809 h 1857375"/>
                  <a:gd name="connsiteX1098" fmla="*/ 625316 w 1247775"/>
                  <a:gd name="connsiteY1098" fmla="*/ 375761 h 1857375"/>
                  <a:gd name="connsiteX1099" fmla="*/ 631031 w 1247775"/>
                  <a:gd name="connsiteY1099" fmla="*/ 373856 h 1857375"/>
                  <a:gd name="connsiteX1100" fmla="*/ 642461 w 1247775"/>
                  <a:gd name="connsiteY1100" fmla="*/ 380524 h 1857375"/>
                  <a:gd name="connsiteX1101" fmla="*/ 647224 w 1247775"/>
                  <a:gd name="connsiteY1101" fmla="*/ 394811 h 1857375"/>
                  <a:gd name="connsiteX1102" fmla="*/ 639604 w 1247775"/>
                  <a:gd name="connsiteY1102" fmla="*/ 402431 h 1857375"/>
                  <a:gd name="connsiteX1103" fmla="*/ 343376 w 1247775"/>
                  <a:gd name="connsiteY1103" fmla="*/ 758666 h 1857375"/>
                  <a:gd name="connsiteX1104" fmla="*/ 343376 w 1247775"/>
                  <a:gd name="connsiteY1104" fmla="*/ 758666 h 1857375"/>
                  <a:gd name="connsiteX1105" fmla="*/ 341471 w 1247775"/>
                  <a:gd name="connsiteY1105" fmla="*/ 751999 h 1857375"/>
                  <a:gd name="connsiteX1106" fmla="*/ 346234 w 1247775"/>
                  <a:gd name="connsiteY1106" fmla="*/ 752951 h 1857375"/>
                  <a:gd name="connsiteX1107" fmla="*/ 343376 w 1247775"/>
                  <a:gd name="connsiteY1107" fmla="*/ 758666 h 1857375"/>
                  <a:gd name="connsiteX1108" fmla="*/ 109061 w 1247775"/>
                  <a:gd name="connsiteY1108" fmla="*/ 1225391 h 1857375"/>
                  <a:gd name="connsiteX1109" fmla="*/ 95726 w 1247775"/>
                  <a:gd name="connsiteY1109" fmla="*/ 1217771 h 1857375"/>
                  <a:gd name="connsiteX1110" fmla="*/ 104299 w 1247775"/>
                  <a:gd name="connsiteY1110" fmla="*/ 1210151 h 1857375"/>
                  <a:gd name="connsiteX1111" fmla="*/ 122396 w 1247775"/>
                  <a:gd name="connsiteY1111" fmla="*/ 1195864 h 1857375"/>
                  <a:gd name="connsiteX1112" fmla="*/ 129064 w 1247775"/>
                  <a:gd name="connsiteY1112" fmla="*/ 1201579 h 1857375"/>
                  <a:gd name="connsiteX1113" fmla="*/ 109061 w 1247775"/>
                  <a:gd name="connsiteY1113" fmla="*/ 1225391 h 1857375"/>
                  <a:gd name="connsiteX1114" fmla="*/ 151924 w 1247775"/>
                  <a:gd name="connsiteY1114" fmla="*/ 1208246 h 1857375"/>
                  <a:gd name="connsiteX1115" fmla="*/ 150019 w 1247775"/>
                  <a:gd name="connsiteY1115" fmla="*/ 1206341 h 1857375"/>
                  <a:gd name="connsiteX1116" fmla="*/ 151924 w 1247775"/>
                  <a:gd name="connsiteY1116" fmla="*/ 1206341 h 1857375"/>
                  <a:gd name="connsiteX1117" fmla="*/ 151924 w 1247775"/>
                  <a:gd name="connsiteY1117" fmla="*/ 1208246 h 1857375"/>
                  <a:gd name="connsiteX1118" fmla="*/ 290989 w 1247775"/>
                  <a:gd name="connsiteY1118" fmla="*/ 992981 h 1857375"/>
                  <a:gd name="connsiteX1119" fmla="*/ 291941 w 1247775"/>
                  <a:gd name="connsiteY1119" fmla="*/ 986314 h 1857375"/>
                  <a:gd name="connsiteX1120" fmla="*/ 291941 w 1247775"/>
                  <a:gd name="connsiteY1120" fmla="*/ 986314 h 1857375"/>
                  <a:gd name="connsiteX1121" fmla="*/ 294799 w 1247775"/>
                  <a:gd name="connsiteY1121" fmla="*/ 987266 h 1857375"/>
                  <a:gd name="connsiteX1122" fmla="*/ 290989 w 1247775"/>
                  <a:gd name="connsiteY1122" fmla="*/ 992981 h 1857375"/>
                  <a:gd name="connsiteX1123" fmla="*/ 309086 w 1247775"/>
                  <a:gd name="connsiteY1123" fmla="*/ 1652111 h 1857375"/>
                  <a:gd name="connsiteX1124" fmla="*/ 310039 w 1247775"/>
                  <a:gd name="connsiteY1124" fmla="*/ 1649254 h 1857375"/>
                  <a:gd name="connsiteX1125" fmla="*/ 310991 w 1247775"/>
                  <a:gd name="connsiteY1125" fmla="*/ 1650206 h 1857375"/>
                  <a:gd name="connsiteX1126" fmla="*/ 309086 w 1247775"/>
                  <a:gd name="connsiteY1126" fmla="*/ 1652111 h 1857375"/>
                  <a:gd name="connsiteX1127" fmla="*/ 259556 w 1247775"/>
                  <a:gd name="connsiteY1127" fmla="*/ 1822609 h 1857375"/>
                  <a:gd name="connsiteX1128" fmla="*/ 261461 w 1247775"/>
                  <a:gd name="connsiteY1128" fmla="*/ 1816894 h 1857375"/>
                  <a:gd name="connsiteX1129" fmla="*/ 265271 w 1247775"/>
                  <a:gd name="connsiteY1129" fmla="*/ 1816894 h 1857375"/>
                  <a:gd name="connsiteX1130" fmla="*/ 266224 w 1247775"/>
                  <a:gd name="connsiteY1130" fmla="*/ 1817846 h 1857375"/>
                  <a:gd name="connsiteX1131" fmla="*/ 259556 w 1247775"/>
                  <a:gd name="connsiteY1131" fmla="*/ 1822609 h 1857375"/>
                  <a:gd name="connsiteX1132" fmla="*/ 330994 w 1247775"/>
                  <a:gd name="connsiteY1132" fmla="*/ 1783556 h 1857375"/>
                  <a:gd name="connsiteX1133" fmla="*/ 329089 w 1247775"/>
                  <a:gd name="connsiteY1133" fmla="*/ 1783556 h 1857375"/>
                  <a:gd name="connsiteX1134" fmla="*/ 326231 w 1247775"/>
                  <a:gd name="connsiteY1134" fmla="*/ 1781651 h 1857375"/>
                  <a:gd name="connsiteX1135" fmla="*/ 321469 w 1247775"/>
                  <a:gd name="connsiteY1135" fmla="*/ 1777841 h 1857375"/>
                  <a:gd name="connsiteX1136" fmla="*/ 323374 w 1247775"/>
                  <a:gd name="connsiteY1136" fmla="*/ 1772126 h 1857375"/>
                  <a:gd name="connsiteX1137" fmla="*/ 329089 w 1247775"/>
                  <a:gd name="connsiteY1137" fmla="*/ 1773079 h 1857375"/>
                  <a:gd name="connsiteX1138" fmla="*/ 335756 w 1247775"/>
                  <a:gd name="connsiteY1138" fmla="*/ 1771174 h 1857375"/>
                  <a:gd name="connsiteX1139" fmla="*/ 330994 w 1247775"/>
                  <a:gd name="connsiteY1139" fmla="*/ 1783556 h 1857375"/>
                  <a:gd name="connsiteX1140" fmla="*/ 442436 w 1247775"/>
                  <a:gd name="connsiteY1140" fmla="*/ 1450181 h 1857375"/>
                  <a:gd name="connsiteX1141" fmla="*/ 451009 w 1247775"/>
                  <a:gd name="connsiteY1141" fmla="*/ 1458754 h 1857375"/>
                  <a:gd name="connsiteX1142" fmla="*/ 444341 w 1247775"/>
                  <a:gd name="connsiteY1142" fmla="*/ 1465421 h 1857375"/>
                  <a:gd name="connsiteX1143" fmla="*/ 437674 w 1247775"/>
                  <a:gd name="connsiteY1143" fmla="*/ 1454944 h 1857375"/>
                  <a:gd name="connsiteX1144" fmla="*/ 442436 w 1247775"/>
                  <a:gd name="connsiteY1144" fmla="*/ 1450181 h 1857375"/>
                  <a:gd name="connsiteX1145" fmla="*/ 426244 w 1247775"/>
                  <a:gd name="connsiteY1145" fmla="*/ 1592104 h 1857375"/>
                  <a:gd name="connsiteX1146" fmla="*/ 420529 w 1247775"/>
                  <a:gd name="connsiteY1146" fmla="*/ 1587341 h 1857375"/>
                  <a:gd name="connsiteX1147" fmla="*/ 419576 w 1247775"/>
                  <a:gd name="connsiteY1147" fmla="*/ 1587341 h 1857375"/>
                  <a:gd name="connsiteX1148" fmla="*/ 421481 w 1247775"/>
                  <a:gd name="connsiteY1148" fmla="*/ 1576864 h 1857375"/>
                  <a:gd name="connsiteX1149" fmla="*/ 421481 w 1247775"/>
                  <a:gd name="connsiteY1149" fmla="*/ 1574959 h 1857375"/>
                  <a:gd name="connsiteX1150" fmla="*/ 422434 w 1247775"/>
                  <a:gd name="connsiteY1150" fmla="*/ 1574959 h 1857375"/>
                  <a:gd name="connsiteX1151" fmla="*/ 426244 w 1247775"/>
                  <a:gd name="connsiteY1151" fmla="*/ 1577816 h 1857375"/>
                  <a:gd name="connsiteX1152" fmla="*/ 426244 w 1247775"/>
                  <a:gd name="connsiteY1152" fmla="*/ 1580674 h 1857375"/>
                  <a:gd name="connsiteX1153" fmla="*/ 430054 w 1247775"/>
                  <a:gd name="connsiteY1153" fmla="*/ 1593056 h 1857375"/>
                  <a:gd name="connsiteX1154" fmla="*/ 426244 w 1247775"/>
                  <a:gd name="connsiteY1154" fmla="*/ 1592104 h 1857375"/>
                  <a:gd name="connsiteX1155" fmla="*/ 431959 w 1247775"/>
                  <a:gd name="connsiteY1155" fmla="*/ 1518761 h 1857375"/>
                  <a:gd name="connsiteX1156" fmla="*/ 425291 w 1247775"/>
                  <a:gd name="connsiteY1156" fmla="*/ 1517809 h 1857375"/>
                  <a:gd name="connsiteX1157" fmla="*/ 415766 w 1247775"/>
                  <a:gd name="connsiteY1157" fmla="*/ 1519714 h 1857375"/>
                  <a:gd name="connsiteX1158" fmla="*/ 416719 w 1247775"/>
                  <a:gd name="connsiteY1158" fmla="*/ 1515904 h 1857375"/>
                  <a:gd name="connsiteX1159" fmla="*/ 413861 w 1247775"/>
                  <a:gd name="connsiteY1159" fmla="*/ 1508284 h 1857375"/>
                  <a:gd name="connsiteX1160" fmla="*/ 419576 w 1247775"/>
                  <a:gd name="connsiteY1160" fmla="*/ 1499711 h 1857375"/>
                  <a:gd name="connsiteX1161" fmla="*/ 418624 w 1247775"/>
                  <a:gd name="connsiteY1161" fmla="*/ 1494949 h 1857375"/>
                  <a:gd name="connsiteX1162" fmla="*/ 422434 w 1247775"/>
                  <a:gd name="connsiteY1162" fmla="*/ 1486376 h 1857375"/>
                  <a:gd name="connsiteX1163" fmla="*/ 422434 w 1247775"/>
                  <a:gd name="connsiteY1163" fmla="*/ 1484471 h 1857375"/>
                  <a:gd name="connsiteX1164" fmla="*/ 422434 w 1247775"/>
                  <a:gd name="connsiteY1164" fmla="*/ 1484471 h 1857375"/>
                  <a:gd name="connsiteX1165" fmla="*/ 431959 w 1247775"/>
                  <a:gd name="connsiteY1165" fmla="*/ 1491139 h 1857375"/>
                  <a:gd name="connsiteX1166" fmla="*/ 435769 w 1247775"/>
                  <a:gd name="connsiteY1166" fmla="*/ 1490186 h 1857375"/>
                  <a:gd name="connsiteX1167" fmla="*/ 436721 w 1247775"/>
                  <a:gd name="connsiteY1167" fmla="*/ 1493044 h 1857375"/>
                  <a:gd name="connsiteX1168" fmla="*/ 430054 w 1247775"/>
                  <a:gd name="connsiteY1168" fmla="*/ 1505426 h 1857375"/>
                  <a:gd name="connsiteX1169" fmla="*/ 434816 w 1247775"/>
                  <a:gd name="connsiteY1169" fmla="*/ 1515904 h 1857375"/>
                  <a:gd name="connsiteX1170" fmla="*/ 431959 w 1247775"/>
                  <a:gd name="connsiteY1170" fmla="*/ 1518761 h 1857375"/>
                  <a:gd name="connsiteX1171" fmla="*/ 445294 w 1247775"/>
                  <a:gd name="connsiteY1171" fmla="*/ 1609249 h 1857375"/>
                  <a:gd name="connsiteX1172" fmla="*/ 435769 w 1247775"/>
                  <a:gd name="connsiteY1172" fmla="*/ 1603534 h 1857375"/>
                  <a:gd name="connsiteX1173" fmla="*/ 435769 w 1247775"/>
                  <a:gd name="connsiteY1173" fmla="*/ 1603534 h 1857375"/>
                  <a:gd name="connsiteX1174" fmla="*/ 434816 w 1247775"/>
                  <a:gd name="connsiteY1174" fmla="*/ 1598771 h 1857375"/>
                  <a:gd name="connsiteX1175" fmla="*/ 449104 w 1247775"/>
                  <a:gd name="connsiteY1175" fmla="*/ 1603534 h 1857375"/>
                  <a:gd name="connsiteX1176" fmla="*/ 450056 w 1247775"/>
                  <a:gd name="connsiteY1176" fmla="*/ 1603534 h 1857375"/>
                  <a:gd name="connsiteX1177" fmla="*/ 451961 w 1247775"/>
                  <a:gd name="connsiteY1177" fmla="*/ 1606391 h 1857375"/>
                  <a:gd name="connsiteX1178" fmla="*/ 445294 w 1247775"/>
                  <a:gd name="connsiteY1178" fmla="*/ 1609249 h 1857375"/>
                  <a:gd name="connsiteX1179" fmla="*/ 452914 w 1247775"/>
                  <a:gd name="connsiteY1179" fmla="*/ 1518761 h 1857375"/>
                  <a:gd name="connsiteX1180" fmla="*/ 451961 w 1247775"/>
                  <a:gd name="connsiteY1180" fmla="*/ 1517809 h 1857375"/>
                  <a:gd name="connsiteX1181" fmla="*/ 452914 w 1247775"/>
                  <a:gd name="connsiteY1181" fmla="*/ 1516856 h 1857375"/>
                  <a:gd name="connsiteX1182" fmla="*/ 454819 w 1247775"/>
                  <a:gd name="connsiteY1182" fmla="*/ 1517809 h 1857375"/>
                  <a:gd name="connsiteX1183" fmla="*/ 452914 w 1247775"/>
                  <a:gd name="connsiteY1183" fmla="*/ 1518761 h 1857375"/>
                  <a:gd name="connsiteX1184" fmla="*/ 666274 w 1247775"/>
                  <a:gd name="connsiteY1184" fmla="*/ 511969 h 1857375"/>
                  <a:gd name="connsiteX1185" fmla="*/ 668179 w 1247775"/>
                  <a:gd name="connsiteY1185" fmla="*/ 509111 h 1857375"/>
                  <a:gd name="connsiteX1186" fmla="*/ 668179 w 1247775"/>
                  <a:gd name="connsiteY1186" fmla="*/ 511969 h 1857375"/>
                  <a:gd name="connsiteX1187" fmla="*/ 666274 w 1247775"/>
                  <a:gd name="connsiteY1187" fmla="*/ 511969 h 1857375"/>
                  <a:gd name="connsiteX1188" fmla="*/ 657701 w 1247775"/>
                  <a:gd name="connsiteY1188" fmla="*/ 574834 h 1857375"/>
                  <a:gd name="connsiteX1189" fmla="*/ 659606 w 1247775"/>
                  <a:gd name="connsiteY1189" fmla="*/ 572929 h 1857375"/>
                  <a:gd name="connsiteX1190" fmla="*/ 659606 w 1247775"/>
                  <a:gd name="connsiteY1190" fmla="*/ 575786 h 1857375"/>
                  <a:gd name="connsiteX1191" fmla="*/ 657701 w 1247775"/>
                  <a:gd name="connsiteY1191" fmla="*/ 574834 h 1857375"/>
                  <a:gd name="connsiteX1192" fmla="*/ 502444 w 1247775"/>
                  <a:gd name="connsiteY1192" fmla="*/ 1197769 h 1857375"/>
                  <a:gd name="connsiteX1193" fmla="*/ 507206 w 1247775"/>
                  <a:gd name="connsiteY1193" fmla="*/ 1198721 h 1857375"/>
                  <a:gd name="connsiteX1194" fmla="*/ 511969 w 1247775"/>
                  <a:gd name="connsiteY1194" fmla="*/ 1197769 h 1857375"/>
                  <a:gd name="connsiteX1195" fmla="*/ 529114 w 1247775"/>
                  <a:gd name="connsiteY1195" fmla="*/ 1227296 h 1857375"/>
                  <a:gd name="connsiteX1196" fmla="*/ 526256 w 1247775"/>
                  <a:gd name="connsiteY1196" fmla="*/ 1230154 h 1857375"/>
                  <a:gd name="connsiteX1197" fmla="*/ 524351 w 1247775"/>
                  <a:gd name="connsiteY1197" fmla="*/ 1230154 h 1857375"/>
                  <a:gd name="connsiteX1198" fmla="*/ 504349 w 1247775"/>
                  <a:gd name="connsiteY1198" fmla="*/ 1220629 h 1857375"/>
                  <a:gd name="connsiteX1199" fmla="*/ 503396 w 1247775"/>
                  <a:gd name="connsiteY1199" fmla="*/ 1220629 h 1857375"/>
                  <a:gd name="connsiteX1200" fmla="*/ 497681 w 1247775"/>
                  <a:gd name="connsiteY1200" fmla="*/ 1213961 h 1857375"/>
                  <a:gd name="connsiteX1201" fmla="*/ 504349 w 1247775"/>
                  <a:gd name="connsiteY1201" fmla="*/ 1203484 h 1857375"/>
                  <a:gd name="connsiteX1202" fmla="*/ 502444 w 1247775"/>
                  <a:gd name="connsiteY1202" fmla="*/ 1197769 h 1857375"/>
                  <a:gd name="connsiteX1203" fmla="*/ 574834 w 1247775"/>
                  <a:gd name="connsiteY1203" fmla="*/ 1231106 h 1857375"/>
                  <a:gd name="connsiteX1204" fmla="*/ 574834 w 1247775"/>
                  <a:gd name="connsiteY1204" fmla="*/ 1231106 h 1857375"/>
                  <a:gd name="connsiteX1205" fmla="*/ 579596 w 1247775"/>
                  <a:gd name="connsiteY1205" fmla="*/ 1226344 h 1857375"/>
                  <a:gd name="connsiteX1206" fmla="*/ 579596 w 1247775"/>
                  <a:gd name="connsiteY1206" fmla="*/ 1229201 h 1857375"/>
                  <a:gd name="connsiteX1207" fmla="*/ 574834 w 1247775"/>
                  <a:gd name="connsiteY1207" fmla="*/ 1231106 h 1857375"/>
                  <a:gd name="connsiteX1208" fmla="*/ 516731 w 1247775"/>
                  <a:gd name="connsiteY1208" fmla="*/ 1371124 h 1857375"/>
                  <a:gd name="connsiteX1209" fmla="*/ 518636 w 1247775"/>
                  <a:gd name="connsiteY1209" fmla="*/ 1371124 h 1857375"/>
                  <a:gd name="connsiteX1210" fmla="*/ 516731 w 1247775"/>
                  <a:gd name="connsiteY1210" fmla="*/ 1373029 h 1857375"/>
                  <a:gd name="connsiteX1211" fmla="*/ 516731 w 1247775"/>
                  <a:gd name="connsiteY1211" fmla="*/ 1371124 h 1857375"/>
                  <a:gd name="connsiteX1212" fmla="*/ 615791 w 1247775"/>
                  <a:gd name="connsiteY1212" fmla="*/ 838676 h 1857375"/>
                  <a:gd name="connsiteX1213" fmla="*/ 627221 w 1247775"/>
                  <a:gd name="connsiteY1213" fmla="*/ 845344 h 1857375"/>
                  <a:gd name="connsiteX1214" fmla="*/ 627221 w 1247775"/>
                  <a:gd name="connsiteY1214" fmla="*/ 847249 h 1857375"/>
                  <a:gd name="connsiteX1215" fmla="*/ 626269 w 1247775"/>
                  <a:gd name="connsiteY1215" fmla="*/ 849154 h 1857375"/>
                  <a:gd name="connsiteX1216" fmla="*/ 620554 w 1247775"/>
                  <a:gd name="connsiteY1216" fmla="*/ 848201 h 1857375"/>
                  <a:gd name="connsiteX1217" fmla="*/ 610076 w 1247775"/>
                  <a:gd name="connsiteY1217" fmla="*/ 849154 h 1857375"/>
                  <a:gd name="connsiteX1218" fmla="*/ 610076 w 1247775"/>
                  <a:gd name="connsiteY1218" fmla="*/ 847249 h 1857375"/>
                  <a:gd name="connsiteX1219" fmla="*/ 609124 w 1247775"/>
                  <a:gd name="connsiteY1219" fmla="*/ 842486 h 1857375"/>
                  <a:gd name="connsiteX1220" fmla="*/ 615791 w 1247775"/>
                  <a:gd name="connsiteY1220" fmla="*/ 838676 h 1857375"/>
                  <a:gd name="connsiteX1221" fmla="*/ 571024 w 1247775"/>
                  <a:gd name="connsiteY1221" fmla="*/ 938689 h 1857375"/>
                  <a:gd name="connsiteX1222" fmla="*/ 577691 w 1247775"/>
                  <a:gd name="connsiteY1222" fmla="*/ 943451 h 1857375"/>
                  <a:gd name="connsiteX1223" fmla="*/ 575786 w 1247775"/>
                  <a:gd name="connsiteY1223" fmla="*/ 946309 h 1857375"/>
                  <a:gd name="connsiteX1224" fmla="*/ 571024 w 1247775"/>
                  <a:gd name="connsiteY1224" fmla="*/ 938689 h 1857375"/>
                  <a:gd name="connsiteX1225" fmla="*/ 571024 w 1247775"/>
                  <a:gd name="connsiteY1225" fmla="*/ 938689 h 1857375"/>
                  <a:gd name="connsiteX1226" fmla="*/ 552926 w 1247775"/>
                  <a:gd name="connsiteY1226" fmla="*/ 718661 h 1857375"/>
                  <a:gd name="connsiteX1227" fmla="*/ 566261 w 1247775"/>
                  <a:gd name="connsiteY1227" fmla="*/ 710089 h 1857375"/>
                  <a:gd name="connsiteX1228" fmla="*/ 568166 w 1247775"/>
                  <a:gd name="connsiteY1228" fmla="*/ 711041 h 1857375"/>
                  <a:gd name="connsiteX1229" fmla="*/ 567214 w 1247775"/>
                  <a:gd name="connsiteY1229" fmla="*/ 719614 h 1857375"/>
                  <a:gd name="connsiteX1230" fmla="*/ 567214 w 1247775"/>
                  <a:gd name="connsiteY1230" fmla="*/ 723424 h 1857375"/>
                  <a:gd name="connsiteX1231" fmla="*/ 565309 w 1247775"/>
                  <a:gd name="connsiteY1231" fmla="*/ 724376 h 1857375"/>
                  <a:gd name="connsiteX1232" fmla="*/ 552926 w 1247775"/>
                  <a:gd name="connsiteY1232" fmla="*/ 720566 h 1857375"/>
                  <a:gd name="connsiteX1233" fmla="*/ 552926 w 1247775"/>
                  <a:gd name="connsiteY1233" fmla="*/ 718661 h 1857375"/>
                  <a:gd name="connsiteX1234" fmla="*/ 553879 w 1247775"/>
                  <a:gd name="connsiteY1234" fmla="*/ 816769 h 1857375"/>
                  <a:gd name="connsiteX1235" fmla="*/ 559594 w 1247775"/>
                  <a:gd name="connsiteY1235" fmla="*/ 804386 h 1857375"/>
                  <a:gd name="connsiteX1236" fmla="*/ 561499 w 1247775"/>
                  <a:gd name="connsiteY1236" fmla="*/ 804386 h 1857375"/>
                  <a:gd name="connsiteX1237" fmla="*/ 569119 w 1247775"/>
                  <a:gd name="connsiteY1237" fmla="*/ 808196 h 1857375"/>
                  <a:gd name="connsiteX1238" fmla="*/ 568166 w 1247775"/>
                  <a:gd name="connsiteY1238" fmla="*/ 813911 h 1857375"/>
                  <a:gd name="connsiteX1239" fmla="*/ 563404 w 1247775"/>
                  <a:gd name="connsiteY1239" fmla="*/ 822484 h 1857375"/>
                  <a:gd name="connsiteX1240" fmla="*/ 563404 w 1247775"/>
                  <a:gd name="connsiteY1240" fmla="*/ 824389 h 1857375"/>
                  <a:gd name="connsiteX1241" fmla="*/ 550069 w 1247775"/>
                  <a:gd name="connsiteY1241" fmla="*/ 828199 h 1857375"/>
                  <a:gd name="connsiteX1242" fmla="*/ 553879 w 1247775"/>
                  <a:gd name="connsiteY1242" fmla="*/ 816769 h 1857375"/>
                  <a:gd name="connsiteX1243" fmla="*/ 547211 w 1247775"/>
                  <a:gd name="connsiteY1243" fmla="*/ 968216 h 1857375"/>
                  <a:gd name="connsiteX1244" fmla="*/ 547211 w 1247775"/>
                  <a:gd name="connsiteY1244" fmla="*/ 970121 h 1857375"/>
                  <a:gd name="connsiteX1245" fmla="*/ 552926 w 1247775"/>
                  <a:gd name="connsiteY1245" fmla="*/ 975836 h 1857375"/>
                  <a:gd name="connsiteX1246" fmla="*/ 558641 w 1247775"/>
                  <a:gd name="connsiteY1246" fmla="*/ 972026 h 1857375"/>
                  <a:gd name="connsiteX1247" fmla="*/ 558641 w 1247775"/>
                  <a:gd name="connsiteY1247" fmla="*/ 972026 h 1857375"/>
                  <a:gd name="connsiteX1248" fmla="*/ 563404 w 1247775"/>
                  <a:gd name="connsiteY1248" fmla="*/ 971074 h 1857375"/>
                  <a:gd name="connsiteX1249" fmla="*/ 562451 w 1247775"/>
                  <a:gd name="connsiteY1249" fmla="*/ 973931 h 1857375"/>
                  <a:gd name="connsiteX1250" fmla="*/ 567214 w 1247775"/>
                  <a:gd name="connsiteY1250" fmla="*/ 980599 h 1857375"/>
                  <a:gd name="connsiteX1251" fmla="*/ 571024 w 1247775"/>
                  <a:gd name="connsiteY1251" fmla="*/ 991076 h 1857375"/>
                  <a:gd name="connsiteX1252" fmla="*/ 567214 w 1247775"/>
                  <a:gd name="connsiteY1252" fmla="*/ 992029 h 1857375"/>
                  <a:gd name="connsiteX1253" fmla="*/ 559594 w 1247775"/>
                  <a:gd name="connsiteY1253" fmla="*/ 989171 h 1857375"/>
                  <a:gd name="connsiteX1254" fmla="*/ 548164 w 1247775"/>
                  <a:gd name="connsiteY1254" fmla="*/ 996791 h 1857375"/>
                  <a:gd name="connsiteX1255" fmla="*/ 545306 w 1247775"/>
                  <a:gd name="connsiteY1255" fmla="*/ 1001554 h 1857375"/>
                  <a:gd name="connsiteX1256" fmla="*/ 536734 w 1247775"/>
                  <a:gd name="connsiteY1256" fmla="*/ 994886 h 1857375"/>
                  <a:gd name="connsiteX1257" fmla="*/ 537686 w 1247775"/>
                  <a:gd name="connsiteY1257" fmla="*/ 992029 h 1857375"/>
                  <a:gd name="connsiteX1258" fmla="*/ 531019 w 1247775"/>
                  <a:gd name="connsiteY1258" fmla="*/ 985361 h 1857375"/>
                  <a:gd name="connsiteX1259" fmla="*/ 524351 w 1247775"/>
                  <a:gd name="connsiteY1259" fmla="*/ 992029 h 1857375"/>
                  <a:gd name="connsiteX1260" fmla="*/ 524351 w 1247775"/>
                  <a:gd name="connsiteY1260" fmla="*/ 993934 h 1857375"/>
                  <a:gd name="connsiteX1261" fmla="*/ 511016 w 1247775"/>
                  <a:gd name="connsiteY1261" fmla="*/ 1004411 h 1857375"/>
                  <a:gd name="connsiteX1262" fmla="*/ 504349 w 1247775"/>
                  <a:gd name="connsiteY1262" fmla="*/ 1000601 h 1857375"/>
                  <a:gd name="connsiteX1263" fmla="*/ 503396 w 1247775"/>
                  <a:gd name="connsiteY1263" fmla="*/ 1000601 h 1857375"/>
                  <a:gd name="connsiteX1264" fmla="*/ 501491 w 1247775"/>
                  <a:gd name="connsiteY1264" fmla="*/ 995839 h 1857375"/>
                  <a:gd name="connsiteX1265" fmla="*/ 502444 w 1247775"/>
                  <a:gd name="connsiteY1265" fmla="*/ 995839 h 1857375"/>
                  <a:gd name="connsiteX1266" fmla="*/ 524351 w 1247775"/>
                  <a:gd name="connsiteY1266" fmla="*/ 973931 h 1857375"/>
                  <a:gd name="connsiteX1267" fmla="*/ 524351 w 1247775"/>
                  <a:gd name="connsiteY1267" fmla="*/ 972979 h 1857375"/>
                  <a:gd name="connsiteX1268" fmla="*/ 529114 w 1247775"/>
                  <a:gd name="connsiteY1268" fmla="*/ 973931 h 1857375"/>
                  <a:gd name="connsiteX1269" fmla="*/ 541496 w 1247775"/>
                  <a:gd name="connsiteY1269" fmla="*/ 961549 h 1857375"/>
                  <a:gd name="connsiteX1270" fmla="*/ 529114 w 1247775"/>
                  <a:gd name="connsiteY1270" fmla="*/ 949166 h 1857375"/>
                  <a:gd name="connsiteX1271" fmla="*/ 519589 w 1247775"/>
                  <a:gd name="connsiteY1271" fmla="*/ 954881 h 1857375"/>
                  <a:gd name="connsiteX1272" fmla="*/ 520541 w 1247775"/>
                  <a:gd name="connsiteY1272" fmla="*/ 951071 h 1857375"/>
                  <a:gd name="connsiteX1273" fmla="*/ 500539 w 1247775"/>
                  <a:gd name="connsiteY1273" fmla="*/ 931069 h 1857375"/>
                  <a:gd name="connsiteX1274" fmla="*/ 492919 w 1247775"/>
                  <a:gd name="connsiteY1274" fmla="*/ 932974 h 1857375"/>
                  <a:gd name="connsiteX1275" fmla="*/ 484346 w 1247775"/>
                  <a:gd name="connsiteY1275" fmla="*/ 925354 h 1857375"/>
                  <a:gd name="connsiteX1276" fmla="*/ 486251 w 1247775"/>
                  <a:gd name="connsiteY1276" fmla="*/ 917734 h 1857375"/>
                  <a:gd name="connsiteX1277" fmla="*/ 485299 w 1247775"/>
                  <a:gd name="connsiteY1277" fmla="*/ 912971 h 1857375"/>
                  <a:gd name="connsiteX1278" fmla="*/ 488156 w 1247775"/>
                  <a:gd name="connsiteY1278" fmla="*/ 906304 h 1857375"/>
                  <a:gd name="connsiteX1279" fmla="*/ 486251 w 1247775"/>
                  <a:gd name="connsiteY1279" fmla="*/ 901541 h 1857375"/>
                  <a:gd name="connsiteX1280" fmla="*/ 492919 w 1247775"/>
                  <a:gd name="connsiteY1280" fmla="*/ 893921 h 1857375"/>
                  <a:gd name="connsiteX1281" fmla="*/ 505301 w 1247775"/>
                  <a:gd name="connsiteY1281" fmla="*/ 907256 h 1857375"/>
                  <a:gd name="connsiteX1282" fmla="*/ 505301 w 1247775"/>
                  <a:gd name="connsiteY1282" fmla="*/ 907256 h 1857375"/>
                  <a:gd name="connsiteX1283" fmla="*/ 525304 w 1247775"/>
                  <a:gd name="connsiteY1283" fmla="*/ 941546 h 1857375"/>
                  <a:gd name="connsiteX1284" fmla="*/ 537686 w 1247775"/>
                  <a:gd name="connsiteY1284" fmla="*/ 947261 h 1857375"/>
                  <a:gd name="connsiteX1285" fmla="*/ 538639 w 1247775"/>
                  <a:gd name="connsiteY1285" fmla="*/ 947261 h 1857375"/>
                  <a:gd name="connsiteX1286" fmla="*/ 539591 w 1247775"/>
                  <a:gd name="connsiteY1286" fmla="*/ 948214 h 1857375"/>
                  <a:gd name="connsiteX1287" fmla="*/ 539591 w 1247775"/>
                  <a:gd name="connsiteY1287" fmla="*/ 952024 h 1857375"/>
                  <a:gd name="connsiteX1288" fmla="*/ 547211 w 1247775"/>
                  <a:gd name="connsiteY1288" fmla="*/ 968216 h 1857375"/>
                  <a:gd name="connsiteX1289" fmla="*/ 549116 w 1247775"/>
                  <a:gd name="connsiteY1289" fmla="*/ 1032986 h 1857375"/>
                  <a:gd name="connsiteX1290" fmla="*/ 536734 w 1247775"/>
                  <a:gd name="connsiteY1290" fmla="*/ 1048226 h 1857375"/>
                  <a:gd name="connsiteX1291" fmla="*/ 532924 w 1247775"/>
                  <a:gd name="connsiteY1291" fmla="*/ 1048226 h 1857375"/>
                  <a:gd name="connsiteX1292" fmla="*/ 531019 w 1247775"/>
                  <a:gd name="connsiteY1292" fmla="*/ 1048226 h 1857375"/>
                  <a:gd name="connsiteX1293" fmla="*/ 531019 w 1247775"/>
                  <a:gd name="connsiteY1293" fmla="*/ 1047274 h 1857375"/>
                  <a:gd name="connsiteX1294" fmla="*/ 535781 w 1247775"/>
                  <a:gd name="connsiteY1294" fmla="*/ 1036796 h 1857375"/>
                  <a:gd name="connsiteX1295" fmla="*/ 534829 w 1247775"/>
                  <a:gd name="connsiteY1295" fmla="*/ 1032986 h 1857375"/>
                  <a:gd name="connsiteX1296" fmla="*/ 547211 w 1247775"/>
                  <a:gd name="connsiteY1296" fmla="*/ 1018699 h 1857375"/>
                  <a:gd name="connsiteX1297" fmla="*/ 548164 w 1247775"/>
                  <a:gd name="connsiteY1297" fmla="*/ 1019651 h 1857375"/>
                  <a:gd name="connsiteX1298" fmla="*/ 547211 w 1247775"/>
                  <a:gd name="connsiteY1298" fmla="*/ 1026319 h 1857375"/>
                  <a:gd name="connsiteX1299" fmla="*/ 549116 w 1247775"/>
                  <a:gd name="connsiteY1299" fmla="*/ 1032986 h 1857375"/>
                  <a:gd name="connsiteX1300" fmla="*/ 506254 w 1247775"/>
                  <a:gd name="connsiteY1300" fmla="*/ 814864 h 1857375"/>
                  <a:gd name="connsiteX1301" fmla="*/ 497681 w 1247775"/>
                  <a:gd name="connsiteY1301" fmla="*/ 812959 h 1857375"/>
                  <a:gd name="connsiteX1302" fmla="*/ 497681 w 1247775"/>
                  <a:gd name="connsiteY1302" fmla="*/ 812959 h 1857375"/>
                  <a:gd name="connsiteX1303" fmla="*/ 507206 w 1247775"/>
                  <a:gd name="connsiteY1303" fmla="*/ 806291 h 1857375"/>
                  <a:gd name="connsiteX1304" fmla="*/ 509111 w 1247775"/>
                  <a:gd name="connsiteY1304" fmla="*/ 805339 h 1857375"/>
                  <a:gd name="connsiteX1305" fmla="*/ 509111 w 1247775"/>
                  <a:gd name="connsiteY1305" fmla="*/ 806291 h 1857375"/>
                  <a:gd name="connsiteX1306" fmla="*/ 506254 w 1247775"/>
                  <a:gd name="connsiteY1306" fmla="*/ 812959 h 1857375"/>
                  <a:gd name="connsiteX1307" fmla="*/ 506254 w 1247775"/>
                  <a:gd name="connsiteY1307" fmla="*/ 814864 h 1857375"/>
                  <a:gd name="connsiteX1308" fmla="*/ 521494 w 1247775"/>
                  <a:gd name="connsiteY1308" fmla="*/ 822484 h 1857375"/>
                  <a:gd name="connsiteX1309" fmla="*/ 536734 w 1247775"/>
                  <a:gd name="connsiteY1309" fmla="*/ 832961 h 1857375"/>
                  <a:gd name="connsiteX1310" fmla="*/ 543401 w 1247775"/>
                  <a:gd name="connsiteY1310" fmla="*/ 832009 h 1857375"/>
                  <a:gd name="connsiteX1311" fmla="*/ 536734 w 1247775"/>
                  <a:gd name="connsiteY1311" fmla="*/ 842486 h 1857375"/>
                  <a:gd name="connsiteX1312" fmla="*/ 533876 w 1247775"/>
                  <a:gd name="connsiteY1312" fmla="*/ 842486 h 1857375"/>
                  <a:gd name="connsiteX1313" fmla="*/ 517684 w 1247775"/>
                  <a:gd name="connsiteY1313" fmla="*/ 854869 h 1857375"/>
                  <a:gd name="connsiteX1314" fmla="*/ 517684 w 1247775"/>
                  <a:gd name="connsiteY1314" fmla="*/ 854869 h 1857375"/>
                  <a:gd name="connsiteX1315" fmla="*/ 515779 w 1247775"/>
                  <a:gd name="connsiteY1315" fmla="*/ 854869 h 1857375"/>
                  <a:gd name="connsiteX1316" fmla="*/ 522446 w 1247775"/>
                  <a:gd name="connsiteY1316" fmla="*/ 838676 h 1857375"/>
                  <a:gd name="connsiteX1317" fmla="*/ 514826 w 1247775"/>
                  <a:gd name="connsiteY1317" fmla="*/ 820579 h 1857375"/>
                  <a:gd name="connsiteX1318" fmla="*/ 516731 w 1247775"/>
                  <a:gd name="connsiteY1318" fmla="*/ 819626 h 1857375"/>
                  <a:gd name="connsiteX1319" fmla="*/ 521494 w 1247775"/>
                  <a:gd name="connsiteY1319" fmla="*/ 822484 h 1857375"/>
                  <a:gd name="connsiteX1320" fmla="*/ 487204 w 1247775"/>
                  <a:gd name="connsiteY1320" fmla="*/ 723424 h 1857375"/>
                  <a:gd name="connsiteX1321" fmla="*/ 490061 w 1247775"/>
                  <a:gd name="connsiteY1321" fmla="*/ 728186 h 1857375"/>
                  <a:gd name="connsiteX1322" fmla="*/ 486251 w 1247775"/>
                  <a:gd name="connsiteY1322" fmla="*/ 731996 h 1857375"/>
                  <a:gd name="connsiteX1323" fmla="*/ 487204 w 1247775"/>
                  <a:gd name="connsiteY1323" fmla="*/ 723424 h 1857375"/>
                  <a:gd name="connsiteX1324" fmla="*/ 487204 w 1247775"/>
                  <a:gd name="connsiteY1324" fmla="*/ 723424 h 1857375"/>
                  <a:gd name="connsiteX1325" fmla="*/ 362426 w 1247775"/>
                  <a:gd name="connsiteY1325" fmla="*/ 708184 h 1857375"/>
                  <a:gd name="connsiteX1326" fmla="*/ 380524 w 1247775"/>
                  <a:gd name="connsiteY1326" fmla="*/ 695801 h 1857375"/>
                  <a:gd name="connsiteX1327" fmla="*/ 383381 w 1247775"/>
                  <a:gd name="connsiteY1327" fmla="*/ 694849 h 1857375"/>
                  <a:gd name="connsiteX1328" fmla="*/ 392906 w 1247775"/>
                  <a:gd name="connsiteY1328" fmla="*/ 705326 h 1857375"/>
                  <a:gd name="connsiteX1329" fmla="*/ 371951 w 1247775"/>
                  <a:gd name="connsiteY1329" fmla="*/ 726281 h 1857375"/>
                  <a:gd name="connsiteX1330" fmla="*/ 360521 w 1247775"/>
                  <a:gd name="connsiteY1330" fmla="*/ 708184 h 1857375"/>
                  <a:gd name="connsiteX1331" fmla="*/ 362426 w 1247775"/>
                  <a:gd name="connsiteY1331" fmla="*/ 708184 h 1857375"/>
                  <a:gd name="connsiteX1332" fmla="*/ 453866 w 1247775"/>
                  <a:gd name="connsiteY1332" fmla="*/ 781526 h 1857375"/>
                  <a:gd name="connsiteX1333" fmla="*/ 443389 w 1247775"/>
                  <a:gd name="connsiteY1333" fmla="*/ 791051 h 1857375"/>
                  <a:gd name="connsiteX1334" fmla="*/ 450056 w 1247775"/>
                  <a:gd name="connsiteY1334" fmla="*/ 800576 h 1857375"/>
                  <a:gd name="connsiteX1335" fmla="*/ 438626 w 1247775"/>
                  <a:gd name="connsiteY1335" fmla="*/ 809149 h 1857375"/>
                  <a:gd name="connsiteX1336" fmla="*/ 419576 w 1247775"/>
                  <a:gd name="connsiteY1336" fmla="*/ 830104 h 1857375"/>
                  <a:gd name="connsiteX1337" fmla="*/ 425291 w 1247775"/>
                  <a:gd name="connsiteY1337" fmla="*/ 844391 h 1857375"/>
                  <a:gd name="connsiteX1338" fmla="*/ 423386 w 1247775"/>
                  <a:gd name="connsiteY1338" fmla="*/ 846296 h 1857375"/>
                  <a:gd name="connsiteX1339" fmla="*/ 404336 w 1247775"/>
                  <a:gd name="connsiteY1339" fmla="*/ 832009 h 1857375"/>
                  <a:gd name="connsiteX1340" fmla="*/ 394811 w 1247775"/>
                  <a:gd name="connsiteY1340" fmla="*/ 828199 h 1857375"/>
                  <a:gd name="connsiteX1341" fmla="*/ 386239 w 1247775"/>
                  <a:gd name="connsiteY1341" fmla="*/ 831056 h 1857375"/>
                  <a:gd name="connsiteX1342" fmla="*/ 368141 w 1247775"/>
                  <a:gd name="connsiteY1342" fmla="*/ 842486 h 1857375"/>
                  <a:gd name="connsiteX1343" fmla="*/ 363379 w 1247775"/>
                  <a:gd name="connsiteY1343" fmla="*/ 837724 h 1857375"/>
                  <a:gd name="connsiteX1344" fmla="*/ 357664 w 1247775"/>
                  <a:gd name="connsiteY1344" fmla="*/ 826294 h 1857375"/>
                  <a:gd name="connsiteX1345" fmla="*/ 370046 w 1247775"/>
                  <a:gd name="connsiteY1345" fmla="*/ 807244 h 1857375"/>
                  <a:gd name="connsiteX1346" fmla="*/ 372904 w 1247775"/>
                  <a:gd name="connsiteY1346" fmla="*/ 807244 h 1857375"/>
                  <a:gd name="connsiteX1347" fmla="*/ 388144 w 1247775"/>
                  <a:gd name="connsiteY1347" fmla="*/ 803434 h 1857375"/>
                  <a:gd name="connsiteX1348" fmla="*/ 385286 w 1247775"/>
                  <a:gd name="connsiteY1348" fmla="*/ 811054 h 1857375"/>
                  <a:gd name="connsiteX1349" fmla="*/ 397669 w 1247775"/>
                  <a:gd name="connsiteY1349" fmla="*/ 823436 h 1857375"/>
                  <a:gd name="connsiteX1350" fmla="*/ 410051 w 1247775"/>
                  <a:gd name="connsiteY1350" fmla="*/ 811054 h 1857375"/>
                  <a:gd name="connsiteX1351" fmla="*/ 397669 w 1247775"/>
                  <a:gd name="connsiteY1351" fmla="*/ 798671 h 1857375"/>
                  <a:gd name="connsiteX1352" fmla="*/ 394811 w 1247775"/>
                  <a:gd name="connsiteY1352" fmla="*/ 799624 h 1857375"/>
                  <a:gd name="connsiteX1353" fmla="*/ 398621 w 1247775"/>
                  <a:gd name="connsiteY1353" fmla="*/ 795814 h 1857375"/>
                  <a:gd name="connsiteX1354" fmla="*/ 416719 w 1247775"/>
                  <a:gd name="connsiteY1354" fmla="*/ 787241 h 1857375"/>
                  <a:gd name="connsiteX1355" fmla="*/ 424339 w 1247775"/>
                  <a:gd name="connsiteY1355" fmla="*/ 788194 h 1857375"/>
                  <a:gd name="connsiteX1356" fmla="*/ 456724 w 1247775"/>
                  <a:gd name="connsiteY1356" fmla="*/ 759619 h 1857375"/>
                  <a:gd name="connsiteX1357" fmla="*/ 460534 w 1247775"/>
                  <a:gd name="connsiteY1357" fmla="*/ 759619 h 1857375"/>
                  <a:gd name="connsiteX1358" fmla="*/ 482441 w 1247775"/>
                  <a:gd name="connsiteY1358" fmla="*/ 743426 h 1857375"/>
                  <a:gd name="connsiteX1359" fmla="*/ 498634 w 1247775"/>
                  <a:gd name="connsiteY1359" fmla="*/ 757714 h 1857375"/>
                  <a:gd name="connsiteX1360" fmla="*/ 514826 w 1247775"/>
                  <a:gd name="connsiteY1360" fmla="*/ 742474 h 1857375"/>
                  <a:gd name="connsiteX1361" fmla="*/ 515779 w 1247775"/>
                  <a:gd name="connsiteY1361" fmla="*/ 742474 h 1857375"/>
                  <a:gd name="connsiteX1362" fmla="*/ 513874 w 1247775"/>
                  <a:gd name="connsiteY1362" fmla="*/ 751999 h 1857375"/>
                  <a:gd name="connsiteX1363" fmla="*/ 513874 w 1247775"/>
                  <a:gd name="connsiteY1363" fmla="*/ 755809 h 1857375"/>
                  <a:gd name="connsiteX1364" fmla="*/ 509111 w 1247775"/>
                  <a:gd name="connsiteY1364" fmla="*/ 768191 h 1857375"/>
                  <a:gd name="connsiteX1365" fmla="*/ 514826 w 1247775"/>
                  <a:gd name="connsiteY1365" fmla="*/ 781526 h 1857375"/>
                  <a:gd name="connsiteX1366" fmla="*/ 510064 w 1247775"/>
                  <a:gd name="connsiteY1366" fmla="*/ 788194 h 1857375"/>
                  <a:gd name="connsiteX1367" fmla="*/ 501491 w 1247775"/>
                  <a:gd name="connsiteY1367" fmla="*/ 783431 h 1857375"/>
                  <a:gd name="connsiteX1368" fmla="*/ 491966 w 1247775"/>
                  <a:gd name="connsiteY1368" fmla="*/ 780574 h 1857375"/>
                  <a:gd name="connsiteX1369" fmla="*/ 490061 w 1247775"/>
                  <a:gd name="connsiteY1369" fmla="*/ 780574 h 1857375"/>
                  <a:gd name="connsiteX1370" fmla="*/ 490061 w 1247775"/>
                  <a:gd name="connsiteY1370" fmla="*/ 779621 h 1857375"/>
                  <a:gd name="connsiteX1371" fmla="*/ 477679 w 1247775"/>
                  <a:gd name="connsiteY1371" fmla="*/ 767239 h 1857375"/>
                  <a:gd name="connsiteX1372" fmla="*/ 465296 w 1247775"/>
                  <a:gd name="connsiteY1372" fmla="*/ 779621 h 1857375"/>
                  <a:gd name="connsiteX1373" fmla="*/ 471011 w 1247775"/>
                  <a:gd name="connsiteY1373" fmla="*/ 790099 h 1857375"/>
                  <a:gd name="connsiteX1374" fmla="*/ 458629 w 1247775"/>
                  <a:gd name="connsiteY1374" fmla="*/ 799624 h 1857375"/>
                  <a:gd name="connsiteX1375" fmla="*/ 457676 w 1247775"/>
                  <a:gd name="connsiteY1375" fmla="*/ 799624 h 1857375"/>
                  <a:gd name="connsiteX1376" fmla="*/ 462439 w 1247775"/>
                  <a:gd name="connsiteY1376" fmla="*/ 791051 h 1857375"/>
                  <a:gd name="connsiteX1377" fmla="*/ 453866 w 1247775"/>
                  <a:gd name="connsiteY1377" fmla="*/ 781526 h 1857375"/>
                  <a:gd name="connsiteX1378" fmla="*/ 481489 w 1247775"/>
                  <a:gd name="connsiteY1378" fmla="*/ 946309 h 1857375"/>
                  <a:gd name="connsiteX1379" fmla="*/ 480536 w 1247775"/>
                  <a:gd name="connsiteY1379" fmla="*/ 951071 h 1857375"/>
                  <a:gd name="connsiteX1380" fmla="*/ 470059 w 1247775"/>
                  <a:gd name="connsiteY1380" fmla="*/ 936784 h 1857375"/>
                  <a:gd name="connsiteX1381" fmla="*/ 473869 w 1247775"/>
                  <a:gd name="connsiteY1381" fmla="*/ 935831 h 1857375"/>
                  <a:gd name="connsiteX1382" fmla="*/ 473869 w 1247775"/>
                  <a:gd name="connsiteY1382" fmla="*/ 935831 h 1857375"/>
                  <a:gd name="connsiteX1383" fmla="*/ 481489 w 1247775"/>
                  <a:gd name="connsiteY1383" fmla="*/ 946309 h 1857375"/>
                  <a:gd name="connsiteX1384" fmla="*/ 345281 w 1247775"/>
                  <a:gd name="connsiteY1384" fmla="*/ 1095851 h 1857375"/>
                  <a:gd name="connsiteX1385" fmla="*/ 345281 w 1247775"/>
                  <a:gd name="connsiteY1385" fmla="*/ 1095851 h 1857375"/>
                  <a:gd name="connsiteX1386" fmla="*/ 345281 w 1247775"/>
                  <a:gd name="connsiteY1386" fmla="*/ 1095851 h 1857375"/>
                  <a:gd name="connsiteX1387" fmla="*/ 345281 w 1247775"/>
                  <a:gd name="connsiteY1387" fmla="*/ 1095851 h 1857375"/>
                  <a:gd name="connsiteX1388" fmla="*/ 423386 w 1247775"/>
                  <a:gd name="connsiteY1388" fmla="*/ 1187291 h 1857375"/>
                  <a:gd name="connsiteX1389" fmla="*/ 421481 w 1247775"/>
                  <a:gd name="connsiteY1389" fmla="*/ 1188244 h 1857375"/>
                  <a:gd name="connsiteX1390" fmla="*/ 423386 w 1247775"/>
                  <a:gd name="connsiteY1390" fmla="*/ 1181576 h 1857375"/>
                  <a:gd name="connsiteX1391" fmla="*/ 426244 w 1247775"/>
                  <a:gd name="connsiteY1391" fmla="*/ 1182529 h 1857375"/>
                  <a:gd name="connsiteX1392" fmla="*/ 430054 w 1247775"/>
                  <a:gd name="connsiteY1392" fmla="*/ 1185386 h 1857375"/>
                  <a:gd name="connsiteX1393" fmla="*/ 423386 w 1247775"/>
                  <a:gd name="connsiteY1393" fmla="*/ 1187291 h 1857375"/>
                  <a:gd name="connsiteX1394" fmla="*/ 432911 w 1247775"/>
                  <a:gd name="connsiteY1394" fmla="*/ 1183481 h 1857375"/>
                  <a:gd name="connsiteX1395" fmla="*/ 432911 w 1247775"/>
                  <a:gd name="connsiteY1395" fmla="*/ 1183481 h 1857375"/>
                  <a:gd name="connsiteX1396" fmla="*/ 432911 w 1247775"/>
                  <a:gd name="connsiteY1396" fmla="*/ 1183481 h 1857375"/>
                  <a:gd name="connsiteX1397" fmla="*/ 432911 w 1247775"/>
                  <a:gd name="connsiteY1397" fmla="*/ 1183481 h 1857375"/>
                  <a:gd name="connsiteX1398" fmla="*/ 455771 w 1247775"/>
                  <a:gd name="connsiteY1398" fmla="*/ 1106329 h 1857375"/>
                  <a:gd name="connsiteX1399" fmla="*/ 443389 w 1247775"/>
                  <a:gd name="connsiteY1399" fmla="*/ 1117759 h 1857375"/>
                  <a:gd name="connsiteX1400" fmla="*/ 433864 w 1247775"/>
                  <a:gd name="connsiteY1400" fmla="*/ 1115854 h 1857375"/>
                  <a:gd name="connsiteX1401" fmla="*/ 400526 w 1247775"/>
                  <a:gd name="connsiteY1401" fmla="*/ 1149191 h 1857375"/>
                  <a:gd name="connsiteX1402" fmla="*/ 403384 w 1247775"/>
                  <a:gd name="connsiteY1402" fmla="*/ 1162526 h 1857375"/>
                  <a:gd name="connsiteX1403" fmla="*/ 387191 w 1247775"/>
                  <a:gd name="connsiteY1403" fmla="*/ 1179671 h 1857375"/>
                  <a:gd name="connsiteX1404" fmla="*/ 394811 w 1247775"/>
                  <a:gd name="connsiteY1404" fmla="*/ 1193959 h 1857375"/>
                  <a:gd name="connsiteX1405" fmla="*/ 389096 w 1247775"/>
                  <a:gd name="connsiteY1405" fmla="*/ 1206341 h 1857375"/>
                  <a:gd name="connsiteX1406" fmla="*/ 399574 w 1247775"/>
                  <a:gd name="connsiteY1406" fmla="*/ 1221581 h 1857375"/>
                  <a:gd name="connsiteX1407" fmla="*/ 409099 w 1247775"/>
                  <a:gd name="connsiteY1407" fmla="*/ 1231106 h 1857375"/>
                  <a:gd name="connsiteX1408" fmla="*/ 392906 w 1247775"/>
                  <a:gd name="connsiteY1408" fmla="*/ 1250156 h 1857375"/>
                  <a:gd name="connsiteX1409" fmla="*/ 390049 w 1247775"/>
                  <a:gd name="connsiteY1409" fmla="*/ 1251109 h 1857375"/>
                  <a:gd name="connsiteX1410" fmla="*/ 388144 w 1247775"/>
                  <a:gd name="connsiteY1410" fmla="*/ 1245394 h 1857375"/>
                  <a:gd name="connsiteX1411" fmla="*/ 390049 w 1247775"/>
                  <a:gd name="connsiteY1411" fmla="*/ 1241584 h 1857375"/>
                  <a:gd name="connsiteX1412" fmla="*/ 396716 w 1247775"/>
                  <a:gd name="connsiteY1412" fmla="*/ 1230154 h 1857375"/>
                  <a:gd name="connsiteX1413" fmla="*/ 388144 w 1247775"/>
                  <a:gd name="connsiteY1413" fmla="*/ 1217771 h 1857375"/>
                  <a:gd name="connsiteX1414" fmla="*/ 378619 w 1247775"/>
                  <a:gd name="connsiteY1414" fmla="*/ 1207294 h 1857375"/>
                  <a:gd name="connsiteX1415" fmla="*/ 362426 w 1247775"/>
                  <a:gd name="connsiteY1415" fmla="*/ 1199674 h 1857375"/>
                  <a:gd name="connsiteX1416" fmla="*/ 343376 w 1247775"/>
                  <a:gd name="connsiteY1416" fmla="*/ 1212056 h 1857375"/>
                  <a:gd name="connsiteX1417" fmla="*/ 339566 w 1247775"/>
                  <a:gd name="connsiteY1417" fmla="*/ 1216819 h 1857375"/>
                  <a:gd name="connsiteX1418" fmla="*/ 316706 w 1247775"/>
                  <a:gd name="connsiteY1418" fmla="*/ 1233964 h 1857375"/>
                  <a:gd name="connsiteX1419" fmla="*/ 315754 w 1247775"/>
                  <a:gd name="connsiteY1419" fmla="*/ 1231106 h 1857375"/>
                  <a:gd name="connsiteX1420" fmla="*/ 315754 w 1247775"/>
                  <a:gd name="connsiteY1420" fmla="*/ 1229201 h 1857375"/>
                  <a:gd name="connsiteX1421" fmla="*/ 310991 w 1247775"/>
                  <a:gd name="connsiteY1421" fmla="*/ 1213961 h 1857375"/>
                  <a:gd name="connsiteX1422" fmla="*/ 331946 w 1247775"/>
                  <a:gd name="connsiteY1422" fmla="*/ 1186339 h 1857375"/>
                  <a:gd name="connsiteX1423" fmla="*/ 316706 w 1247775"/>
                  <a:gd name="connsiteY1423" fmla="*/ 1161574 h 1857375"/>
                  <a:gd name="connsiteX1424" fmla="*/ 316706 w 1247775"/>
                  <a:gd name="connsiteY1424" fmla="*/ 1160621 h 1857375"/>
                  <a:gd name="connsiteX1425" fmla="*/ 320516 w 1247775"/>
                  <a:gd name="connsiteY1425" fmla="*/ 1156811 h 1857375"/>
                  <a:gd name="connsiteX1426" fmla="*/ 323374 w 1247775"/>
                  <a:gd name="connsiteY1426" fmla="*/ 1157764 h 1857375"/>
                  <a:gd name="connsiteX1427" fmla="*/ 322421 w 1247775"/>
                  <a:gd name="connsiteY1427" fmla="*/ 1160621 h 1857375"/>
                  <a:gd name="connsiteX1428" fmla="*/ 328136 w 1247775"/>
                  <a:gd name="connsiteY1428" fmla="*/ 1166336 h 1857375"/>
                  <a:gd name="connsiteX1429" fmla="*/ 330041 w 1247775"/>
                  <a:gd name="connsiteY1429" fmla="*/ 1166336 h 1857375"/>
                  <a:gd name="connsiteX1430" fmla="*/ 335756 w 1247775"/>
                  <a:gd name="connsiteY1430" fmla="*/ 1168241 h 1857375"/>
                  <a:gd name="connsiteX1431" fmla="*/ 346234 w 1247775"/>
                  <a:gd name="connsiteY1431" fmla="*/ 1157764 h 1857375"/>
                  <a:gd name="connsiteX1432" fmla="*/ 345281 w 1247775"/>
                  <a:gd name="connsiteY1432" fmla="*/ 1153954 h 1857375"/>
                  <a:gd name="connsiteX1433" fmla="*/ 353854 w 1247775"/>
                  <a:gd name="connsiteY1433" fmla="*/ 1146334 h 1857375"/>
                  <a:gd name="connsiteX1434" fmla="*/ 366236 w 1247775"/>
                  <a:gd name="connsiteY1434" fmla="*/ 1151096 h 1857375"/>
                  <a:gd name="connsiteX1435" fmla="*/ 382429 w 1247775"/>
                  <a:gd name="connsiteY1435" fmla="*/ 1140619 h 1857375"/>
                  <a:gd name="connsiteX1436" fmla="*/ 386239 w 1247775"/>
                  <a:gd name="connsiteY1436" fmla="*/ 1142524 h 1857375"/>
                  <a:gd name="connsiteX1437" fmla="*/ 391001 w 1247775"/>
                  <a:gd name="connsiteY1437" fmla="*/ 1137761 h 1857375"/>
                  <a:gd name="connsiteX1438" fmla="*/ 386239 w 1247775"/>
                  <a:gd name="connsiteY1438" fmla="*/ 1132999 h 1857375"/>
                  <a:gd name="connsiteX1439" fmla="*/ 384334 w 1247775"/>
                  <a:gd name="connsiteY1439" fmla="*/ 1133951 h 1857375"/>
                  <a:gd name="connsiteX1440" fmla="*/ 384334 w 1247775"/>
                  <a:gd name="connsiteY1440" fmla="*/ 1133951 h 1857375"/>
                  <a:gd name="connsiteX1441" fmla="*/ 383381 w 1247775"/>
                  <a:gd name="connsiteY1441" fmla="*/ 1129189 h 1857375"/>
                  <a:gd name="connsiteX1442" fmla="*/ 385286 w 1247775"/>
                  <a:gd name="connsiteY1442" fmla="*/ 1122521 h 1857375"/>
                  <a:gd name="connsiteX1443" fmla="*/ 378619 w 1247775"/>
                  <a:gd name="connsiteY1443" fmla="*/ 1109186 h 1857375"/>
                  <a:gd name="connsiteX1444" fmla="*/ 388144 w 1247775"/>
                  <a:gd name="connsiteY1444" fmla="*/ 1101566 h 1857375"/>
                  <a:gd name="connsiteX1445" fmla="*/ 390049 w 1247775"/>
                  <a:gd name="connsiteY1445" fmla="*/ 1100614 h 1857375"/>
                  <a:gd name="connsiteX1446" fmla="*/ 411004 w 1247775"/>
                  <a:gd name="connsiteY1446" fmla="*/ 1113949 h 1857375"/>
                  <a:gd name="connsiteX1447" fmla="*/ 434816 w 1247775"/>
                  <a:gd name="connsiteY1447" fmla="*/ 1090136 h 1857375"/>
                  <a:gd name="connsiteX1448" fmla="*/ 433864 w 1247775"/>
                  <a:gd name="connsiteY1448" fmla="*/ 1083469 h 1857375"/>
                  <a:gd name="connsiteX1449" fmla="*/ 443389 w 1247775"/>
                  <a:gd name="connsiteY1449" fmla="*/ 1086326 h 1857375"/>
                  <a:gd name="connsiteX1450" fmla="*/ 442436 w 1247775"/>
                  <a:gd name="connsiteY1450" fmla="*/ 1090136 h 1857375"/>
                  <a:gd name="connsiteX1451" fmla="*/ 450056 w 1247775"/>
                  <a:gd name="connsiteY1451" fmla="*/ 1097756 h 1857375"/>
                  <a:gd name="connsiteX1452" fmla="*/ 457676 w 1247775"/>
                  <a:gd name="connsiteY1452" fmla="*/ 1090136 h 1857375"/>
                  <a:gd name="connsiteX1453" fmla="*/ 454819 w 1247775"/>
                  <a:gd name="connsiteY1453" fmla="*/ 1084421 h 1857375"/>
                  <a:gd name="connsiteX1454" fmla="*/ 466249 w 1247775"/>
                  <a:gd name="connsiteY1454" fmla="*/ 1073944 h 1857375"/>
                  <a:gd name="connsiteX1455" fmla="*/ 473869 w 1247775"/>
                  <a:gd name="connsiteY1455" fmla="*/ 1076801 h 1857375"/>
                  <a:gd name="connsiteX1456" fmla="*/ 479584 w 1247775"/>
                  <a:gd name="connsiteY1456" fmla="*/ 1074896 h 1857375"/>
                  <a:gd name="connsiteX1457" fmla="*/ 480536 w 1247775"/>
                  <a:gd name="connsiteY1457" fmla="*/ 1075849 h 1857375"/>
                  <a:gd name="connsiteX1458" fmla="*/ 491014 w 1247775"/>
                  <a:gd name="connsiteY1458" fmla="*/ 1085374 h 1857375"/>
                  <a:gd name="connsiteX1459" fmla="*/ 500539 w 1247775"/>
                  <a:gd name="connsiteY1459" fmla="*/ 1078706 h 1857375"/>
                  <a:gd name="connsiteX1460" fmla="*/ 505301 w 1247775"/>
                  <a:gd name="connsiteY1460" fmla="*/ 1077754 h 1857375"/>
                  <a:gd name="connsiteX1461" fmla="*/ 515779 w 1247775"/>
                  <a:gd name="connsiteY1461" fmla="*/ 1084421 h 1857375"/>
                  <a:gd name="connsiteX1462" fmla="*/ 518636 w 1247775"/>
                  <a:gd name="connsiteY1462" fmla="*/ 1083469 h 1857375"/>
                  <a:gd name="connsiteX1463" fmla="*/ 521494 w 1247775"/>
                  <a:gd name="connsiteY1463" fmla="*/ 1087279 h 1857375"/>
                  <a:gd name="connsiteX1464" fmla="*/ 521494 w 1247775"/>
                  <a:gd name="connsiteY1464" fmla="*/ 1090136 h 1857375"/>
                  <a:gd name="connsiteX1465" fmla="*/ 538639 w 1247775"/>
                  <a:gd name="connsiteY1465" fmla="*/ 1107281 h 1857375"/>
                  <a:gd name="connsiteX1466" fmla="*/ 549116 w 1247775"/>
                  <a:gd name="connsiteY1466" fmla="*/ 1103471 h 1857375"/>
                  <a:gd name="connsiteX1467" fmla="*/ 553879 w 1247775"/>
                  <a:gd name="connsiteY1467" fmla="*/ 1106329 h 1857375"/>
                  <a:gd name="connsiteX1468" fmla="*/ 563404 w 1247775"/>
                  <a:gd name="connsiteY1468" fmla="*/ 1113949 h 1857375"/>
                  <a:gd name="connsiteX1469" fmla="*/ 559594 w 1247775"/>
                  <a:gd name="connsiteY1469" fmla="*/ 1118711 h 1857375"/>
                  <a:gd name="connsiteX1470" fmla="*/ 557689 w 1247775"/>
                  <a:gd name="connsiteY1470" fmla="*/ 1118711 h 1857375"/>
                  <a:gd name="connsiteX1471" fmla="*/ 547211 w 1247775"/>
                  <a:gd name="connsiteY1471" fmla="*/ 1120616 h 1857375"/>
                  <a:gd name="connsiteX1472" fmla="*/ 542449 w 1247775"/>
                  <a:gd name="connsiteY1472" fmla="*/ 1118711 h 1857375"/>
                  <a:gd name="connsiteX1473" fmla="*/ 538639 w 1247775"/>
                  <a:gd name="connsiteY1473" fmla="*/ 1119664 h 1857375"/>
                  <a:gd name="connsiteX1474" fmla="*/ 518636 w 1247775"/>
                  <a:gd name="connsiteY1474" fmla="*/ 1104424 h 1857375"/>
                  <a:gd name="connsiteX1475" fmla="*/ 486251 w 1247775"/>
                  <a:gd name="connsiteY1475" fmla="*/ 1087279 h 1857375"/>
                  <a:gd name="connsiteX1476" fmla="*/ 455771 w 1247775"/>
                  <a:gd name="connsiteY1476" fmla="*/ 1106329 h 1857375"/>
                  <a:gd name="connsiteX1477" fmla="*/ 483394 w 1247775"/>
                  <a:gd name="connsiteY1477" fmla="*/ 1196816 h 1857375"/>
                  <a:gd name="connsiteX1478" fmla="*/ 469106 w 1247775"/>
                  <a:gd name="connsiteY1478" fmla="*/ 1192054 h 1857375"/>
                  <a:gd name="connsiteX1479" fmla="*/ 465296 w 1247775"/>
                  <a:gd name="connsiteY1479" fmla="*/ 1192054 h 1857375"/>
                  <a:gd name="connsiteX1480" fmla="*/ 462439 w 1247775"/>
                  <a:gd name="connsiteY1480" fmla="*/ 1189196 h 1857375"/>
                  <a:gd name="connsiteX1481" fmla="*/ 466249 w 1247775"/>
                  <a:gd name="connsiteY1481" fmla="*/ 1178719 h 1857375"/>
                  <a:gd name="connsiteX1482" fmla="*/ 462439 w 1247775"/>
                  <a:gd name="connsiteY1482" fmla="*/ 1167289 h 1857375"/>
                  <a:gd name="connsiteX1483" fmla="*/ 462439 w 1247775"/>
                  <a:gd name="connsiteY1483" fmla="*/ 1167289 h 1857375"/>
                  <a:gd name="connsiteX1484" fmla="*/ 475774 w 1247775"/>
                  <a:gd name="connsiteY1484" fmla="*/ 1170146 h 1857375"/>
                  <a:gd name="connsiteX1485" fmla="*/ 491014 w 1247775"/>
                  <a:gd name="connsiteY1485" fmla="*/ 1165384 h 1857375"/>
                  <a:gd name="connsiteX1486" fmla="*/ 502444 w 1247775"/>
                  <a:gd name="connsiteY1486" fmla="*/ 1162526 h 1857375"/>
                  <a:gd name="connsiteX1487" fmla="*/ 507206 w 1247775"/>
                  <a:gd name="connsiteY1487" fmla="*/ 1165384 h 1857375"/>
                  <a:gd name="connsiteX1488" fmla="*/ 513874 w 1247775"/>
                  <a:gd name="connsiteY1488" fmla="*/ 1158716 h 1857375"/>
                  <a:gd name="connsiteX1489" fmla="*/ 512921 w 1247775"/>
                  <a:gd name="connsiteY1489" fmla="*/ 1155859 h 1857375"/>
                  <a:gd name="connsiteX1490" fmla="*/ 517684 w 1247775"/>
                  <a:gd name="connsiteY1490" fmla="*/ 1150144 h 1857375"/>
                  <a:gd name="connsiteX1491" fmla="*/ 525304 w 1247775"/>
                  <a:gd name="connsiteY1491" fmla="*/ 1153001 h 1857375"/>
                  <a:gd name="connsiteX1492" fmla="*/ 528161 w 1247775"/>
                  <a:gd name="connsiteY1492" fmla="*/ 1152049 h 1857375"/>
                  <a:gd name="connsiteX1493" fmla="*/ 526256 w 1247775"/>
                  <a:gd name="connsiteY1493" fmla="*/ 1160621 h 1857375"/>
                  <a:gd name="connsiteX1494" fmla="*/ 526256 w 1247775"/>
                  <a:gd name="connsiteY1494" fmla="*/ 1161574 h 1857375"/>
                  <a:gd name="connsiteX1495" fmla="*/ 514826 w 1247775"/>
                  <a:gd name="connsiteY1495" fmla="*/ 1177766 h 1857375"/>
                  <a:gd name="connsiteX1496" fmla="*/ 507206 w 1247775"/>
                  <a:gd name="connsiteY1496" fmla="*/ 1174909 h 1857375"/>
                  <a:gd name="connsiteX1497" fmla="*/ 495776 w 1247775"/>
                  <a:gd name="connsiteY1497" fmla="*/ 1186339 h 1857375"/>
                  <a:gd name="connsiteX1498" fmla="*/ 497681 w 1247775"/>
                  <a:gd name="connsiteY1498" fmla="*/ 1192054 h 1857375"/>
                  <a:gd name="connsiteX1499" fmla="*/ 491966 w 1247775"/>
                  <a:gd name="connsiteY1499" fmla="*/ 1190149 h 1857375"/>
                  <a:gd name="connsiteX1500" fmla="*/ 483394 w 1247775"/>
                  <a:gd name="connsiteY1500" fmla="*/ 1196816 h 1857375"/>
                  <a:gd name="connsiteX1501" fmla="*/ 507206 w 1247775"/>
                  <a:gd name="connsiteY1501" fmla="*/ 1716881 h 1857375"/>
                  <a:gd name="connsiteX1502" fmla="*/ 506254 w 1247775"/>
                  <a:gd name="connsiteY1502" fmla="*/ 1714976 h 1857375"/>
                  <a:gd name="connsiteX1503" fmla="*/ 508159 w 1247775"/>
                  <a:gd name="connsiteY1503" fmla="*/ 1714976 h 1857375"/>
                  <a:gd name="connsiteX1504" fmla="*/ 510064 w 1247775"/>
                  <a:gd name="connsiteY1504" fmla="*/ 1714976 h 1857375"/>
                  <a:gd name="connsiteX1505" fmla="*/ 510064 w 1247775"/>
                  <a:gd name="connsiteY1505" fmla="*/ 1714976 h 1857375"/>
                  <a:gd name="connsiteX1506" fmla="*/ 507206 w 1247775"/>
                  <a:gd name="connsiteY1506" fmla="*/ 1716881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Lst>
                <a:rect l="l" t="t" r="r" b="b"/>
                <a:pathLst>
                  <a:path w="1247775" h="1857375">
                    <a:moveTo>
                      <a:pt x="1172051" y="974884"/>
                    </a:moveTo>
                    <a:cubicBezTo>
                      <a:pt x="1133951" y="944404"/>
                      <a:pt x="1065371" y="835819"/>
                      <a:pt x="1037749" y="787241"/>
                    </a:cubicBezTo>
                    <a:lnTo>
                      <a:pt x="1026319" y="764381"/>
                    </a:lnTo>
                    <a:cubicBezTo>
                      <a:pt x="1025366" y="760571"/>
                      <a:pt x="1024414" y="755809"/>
                      <a:pt x="1023461" y="751046"/>
                    </a:cubicBezTo>
                    <a:cubicBezTo>
                      <a:pt x="1024414" y="751046"/>
                      <a:pt x="1024414" y="750094"/>
                      <a:pt x="1024414" y="750094"/>
                    </a:cubicBezTo>
                    <a:cubicBezTo>
                      <a:pt x="1024414" y="748189"/>
                      <a:pt x="1025366" y="746284"/>
                      <a:pt x="1025366" y="744379"/>
                    </a:cubicBezTo>
                    <a:cubicBezTo>
                      <a:pt x="1025366" y="739616"/>
                      <a:pt x="1024414" y="735806"/>
                      <a:pt x="1022509" y="731996"/>
                    </a:cubicBezTo>
                    <a:cubicBezTo>
                      <a:pt x="1021556" y="691039"/>
                      <a:pt x="1032986" y="639604"/>
                      <a:pt x="1037749" y="609124"/>
                    </a:cubicBezTo>
                    <a:cubicBezTo>
                      <a:pt x="1041559" y="583406"/>
                      <a:pt x="1035844" y="532924"/>
                      <a:pt x="1025366" y="473869"/>
                    </a:cubicBezTo>
                    <a:cubicBezTo>
                      <a:pt x="1025366" y="473869"/>
                      <a:pt x="1025366" y="472916"/>
                      <a:pt x="1025366" y="472916"/>
                    </a:cubicBezTo>
                    <a:cubicBezTo>
                      <a:pt x="1025366" y="469106"/>
                      <a:pt x="1024414" y="466249"/>
                      <a:pt x="1023461" y="463391"/>
                    </a:cubicBezTo>
                    <a:cubicBezTo>
                      <a:pt x="1022509" y="459581"/>
                      <a:pt x="1021556" y="454819"/>
                      <a:pt x="1020604" y="450056"/>
                    </a:cubicBezTo>
                    <a:cubicBezTo>
                      <a:pt x="1021556" y="447199"/>
                      <a:pt x="1021556" y="445294"/>
                      <a:pt x="1021556" y="442436"/>
                    </a:cubicBezTo>
                    <a:cubicBezTo>
                      <a:pt x="1021556" y="435769"/>
                      <a:pt x="1018699" y="429101"/>
                      <a:pt x="1014889" y="424339"/>
                    </a:cubicBezTo>
                    <a:cubicBezTo>
                      <a:pt x="1010126" y="404336"/>
                      <a:pt x="1005364" y="383381"/>
                      <a:pt x="1000601" y="362426"/>
                    </a:cubicBezTo>
                    <a:cubicBezTo>
                      <a:pt x="999649" y="357664"/>
                      <a:pt x="997744" y="351949"/>
                      <a:pt x="996791" y="347186"/>
                    </a:cubicBezTo>
                    <a:cubicBezTo>
                      <a:pt x="996791" y="344329"/>
                      <a:pt x="995839" y="342424"/>
                      <a:pt x="994886" y="339566"/>
                    </a:cubicBezTo>
                    <a:cubicBezTo>
                      <a:pt x="967264" y="254794"/>
                      <a:pt x="902494" y="161449"/>
                      <a:pt x="892969" y="148114"/>
                    </a:cubicBezTo>
                    <a:cubicBezTo>
                      <a:pt x="892016" y="147161"/>
                      <a:pt x="892016" y="146209"/>
                      <a:pt x="891064" y="144304"/>
                    </a:cubicBezTo>
                    <a:cubicBezTo>
                      <a:pt x="891064" y="144304"/>
                      <a:pt x="891064" y="144304"/>
                      <a:pt x="891064" y="144304"/>
                    </a:cubicBezTo>
                    <a:cubicBezTo>
                      <a:pt x="890111" y="141446"/>
                      <a:pt x="888206" y="139541"/>
                      <a:pt x="886301" y="137636"/>
                    </a:cubicBezTo>
                    <a:cubicBezTo>
                      <a:pt x="884396" y="114776"/>
                      <a:pt x="865346" y="97631"/>
                      <a:pt x="842486" y="97631"/>
                    </a:cubicBezTo>
                    <a:cubicBezTo>
                      <a:pt x="834866" y="97631"/>
                      <a:pt x="828199" y="99536"/>
                      <a:pt x="821531" y="103346"/>
                    </a:cubicBezTo>
                    <a:cubicBezTo>
                      <a:pt x="820579" y="92869"/>
                      <a:pt x="812959" y="83344"/>
                      <a:pt x="803434" y="80486"/>
                    </a:cubicBezTo>
                    <a:cubicBezTo>
                      <a:pt x="799624" y="72866"/>
                      <a:pt x="792956" y="66199"/>
                      <a:pt x="784384" y="63341"/>
                    </a:cubicBezTo>
                    <a:cubicBezTo>
                      <a:pt x="779621" y="50006"/>
                      <a:pt x="766286" y="40481"/>
                      <a:pt x="751046" y="40481"/>
                    </a:cubicBezTo>
                    <a:cubicBezTo>
                      <a:pt x="737711" y="40481"/>
                      <a:pt x="726281" y="48101"/>
                      <a:pt x="719614" y="58579"/>
                    </a:cubicBezTo>
                    <a:cubicBezTo>
                      <a:pt x="715804" y="56674"/>
                      <a:pt x="712946" y="55721"/>
                      <a:pt x="708184" y="55721"/>
                    </a:cubicBezTo>
                    <a:cubicBezTo>
                      <a:pt x="707231" y="55721"/>
                      <a:pt x="705326" y="55721"/>
                      <a:pt x="704374" y="55721"/>
                    </a:cubicBezTo>
                    <a:cubicBezTo>
                      <a:pt x="703421" y="52864"/>
                      <a:pt x="700564" y="50006"/>
                      <a:pt x="698659" y="48101"/>
                    </a:cubicBezTo>
                    <a:cubicBezTo>
                      <a:pt x="701516" y="45244"/>
                      <a:pt x="703421" y="41434"/>
                      <a:pt x="703421" y="37624"/>
                    </a:cubicBezTo>
                    <a:cubicBezTo>
                      <a:pt x="703421" y="29051"/>
                      <a:pt x="696754" y="22384"/>
                      <a:pt x="688181" y="22384"/>
                    </a:cubicBezTo>
                    <a:cubicBezTo>
                      <a:pt x="685324" y="22384"/>
                      <a:pt x="681514" y="23336"/>
                      <a:pt x="679609" y="25241"/>
                    </a:cubicBezTo>
                    <a:cubicBezTo>
                      <a:pt x="676751" y="20479"/>
                      <a:pt x="672941" y="16669"/>
                      <a:pt x="667226" y="16669"/>
                    </a:cubicBezTo>
                    <a:cubicBezTo>
                      <a:pt x="667226" y="16669"/>
                      <a:pt x="667226" y="16669"/>
                      <a:pt x="667226" y="16669"/>
                    </a:cubicBezTo>
                    <a:cubicBezTo>
                      <a:pt x="665321" y="10954"/>
                      <a:pt x="659606" y="7144"/>
                      <a:pt x="652939" y="7144"/>
                    </a:cubicBezTo>
                    <a:cubicBezTo>
                      <a:pt x="644366" y="7144"/>
                      <a:pt x="637699" y="13811"/>
                      <a:pt x="637699" y="22384"/>
                    </a:cubicBezTo>
                    <a:cubicBezTo>
                      <a:pt x="637699" y="30956"/>
                      <a:pt x="644366" y="37624"/>
                      <a:pt x="652939" y="37624"/>
                    </a:cubicBezTo>
                    <a:cubicBezTo>
                      <a:pt x="654844" y="37624"/>
                      <a:pt x="656749" y="37624"/>
                      <a:pt x="658654" y="36671"/>
                    </a:cubicBezTo>
                    <a:cubicBezTo>
                      <a:pt x="660559" y="38576"/>
                      <a:pt x="663416" y="40481"/>
                      <a:pt x="667226" y="40481"/>
                    </a:cubicBezTo>
                    <a:cubicBezTo>
                      <a:pt x="669131" y="40481"/>
                      <a:pt x="670084" y="40481"/>
                      <a:pt x="671989" y="39529"/>
                    </a:cubicBezTo>
                    <a:cubicBezTo>
                      <a:pt x="671989" y="41434"/>
                      <a:pt x="672941" y="43339"/>
                      <a:pt x="673894" y="45244"/>
                    </a:cubicBezTo>
                    <a:cubicBezTo>
                      <a:pt x="671036" y="46196"/>
                      <a:pt x="669131" y="48101"/>
                      <a:pt x="667226" y="50006"/>
                    </a:cubicBezTo>
                    <a:cubicBezTo>
                      <a:pt x="659606" y="50959"/>
                      <a:pt x="652939" y="57626"/>
                      <a:pt x="652939" y="65246"/>
                    </a:cubicBezTo>
                    <a:cubicBezTo>
                      <a:pt x="652939" y="72866"/>
                      <a:pt x="657701" y="78581"/>
                      <a:pt x="664369" y="80486"/>
                    </a:cubicBezTo>
                    <a:cubicBezTo>
                      <a:pt x="665321" y="81439"/>
                      <a:pt x="666274" y="82391"/>
                      <a:pt x="666274" y="83344"/>
                    </a:cubicBezTo>
                    <a:cubicBezTo>
                      <a:pt x="663416" y="86201"/>
                      <a:pt x="661511" y="90011"/>
                      <a:pt x="661511" y="94774"/>
                    </a:cubicBezTo>
                    <a:cubicBezTo>
                      <a:pt x="661511" y="96679"/>
                      <a:pt x="661511" y="99536"/>
                      <a:pt x="662464" y="101441"/>
                    </a:cubicBezTo>
                    <a:cubicBezTo>
                      <a:pt x="662464" y="101441"/>
                      <a:pt x="661511" y="101441"/>
                      <a:pt x="661511" y="101441"/>
                    </a:cubicBezTo>
                    <a:cubicBezTo>
                      <a:pt x="650081" y="101441"/>
                      <a:pt x="640556" y="110966"/>
                      <a:pt x="640556" y="122396"/>
                    </a:cubicBezTo>
                    <a:cubicBezTo>
                      <a:pt x="640556" y="130016"/>
                      <a:pt x="644366" y="136684"/>
                      <a:pt x="651034" y="140494"/>
                    </a:cubicBezTo>
                    <a:cubicBezTo>
                      <a:pt x="650081" y="142399"/>
                      <a:pt x="649129" y="144304"/>
                      <a:pt x="649129" y="146209"/>
                    </a:cubicBezTo>
                    <a:cubicBezTo>
                      <a:pt x="649129" y="151924"/>
                      <a:pt x="653891" y="156686"/>
                      <a:pt x="659606" y="156686"/>
                    </a:cubicBezTo>
                    <a:cubicBezTo>
                      <a:pt x="665321" y="156686"/>
                      <a:pt x="670084" y="151924"/>
                      <a:pt x="670084" y="146209"/>
                    </a:cubicBezTo>
                    <a:cubicBezTo>
                      <a:pt x="670084" y="145256"/>
                      <a:pt x="670084" y="143351"/>
                      <a:pt x="669131" y="142399"/>
                    </a:cubicBezTo>
                    <a:cubicBezTo>
                      <a:pt x="670084" y="141446"/>
                      <a:pt x="671989" y="141446"/>
                      <a:pt x="672941" y="140494"/>
                    </a:cubicBezTo>
                    <a:cubicBezTo>
                      <a:pt x="672941" y="141446"/>
                      <a:pt x="671989" y="143351"/>
                      <a:pt x="671989" y="145256"/>
                    </a:cubicBezTo>
                    <a:cubicBezTo>
                      <a:pt x="671989" y="152876"/>
                      <a:pt x="677704" y="158591"/>
                      <a:pt x="685324" y="158591"/>
                    </a:cubicBezTo>
                    <a:cubicBezTo>
                      <a:pt x="692944" y="158591"/>
                      <a:pt x="698659" y="152876"/>
                      <a:pt x="698659" y="145256"/>
                    </a:cubicBezTo>
                    <a:cubicBezTo>
                      <a:pt x="698659" y="137636"/>
                      <a:pt x="692944" y="131921"/>
                      <a:pt x="685324" y="131921"/>
                    </a:cubicBezTo>
                    <a:cubicBezTo>
                      <a:pt x="683419" y="131921"/>
                      <a:pt x="681514" y="132874"/>
                      <a:pt x="679609" y="132874"/>
                    </a:cubicBezTo>
                    <a:cubicBezTo>
                      <a:pt x="680561" y="130016"/>
                      <a:pt x="681514" y="128111"/>
                      <a:pt x="681514" y="125254"/>
                    </a:cubicBezTo>
                    <a:cubicBezTo>
                      <a:pt x="681514" y="125254"/>
                      <a:pt x="682466" y="125254"/>
                      <a:pt x="682466" y="125254"/>
                    </a:cubicBezTo>
                    <a:cubicBezTo>
                      <a:pt x="691039" y="125254"/>
                      <a:pt x="698659" y="118586"/>
                      <a:pt x="699611" y="110014"/>
                    </a:cubicBezTo>
                    <a:cubicBezTo>
                      <a:pt x="701516" y="110966"/>
                      <a:pt x="704374" y="111919"/>
                      <a:pt x="706279" y="111919"/>
                    </a:cubicBezTo>
                    <a:cubicBezTo>
                      <a:pt x="706279" y="112871"/>
                      <a:pt x="706279" y="112871"/>
                      <a:pt x="706279" y="113824"/>
                    </a:cubicBezTo>
                    <a:cubicBezTo>
                      <a:pt x="706279" y="117634"/>
                      <a:pt x="709136" y="120491"/>
                      <a:pt x="711994" y="122396"/>
                    </a:cubicBezTo>
                    <a:cubicBezTo>
                      <a:pt x="712946" y="135731"/>
                      <a:pt x="724376" y="146209"/>
                      <a:pt x="738664" y="146209"/>
                    </a:cubicBezTo>
                    <a:cubicBezTo>
                      <a:pt x="749141" y="146209"/>
                      <a:pt x="758666" y="139541"/>
                      <a:pt x="763429" y="130969"/>
                    </a:cubicBezTo>
                    <a:cubicBezTo>
                      <a:pt x="765334" y="131921"/>
                      <a:pt x="767239" y="131921"/>
                      <a:pt x="770096" y="132874"/>
                    </a:cubicBezTo>
                    <a:cubicBezTo>
                      <a:pt x="772001" y="135731"/>
                      <a:pt x="774859" y="138589"/>
                      <a:pt x="778669" y="140494"/>
                    </a:cubicBezTo>
                    <a:cubicBezTo>
                      <a:pt x="776764" y="141446"/>
                      <a:pt x="774859" y="143351"/>
                      <a:pt x="773906" y="145256"/>
                    </a:cubicBezTo>
                    <a:cubicBezTo>
                      <a:pt x="772954" y="141446"/>
                      <a:pt x="770096" y="138589"/>
                      <a:pt x="765334" y="138589"/>
                    </a:cubicBezTo>
                    <a:cubicBezTo>
                      <a:pt x="760571" y="138589"/>
                      <a:pt x="756761" y="142399"/>
                      <a:pt x="756761" y="147161"/>
                    </a:cubicBezTo>
                    <a:cubicBezTo>
                      <a:pt x="756761" y="150971"/>
                      <a:pt x="758666" y="153829"/>
                      <a:pt x="761524" y="154781"/>
                    </a:cubicBezTo>
                    <a:cubicBezTo>
                      <a:pt x="759619" y="156686"/>
                      <a:pt x="757714" y="158591"/>
                      <a:pt x="757714" y="161449"/>
                    </a:cubicBezTo>
                    <a:cubicBezTo>
                      <a:pt x="757714" y="163354"/>
                      <a:pt x="758666" y="165259"/>
                      <a:pt x="759619" y="167164"/>
                    </a:cubicBezTo>
                    <a:cubicBezTo>
                      <a:pt x="759619" y="168116"/>
                      <a:pt x="759619" y="168116"/>
                      <a:pt x="759619" y="169069"/>
                    </a:cubicBezTo>
                    <a:cubicBezTo>
                      <a:pt x="755809" y="161449"/>
                      <a:pt x="748189" y="155734"/>
                      <a:pt x="738664" y="155734"/>
                    </a:cubicBezTo>
                    <a:cubicBezTo>
                      <a:pt x="737711" y="155734"/>
                      <a:pt x="736759" y="155734"/>
                      <a:pt x="735806" y="155734"/>
                    </a:cubicBezTo>
                    <a:cubicBezTo>
                      <a:pt x="733901" y="153829"/>
                      <a:pt x="731996" y="152876"/>
                      <a:pt x="729139" y="152876"/>
                    </a:cubicBezTo>
                    <a:cubicBezTo>
                      <a:pt x="724376" y="152876"/>
                      <a:pt x="719614" y="156686"/>
                      <a:pt x="719614" y="162401"/>
                    </a:cubicBezTo>
                    <a:cubicBezTo>
                      <a:pt x="719614" y="163354"/>
                      <a:pt x="719614" y="164306"/>
                      <a:pt x="720566" y="165259"/>
                    </a:cubicBezTo>
                    <a:cubicBezTo>
                      <a:pt x="718661" y="168116"/>
                      <a:pt x="716756" y="170974"/>
                      <a:pt x="716756" y="173831"/>
                    </a:cubicBezTo>
                    <a:cubicBezTo>
                      <a:pt x="714851" y="173831"/>
                      <a:pt x="713899" y="172879"/>
                      <a:pt x="711994" y="172879"/>
                    </a:cubicBezTo>
                    <a:cubicBezTo>
                      <a:pt x="704374" y="172879"/>
                      <a:pt x="697706" y="174784"/>
                      <a:pt x="691991" y="178594"/>
                    </a:cubicBezTo>
                    <a:cubicBezTo>
                      <a:pt x="688181" y="176689"/>
                      <a:pt x="684371" y="175736"/>
                      <a:pt x="680561" y="175736"/>
                    </a:cubicBezTo>
                    <a:cubicBezTo>
                      <a:pt x="678656" y="175736"/>
                      <a:pt x="675799" y="175736"/>
                      <a:pt x="673894" y="176689"/>
                    </a:cubicBezTo>
                    <a:cubicBezTo>
                      <a:pt x="674846" y="175736"/>
                      <a:pt x="675799" y="173831"/>
                      <a:pt x="675799" y="172879"/>
                    </a:cubicBezTo>
                    <a:cubicBezTo>
                      <a:pt x="675799" y="169069"/>
                      <a:pt x="671989" y="165259"/>
                      <a:pt x="668179" y="165259"/>
                    </a:cubicBezTo>
                    <a:cubicBezTo>
                      <a:pt x="664369" y="165259"/>
                      <a:pt x="660559" y="169069"/>
                      <a:pt x="660559" y="172879"/>
                    </a:cubicBezTo>
                    <a:cubicBezTo>
                      <a:pt x="660559" y="176689"/>
                      <a:pt x="663416" y="179546"/>
                      <a:pt x="667226" y="180499"/>
                    </a:cubicBezTo>
                    <a:cubicBezTo>
                      <a:pt x="661511" y="184309"/>
                      <a:pt x="657701" y="191929"/>
                      <a:pt x="657701" y="199549"/>
                    </a:cubicBezTo>
                    <a:cubicBezTo>
                      <a:pt x="657701" y="202406"/>
                      <a:pt x="658654" y="205264"/>
                      <a:pt x="659606" y="207169"/>
                    </a:cubicBezTo>
                    <a:cubicBezTo>
                      <a:pt x="657701" y="207169"/>
                      <a:pt x="655796" y="207169"/>
                      <a:pt x="654844" y="208121"/>
                    </a:cubicBezTo>
                    <a:cubicBezTo>
                      <a:pt x="652939" y="206216"/>
                      <a:pt x="651034" y="205264"/>
                      <a:pt x="648176" y="205264"/>
                    </a:cubicBezTo>
                    <a:cubicBezTo>
                      <a:pt x="643414" y="205264"/>
                      <a:pt x="639604" y="209074"/>
                      <a:pt x="639604" y="213836"/>
                    </a:cubicBezTo>
                    <a:cubicBezTo>
                      <a:pt x="639604" y="215741"/>
                      <a:pt x="640556" y="216694"/>
                      <a:pt x="640556" y="217646"/>
                    </a:cubicBezTo>
                    <a:cubicBezTo>
                      <a:pt x="637699" y="219551"/>
                      <a:pt x="635794" y="222409"/>
                      <a:pt x="634841" y="226219"/>
                    </a:cubicBezTo>
                    <a:cubicBezTo>
                      <a:pt x="632936" y="224314"/>
                      <a:pt x="630079" y="223361"/>
                      <a:pt x="627221" y="223361"/>
                    </a:cubicBezTo>
                    <a:cubicBezTo>
                      <a:pt x="626269" y="215741"/>
                      <a:pt x="621506" y="209074"/>
                      <a:pt x="613886" y="205264"/>
                    </a:cubicBezTo>
                    <a:cubicBezTo>
                      <a:pt x="617696" y="205264"/>
                      <a:pt x="620554" y="204311"/>
                      <a:pt x="623411" y="203359"/>
                    </a:cubicBezTo>
                    <a:cubicBezTo>
                      <a:pt x="625316" y="206216"/>
                      <a:pt x="629126" y="209074"/>
                      <a:pt x="632936" y="209074"/>
                    </a:cubicBezTo>
                    <a:cubicBezTo>
                      <a:pt x="639604" y="209074"/>
                      <a:pt x="644366" y="204311"/>
                      <a:pt x="644366" y="197644"/>
                    </a:cubicBezTo>
                    <a:cubicBezTo>
                      <a:pt x="644366" y="194786"/>
                      <a:pt x="643414" y="191929"/>
                      <a:pt x="640556" y="189071"/>
                    </a:cubicBezTo>
                    <a:cubicBezTo>
                      <a:pt x="644366" y="183356"/>
                      <a:pt x="646271" y="176689"/>
                      <a:pt x="646271" y="170021"/>
                    </a:cubicBezTo>
                    <a:cubicBezTo>
                      <a:pt x="646271" y="153829"/>
                      <a:pt x="634841" y="139541"/>
                      <a:pt x="619601" y="135731"/>
                    </a:cubicBezTo>
                    <a:cubicBezTo>
                      <a:pt x="617696" y="133826"/>
                      <a:pt x="615791" y="132874"/>
                      <a:pt x="612934" y="132874"/>
                    </a:cubicBezTo>
                    <a:cubicBezTo>
                      <a:pt x="611029" y="132874"/>
                      <a:pt x="609124" y="133826"/>
                      <a:pt x="607219" y="134779"/>
                    </a:cubicBezTo>
                    <a:cubicBezTo>
                      <a:pt x="605314" y="134779"/>
                      <a:pt x="602456" y="135731"/>
                      <a:pt x="600551" y="135731"/>
                    </a:cubicBezTo>
                    <a:cubicBezTo>
                      <a:pt x="601504" y="133826"/>
                      <a:pt x="601504" y="131921"/>
                      <a:pt x="601504" y="129064"/>
                    </a:cubicBezTo>
                    <a:cubicBezTo>
                      <a:pt x="603409" y="130016"/>
                      <a:pt x="605314" y="130969"/>
                      <a:pt x="607219" y="130969"/>
                    </a:cubicBezTo>
                    <a:cubicBezTo>
                      <a:pt x="611981" y="130969"/>
                      <a:pt x="616744" y="127159"/>
                      <a:pt x="616744" y="121444"/>
                    </a:cubicBezTo>
                    <a:cubicBezTo>
                      <a:pt x="616744" y="115729"/>
                      <a:pt x="612934" y="111919"/>
                      <a:pt x="607219" y="111919"/>
                    </a:cubicBezTo>
                    <a:cubicBezTo>
                      <a:pt x="604361" y="111919"/>
                      <a:pt x="601504" y="113824"/>
                      <a:pt x="599599" y="116681"/>
                    </a:cubicBezTo>
                    <a:cubicBezTo>
                      <a:pt x="597694" y="112871"/>
                      <a:pt x="594836" y="110014"/>
                      <a:pt x="591979" y="107156"/>
                    </a:cubicBezTo>
                    <a:cubicBezTo>
                      <a:pt x="593884" y="108109"/>
                      <a:pt x="596741" y="108109"/>
                      <a:pt x="598646" y="108109"/>
                    </a:cubicBezTo>
                    <a:cubicBezTo>
                      <a:pt x="612934" y="108109"/>
                      <a:pt x="624364" y="97631"/>
                      <a:pt x="626269" y="84296"/>
                    </a:cubicBezTo>
                    <a:cubicBezTo>
                      <a:pt x="628174" y="85249"/>
                      <a:pt x="629126" y="85249"/>
                      <a:pt x="631031" y="85249"/>
                    </a:cubicBezTo>
                    <a:cubicBezTo>
                      <a:pt x="638651" y="85249"/>
                      <a:pt x="644366" y="79534"/>
                      <a:pt x="644366" y="71914"/>
                    </a:cubicBezTo>
                    <a:cubicBezTo>
                      <a:pt x="644366" y="64294"/>
                      <a:pt x="638651" y="58579"/>
                      <a:pt x="631031" y="58579"/>
                    </a:cubicBezTo>
                    <a:cubicBezTo>
                      <a:pt x="626269" y="58579"/>
                      <a:pt x="622459" y="60484"/>
                      <a:pt x="620554" y="64294"/>
                    </a:cubicBezTo>
                    <a:cubicBezTo>
                      <a:pt x="615791" y="57626"/>
                      <a:pt x="607219" y="53816"/>
                      <a:pt x="598646" y="53816"/>
                    </a:cubicBezTo>
                    <a:cubicBezTo>
                      <a:pt x="591026" y="53816"/>
                      <a:pt x="584359" y="56674"/>
                      <a:pt x="578644" y="62389"/>
                    </a:cubicBezTo>
                    <a:cubicBezTo>
                      <a:pt x="578644" y="61436"/>
                      <a:pt x="578644" y="59531"/>
                      <a:pt x="578644" y="58579"/>
                    </a:cubicBezTo>
                    <a:cubicBezTo>
                      <a:pt x="578644" y="47149"/>
                      <a:pt x="569119" y="37624"/>
                      <a:pt x="557689" y="37624"/>
                    </a:cubicBezTo>
                    <a:cubicBezTo>
                      <a:pt x="546259" y="37624"/>
                      <a:pt x="536734" y="47149"/>
                      <a:pt x="536734" y="58579"/>
                    </a:cubicBezTo>
                    <a:cubicBezTo>
                      <a:pt x="536734" y="70009"/>
                      <a:pt x="546259" y="79534"/>
                      <a:pt x="557689" y="79534"/>
                    </a:cubicBezTo>
                    <a:cubicBezTo>
                      <a:pt x="562451" y="79534"/>
                      <a:pt x="567214" y="77629"/>
                      <a:pt x="571024" y="74771"/>
                    </a:cubicBezTo>
                    <a:cubicBezTo>
                      <a:pt x="570071" y="77629"/>
                      <a:pt x="570071" y="80486"/>
                      <a:pt x="570071" y="83344"/>
                    </a:cubicBezTo>
                    <a:cubicBezTo>
                      <a:pt x="570071" y="92869"/>
                      <a:pt x="574834" y="101441"/>
                      <a:pt x="582454" y="106204"/>
                    </a:cubicBezTo>
                    <a:cubicBezTo>
                      <a:pt x="580549" y="106204"/>
                      <a:pt x="579596" y="105251"/>
                      <a:pt x="577691" y="105251"/>
                    </a:cubicBezTo>
                    <a:cubicBezTo>
                      <a:pt x="570071" y="105251"/>
                      <a:pt x="563404" y="109061"/>
                      <a:pt x="559594" y="113824"/>
                    </a:cubicBezTo>
                    <a:cubicBezTo>
                      <a:pt x="555784" y="107156"/>
                      <a:pt x="549116" y="103346"/>
                      <a:pt x="541496" y="103346"/>
                    </a:cubicBezTo>
                    <a:cubicBezTo>
                      <a:pt x="530066" y="103346"/>
                      <a:pt x="519589" y="112871"/>
                      <a:pt x="519589" y="125254"/>
                    </a:cubicBezTo>
                    <a:cubicBezTo>
                      <a:pt x="519589" y="137636"/>
                      <a:pt x="529114" y="147161"/>
                      <a:pt x="541496" y="147161"/>
                    </a:cubicBezTo>
                    <a:cubicBezTo>
                      <a:pt x="547211" y="147161"/>
                      <a:pt x="552926" y="144304"/>
                      <a:pt x="556736" y="140494"/>
                    </a:cubicBezTo>
                    <a:cubicBezTo>
                      <a:pt x="560546" y="148114"/>
                      <a:pt x="569119" y="153829"/>
                      <a:pt x="578644" y="153829"/>
                    </a:cubicBezTo>
                    <a:cubicBezTo>
                      <a:pt x="579596" y="153829"/>
                      <a:pt x="580549" y="153829"/>
                      <a:pt x="581501" y="153829"/>
                    </a:cubicBezTo>
                    <a:cubicBezTo>
                      <a:pt x="578644" y="158591"/>
                      <a:pt x="576739" y="165259"/>
                      <a:pt x="576739" y="170974"/>
                    </a:cubicBezTo>
                    <a:cubicBezTo>
                      <a:pt x="576739" y="172879"/>
                      <a:pt x="576739" y="174784"/>
                      <a:pt x="577691" y="176689"/>
                    </a:cubicBezTo>
                    <a:cubicBezTo>
                      <a:pt x="571976" y="172879"/>
                      <a:pt x="565309" y="170974"/>
                      <a:pt x="557689" y="170974"/>
                    </a:cubicBezTo>
                    <a:cubicBezTo>
                      <a:pt x="545306" y="170974"/>
                      <a:pt x="533876" y="176689"/>
                      <a:pt x="526256" y="186214"/>
                    </a:cubicBezTo>
                    <a:cubicBezTo>
                      <a:pt x="523399" y="181451"/>
                      <a:pt x="518636" y="177641"/>
                      <a:pt x="512921" y="177641"/>
                    </a:cubicBezTo>
                    <a:cubicBezTo>
                      <a:pt x="504349" y="177641"/>
                      <a:pt x="497681" y="184309"/>
                      <a:pt x="497681" y="192881"/>
                    </a:cubicBezTo>
                    <a:cubicBezTo>
                      <a:pt x="497681" y="201454"/>
                      <a:pt x="504349" y="208121"/>
                      <a:pt x="512921" y="208121"/>
                    </a:cubicBezTo>
                    <a:cubicBezTo>
                      <a:pt x="514826" y="208121"/>
                      <a:pt x="516731" y="208121"/>
                      <a:pt x="518636" y="207169"/>
                    </a:cubicBezTo>
                    <a:cubicBezTo>
                      <a:pt x="518636" y="208121"/>
                      <a:pt x="518636" y="209074"/>
                      <a:pt x="518636" y="210026"/>
                    </a:cubicBezTo>
                    <a:cubicBezTo>
                      <a:pt x="518636" y="222409"/>
                      <a:pt x="524351" y="232886"/>
                      <a:pt x="532924" y="239554"/>
                    </a:cubicBezTo>
                    <a:cubicBezTo>
                      <a:pt x="531019" y="242411"/>
                      <a:pt x="530066" y="246221"/>
                      <a:pt x="530066" y="249079"/>
                    </a:cubicBezTo>
                    <a:cubicBezTo>
                      <a:pt x="530066" y="250031"/>
                      <a:pt x="530066" y="250031"/>
                      <a:pt x="530066" y="250984"/>
                    </a:cubicBezTo>
                    <a:cubicBezTo>
                      <a:pt x="523399" y="255746"/>
                      <a:pt x="517684" y="261461"/>
                      <a:pt x="514826" y="270034"/>
                    </a:cubicBezTo>
                    <a:cubicBezTo>
                      <a:pt x="508159" y="274796"/>
                      <a:pt x="503396" y="283369"/>
                      <a:pt x="503396" y="291941"/>
                    </a:cubicBezTo>
                    <a:cubicBezTo>
                      <a:pt x="503396" y="307181"/>
                      <a:pt x="515779" y="319564"/>
                      <a:pt x="531019" y="319564"/>
                    </a:cubicBezTo>
                    <a:cubicBezTo>
                      <a:pt x="534829" y="319564"/>
                      <a:pt x="537686" y="318611"/>
                      <a:pt x="540544" y="317659"/>
                    </a:cubicBezTo>
                    <a:cubicBezTo>
                      <a:pt x="543401" y="318611"/>
                      <a:pt x="546259" y="318611"/>
                      <a:pt x="549116" y="318611"/>
                    </a:cubicBezTo>
                    <a:cubicBezTo>
                      <a:pt x="564356" y="318611"/>
                      <a:pt x="577691" y="309086"/>
                      <a:pt x="582454" y="295751"/>
                    </a:cubicBezTo>
                    <a:cubicBezTo>
                      <a:pt x="583406" y="295751"/>
                      <a:pt x="583406" y="294799"/>
                      <a:pt x="584359" y="294799"/>
                    </a:cubicBezTo>
                    <a:cubicBezTo>
                      <a:pt x="584359" y="294799"/>
                      <a:pt x="585311" y="294799"/>
                      <a:pt x="585311" y="294799"/>
                    </a:cubicBezTo>
                    <a:cubicBezTo>
                      <a:pt x="587216" y="301466"/>
                      <a:pt x="591026" y="306229"/>
                      <a:pt x="596741" y="310991"/>
                    </a:cubicBezTo>
                    <a:cubicBezTo>
                      <a:pt x="596741" y="310991"/>
                      <a:pt x="596741" y="311944"/>
                      <a:pt x="596741" y="311944"/>
                    </a:cubicBezTo>
                    <a:cubicBezTo>
                      <a:pt x="596741" y="312896"/>
                      <a:pt x="596741" y="312896"/>
                      <a:pt x="596741" y="313849"/>
                    </a:cubicBezTo>
                    <a:cubicBezTo>
                      <a:pt x="595789" y="315754"/>
                      <a:pt x="595789" y="318611"/>
                      <a:pt x="595789" y="321469"/>
                    </a:cubicBezTo>
                    <a:cubicBezTo>
                      <a:pt x="595789" y="328136"/>
                      <a:pt x="598646" y="333851"/>
                      <a:pt x="603409" y="337661"/>
                    </a:cubicBezTo>
                    <a:cubicBezTo>
                      <a:pt x="603409" y="338614"/>
                      <a:pt x="603409" y="339566"/>
                      <a:pt x="603409" y="339566"/>
                    </a:cubicBezTo>
                    <a:cubicBezTo>
                      <a:pt x="603409" y="347186"/>
                      <a:pt x="608171" y="352901"/>
                      <a:pt x="614839" y="354806"/>
                    </a:cubicBezTo>
                    <a:cubicBezTo>
                      <a:pt x="612934" y="356711"/>
                      <a:pt x="611029" y="359569"/>
                      <a:pt x="611029" y="363379"/>
                    </a:cubicBezTo>
                    <a:cubicBezTo>
                      <a:pt x="604361" y="356711"/>
                      <a:pt x="595789" y="352901"/>
                      <a:pt x="586264" y="352901"/>
                    </a:cubicBezTo>
                    <a:cubicBezTo>
                      <a:pt x="567214" y="352901"/>
                      <a:pt x="551974" y="368141"/>
                      <a:pt x="551974" y="387191"/>
                    </a:cubicBezTo>
                    <a:cubicBezTo>
                      <a:pt x="551974" y="390049"/>
                      <a:pt x="551974" y="392906"/>
                      <a:pt x="552926" y="395764"/>
                    </a:cubicBezTo>
                    <a:cubicBezTo>
                      <a:pt x="550069" y="391001"/>
                      <a:pt x="546259" y="387191"/>
                      <a:pt x="541496" y="385286"/>
                    </a:cubicBezTo>
                    <a:cubicBezTo>
                      <a:pt x="539591" y="379571"/>
                      <a:pt x="533876" y="375761"/>
                      <a:pt x="527209" y="375761"/>
                    </a:cubicBezTo>
                    <a:cubicBezTo>
                      <a:pt x="518636" y="375761"/>
                      <a:pt x="511969" y="382429"/>
                      <a:pt x="511969" y="391001"/>
                    </a:cubicBezTo>
                    <a:cubicBezTo>
                      <a:pt x="511969" y="391954"/>
                      <a:pt x="511969" y="391954"/>
                      <a:pt x="511969" y="392906"/>
                    </a:cubicBezTo>
                    <a:cubicBezTo>
                      <a:pt x="508159" y="397669"/>
                      <a:pt x="506254" y="402431"/>
                      <a:pt x="506254" y="409099"/>
                    </a:cubicBezTo>
                    <a:cubicBezTo>
                      <a:pt x="506254" y="414814"/>
                      <a:pt x="508159" y="420529"/>
                      <a:pt x="511969" y="425291"/>
                    </a:cubicBezTo>
                    <a:cubicBezTo>
                      <a:pt x="511016" y="427196"/>
                      <a:pt x="511016" y="428149"/>
                      <a:pt x="511016" y="430054"/>
                    </a:cubicBezTo>
                    <a:cubicBezTo>
                      <a:pt x="511016" y="437674"/>
                      <a:pt x="516731" y="443389"/>
                      <a:pt x="524351" y="443389"/>
                    </a:cubicBezTo>
                    <a:cubicBezTo>
                      <a:pt x="530066" y="443389"/>
                      <a:pt x="535781" y="439579"/>
                      <a:pt x="537686" y="433864"/>
                    </a:cubicBezTo>
                    <a:cubicBezTo>
                      <a:pt x="537686" y="433864"/>
                      <a:pt x="537686" y="433864"/>
                      <a:pt x="537686" y="433864"/>
                    </a:cubicBezTo>
                    <a:cubicBezTo>
                      <a:pt x="537686" y="436721"/>
                      <a:pt x="538639" y="439579"/>
                      <a:pt x="539591" y="441484"/>
                    </a:cubicBezTo>
                    <a:cubicBezTo>
                      <a:pt x="535781" y="442436"/>
                      <a:pt x="531971" y="445294"/>
                      <a:pt x="531971" y="450056"/>
                    </a:cubicBezTo>
                    <a:cubicBezTo>
                      <a:pt x="531971" y="454819"/>
                      <a:pt x="535781" y="458629"/>
                      <a:pt x="540544" y="458629"/>
                    </a:cubicBezTo>
                    <a:cubicBezTo>
                      <a:pt x="545306" y="458629"/>
                      <a:pt x="549116" y="454819"/>
                      <a:pt x="549116" y="451009"/>
                    </a:cubicBezTo>
                    <a:cubicBezTo>
                      <a:pt x="551974" y="451961"/>
                      <a:pt x="554831" y="452914"/>
                      <a:pt x="557689" y="452914"/>
                    </a:cubicBezTo>
                    <a:cubicBezTo>
                      <a:pt x="559594" y="452914"/>
                      <a:pt x="561499" y="452914"/>
                      <a:pt x="563404" y="451961"/>
                    </a:cubicBezTo>
                    <a:cubicBezTo>
                      <a:pt x="563404" y="452914"/>
                      <a:pt x="564356" y="453866"/>
                      <a:pt x="565309" y="454819"/>
                    </a:cubicBezTo>
                    <a:cubicBezTo>
                      <a:pt x="562451" y="456724"/>
                      <a:pt x="560546" y="460534"/>
                      <a:pt x="560546" y="464344"/>
                    </a:cubicBezTo>
                    <a:cubicBezTo>
                      <a:pt x="560546" y="465296"/>
                      <a:pt x="560546" y="466249"/>
                      <a:pt x="560546" y="467201"/>
                    </a:cubicBezTo>
                    <a:cubicBezTo>
                      <a:pt x="555784" y="471964"/>
                      <a:pt x="551974" y="478631"/>
                      <a:pt x="551974" y="487204"/>
                    </a:cubicBezTo>
                    <a:cubicBezTo>
                      <a:pt x="551974" y="487204"/>
                      <a:pt x="551974" y="488156"/>
                      <a:pt x="551974" y="488156"/>
                    </a:cubicBezTo>
                    <a:cubicBezTo>
                      <a:pt x="549116" y="491014"/>
                      <a:pt x="548164" y="494824"/>
                      <a:pt x="548164" y="499586"/>
                    </a:cubicBezTo>
                    <a:cubicBezTo>
                      <a:pt x="548164" y="509111"/>
                      <a:pt x="555784" y="517684"/>
                      <a:pt x="566261" y="517684"/>
                    </a:cubicBezTo>
                    <a:cubicBezTo>
                      <a:pt x="569119" y="517684"/>
                      <a:pt x="571976" y="516731"/>
                      <a:pt x="573881" y="515779"/>
                    </a:cubicBezTo>
                    <a:cubicBezTo>
                      <a:pt x="571976" y="517684"/>
                      <a:pt x="571024" y="520541"/>
                      <a:pt x="571024" y="523399"/>
                    </a:cubicBezTo>
                    <a:cubicBezTo>
                      <a:pt x="571024" y="527209"/>
                      <a:pt x="572929" y="530066"/>
                      <a:pt x="574834" y="531971"/>
                    </a:cubicBezTo>
                    <a:cubicBezTo>
                      <a:pt x="574834" y="531971"/>
                      <a:pt x="574834" y="532924"/>
                      <a:pt x="574834" y="532924"/>
                    </a:cubicBezTo>
                    <a:cubicBezTo>
                      <a:pt x="574834" y="539591"/>
                      <a:pt x="580549" y="544354"/>
                      <a:pt x="586264" y="544354"/>
                    </a:cubicBezTo>
                    <a:cubicBezTo>
                      <a:pt x="591026" y="544354"/>
                      <a:pt x="594836" y="541496"/>
                      <a:pt x="596741" y="537686"/>
                    </a:cubicBezTo>
                    <a:cubicBezTo>
                      <a:pt x="597694" y="537686"/>
                      <a:pt x="597694" y="536734"/>
                      <a:pt x="598646" y="536734"/>
                    </a:cubicBezTo>
                    <a:cubicBezTo>
                      <a:pt x="602456" y="540544"/>
                      <a:pt x="607219" y="542449"/>
                      <a:pt x="611981" y="542449"/>
                    </a:cubicBezTo>
                    <a:cubicBezTo>
                      <a:pt x="622459" y="542449"/>
                      <a:pt x="631984" y="533876"/>
                      <a:pt x="631984" y="522446"/>
                    </a:cubicBezTo>
                    <a:cubicBezTo>
                      <a:pt x="635794" y="524351"/>
                      <a:pt x="639604" y="525304"/>
                      <a:pt x="643414" y="525304"/>
                    </a:cubicBezTo>
                    <a:cubicBezTo>
                      <a:pt x="636746" y="526256"/>
                      <a:pt x="632936" y="531971"/>
                      <a:pt x="632936" y="538639"/>
                    </a:cubicBezTo>
                    <a:cubicBezTo>
                      <a:pt x="632936" y="539591"/>
                      <a:pt x="632936" y="541496"/>
                      <a:pt x="633889" y="542449"/>
                    </a:cubicBezTo>
                    <a:cubicBezTo>
                      <a:pt x="629126" y="544354"/>
                      <a:pt x="626269" y="549116"/>
                      <a:pt x="626269" y="554831"/>
                    </a:cubicBezTo>
                    <a:cubicBezTo>
                      <a:pt x="626269" y="554831"/>
                      <a:pt x="626269" y="554831"/>
                      <a:pt x="626269" y="555784"/>
                    </a:cubicBezTo>
                    <a:cubicBezTo>
                      <a:pt x="624364" y="551021"/>
                      <a:pt x="619601" y="548164"/>
                      <a:pt x="614839" y="548164"/>
                    </a:cubicBezTo>
                    <a:cubicBezTo>
                      <a:pt x="608171" y="548164"/>
                      <a:pt x="602456" y="553879"/>
                      <a:pt x="602456" y="560546"/>
                    </a:cubicBezTo>
                    <a:cubicBezTo>
                      <a:pt x="602456" y="567214"/>
                      <a:pt x="608171" y="572929"/>
                      <a:pt x="614839" y="572929"/>
                    </a:cubicBezTo>
                    <a:cubicBezTo>
                      <a:pt x="621506" y="572929"/>
                      <a:pt x="627221" y="567214"/>
                      <a:pt x="627221" y="560546"/>
                    </a:cubicBezTo>
                    <a:cubicBezTo>
                      <a:pt x="627221" y="560546"/>
                      <a:pt x="627221" y="560546"/>
                      <a:pt x="627221" y="560546"/>
                    </a:cubicBezTo>
                    <a:cubicBezTo>
                      <a:pt x="628174" y="562451"/>
                      <a:pt x="629126" y="564356"/>
                      <a:pt x="631031" y="566261"/>
                    </a:cubicBezTo>
                    <a:cubicBezTo>
                      <a:pt x="629126" y="567214"/>
                      <a:pt x="628174" y="569119"/>
                      <a:pt x="628174" y="571024"/>
                    </a:cubicBezTo>
                    <a:cubicBezTo>
                      <a:pt x="628174" y="573881"/>
                      <a:pt x="631031" y="576739"/>
                      <a:pt x="633889" y="576739"/>
                    </a:cubicBezTo>
                    <a:cubicBezTo>
                      <a:pt x="636746" y="576739"/>
                      <a:pt x="639604" y="573881"/>
                      <a:pt x="639604" y="571024"/>
                    </a:cubicBezTo>
                    <a:cubicBezTo>
                      <a:pt x="639604" y="570071"/>
                      <a:pt x="639604" y="570071"/>
                      <a:pt x="639604" y="569119"/>
                    </a:cubicBezTo>
                    <a:cubicBezTo>
                      <a:pt x="639604" y="569119"/>
                      <a:pt x="640556" y="569119"/>
                      <a:pt x="640556" y="569119"/>
                    </a:cubicBezTo>
                    <a:cubicBezTo>
                      <a:pt x="642461" y="569119"/>
                      <a:pt x="644366" y="568166"/>
                      <a:pt x="646271" y="568166"/>
                    </a:cubicBezTo>
                    <a:cubicBezTo>
                      <a:pt x="647224" y="569119"/>
                      <a:pt x="647224" y="569119"/>
                      <a:pt x="648176" y="570071"/>
                    </a:cubicBezTo>
                    <a:cubicBezTo>
                      <a:pt x="647224" y="571024"/>
                      <a:pt x="647224" y="571976"/>
                      <a:pt x="647224" y="573881"/>
                    </a:cubicBezTo>
                    <a:cubicBezTo>
                      <a:pt x="647224" y="575786"/>
                      <a:pt x="648176" y="577691"/>
                      <a:pt x="650081" y="579596"/>
                    </a:cubicBezTo>
                    <a:cubicBezTo>
                      <a:pt x="646271" y="580549"/>
                      <a:pt x="642461" y="584359"/>
                      <a:pt x="642461" y="589121"/>
                    </a:cubicBezTo>
                    <a:cubicBezTo>
                      <a:pt x="642461" y="592931"/>
                      <a:pt x="644366" y="595789"/>
                      <a:pt x="648176" y="597694"/>
                    </a:cubicBezTo>
                    <a:cubicBezTo>
                      <a:pt x="649129" y="601504"/>
                      <a:pt x="651986" y="604361"/>
                      <a:pt x="656749" y="605314"/>
                    </a:cubicBezTo>
                    <a:lnTo>
                      <a:pt x="656749" y="608171"/>
                    </a:lnTo>
                    <a:cubicBezTo>
                      <a:pt x="654844" y="605314"/>
                      <a:pt x="651034" y="603409"/>
                      <a:pt x="647224" y="603409"/>
                    </a:cubicBezTo>
                    <a:cubicBezTo>
                      <a:pt x="640556" y="603409"/>
                      <a:pt x="635794" y="609124"/>
                      <a:pt x="635794" y="614839"/>
                    </a:cubicBezTo>
                    <a:cubicBezTo>
                      <a:pt x="635794" y="615791"/>
                      <a:pt x="635794" y="616744"/>
                      <a:pt x="636746" y="617696"/>
                    </a:cubicBezTo>
                    <a:cubicBezTo>
                      <a:pt x="635794" y="617696"/>
                      <a:pt x="634841" y="617696"/>
                      <a:pt x="634841" y="617696"/>
                    </a:cubicBezTo>
                    <a:cubicBezTo>
                      <a:pt x="627221" y="617696"/>
                      <a:pt x="620554" y="619601"/>
                      <a:pt x="614839" y="623411"/>
                    </a:cubicBezTo>
                    <a:cubicBezTo>
                      <a:pt x="614839" y="623411"/>
                      <a:pt x="614839" y="623411"/>
                      <a:pt x="613886" y="623411"/>
                    </a:cubicBezTo>
                    <a:cubicBezTo>
                      <a:pt x="611981" y="623411"/>
                      <a:pt x="610076" y="623411"/>
                      <a:pt x="609124" y="624364"/>
                    </a:cubicBezTo>
                    <a:cubicBezTo>
                      <a:pt x="609124" y="624364"/>
                      <a:pt x="609124" y="624364"/>
                      <a:pt x="609124" y="624364"/>
                    </a:cubicBezTo>
                    <a:cubicBezTo>
                      <a:pt x="609124" y="617696"/>
                      <a:pt x="603409" y="611981"/>
                      <a:pt x="596741" y="611981"/>
                    </a:cubicBezTo>
                    <a:cubicBezTo>
                      <a:pt x="592931" y="611981"/>
                      <a:pt x="589121" y="613886"/>
                      <a:pt x="587216" y="617696"/>
                    </a:cubicBezTo>
                    <a:cubicBezTo>
                      <a:pt x="582454" y="610076"/>
                      <a:pt x="573881" y="605314"/>
                      <a:pt x="564356" y="605314"/>
                    </a:cubicBezTo>
                    <a:cubicBezTo>
                      <a:pt x="554831" y="605314"/>
                      <a:pt x="547211" y="610076"/>
                      <a:pt x="542449" y="616744"/>
                    </a:cubicBezTo>
                    <a:cubicBezTo>
                      <a:pt x="541496" y="616744"/>
                      <a:pt x="541496" y="616744"/>
                      <a:pt x="540544" y="615791"/>
                    </a:cubicBezTo>
                    <a:cubicBezTo>
                      <a:pt x="539591" y="613886"/>
                      <a:pt x="537686" y="611029"/>
                      <a:pt x="536734" y="609124"/>
                    </a:cubicBezTo>
                    <a:cubicBezTo>
                      <a:pt x="546259" y="608171"/>
                      <a:pt x="553879" y="602456"/>
                      <a:pt x="556736" y="593884"/>
                    </a:cubicBezTo>
                    <a:cubicBezTo>
                      <a:pt x="560546" y="590074"/>
                      <a:pt x="563404" y="585311"/>
                      <a:pt x="563404" y="579596"/>
                    </a:cubicBezTo>
                    <a:cubicBezTo>
                      <a:pt x="563404" y="578644"/>
                      <a:pt x="563404" y="576739"/>
                      <a:pt x="563404" y="575786"/>
                    </a:cubicBezTo>
                    <a:cubicBezTo>
                      <a:pt x="563404" y="575786"/>
                      <a:pt x="564356" y="575786"/>
                      <a:pt x="564356" y="575786"/>
                    </a:cubicBezTo>
                    <a:cubicBezTo>
                      <a:pt x="567214" y="575786"/>
                      <a:pt x="570071" y="574834"/>
                      <a:pt x="572929" y="573881"/>
                    </a:cubicBezTo>
                    <a:cubicBezTo>
                      <a:pt x="571024" y="577691"/>
                      <a:pt x="569119" y="581501"/>
                      <a:pt x="569119" y="585311"/>
                    </a:cubicBezTo>
                    <a:cubicBezTo>
                      <a:pt x="569119" y="597694"/>
                      <a:pt x="578644" y="607219"/>
                      <a:pt x="591026" y="607219"/>
                    </a:cubicBezTo>
                    <a:cubicBezTo>
                      <a:pt x="603409" y="607219"/>
                      <a:pt x="612934" y="597694"/>
                      <a:pt x="612934" y="585311"/>
                    </a:cubicBezTo>
                    <a:cubicBezTo>
                      <a:pt x="612934" y="572929"/>
                      <a:pt x="603409" y="563404"/>
                      <a:pt x="591026" y="563404"/>
                    </a:cubicBezTo>
                    <a:cubicBezTo>
                      <a:pt x="586264" y="563404"/>
                      <a:pt x="582454" y="564356"/>
                      <a:pt x="579596" y="567214"/>
                    </a:cubicBezTo>
                    <a:cubicBezTo>
                      <a:pt x="580549" y="564356"/>
                      <a:pt x="581501" y="561499"/>
                      <a:pt x="581501" y="558641"/>
                    </a:cubicBezTo>
                    <a:cubicBezTo>
                      <a:pt x="581501" y="549116"/>
                      <a:pt x="573881" y="541496"/>
                      <a:pt x="564356" y="541496"/>
                    </a:cubicBezTo>
                    <a:cubicBezTo>
                      <a:pt x="554831" y="541496"/>
                      <a:pt x="547211" y="549116"/>
                      <a:pt x="547211" y="558641"/>
                    </a:cubicBezTo>
                    <a:cubicBezTo>
                      <a:pt x="547211" y="559594"/>
                      <a:pt x="547211" y="559594"/>
                      <a:pt x="547211" y="560546"/>
                    </a:cubicBezTo>
                    <a:cubicBezTo>
                      <a:pt x="546259" y="560546"/>
                      <a:pt x="545306" y="560546"/>
                      <a:pt x="543401" y="560546"/>
                    </a:cubicBezTo>
                    <a:cubicBezTo>
                      <a:pt x="537686" y="560546"/>
                      <a:pt x="531971" y="563404"/>
                      <a:pt x="528161" y="567214"/>
                    </a:cubicBezTo>
                    <a:cubicBezTo>
                      <a:pt x="527209" y="567214"/>
                      <a:pt x="527209" y="568166"/>
                      <a:pt x="526256" y="568166"/>
                    </a:cubicBezTo>
                    <a:cubicBezTo>
                      <a:pt x="526256" y="567214"/>
                      <a:pt x="526256" y="567214"/>
                      <a:pt x="526256" y="566261"/>
                    </a:cubicBezTo>
                    <a:cubicBezTo>
                      <a:pt x="526256" y="556736"/>
                      <a:pt x="518636" y="548164"/>
                      <a:pt x="508159" y="548164"/>
                    </a:cubicBezTo>
                    <a:cubicBezTo>
                      <a:pt x="498634" y="548164"/>
                      <a:pt x="490061" y="555784"/>
                      <a:pt x="490061" y="566261"/>
                    </a:cubicBezTo>
                    <a:cubicBezTo>
                      <a:pt x="490061" y="575786"/>
                      <a:pt x="497681" y="584359"/>
                      <a:pt x="508159" y="584359"/>
                    </a:cubicBezTo>
                    <a:cubicBezTo>
                      <a:pt x="510064" y="584359"/>
                      <a:pt x="511969" y="584359"/>
                      <a:pt x="513874" y="583406"/>
                    </a:cubicBezTo>
                    <a:cubicBezTo>
                      <a:pt x="513874" y="585311"/>
                      <a:pt x="512921" y="587216"/>
                      <a:pt x="512921" y="588169"/>
                    </a:cubicBezTo>
                    <a:cubicBezTo>
                      <a:pt x="512921" y="591979"/>
                      <a:pt x="513874" y="595789"/>
                      <a:pt x="515779" y="599599"/>
                    </a:cubicBezTo>
                    <a:cubicBezTo>
                      <a:pt x="514826" y="599599"/>
                      <a:pt x="512921" y="599599"/>
                      <a:pt x="511969" y="599599"/>
                    </a:cubicBezTo>
                    <a:cubicBezTo>
                      <a:pt x="510064" y="599599"/>
                      <a:pt x="508159" y="599599"/>
                      <a:pt x="506254" y="600551"/>
                    </a:cubicBezTo>
                    <a:cubicBezTo>
                      <a:pt x="504349" y="596741"/>
                      <a:pt x="501491" y="594836"/>
                      <a:pt x="497681" y="594836"/>
                    </a:cubicBezTo>
                    <a:cubicBezTo>
                      <a:pt x="492919" y="594836"/>
                      <a:pt x="490061" y="597694"/>
                      <a:pt x="489109" y="602456"/>
                    </a:cubicBezTo>
                    <a:cubicBezTo>
                      <a:pt x="488156" y="602456"/>
                      <a:pt x="487204" y="602456"/>
                      <a:pt x="487204" y="603409"/>
                    </a:cubicBezTo>
                    <a:cubicBezTo>
                      <a:pt x="483394" y="601504"/>
                      <a:pt x="479584" y="599599"/>
                      <a:pt x="475774" y="599599"/>
                    </a:cubicBezTo>
                    <a:cubicBezTo>
                      <a:pt x="464344" y="599599"/>
                      <a:pt x="454819" y="609124"/>
                      <a:pt x="454819" y="620554"/>
                    </a:cubicBezTo>
                    <a:cubicBezTo>
                      <a:pt x="454819" y="622459"/>
                      <a:pt x="454819" y="624364"/>
                      <a:pt x="455771" y="625316"/>
                    </a:cubicBezTo>
                    <a:cubicBezTo>
                      <a:pt x="452914" y="626269"/>
                      <a:pt x="450056" y="630079"/>
                      <a:pt x="450056" y="633889"/>
                    </a:cubicBezTo>
                    <a:cubicBezTo>
                      <a:pt x="450056" y="638651"/>
                      <a:pt x="453866" y="643414"/>
                      <a:pt x="459581" y="643414"/>
                    </a:cubicBezTo>
                    <a:cubicBezTo>
                      <a:pt x="459581" y="656749"/>
                      <a:pt x="471011" y="668179"/>
                      <a:pt x="484346" y="668179"/>
                    </a:cubicBezTo>
                    <a:cubicBezTo>
                      <a:pt x="490061" y="668179"/>
                      <a:pt x="494824" y="666274"/>
                      <a:pt x="498634" y="663416"/>
                    </a:cubicBezTo>
                    <a:cubicBezTo>
                      <a:pt x="500539" y="663416"/>
                      <a:pt x="501491" y="663416"/>
                      <a:pt x="503396" y="662464"/>
                    </a:cubicBezTo>
                    <a:cubicBezTo>
                      <a:pt x="505301" y="663416"/>
                      <a:pt x="508159" y="663416"/>
                      <a:pt x="511016" y="664369"/>
                    </a:cubicBezTo>
                    <a:cubicBezTo>
                      <a:pt x="511016" y="665321"/>
                      <a:pt x="511969" y="666274"/>
                      <a:pt x="511969" y="667226"/>
                    </a:cubicBezTo>
                    <a:cubicBezTo>
                      <a:pt x="511969" y="667226"/>
                      <a:pt x="511969" y="668179"/>
                      <a:pt x="511969" y="668179"/>
                    </a:cubicBezTo>
                    <a:cubicBezTo>
                      <a:pt x="511969" y="671989"/>
                      <a:pt x="512921" y="674846"/>
                      <a:pt x="513874" y="677704"/>
                    </a:cubicBezTo>
                    <a:cubicBezTo>
                      <a:pt x="512921" y="677704"/>
                      <a:pt x="512921" y="677704"/>
                      <a:pt x="511969" y="678656"/>
                    </a:cubicBezTo>
                    <a:cubicBezTo>
                      <a:pt x="509111" y="673894"/>
                      <a:pt x="504349" y="671036"/>
                      <a:pt x="498634" y="671036"/>
                    </a:cubicBezTo>
                    <a:cubicBezTo>
                      <a:pt x="493871" y="671036"/>
                      <a:pt x="490061" y="672941"/>
                      <a:pt x="487204" y="675799"/>
                    </a:cubicBezTo>
                    <a:cubicBezTo>
                      <a:pt x="485299" y="674846"/>
                      <a:pt x="483394" y="673894"/>
                      <a:pt x="481489" y="673894"/>
                    </a:cubicBezTo>
                    <a:cubicBezTo>
                      <a:pt x="474821" y="673894"/>
                      <a:pt x="470059" y="678656"/>
                      <a:pt x="470059" y="685324"/>
                    </a:cubicBezTo>
                    <a:cubicBezTo>
                      <a:pt x="470059" y="691991"/>
                      <a:pt x="474821" y="696754"/>
                      <a:pt x="481489" y="696754"/>
                    </a:cubicBezTo>
                    <a:cubicBezTo>
                      <a:pt x="482441" y="696754"/>
                      <a:pt x="483394" y="696754"/>
                      <a:pt x="484346" y="695801"/>
                    </a:cubicBezTo>
                    <a:cubicBezTo>
                      <a:pt x="485299" y="697706"/>
                      <a:pt x="486251" y="698659"/>
                      <a:pt x="488156" y="700564"/>
                    </a:cubicBezTo>
                    <a:cubicBezTo>
                      <a:pt x="487204" y="704374"/>
                      <a:pt x="486251" y="708184"/>
                      <a:pt x="486251" y="712946"/>
                    </a:cubicBezTo>
                    <a:cubicBezTo>
                      <a:pt x="486251" y="713899"/>
                      <a:pt x="486251" y="714851"/>
                      <a:pt x="486251" y="715804"/>
                    </a:cubicBezTo>
                    <a:cubicBezTo>
                      <a:pt x="480536" y="707231"/>
                      <a:pt x="471011" y="701516"/>
                      <a:pt x="460534" y="701516"/>
                    </a:cubicBezTo>
                    <a:cubicBezTo>
                      <a:pt x="450056" y="701516"/>
                      <a:pt x="441484" y="706279"/>
                      <a:pt x="435769" y="714851"/>
                    </a:cubicBezTo>
                    <a:cubicBezTo>
                      <a:pt x="432911" y="712946"/>
                      <a:pt x="429101" y="711994"/>
                      <a:pt x="426244" y="711041"/>
                    </a:cubicBezTo>
                    <a:cubicBezTo>
                      <a:pt x="429101" y="708184"/>
                      <a:pt x="431006" y="705326"/>
                      <a:pt x="432911" y="701516"/>
                    </a:cubicBezTo>
                    <a:cubicBezTo>
                      <a:pt x="435769" y="698659"/>
                      <a:pt x="437674" y="695801"/>
                      <a:pt x="437674" y="691039"/>
                    </a:cubicBezTo>
                    <a:cubicBezTo>
                      <a:pt x="437674" y="686276"/>
                      <a:pt x="434816" y="681514"/>
                      <a:pt x="431006" y="679609"/>
                    </a:cubicBezTo>
                    <a:cubicBezTo>
                      <a:pt x="426244" y="672941"/>
                      <a:pt x="418624" y="668179"/>
                      <a:pt x="410051" y="668179"/>
                    </a:cubicBezTo>
                    <a:cubicBezTo>
                      <a:pt x="408146" y="668179"/>
                      <a:pt x="406241" y="668179"/>
                      <a:pt x="404336" y="669131"/>
                    </a:cubicBezTo>
                    <a:cubicBezTo>
                      <a:pt x="403384" y="666274"/>
                      <a:pt x="402431" y="663416"/>
                      <a:pt x="401479" y="661511"/>
                    </a:cubicBezTo>
                    <a:cubicBezTo>
                      <a:pt x="404336" y="657701"/>
                      <a:pt x="407194" y="653891"/>
                      <a:pt x="409099" y="650081"/>
                    </a:cubicBezTo>
                    <a:cubicBezTo>
                      <a:pt x="410051" y="649129"/>
                      <a:pt x="410051" y="648176"/>
                      <a:pt x="410051" y="647224"/>
                    </a:cubicBezTo>
                    <a:cubicBezTo>
                      <a:pt x="410051" y="647224"/>
                      <a:pt x="410051" y="647224"/>
                      <a:pt x="410051" y="647224"/>
                    </a:cubicBezTo>
                    <a:cubicBezTo>
                      <a:pt x="411004" y="643414"/>
                      <a:pt x="411956" y="638651"/>
                      <a:pt x="411956" y="634841"/>
                    </a:cubicBezTo>
                    <a:cubicBezTo>
                      <a:pt x="411956" y="611981"/>
                      <a:pt x="392906" y="592931"/>
                      <a:pt x="370046" y="592931"/>
                    </a:cubicBezTo>
                    <a:cubicBezTo>
                      <a:pt x="366236" y="592931"/>
                      <a:pt x="363379" y="593884"/>
                      <a:pt x="360521" y="593884"/>
                    </a:cubicBezTo>
                    <a:cubicBezTo>
                      <a:pt x="361474" y="591979"/>
                      <a:pt x="362426" y="590074"/>
                      <a:pt x="362426" y="588169"/>
                    </a:cubicBezTo>
                    <a:cubicBezTo>
                      <a:pt x="362426" y="581501"/>
                      <a:pt x="356711" y="576739"/>
                      <a:pt x="350996" y="576739"/>
                    </a:cubicBezTo>
                    <a:cubicBezTo>
                      <a:pt x="347186" y="576739"/>
                      <a:pt x="344329" y="578644"/>
                      <a:pt x="342424" y="580549"/>
                    </a:cubicBezTo>
                    <a:cubicBezTo>
                      <a:pt x="340519" y="579596"/>
                      <a:pt x="338614" y="578644"/>
                      <a:pt x="335756" y="578644"/>
                    </a:cubicBezTo>
                    <a:cubicBezTo>
                      <a:pt x="329089" y="578644"/>
                      <a:pt x="324326" y="583406"/>
                      <a:pt x="324326" y="590074"/>
                    </a:cubicBezTo>
                    <a:cubicBezTo>
                      <a:pt x="324326" y="596741"/>
                      <a:pt x="329089" y="601504"/>
                      <a:pt x="335756" y="601504"/>
                    </a:cubicBezTo>
                    <a:cubicBezTo>
                      <a:pt x="339566" y="601504"/>
                      <a:pt x="342424" y="599599"/>
                      <a:pt x="344329" y="597694"/>
                    </a:cubicBezTo>
                    <a:cubicBezTo>
                      <a:pt x="345281" y="598646"/>
                      <a:pt x="346234" y="598646"/>
                      <a:pt x="348139" y="599599"/>
                    </a:cubicBezTo>
                    <a:cubicBezTo>
                      <a:pt x="331946" y="597694"/>
                      <a:pt x="324326" y="611029"/>
                      <a:pt x="324326" y="625316"/>
                    </a:cubicBezTo>
                    <a:cubicBezTo>
                      <a:pt x="324326" y="626269"/>
                      <a:pt x="324326" y="626269"/>
                      <a:pt x="324326" y="627221"/>
                    </a:cubicBezTo>
                    <a:cubicBezTo>
                      <a:pt x="321469" y="629126"/>
                      <a:pt x="318611" y="631031"/>
                      <a:pt x="316706" y="633889"/>
                    </a:cubicBezTo>
                    <a:cubicBezTo>
                      <a:pt x="316706" y="633889"/>
                      <a:pt x="316706" y="633889"/>
                      <a:pt x="316706" y="633889"/>
                    </a:cubicBezTo>
                    <a:cubicBezTo>
                      <a:pt x="316706" y="632936"/>
                      <a:pt x="316706" y="631984"/>
                      <a:pt x="316706" y="631031"/>
                    </a:cubicBezTo>
                    <a:cubicBezTo>
                      <a:pt x="316706" y="625316"/>
                      <a:pt x="313849" y="620554"/>
                      <a:pt x="310039" y="616744"/>
                    </a:cubicBezTo>
                    <a:cubicBezTo>
                      <a:pt x="310039" y="609124"/>
                      <a:pt x="303371" y="602456"/>
                      <a:pt x="294799" y="602456"/>
                    </a:cubicBezTo>
                    <a:cubicBezTo>
                      <a:pt x="286226" y="602456"/>
                      <a:pt x="279559" y="609124"/>
                      <a:pt x="279559" y="617696"/>
                    </a:cubicBezTo>
                    <a:cubicBezTo>
                      <a:pt x="279559" y="619601"/>
                      <a:pt x="280511" y="621506"/>
                      <a:pt x="280511" y="623411"/>
                    </a:cubicBezTo>
                    <a:cubicBezTo>
                      <a:pt x="279559" y="625316"/>
                      <a:pt x="278606" y="628174"/>
                      <a:pt x="278606" y="631031"/>
                    </a:cubicBezTo>
                    <a:cubicBezTo>
                      <a:pt x="278606" y="641509"/>
                      <a:pt x="287179" y="650081"/>
                      <a:pt x="297656" y="650081"/>
                    </a:cubicBezTo>
                    <a:cubicBezTo>
                      <a:pt x="302419" y="650081"/>
                      <a:pt x="306229" y="648176"/>
                      <a:pt x="310039" y="645319"/>
                    </a:cubicBezTo>
                    <a:cubicBezTo>
                      <a:pt x="310039" y="645319"/>
                      <a:pt x="310039" y="645319"/>
                      <a:pt x="310991" y="645319"/>
                    </a:cubicBezTo>
                    <a:cubicBezTo>
                      <a:pt x="310039" y="648176"/>
                      <a:pt x="310039" y="650081"/>
                      <a:pt x="310039" y="652939"/>
                    </a:cubicBezTo>
                    <a:cubicBezTo>
                      <a:pt x="310039" y="657701"/>
                      <a:pt x="310991" y="662464"/>
                      <a:pt x="312896" y="666274"/>
                    </a:cubicBezTo>
                    <a:cubicBezTo>
                      <a:pt x="310991" y="666274"/>
                      <a:pt x="310039" y="665321"/>
                      <a:pt x="308134" y="665321"/>
                    </a:cubicBezTo>
                    <a:cubicBezTo>
                      <a:pt x="306229" y="665321"/>
                      <a:pt x="305276" y="665321"/>
                      <a:pt x="304324" y="666274"/>
                    </a:cubicBezTo>
                    <a:cubicBezTo>
                      <a:pt x="304324" y="665321"/>
                      <a:pt x="304324" y="665321"/>
                      <a:pt x="304324" y="664369"/>
                    </a:cubicBezTo>
                    <a:cubicBezTo>
                      <a:pt x="304324" y="656749"/>
                      <a:pt x="297656" y="650081"/>
                      <a:pt x="290036" y="650081"/>
                    </a:cubicBezTo>
                    <a:cubicBezTo>
                      <a:pt x="282416" y="650081"/>
                      <a:pt x="275749" y="656749"/>
                      <a:pt x="275749" y="664369"/>
                    </a:cubicBezTo>
                    <a:cubicBezTo>
                      <a:pt x="275749" y="671989"/>
                      <a:pt x="282416" y="678656"/>
                      <a:pt x="290036" y="678656"/>
                    </a:cubicBezTo>
                    <a:cubicBezTo>
                      <a:pt x="289084" y="680561"/>
                      <a:pt x="289084" y="683419"/>
                      <a:pt x="289084" y="685324"/>
                    </a:cubicBezTo>
                    <a:cubicBezTo>
                      <a:pt x="289084" y="696754"/>
                      <a:pt x="297656" y="705326"/>
                      <a:pt x="309086" y="705326"/>
                    </a:cubicBezTo>
                    <a:cubicBezTo>
                      <a:pt x="320516" y="705326"/>
                      <a:pt x="329089" y="696754"/>
                      <a:pt x="329089" y="685324"/>
                    </a:cubicBezTo>
                    <a:cubicBezTo>
                      <a:pt x="329089" y="683419"/>
                      <a:pt x="329089" y="681514"/>
                      <a:pt x="328136" y="679609"/>
                    </a:cubicBezTo>
                    <a:cubicBezTo>
                      <a:pt x="330994" y="680561"/>
                      <a:pt x="333851" y="681514"/>
                      <a:pt x="337661" y="682466"/>
                    </a:cubicBezTo>
                    <a:cubicBezTo>
                      <a:pt x="338614" y="685324"/>
                      <a:pt x="340519" y="688181"/>
                      <a:pt x="342424" y="690086"/>
                    </a:cubicBezTo>
                    <a:cubicBezTo>
                      <a:pt x="342424" y="692944"/>
                      <a:pt x="343376" y="695801"/>
                      <a:pt x="345281" y="698659"/>
                    </a:cubicBezTo>
                    <a:cubicBezTo>
                      <a:pt x="345281" y="698659"/>
                      <a:pt x="344329" y="698659"/>
                      <a:pt x="344329" y="698659"/>
                    </a:cubicBezTo>
                    <a:cubicBezTo>
                      <a:pt x="335756" y="698659"/>
                      <a:pt x="329089" y="705326"/>
                      <a:pt x="329089" y="713899"/>
                    </a:cubicBezTo>
                    <a:cubicBezTo>
                      <a:pt x="329089" y="714851"/>
                      <a:pt x="329089" y="714851"/>
                      <a:pt x="329089" y="715804"/>
                    </a:cubicBezTo>
                    <a:cubicBezTo>
                      <a:pt x="328136" y="716756"/>
                      <a:pt x="328136" y="717709"/>
                      <a:pt x="327184" y="719614"/>
                    </a:cubicBezTo>
                    <a:cubicBezTo>
                      <a:pt x="324326" y="716756"/>
                      <a:pt x="320516" y="715804"/>
                      <a:pt x="316706" y="715804"/>
                    </a:cubicBezTo>
                    <a:cubicBezTo>
                      <a:pt x="308134" y="715804"/>
                      <a:pt x="300514" y="722471"/>
                      <a:pt x="300514" y="731996"/>
                    </a:cubicBezTo>
                    <a:cubicBezTo>
                      <a:pt x="300514" y="740569"/>
                      <a:pt x="307181" y="748189"/>
                      <a:pt x="316706" y="748189"/>
                    </a:cubicBezTo>
                    <a:cubicBezTo>
                      <a:pt x="321469" y="748189"/>
                      <a:pt x="325279" y="746284"/>
                      <a:pt x="328136" y="743426"/>
                    </a:cubicBezTo>
                    <a:cubicBezTo>
                      <a:pt x="330041" y="746284"/>
                      <a:pt x="331946" y="748189"/>
                      <a:pt x="333851" y="750094"/>
                    </a:cubicBezTo>
                    <a:cubicBezTo>
                      <a:pt x="333851" y="750094"/>
                      <a:pt x="333851" y="750094"/>
                      <a:pt x="333851" y="750094"/>
                    </a:cubicBezTo>
                    <a:cubicBezTo>
                      <a:pt x="328136" y="750094"/>
                      <a:pt x="324326" y="754856"/>
                      <a:pt x="324326" y="759619"/>
                    </a:cubicBezTo>
                    <a:cubicBezTo>
                      <a:pt x="324326" y="764381"/>
                      <a:pt x="329089" y="769144"/>
                      <a:pt x="333851" y="769144"/>
                    </a:cubicBezTo>
                    <a:cubicBezTo>
                      <a:pt x="336709" y="769144"/>
                      <a:pt x="339566" y="767239"/>
                      <a:pt x="341471" y="765334"/>
                    </a:cubicBezTo>
                    <a:cubicBezTo>
                      <a:pt x="340519" y="768191"/>
                      <a:pt x="339566" y="772001"/>
                      <a:pt x="339566" y="774859"/>
                    </a:cubicBezTo>
                    <a:cubicBezTo>
                      <a:pt x="339566" y="779621"/>
                      <a:pt x="340519" y="783431"/>
                      <a:pt x="342424" y="788194"/>
                    </a:cubicBezTo>
                    <a:cubicBezTo>
                      <a:pt x="338614" y="789146"/>
                      <a:pt x="334804" y="792004"/>
                      <a:pt x="332899" y="794861"/>
                    </a:cubicBezTo>
                    <a:cubicBezTo>
                      <a:pt x="332899" y="793909"/>
                      <a:pt x="332899" y="793909"/>
                      <a:pt x="332899" y="792956"/>
                    </a:cubicBezTo>
                    <a:cubicBezTo>
                      <a:pt x="332899" y="782479"/>
                      <a:pt x="324326" y="772954"/>
                      <a:pt x="313849" y="772954"/>
                    </a:cubicBezTo>
                    <a:cubicBezTo>
                      <a:pt x="312896" y="772001"/>
                      <a:pt x="310991" y="772001"/>
                      <a:pt x="309086" y="772001"/>
                    </a:cubicBezTo>
                    <a:cubicBezTo>
                      <a:pt x="305276" y="772001"/>
                      <a:pt x="301466" y="774859"/>
                      <a:pt x="299561" y="777716"/>
                    </a:cubicBezTo>
                    <a:cubicBezTo>
                      <a:pt x="294799" y="781526"/>
                      <a:pt x="292894" y="787241"/>
                      <a:pt x="292894" y="792956"/>
                    </a:cubicBezTo>
                    <a:cubicBezTo>
                      <a:pt x="292894" y="804386"/>
                      <a:pt x="302419" y="812959"/>
                      <a:pt x="312896" y="812959"/>
                    </a:cubicBezTo>
                    <a:cubicBezTo>
                      <a:pt x="318611" y="812959"/>
                      <a:pt x="324326" y="810101"/>
                      <a:pt x="328136" y="806291"/>
                    </a:cubicBezTo>
                    <a:cubicBezTo>
                      <a:pt x="328136" y="807244"/>
                      <a:pt x="328136" y="807244"/>
                      <a:pt x="328136" y="808196"/>
                    </a:cubicBezTo>
                    <a:cubicBezTo>
                      <a:pt x="328136" y="812959"/>
                      <a:pt x="330041" y="816769"/>
                      <a:pt x="331946" y="820579"/>
                    </a:cubicBezTo>
                    <a:cubicBezTo>
                      <a:pt x="321469" y="824389"/>
                      <a:pt x="314801" y="832961"/>
                      <a:pt x="314801" y="844391"/>
                    </a:cubicBezTo>
                    <a:cubicBezTo>
                      <a:pt x="314801" y="858679"/>
                      <a:pt x="326231" y="870109"/>
                      <a:pt x="340519" y="870109"/>
                    </a:cubicBezTo>
                    <a:cubicBezTo>
                      <a:pt x="344329" y="870109"/>
                      <a:pt x="348139" y="869156"/>
                      <a:pt x="351949" y="867251"/>
                    </a:cubicBezTo>
                    <a:cubicBezTo>
                      <a:pt x="352901" y="867251"/>
                      <a:pt x="352901" y="867251"/>
                      <a:pt x="353854" y="867251"/>
                    </a:cubicBezTo>
                    <a:cubicBezTo>
                      <a:pt x="353854" y="868204"/>
                      <a:pt x="352901" y="870109"/>
                      <a:pt x="352901" y="871061"/>
                    </a:cubicBezTo>
                    <a:cubicBezTo>
                      <a:pt x="352901" y="878681"/>
                      <a:pt x="359569" y="885349"/>
                      <a:pt x="367189" y="885349"/>
                    </a:cubicBezTo>
                    <a:cubicBezTo>
                      <a:pt x="367189" y="885349"/>
                      <a:pt x="368141" y="885349"/>
                      <a:pt x="368141" y="885349"/>
                    </a:cubicBezTo>
                    <a:cubicBezTo>
                      <a:pt x="369094" y="887254"/>
                      <a:pt x="370046" y="888206"/>
                      <a:pt x="371951" y="890111"/>
                    </a:cubicBezTo>
                    <a:cubicBezTo>
                      <a:pt x="371951" y="891064"/>
                      <a:pt x="372904" y="891064"/>
                      <a:pt x="372904" y="892016"/>
                    </a:cubicBezTo>
                    <a:cubicBezTo>
                      <a:pt x="370999" y="891064"/>
                      <a:pt x="369094" y="890111"/>
                      <a:pt x="367189" y="890111"/>
                    </a:cubicBezTo>
                    <a:cubicBezTo>
                      <a:pt x="362426" y="890111"/>
                      <a:pt x="358616" y="893921"/>
                      <a:pt x="358616" y="898684"/>
                    </a:cubicBezTo>
                    <a:cubicBezTo>
                      <a:pt x="358616" y="903446"/>
                      <a:pt x="362426" y="907256"/>
                      <a:pt x="367189" y="907256"/>
                    </a:cubicBezTo>
                    <a:cubicBezTo>
                      <a:pt x="371951" y="907256"/>
                      <a:pt x="375761" y="903446"/>
                      <a:pt x="375761" y="898684"/>
                    </a:cubicBezTo>
                    <a:cubicBezTo>
                      <a:pt x="375761" y="896779"/>
                      <a:pt x="374809" y="894874"/>
                      <a:pt x="373856" y="892969"/>
                    </a:cubicBezTo>
                    <a:cubicBezTo>
                      <a:pt x="376714" y="896779"/>
                      <a:pt x="381476" y="899636"/>
                      <a:pt x="386239" y="899636"/>
                    </a:cubicBezTo>
                    <a:cubicBezTo>
                      <a:pt x="386239" y="899636"/>
                      <a:pt x="386239" y="899636"/>
                      <a:pt x="386239" y="899636"/>
                    </a:cubicBezTo>
                    <a:cubicBezTo>
                      <a:pt x="391954" y="912019"/>
                      <a:pt x="404336" y="920591"/>
                      <a:pt x="417671" y="920591"/>
                    </a:cubicBezTo>
                    <a:cubicBezTo>
                      <a:pt x="417671" y="920591"/>
                      <a:pt x="417671" y="920591"/>
                      <a:pt x="417671" y="920591"/>
                    </a:cubicBezTo>
                    <a:cubicBezTo>
                      <a:pt x="418624" y="923449"/>
                      <a:pt x="421481" y="926306"/>
                      <a:pt x="425291" y="926306"/>
                    </a:cubicBezTo>
                    <a:cubicBezTo>
                      <a:pt x="428149" y="926306"/>
                      <a:pt x="430054" y="925354"/>
                      <a:pt x="431006" y="923449"/>
                    </a:cubicBezTo>
                    <a:cubicBezTo>
                      <a:pt x="432911" y="924401"/>
                      <a:pt x="433864" y="924401"/>
                      <a:pt x="435769" y="924401"/>
                    </a:cubicBezTo>
                    <a:cubicBezTo>
                      <a:pt x="440531" y="924401"/>
                      <a:pt x="445294" y="921544"/>
                      <a:pt x="447199" y="916781"/>
                    </a:cubicBezTo>
                    <a:cubicBezTo>
                      <a:pt x="448151" y="916781"/>
                      <a:pt x="449104" y="917734"/>
                      <a:pt x="450056" y="917734"/>
                    </a:cubicBezTo>
                    <a:cubicBezTo>
                      <a:pt x="450056" y="918686"/>
                      <a:pt x="449104" y="920591"/>
                      <a:pt x="449104" y="922496"/>
                    </a:cubicBezTo>
                    <a:cubicBezTo>
                      <a:pt x="449104" y="928211"/>
                      <a:pt x="451009" y="932974"/>
                      <a:pt x="454819" y="935831"/>
                    </a:cubicBezTo>
                    <a:cubicBezTo>
                      <a:pt x="454819" y="935831"/>
                      <a:pt x="454819" y="935831"/>
                      <a:pt x="454819" y="935831"/>
                    </a:cubicBezTo>
                    <a:cubicBezTo>
                      <a:pt x="452914" y="935831"/>
                      <a:pt x="451009" y="935831"/>
                      <a:pt x="449104" y="936784"/>
                    </a:cubicBezTo>
                    <a:cubicBezTo>
                      <a:pt x="446246" y="935831"/>
                      <a:pt x="442436" y="934879"/>
                      <a:pt x="438626" y="934879"/>
                    </a:cubicBezTo>
                    <a:cubicBezTo>
                      <a:pt x="430054" y="934879"/>
                      <a:pt x="422434" y="937736"/>
                      <a:pt x="415766" y="942499"/>
                    </a:cubicBezTo>
                    <a:cubicBezTo>
                      <a:pt x="415766" y="941546"/>
                      <a:pt x="415766" y="940594"/>
                      <a:pt x="415766" y="939641"/>
                    </a:cubicBezTo>
                    <a:cubicBezTo>
                      <a:pt x="415766" y="932021"/>
                      <a:pt x="410051" y="925354"/>
                      <a:pt x="401479" y="925354"/>
                    </a:cubicBezTo>
                    <a:cubicBezTo>
                      <a:pt x="393859" y="925354"/>
                      <a:pt x="387191" y="932021"/>
                      <a:pt x="387191" y="939641"/>
                    </a:cubicBezTo>
                    <a:cubicBezTo>
                      <a:pt x="387191" y="947261"/>
                      <a:pt x="393859" y="953929"/>
                      <a:pt x="401479" y="953929"/>
                    </a:cubicBezTo>
                    <a:cubicBezTo>
                      <a:pt x="402431" y="953929"/>
                      <a:pt x="403384" y="953929"/>
                      <a:pt x="405289" y="953929"/>
                    </a:cubicBezTo>
                    <a:cubicBezTo>
                      <a:pt x="401479" y="959644"/>
                      <a:pt x="399574" y="966311"/>
                      <a:pt x="399574" y="973931"/>
                    </a:cubicBezTo>
                    <a:cubicBezTo>
                      <a:pt x="397669" y="973931"/>
                      <a:pt x="395764" y="972979"/>
                      <a:pt x="392906" y="972979"/>
                    </a:cubicBezTo>
                    <a:cubicBezTo>
                      <a:pt x="374809" y="972979"/>
                      <a:pt x="359569" y="988219"/>
                      <a:pt x="359569" y="1006316"/>
                    </a:cubicBezTo>
                    <a:cubicBezTo>
                      <a:pt x="359569" y="1024414"/>
                      <a:pt x="374809" y="1039654"/>
                      <a:pt x="392906" y="1039654"/>
                    </a:cubicBezTo>
                    <a:cubicBezTo>
                      <a:pt x="396716" y="1039654"/>
                      <a:pt x="400526" y="1038701"/>
                      <a:pt x="404336" y="1037749"/>
                    </a:cubicBezTo>
                    <a:cubicBezTo>
                      <a:pt x="405289" y="1038701"/>
                      <a:pt x="407194" y="1038701"/>
                      <a:pt x="409099" y="1038701"/>
                    </a:cubicBezTo>
                    <a:cubicBezTo>
                      <a:pt x="414814" y="1038701"/>
                      <a:pt x="418624" y="1034891"/>
                      <a:pt x="418624" y="1029176"/>
                    </a:cubicBezTo>
                    <a:cubicBezTo>
                      <a:pt x="418624" y="1029176"/>
                      <a:pt x="418624" y="1028224"/>
                      <a:pt x="418624" y="1028224"/>
                    </a:cubicBezTo>
                    <a:cubicBezTo>
                      <a:pt x="419576" y="1027271"/>
                      <a:pt x="420529" y="1025366"/>
                      <a:pt x="421481" y="1024414"/>
                    </a:cubicBezTo>
                    <a:cubicBezTo>
                      <a:pt x="422434" y="1025366"/>
                      <a:pt x="423386" y="1025366"/>
                      <a:pt x="424339" y="1026319"/>
                    </a:cubicBezTo>
                    <a:cubicBezTo>
                      <a:pt x="426244" y="1030129"/>
                      <a:pt x="429101" y="1033939"/>
                      <a:pt x="432911" y="1035844"/>
                    </a:cubicBezTo>
                    <a:cubicBezTo>
                      <a:pt x="431006" y="1036796"/>
                      <a:pt x="429101" y="1039654"/>
                      <a:pt x="429101" y="1042511"/>
                    </a:cubicBezTo>
                    <a:cubicBezTo>
                      <a:pt x="429101" y="1046321"/>
                      <a:pt x="431959" y="1050131"/>
                      <a:pt x="436721" y="1050131"/>
                    </a:cubicBezTo>
                    <a:cubicBezTo>
                      <a:pt x="440531" y="1050131"/>
                      <a:pt x="444341" y="1047274"/>
                      <a:pt x="444341" y="1042511"/>
                    </a:cubicBezTo>
                    <a:cubicBezTo>
                      <a:pt x="444341" y="1040606"/>
                      <a:pt x="443389" y="1038701"/>
                      <a:pt x="442436" y="1037749"/>
                    </a:cubicBezTo>
                    <a:cubicBezTo>
                      <a:pt x="444341" y="1037749"/>
                      <a:pt x="446246" y="1036796"/>
                      <a:pt x="447199" y="1036796"/>
                    </a:cubicBezTo>
                    <a:cubicBezTo>
                      <a:pt x="449104" y="1038701"/>
                      <a:pt x="451009" y="1040606"/>
                      <a:pt x="452914" y="1042511"/>
                    </a:cubicBezTo>
                    <a:cubicBezTo>
                      <a:pt x="451009" y="1044416"/>
                      <a:pt x="449104" y="1046321"/>
                      <a:pt x="447199" y="1048226"/>
                    </a:cubicBezTo>
                    <a:cubicBezTo>
                      <a:pt x="447199" y="1048226"/>
                      <a:pt x="447199" y="1048226"/>
                      <a:pt x="447199" y="1048226"/>
                    </a:cubicBezTo>
                    <a:cubicBezTo>
                      <a:pt x="434816" y="1048226"/>
                      <a:pt x="424339" y="1058704"/>
                      <a:pt x="424339" y="1071086"/>
                    </a:cubicBezTo>
                    <a:cubicBezTo>
                      <a:pt x="424339" y="1072991"/>
                      <a:pt x="424339" y="1074896"/>
                      <a:pt x="425291" y="1076801"/>
                    </a:cubicBezTo>
                    <a:cubicBezTo>
                      <a:pt x="421481" y="1073944"/>
                      <a:pt x="416719" y="1072991"/>
                      <a:pt x="412909" y="1072991"/>
                    </a:cubicBezTo>
                    <a:cubicBezTo>
                      <a:pt x="399574" y="1072991"/>
                      <a:pt x="389096" y="1083469"/>
                      <a:pt x="389096" y="1096804"/>
                    </a:cubicBezTo>
                    <a:cubicBezTo>
                      <a:pt x="389096" y="1097756"/>
                      <a:pt x="389096" y="1097756"/>
                      <a:pt x="389096" y="1098709"/>
                    </a:cubicBezTo>
                    <a:cubicBezTo>
                      <a:pt x="389096" y="1098709"/>
                      <a:pt x="389096" y="1098709"/>
                      <a:pt x="389096" y="1098709"/>
                    </a:cubicBezTo>
                    <a:cubicBezTo>
                      <a:pt x="387191" y="1093946"/>
                      <a:pt x="382429" y="1091089"/>
                      <a:pt x="377666" y="1091089"/>
                    </a:cubicBezTo>
                    <a:cubicBezTo>
                      <a:pt x="375761" y="1091089"/>
                      <a:pt x="373856" y="1092041"/>
                      <a:pt x="371951" y="1092994"/>
                    </a:cubicBezTo>
                    <a:cubicBezTo>
                      <a:pt x="373856" y="1090136"/>
                      <a:pt x="374809" y="1086326"/>
                      <a:pt x="374809" y="1082516"/>
                    </a:cubicBezTo>
                    <a:cubicBezTo>
                      <a:pt x="374809" y="1078706"/>
                      <a:pt x="373856" y="1074896"/>
                      <a:pt x="371951" y="1072039"/>
                    </a:cubicBezTo>
                    <a:cubicBezTo>
                      <a:pt x="372904" y="1072039"/>
                      <a:pt x="374809" y="1072991"/>
                      <a:pt x="375761" y="1072991"/>
                    </a:cubicBezTo>
                    <a:cubicBezTo>
                      <a:pt x="382429" y="1072991"/>
                      <a:pt x="388144" y="1067276"/>
                      <a:pt x="388144" y="1060609"/>
                    </a:cubicBezTo>
                    <a:cubicBezTo>
                      <a:pt x="388144" y="1060609"/>
                      <a:pt x="388144" y="1060609"/>
                      <a:pt x="388144" y="1060609"/>
                    </a:cubicBezTo>
                    <a:cubicBezTo>
                      <a:pt x="389096" y="1058704"/>
                      <a:pt x="390049" y="1056799"/>
                      <a:pt x="390049" y="1054894"/>
                    </a:cubicBezTo>
                    <a:cubicBezTo>
                      <a:pt x="390049" y="1050131"/>
                      <a:pt x="386239" y="1046321"/>
                      <a:pt x="381476" y="1046321"/>
                    </a:cubicBezTo>
                    <a:cubicBezTo>
                      <a:pt x="379571" y="1046321"/>
                      <a:pt x="377666" y="1047274"/>
                      <a:pt x="375761" y="1048226"/>
                    </a:cubicBezTo>
                    <a:cubicBezTo>
                      <a:pt x="375761" y="1048226"/>
                      <a:pt x="375761" y="1048226"/>
                      <a:pt x="374809" y="1048226"/>
                    </a:cubicBezTo>
                    <a:cubicBezTo>
                      <a:pt x="368141" y="1048226"/>
                      <a:pt x="362426" y="1053941"/>
                      <a:pt x="362426" y="1060609"/>
                    </a:cubicBezTo>
                    <a:cubicBezTo>
                      <a:pt x="362426" y="1062514"/>
                      <a:pt x="362426" y="1063466"/>
                      <a:pt x="363379" y="1065371"/>
                    </a:cubicBezTo>
                    <a:cubicBezTo>
                      <a:pt x="360521" y="1063466"/>
                      <a:pt x="357664" y="1062514"/>
                      <a:pt x="353854" y="1062514"/>
                    </a:cubicBezTo>
                    <a:cubicBezTo>
                      <a:pt x="342424" y="1062514"/>
                      <a:pt x="333851" y="1072039"/>
                      <a:pt x="333851" y="1082516"/>
                    </a:cubicBezTo>
                    <a:cubicBezTo>
                      <a:pt x="333851" y="1087279"/>
                      <a:pt x="335756" y="1091089"/>
                      <a:pt x="338614" y="1094899"/>
                    </a:cubicBezTo>
                    <a:cubicBezTo>
                      <a:pt x="337661" y="1094899"/>
                      <a:pt x="337661" y="1094899"/>
                      <a:pt x="336709" y="1094899"/>
                    </a:cubicBezTo>
                    <a:cubicBezTo>
                      <a:pt x="330994" y="1094899"/>
                      <a:pt x="327184" y="1099661"/>
                      <a:pt x="327184" y="1104424"/>
                    </a:cubicBezTo>
                    <a:cubicBezTo>
                      <a:pt x="327184" y="1105376"/>
                      <a:pt x="327184" y="1106329"/>
                      <a:pt x="328136" y="1107281"/>
                    </a:cubicBezTo>
                    <a:cubicBezTo>
                      <a:pt x="327184" y="1107281"/>
                      <a:pt x="325279" y="1107281"/>
                      <a:pt x="324326" y="1108234"/>
                    </a:cubicBezTo>
                    <a:cubicBezTo>
                      <a:pt x="324326" y="1108234"/>
                      <a:pt x="324326" y="1108234"/>
                      <a:pt x="324326" y="1108234"/>
                    </a:cubicBezTo>
                    <a:cubicBezTo>
                      <a:pt x="324326" y="1108234"/>
                      <a:pt x="323374" y="1108234"/>
                      <a:pt x="323374" y="1108234"/>
                    </a:cubicBezTo>
                    <a:cubicBezTo>
                      <a:pt x="325279" y="1106329"/>
                      <a:pt x="326231" y="1103471"/>
                      <a:pt x="326231" y="1100614"/>
                    </a:cubicBezTo>
                    <a:cubicBezTo>
                      <a:pt x="326231" y="1092994"/>
                      <a:pt x="319564" y="1086326"/>
                      <a:pt x="311944" y="1086326"/>
                    </a:cubicBezTo>
                    <a:cubicBezTo>
                      <a:pt x="310039" y="1086326"/>
                      <a:pt x="308134" y="1086326"/>
                      <a:pt x="307181" y="1087279"/>
                    </a:cubicBezTo>
                    <a:cubicBezTo>
                      <a:pt x="309086" y="1085374"/>
                      <a:pt x="310039" y="1083469"/>
                      <a:pt x="310991" y="1080611"/>
                    </a:cubicBezTo>
                    <a:cubicBezTo>
                      <a:pt x="311944" y="1080611"/>
                      <a:pt x="311944" y="1080611"/>
                      <a:pt x="312896" y="1080611"/>
                    </a:cubicBezTo>
                    <a:cubicBezTo>
                      <a:pt x="330041" y="1080611"/>
                      <a:pt x="343376" y="1067276"/>
                      <a:pt x="343376" y="1050131"/>
                    </a:cubicBezTo>
                    <a:cubicBezTo>
                      <a:pt x="343376" y="1048226"/>
                      <a:pt x="343376" y="1046321"/>
                      <a:pt x="342424" y="1044416"/>
                    </a:cubicBezTo>
                    <a:cubicBezTo>
                      <a:pt x="347186" y="1042511"/>
                      <a:pt x="350996" y="1037749"/>
                      <a:pt x="350996" y="1032034"/>
                    </a:cubicBezTo>
                    <a:cubicBezTo>
                      <a:pt x="350996" y="1024414"/>
                      <a:pt x="345281" y="1018699"/>
                      <a:pt x="337661" y="1018699"/>
                    </a:cubicBezTo>
                    <a:cubicBezTo>
                      <a:pt x="333851" y="1018699"/>
                      <a:pt x="330041" y="1020604"/>
                      <a:pt x="327184" y="1023461"/>
                    </a:cubicBezTo>
                    <a:cubicBezTo>
                      <a:pt x="325279" y="1022509"/>
                      <a:pt x="324326" y="1021556"/>
                      <a:pt x="322421" y="1021556"/>
                    </a:cubicBezTo>
                    <a:cubicBezTo>
                      <a:pt x="322421" y="1021556"/>
                      <a:pt x="322421" y="1020604"/>
                      <a:pt x="322421" y="1020604"/>
                    </a:cubicBezTo>
                    <a:cubicBezTo>
                      <a:pt x="327184" y="1016794"/>
                      <a:pt x="330041" y="1012031"/>
                      <a:pt x="330041" y="1005364"/>
                    </a:cubicBezTo>
                    <a:cubicBezTo>
                      <a:pt x="330041" y="995839"/>
                      <a:pt x="322421" y="988219"/>
                      <a:pt x="312896" y="987266"/>
                    </a:cubicBezTo>
                    <a:cubicBezTo>
                      <a:pt x="314801" y="985361"/>
                      <a:pt x="316706" y="982504"/>
                      <a:pt x="317659" y="978694"/>
                    </a:cubicBezTo>
                    <a:cubicBezTo>
                      <a:pt x="321469" y="976789"/>
                      <a:pt x="325279" y="973931"/>
                      <a:pt x="328136" y="971074"/>
                    </a:cubicBezTo>
                    <a:cubicBezTo>
                      <a:pt x="332899" y="974884"/>
                      <a:pt x="338614" y="976789"/>
                      <a:pt x="345281" y="976789"/>
                    </a:cubicBezTo>
                    <a:cubicBezTo>
                      <a:pt x="361474" y="976789"/>
                      <a:pt x="374809" y="963454"/>
                      <a:pt x="374809" y="947261"/>
                    </a:cubicBezTo>
                    <a:cubicBezTo>
                      <a:pt x="374809" y="932974"/>
                      <a:pt x="364331" y="921544"/>
                      <a:pt x="350996" y="918686"/>
                    </a:cubicBezTo>
                    <a:cubicBezTo>
                      <a:pt x="350996" y="917734"/>
                      <a:pt x="350044" y="916781"/>
                      <a:pt x="350044" y="915829"/>
                    </a:cubicBezTo>
                    <a:cubicBezTo>
                      <a:pt x="354806" y="913924"/>
                      <a:pt x="357664" y="909161"/>
                      <a:pt x="357664" y="903446"/>
                    </a:cubicBezTo>
                    <a:cubicBezTo>
                      <a:pt x="357664" y="895826"/>
                      <a:pt x="351949" y="890111"/>
                      <a:pt x="344329" y="890111"/>
                    </a:cubicBezTo>
                    <a:cubicBezTo>
                      <a:pt x="336709" y="890111"/>
                      <a:pt x="330994" y="895826"/>
                      <a:pt x="330994" y="903446"/>
                    </a:cubicBezTo>
                    <a:cubicBezTo>
                      <a:pt x="330994" y="905351"/>
                      <a:pt x="330994" y="906304"/>
                      <a:pt x="331946" y="908209"/>
                    </a:cubicBezTo>
                    <a:cubicBezTo>
                      <a:pt x="327184" y="910114"/>
                      <a:pt x="324326" y="913924"/>
                      <a:pt x="323374" y="918686"/>
                    </a:cubicBezTo>
                    <a:cubicBezTo>
                      <a:pt x="317659" y="914876"/>
                      <a:pt x="310991" y="912971"/>
                      <a:pt x="304324" y="912971"/>
                    </a:cubicBezTo>
                    <a:cubicBezTo>
                      <a:pt x="295751" y="912971"/>
                      <a:pt x="287179" y="916781"/>
                      <a:pt x="281464" y="921544"/>
                    </a:cubicBezTo>
                    <a:cubicBezTo>
                      <a:pt x="281464" y="921544"/>
                      <a:pt x="281464" y="920591"/>
                      <a:pt x="281464" y="920591"/>
                    </a:cubicBezTo>
                    <a:cubicBezTo>
                      <a:pt x="281464" y="907256"/>
                      <a:pt x="270034" y="895826"/>
                      <a:pt x="256699" y="895826"/>
                    </a:cubicBezTo>
                    <a:cubicBezTo>
                      <a:pt x="254794" y="895826"/>
                      <a:pt x="252889" y="895826"/>
                      <a:pt x="251936" y="896779"/>
                    </a:cubicBezTo>
                    <a:cubicBezTo>
                      <a:pt x="250984" y="886301"/>
                      <a:pt x="244316" y="877729"/>
                      <a:pt x="234791" y="872966"/>
                    </a:cubicBezTo>
                    <a:cubicBezTo>
                      <a:pt x="234791" y="872966"/>
                      <a:pt x="234791" y="872966"/>
                      <a:pt x="234791" y="872966"/>
                    </a:cubicBezTo>
                    <a:cubicBezTo>
                      <a:pt x="244316" y="872966"/>
                      <a:pt x="250984" y="865346"/>
                      <a:pt x="250984" y="856774"/>
                    </a:cubicBezTo>
                    <a:cubicBezTo>
                      <a:pt x="250984" y="847249"/>
                      <a:pt x="243364" y="840581"/>
                      <a:pt x="234791" y="840581"/>
                    </a:cubicBezTo>
                    <a:cubicBezTo>
                      <a:pt x="226219" y="840581"/>
                      <a:pt x="218599" y="848201"/>
                      <a:pt x="218599" y="856774"/>
                    </a:cubicBezTo>
                    <a:cubicBezTo>
                      <a:pt x="218599" y="862489"/>
                      <a:pt x="222409" y="868204"/>
                      <a:pt x="227171" y="871061"/>
                    </a:cubicBezTo>
                    <a:cubicBezTo>
                      <a:pt x="226219" y="871061"/>
                      <a:pt x="224314" y="871061"/>
                      <a:pt x="223361" y="871061"/>
                    </a:cubicBezTo>
                    <a:cubicBezTo>
                      <a:pt x="221456" y="871061"/>
                      <a:pt x="218599" y="871061"/>
                      <a:pt x="216694" y="872014"/>
                    </a:cubicBezTo>
                    <a:cubicBezTo>
                      <a:pt x="215741" y="871061"/>
                      <a:pt x="214789" y="871061"/>
                      <a:pt x="213836" y="870109"/>
                    </a:cubicBezTo>
                    <a:cubicBezTo>
                      <a:pt x="211931" y="864394"/>
                      <a:pt x="207169" y="859631"/>
                      <a:pt x="200501" y="859631"/>
                    </a:cubicBezTo>
                    <a:cubicBezTo>
                      <a:pt x="199549" y="859631"/>
                      <a:pt x="197644" y="859631"/>
                      <a:pt x="196691" y="860584"/>
                    </a:cubicBezTo>
                    <a:cubicBezTo>
                      <a:pt x="196691" y="860584"/>
                      <a:pt x="196691" y="860584"/>
                      <a:pt x="196691" y="860584"/>
                    </a:cubicBezTo>
                    <a:cubicBezTo>
                      <a:pt x="196691" y="856774"/>
                      <a:pt x="195739" y="852964"/>
                      <a:pt x="194786" y="849154"/>
                    </a:cubicBezTo>
                    <a:cubicBezTo>
                      <a:pt x="196691" y="847249"/>
                      <a:pt x="197644" y="845344"/>
                      <a:pt x="198596" y="842486"/>
                    </a:cubicBezTo>
                    <a:cubicBezTo>
                      <a:pt x="201454" y="838676"/>
                      <a:pt x="203359" y="832961"/>
                      <a:pt x="203359" y="827246"/>
                    </a:cubicBezTo>
                    <a:cubicBezTo>
                      <a:pt x="203359" y="823436"/>
                      <a:pt x="202406" y="819626"/>
                      <a:pt x="200501" y="815816"/>
                    </a:cubicBezTo>
                    <a:cubicBezTo>
                      <a:pt x="202406" y="815816"/>
                      <a:pt x="203359" y="816769"/>
                      <a:pt x="205264" y="816769"/>
                    </a:cubicBezTo>
                    <a:cubicBezTo>
                      <a:pt x="216694" y="816769"/>
                      <a:pt x="226219" y="807244"/>
                      <a:pt x="226219" y="795814"/>
                    </a:cubicBezTo>
                    <a:cubicBezTo>
                      <a:pt x="226219" y="784384"/>
                      <a:pt x="216694" y="774859"/>
                      <a:pt x="205264" y="774859"/>
                    </a:cubicBezTo>
                    <a:cubicBezTo>
                      <a:pt x="193834" y="774859"/>
                      <a:pt x="184309" y="784384"/>
                      <a:pt x="184309" y="795814"/>
                    </a:cubicBezTo>
                    <a:cubicBezTo>
                      <a:pt x="184309" y="798671"/>
                      <a:pt x="185261" y="801529"/>
                      <a:pt x="186214" y="803434"/>
                    </a:cubicBezTo>
                    <a:cubicBezTo>
                      <a:pt x="183356" y="802481"/>
                      <a:pt x="180499" y="802481"/>
                      <a:pt x="177641" y="802481"/>
                    </a:cubicBezTo>
                    <a:cubicBezTo>
                      <a:pt x="170021" y="802481"/>
                      <a:pt x="162401" y="806291"/>
                      <a:pt x="157639" y="812006"/>
                    </a:cubicBezTo>
                    <a:cubicBezTo>
                      <a:pt x="153829" y="806291"/>
                      <a:pt x="147161" y="802481"/>
                      <a:pt x="140494" y="802481"/>
                    </a:cubicBezTo>
                    <a:cubicBezTo>
                      <a:pt x="136684" y="802481"/>
                      <a:pt x="133826" y="803434"/>
                      <a:pt x="130969" y="804386"/>
                    </a:cubicBezTo>
                    <a:cubicBezTo>
                      <a:pt x="130016" y="798671"/>
                      <a:pt x="126206" y="794861"/>
                      <a:pt x="120491" y="794861"/>
                    </a:cubicBezTo>
                    <a:cubicBezTo>
                      <a:pt x="116681" y="794861"/>
                      <a:pt x="112871" y="797719"/>
                      <a:pt x="110966" y="800576"/>
                    </a:cubicBezTo>
                    <a:cubicBezTo>
                      <a:pt x="103346" y="803434"/>
                      <a:pt x="98584" y="811054"/>
                      <a:pt x="98584" y="818674"/>
                    </a:cubicBezTo>
                    <a:cubicBezTo>
                      <a:pt x="98584" y="829151"/>
                      <a:pt x="107156" y="838676"/>
                      <a:pt x="118586" y="838676"/>
                    </a:cubicBezTo>
                    <a:cubicBezTo>
                      <a:pt x="121444" y="838676"/>
                      <a:pt x="124301" y="837724"/>
                      <a:pt x="126206" y="836771"/>
                    </a:cubicBezTo>
                    <a:cubicBezTo>
                      <a:pt x="130016" y="840581"/>
                      <a:pt x="134779" y="842486"/>
                      <a:pt x="140494" y="842486"/>
                    </a:cubicBezTo>
                    <a:cubicBezTo>
                      <a:pt x="143351" y="842486"/>
                      <a:pt x="146209" y="841534"/>
                      <a:pt x="148114" y="840581"/>
                    </a:cubicBezTo>
                    <a:cubicBezTo>
                      <a:pt x="144304" y="845344"/>
                      <a:pt x="141446" y="852011"/>
                      <a:pt x="141446" y="858679"/>
                    </a:cubicBezTo>
                    <a:cubicBezTo>
                      <a:pt x="141446" y="871061"/>
                      <a:pt x="150019" y="881539"/>
                      <a:pt x="161449" y="885349"/>
                    </a:cubicBezTo>
                    <a:cubicBezTo>
                      <a:pt x="156686" y="892969"/>
                      <a:pt x="153829" y="901541"/>
                      <a:pt x="153829" y="911066"/>
                    </a:cubicBezTo>
                    <a:cubicBezTo>
                      <a:pt x="153829" y="922496"/>
                      <a:pt x="158591" y="932974"/>
                      <a:pt x="165259" y="940594"/>
                    </a:cubicBezTo>
                    <a:cubicBezTo>
                      <a:pt x="159544" y="942499"/>
                      <a:pt x="154781" y="948214"/>
                      <a:pt x="154781" y="955834"/>
                    </a:cubicBezTo>
                    <a:cubicBezTo>
                      <a:pt x="154781" y="964406"/>
                      <a:pt x="161449" y="972026"/>
                      <a:pt x="170974" y="972026"/>
                    </a:cubicBezTo>
                    <a:cubicBezTo>
                      <a:pt x="179546" y="972026"/>
                      <a:pt x="186214" y="965359"/>
                      <a:pt x="187166" y="957739"/>
                    </a:cubicBezTo>
                    <a:cubicBezTo>
                      <a:pt x="187166" y="957739"/>
                      <a:pt x="188119" y="957739"/>
                      <a:pt x="188119" y="957739"/>
                    </a:cubicBezTo>
                    <a:cubicBezTo>
                      <a:pt x="190024" y="957739"/>
                      <a:pt x="191929" y="956786"/>
                      <a:pt x="192881" y="955834"/>
                    </a:cubicBezTo>
                    <a:cubicBezTo>
                      <a:pt x="194786" y="955834"/>
                      <a:pt x="196691" y="956786"/>
                      <a:pt x="199549" y="956786"/>
                    </a:cubicBezTo>
                    <a:cubicBezTo>
                      <a:pt x="204311" y="956786"/>
                      <a:pt x="208121" y="955834"/>
                      <a:pt x="211931" y="954881"/>
                    </a:cubicBezTo>
                    <a:cubicBezTo>
                      <a:pt x="211931" y="954881"/>
                      <a:pt x="211931" y="954881"/>
                      <a:pt x="211931" y="954881"/>
                    </a:cubicBezTo>
                    <a:cubicBezTo>
                      <a:pt x="218599" y="954881"/>
                      <a:pt x="224314" y="952024"/>
                      <a:pt x="228124" y="948214"/>
                    </a:cubicBezTo>
                    <a:cubicBezTo>
                      <a:pt x="230029" y="952024"/>
                      <a:pt x="233839" y="954881"/>
                      <a:pt x="237649" y="954881"/>
                    </a:cubicBezTo>
                    <a:cubicBezTo>
                      <a:pt x="239554" y="954881"/>
                      <a:pt x="240506" y="954881"/>
                      <a:pt x="241459" y="953929"/>
                    </a:cubicBezTo>
                    <a:cubicBezTo>
                      <a:pt x="245269" y="956786"/>
                      <a:pt x="249079" y="957739"/>
                      <a:pt x="254794" y="957739"/>
                    </a:cubicBezTo>
                    <a:cubicBezTo>
                      <a:pt x="259556" y="957739"/>
                      <a:pt x="263366" y="956786"/>
                      <a:pt x="267176" y="953929"/>
                    </a:cubicBezTo>
                    <a:cubicBezTo>
                      <a:pt x="268129" y="953929"/>
                      <a:pt x="268129" y="953929"/>
                      <a:pt x="269081" y="953929"/>
                    </a:cubicBezTo>
                    <a:cubicBezTo>
                      <a:pt x="270034" y="953929"/>
                      <a:pt x="271939" y="953929"/>
                      <a:pt x="272891" y="952976"/>
                    </a:cubicBezTo>
                    <a:cubicBezTo>
                      <a:pt x="273844" y="959644"/>
                      <a:pt x="276701" y="965359"/>
                      <a:pt x="281464" y="970121"/>
                    </a:cubicBezTo>
                    <a:cubicBezTo>
                      <a:pt x="280511" y="970121"/>
                      <a:pt x="278606" y="970121"/>
                      <a:pt x="277654" y="970121"/>
                    </a:cubicBezTo>
                    <a:cubicBezTo>
                      <a:pt x="276701" y="970121"/>
                      <a:pt x="276701" y="970121"/>
                      <a:pt x="275749" y="970121"/>
                    </a:cubicBezTo>
                    <a:cubicBezTo>
                      <a:pt x="275749" y="964406"/>
                      <a:pt x="270986" y="959644"/>
                      <a:pt x="265271" y="959644"/>
                    </a:cubicBezTo>
                    <a:cubicBezTo>
                      <a:pt x="259556" y="959644"/>
                      <a:pt x="254794" y="964406"/>
                      <a:pt x="254794" y="970121"/>
                    </a:cubicBezTo>
                    <a:cubicBezTo>
                      <a:pt x="254794" y="973931"/>
                      <a:pt x="256699" y="977741"/>
                      <a:pt x="260509" y="979646"/>
                    </a:cubicBezTo>
                    <a:cubicBezTo>
                      <a:pt x="259556" y="981551"/>
                      <a:pt x="258604" y="983456"/>
                      <a:pt x="257651" y="986314"/>
                    </a:cubicBezTo>
                    <a:cubicBezTo>
                      <a:pt x="254794" y="984409"/>
                      <a:pt x="250984" y="982504"/>
                      <a:pt x="247174" y="982504"/>
                    </a:cubicBezTo>
                    <a:cubicBezTo>
                      <a:pt x="246221" y="972979"/>
                      <a:pt x="239554" y="966311"/>
                      <a:pt x="230029" y="966311"/>
                    </a:cubicBezTo>
                    <a:cubicBezTo>
                      <a:pt x="220504" y="966311"/>
                      <a:pt x="212884" y="973931"/>
                      <a:pt x="212884" y="983456"/>
                    </a:cubicBezTo>
                    <a:cubicBezTo>
                      <a:pt x="212884" y="986314"/>
                      <a:pt x="213836" y="989171"/>
                      <a:pt x="215741" y="992029"/>
                    </a:cubicBezTo>
                    <a:cubicBezTo>
                      <a:pt x="210026" y="997744"/>
                      <a:pt x="206216" y="1006316"/>
                      <a:pt x="206216" y="1014889"/>
                    </a:cubicBezTo>
                    <a:cubicBezTo>
                      <a:pt x="206216" y="1017746"/>
                      <a:pt x="206216" y="1020604"/>
                      <a:pt x="207169" y="1022509"/>
                    </a:cubicBezTo>
                    <a:cubicBezTo>
                      <a:pt x="205264" y="1022509"/>
                      <a:pt x="203359" y="1021556"/>
                      <a:pt x="200501" y="1021556"/>
                    </a:cubicBezTo>
                    <a:cubicBezTo>
                      <a:pt x="198596" y="1021556"/>
                      <a:pt x="197644" y="1021556"/>
                      <a:pt x="195739" y="1022509"/>
                    </a:cubicBezTo>
                    <a:cubicBezTo>
                      <a:pt x="192881" y="1018699"/>
                      <a:pt x="188119" y="1015841"/>
                      <a:pt x="182404" y="1015841"/>
                    </a:cubicBezTo>
                    <a:cubicBezTo>
                      <a:pt x="172879" y="1015841"/>
                      <a:pt x="165259" y="1023461"/>
                      <a:pt x="165259" y="1032986"/>
                    </a:cubicBezTo>
                    <a:cubicBezTo>
                      <a:pt x="165259" y="1037749"/>
                      <a:pt x="167164" y="1042511"/>
                      <a:pt x="170974" y="1045369"/>
                    </a:cubicBezTo>
                    <a:cubicBezTo>
                      <a:pt x="170974" y="1047274"/>
                      <a:pt x="170021" y="1049179"/>
                      <a:pt x="170021" y="1051084"/>
                    </a:cubicBezTo>
                    <a:cubicBezTo>
                      <a:pt x="170021" y="1052989"/>
                      <a:pt x="170021" y="1055846"/>
                      <a:pt x="170974" y="1057751"/>
                    </a:cubicBezTo>
                    <a:cubicBezTo>
                      <a:pt x="167164" y="1061561"/>
                      <a:pt x="164306" y="1067276"/>
                      <a:pt x="164306" y="1073944"/>
                    </a:cubicBezTo>
                    <a:cubicBezTo>
                      <a:pt x="164306" y="1076801"/>
                      <a:pt x="165259" y="1079659"/>
                      <a:pt x="166211" y="1081564"/>
                    </a:cubicBezTo>
                    <a:cubicBezTo>
                      <a:pt x="165259" y="1081564"/>
                      <a:pt x="164306" y="1081564"/>
                      <a:pt x="162401" y="1081564"/>
                    </a:cubicBezTo>
                    <a:cubicBezTo>
                      <a:pt x="162401" y="1081564"/>
                      <a:pt x="162401" y="1080611"/>
                      <a:pt x="162401" y="1080611"/>
                    </a:cubicBezTo>
                    <a:cubicBezTo>
                      <a:pt x="162401" y="1078706"/>
                      <a:pt x="162401" y="1076801"/>
                      <a:pt x="161449" y="1074896"/>
                    </a:cubicBezTo>
                    <a:cubicBezTo>
                      <a:pt x="161449" y="1072991"/>
                      <a:pt x="162401" y="1072039"/>
                      <a:pt x="162401" y="1070134"/>
                    </a:cubicBezTo>
                    <a:cubicBezTo>
                      <a:pt x="162401" y="1061561"/>
                      <a:pt x="155734" y="1054894"/>
                      <a:pt x="147161" y="1054894"/>
                    </a:cubicBezTo>
                    <a:cubicBezTo>
                      <a:pt x="143351" y="1054894"/>
                      <a:pt x="140494" y="1055846"/>
                      <a:pt x="137636" y="1057751"/>
                    </a:cubicBezTo>
                    <a:cubicBezTo>
                      <a:pt x="126206" y="1058704"/>
                      <a:pt x="116681" y="1068229"/>
                      <a:pt x="116681" y="1080611"/>
                    </a:cubicBezTo>
                    <a:cubicBezTo>
                      <a:pt x="116681" y="1092041"/>
                      <a:pt x="125254" y="1101566"/>
                      <a:pt x="135731" y="1103471"/>
                    </a:cubicBezTo>
                    <a:cubicBezTo>
                      <a:pt x="133826" y="1107281"/>
                      <a:pt x="132874" y="1112044"/>
                      <a:pt x="132874" y="1115854"/>
                    </a:cubicBezTo>
                    <a:cubicBezTo>
                      <a:pt x="132874" y="1132046"/>
                      <a:pt x="143351" y="1144429"/>
                      <a:pt x="157639" y="1149191"/>
                    </a:cubicBezTo>
                    <a:cubicBezTo>
                      <a:pt x="155734" y="1149191"/>
                      <a:pt x="153829" y="1148239"/>
                      <a:pt x="151924" y="1148239"/>
                    </a:cubicBezTo>
                    <a:cubicBezTo>
                      <a:pt x="139541" y="1148239"/>
                      <a:pt x="128111" y="1155859"/>
                      <a:pt x="123349" y="1166336"/>
                    </a:cubicBezTo>
                    <a:cubicBezTo>
                      <a:pt x="118586" y="1160621"/>
                      <a:pt x="110966" y="1157764"/>
                      <a:pt x="102394" y="1157764"/>
                    </a:cubicBezTo>
                    <a:cubicBezTo>
                      <a:pt x="86201" y="1157764"/>
                      <a:pt x="73819" y="1170146"/>
                      <a:pt x="73819" y="1186339"/>
                    </a:cubicBezTo>
                    <a:cubicBezTo>
                      <a:pt x="73819" y="1195864"/>
                      <a:pt x="78581" y="1204436"/>
                      <a:pt x="85249" y="1209199"/>
                    </a:cubicBezTo>
                    <a:cubicBezTo>
                      <a:pt x="85249" y="1209199"/>
                      <a:pt x="85249" y="1209199"/>
                      <a:pt x="85249" y="1210151"/>
                    </a:cubicBezTo>
                    <a:cubicBezTo>
                      <a:pt x="85249" y="1216819"/>
                      <a:pt x="90011" y="1221581"/>
                      <a:pt x="96679" y="1222534"/>
                    </a:cubicBezTo>
                    <a:cubicBezTo>
                      <a:pt x="90011" y="1224439"/>
                      <a:pt x="84296" y="1230154"/>
                      <a:pt x="84296" y="1237774"/>
                    </a:cubicBezTo>
                    <a:cubicBezTo>
                      <a:pt x="84296" y="1246346"/>
                      <a:pt x="90964" y="1253966"/>
                      <a:pt x="100489" y="1253966"/>
                    </a:cubicBezTo>
                    <a:cubicBezTo>
                      <a:pt x="108109" y="1253966"/>
                      <a:pt x="113824" y="1248251"/>
                      <a:pt x="115729" y="1241584"/>
                    </a:cubicBezTo>
                    <a:cubicBezTo>
                      <a:pt x="119539" y="1250156"/>
                      <a:pt x="129064" y="1256824"/>
                      <a:pt x="139541" y="1256824"/>
                    </a:cubicBezTo>
                    <a:cubicBezTo>
                      <a:pt x="139541" y="1256824"/>
                      <a:pt x="140494" y="1256824"/>
                      <a:pt x="140494" y="1256824"/>
                    </a:cubicBezTo>
                    <a:cubicBezTo>
                      <a:pt x="140494" y="1256824"/>
                      <a:pt x="140494" y="1257776"/>
                      <a:pt x="140494" y="1257776"/>
                    </a:cubicBezTo>
                    <a:cubicBezTo>
                      <a:pt x="135731" y="1260634"/>
                      <a:pt x="131921" y="1266349"/>
                      <a:pt x="130016" y="1272064"/>
                    </a:cubicBezTo>
                    <a:cubicBezTo>
                      <a:pt x="124301" y="1269206"/>
                      <a:pt x="117634" y="1267301"/>
                      <a:pt x="110966" y="1267301"/>
                    </a:cubicBezTo>
                    <a:cubicBezTo>
                      <a:pt x="101441" y="1267301"/>
                      <a:pt x="91916" y="1271111"/>
                      <a:pt x="85249" y="1276826"/>
                    </a:cubicBezTo>
                    <a:cubicBezTo>
                      <a:pt x="83344" y="1274921"/>
                      <a:pt x="80486" y="1273969"/>
                      <a:pt x="77629" y="1273969"/>
                    </a:cubicBezTo>
                    <a:cubicBezTo>
                      <a:pt x="70009" y="1273969"/>
                      <a:pt x="64294" y="1279684"/>
                      <a:pt x="64294" y="1287304"/>
                    </a:cubicBezTo>
                    <a:cubicBezTo>
                      <a:pt x="64294" y="1288256"/>
                      <a:pt x="64294" y="1289209"/>
                      <a:pt x="64294" y="1290161"/>
                    </a:cubicBezTo>
                    <a:cubicBezTo>
                      <a:pt x="64294" y="1290161"/>
                      <a:pt x="64294" y="1290161"/>
                      <a:pt x="64294" y="1291114"/>
                    </a:cubicBezTo>
                    <a:cubicBezTo>
                      <a:pt x="62389" y="1291114"/>
                      <a:pt x="61436" y="1290161"/>
                      <a:pt x="59531" y="1290161"/>
                    </a:cubicBezTo>
                    <a:cubicBezTo>
                      <a:pt x="49054" y="1290161"/>
                      <a:pt x="40481" y="1298734"/>
                      <a:pt x="40481" y="1309211"/>
                    </a:cubicBezTo>
                    <a:cubicBezTo>
                      <a:pt x="40481" y="1319689"/>
                      <a:pt x="49054" y="1328261"/>
                      <a:pt x="59531" y="1328261"/>
                    </a:cubicBezTo>
                    <a:cubicBezTo>
                      <a:pt x="65246" y="1328261"/>
                      <a:pt x="70009" y="1326356"/>
                      <a:pt x="73819" y="1322546"/>
                    </a:cubicBezTo>
                    <a:cubicBezTo>
                      <a:pt x="79534" y="1337786"/>
                      <a:pt x="94774" y="1348264"/>
                      <a:pt x="111919" y="1348264"/>
                    </a:cubicBezTo>
                    <a:cubicBezTo>
                      <a:pt x="122396" y="1348264"/>
                      <a:pt x="131921" y="1344454"/>
                      <a:pt x="139541" y="1337786"/>
                    </a:cubicBezTo>
                    <a:cubicBezTo>
                      <a:pt x="137636" y="1339691"/>
                      <a:pt x="136684" y="1342549"/>
                      <a:pt x="136684" y="1345406"/>
                    </a:cubicBezTo>
                    <a:cubicBezTo>
                      <a:pt x="136684" y="1345406"/>
                      <a:pt x="136684" y="1345406"/>
                      <a:pt x="136684" y="1345406"/>
                    </a:cubicBezTo>
                    <a:cubicBezTo>
                      <a:pt x="125254" y="1350169"/>
                      <a:pt x="116681" y="1360646"/>
                      <a:pt x="116681" y="1373981"/>
                    </a:cubicBezTo>
                    <a:cubicBezTo>
                      <a:pt x="116681" y="1380649"/>
                      <a:pt x="119539" y="1387316"/>
                      <a:pt x="123349" y="1393031"/>
                    </a:cubicBezTo>
                    <a:cubicBezTo>
                      <a:pt x="120491" y="1391126"/>
                      <a:pt x="117634" y="1390174"/>
                      <a:pt x="113824" y="1390174"/>
                    </a:cubicBezTo>
                    <a:cubicBezTo>
                      <a:pt x="108109" y="1390174"/>
                      <a:pt x="102394" y="1393984"/>
                      <a:pt x="99536" y="1398746"/>
                    </a:cubicBezTo>
                    <a:cubicBezTo>
                      <a:pt x="99536" y="1398746"/>
                      <a:pt x="99536" y="1398746"/>
                      <a:pt x="98584" y="1398746"/>
                    </a:cubicBezTo>
                    <a:cubicBezTo>
                      <a:pt x="95726" y="1398746"/>
                      <a:pt x="92869" y="1399699"/>
                      <a:pt x="90964" y="1400651"/>
                    </a:cubicBezTo>
                    <a:cubicBezTo>
                      <a:pt x="83344" y="1391126"/>
                      <a:pt x="71914" y="1384459"/>
                      <a:pt x="59531" y="1384459"/>
                    </a:cubicBezTo>
                    <a:cubicBezTo>
                      <a:pt x="50006" y="1384459"/>
                      <a:pt x="40481" y="1388269"/>
                      <a:pt x="33814" y="1393984"/>
                    </a:cubicBezTo>
                    <a:cubicBezTo>
                      <a:pt x="33814" y="1393984"/>
                      <a:pt x="32861" y="1393984"/>
                      <a:pt x="32861" y="1393984"/>
                    </a:cubicBezTo>
                    <a:cubicBezTo>
                      <a:pt x="30004" y="1393984"/>
                      <a:pt x="27146" y="1396841"/>
                      <a:pt x="27146" y="1399699"/>
                    </a:cubicBezTo>
                    <a:cubicBezTo>
                      <a:pt x="27146" y="1400651"/>
                      <a:pt x="27146" y="1400651"/>
                      <a:pt x="27146" y="1400651"/>
                    </a:cubicBezTo>
                    <a:cubicBezTo>
                      <a:pt x="23336" y="1406366"/>
                      <a:pt x="20479" y="1413034"/>
                      <a:pt x="19526" y="1420654"/>
                    </a:cubicBezTo>
                    <a:cubicBezTo>
                      <a:pt x="11906" y="1423511"/>
                      <a:pt x="7144" y="1430179"/>
                      <a:pt x="7144" y="1437799"/>
                    </a:cubicBezTo>
                    <a:cubicBezTo>
                      <a:pt x="7144" y="1448276"/>
                      <a:pt x="15716" y="1456849"/>
                      <a:pt x="26194" y="1456849"/>
                    </a:cubicBezTo>
                    <a:cubicBezTo>
                      <a:pt x="29051" y="1456849"/>
                      <a:pt x="31909" y="1455896"/>
                      <a:pt x="34766" y="1454944"/>
                    </a:cubicBezTo>
                    <a:cubicBezTo>
                      <a:pt x="41434" y="1460659"/>
                      <a:pt x="50006" y="1463516"/>
                      <a:pt x="59531" y="1463516"/>
                    </a:cubicBezTo>
                    <a:cubicBezTo>
                      <a:pt x="79534" y="1463516"/>
                      <a:pt x="96679" y="1448276"/>
                      <a:pt x="98584" y="1429226"/>
                    </a:cubicBezTo>
                    <a:cubicBezTo>
                      <a:pt x="98584" y="1429226"/>
                      <a:pt x="98584" y="1429226"/>
                      <a:pt x="98584" y="1429226"/>
                    </a:cubicBezTo>
                    <a:cubicBezTo>
                      <a:pt x="103346" y="1429226"/>
                      <a:pt x="108109" y="1426369"/>
                      <a:pt x="110966" y="1422559"/>
                    </a:cubicBezTo>
                    <a:cubicBezTo>
                      <a:pt x="111919" y="1422559"/>
                      <a:pt x="112871" y="1422559"/>
                      <a:pt x="112871" y="1422559"/>
                    </a:cubicBezTo>
                    <a:cubicBezTo>
                      <a:pt x="122396" y="1422559"/>
                      <a:pt x="129064" y="1414939"/>
                      <a:pt x="129064" y="1406366"/>
                    </a:cubicBezTo>
                    <a:cubicBezTo>
                      <a:pt x="129064" y="1403509"/>
                      <a:pt x="128111" y="1399699"/>
                      <a:pt x="126206" y="1397794"/>
                    </a:cubicBezTo>
                    <a:cubicBezTo>
                      <a:pt x="131921" y="1402556"/>
                      <a:pt x="138589" y="1405414"/>
                      <a:pt x="146209" y="1405414"/>
                    </a:cubicBezTo>
                    <a:cubicBezTo>
                      <a:pt x="158591" y="1405414"/>
                      <a:pt x="169069" y="1398746"/>
                      <a:pt x="173831" y="1388269"/>
                    </a:cubicBezTo>
                    <a:cubicBezTo>
                      <a:pt x="174784" y="1388269"/>
                      <a:pt x="175736" y="1388269"/>
                      <a:pt x="176689" y="1388269"/>
                    </a:cubicBezTo>
                    <a:cubicBezTo>
                      <a:pt x="176689" y="1388269"/>
                      <a:pt x="177641" y="1388269"/>
                      <a:pt x="177641" y="1388269"/>
                    </a:cubicBezTo>
                    <a:cubicBezTo>
                      <a:pt x="184309" y="1401604"/>
                      <a:pt x="197644" y="1410176"/>
                      <a:pt x="212884" y="1410176"/>
                    </a:cubicBezTo>
                    <a:cubicBezTo>
                      <a:pt x="227171" y="1410176"/>
                      <a:pt x="239554" y="1402556"/>
                      <a:pt x="246221" y="1391126"/>
                    </a:cubicBezTo>
                    <a:cubicBezTo>
                      <a:pt x="246221" y="1391126"/>
                      <a:pt x="247174" y="1391126"/>
                      <a:pt x="247174" y="1391126"/>
                    </a:cubicBezTo>
                    <a:cubicBezTo>
                      <a:pt x="250984" y="1391126"/>
                      <a:pt x="253841" y="1388269"/>
                      <a:pt x="253841" y="1383506"/>
                    </a:cubicBezTo>
                    <a:cubicBezTo>
                      <a:pt x="253841" y="1380649"/>
                      <a:pt x="252889" y="1378744"/>
                      <a:pt x="250984" y="1377791"/>
                    </a:cubicBezTo>
                    <a:cubicBezTo>
                      <a:pt x="251936" y="1374934"/>
                      <a:pt x="251936" y="1373029"/>
                      <a:pt x="251936" y="1370171"/>
                    </a:cubicBezTo>
                    <a:cubicBezTo>
                      <a:pt x="251936" y="1348264"/>
                      <a:pt x="234791" y="1331119"/>
                      <a:pt x="212884" y="1331119"/>
                    </a:cubicBezTo>
                    <a:cubicBezTo>
                      <a:pt x="210979" y="1331119"/>
                      <a:pt x="208121" y="1331119"/>
                      <a:pt x="206216" y="1332071"/>
                    </a:cubicBezTo>
                    <a:cubicBezTo>
                      <a:pt x="204311" y="1331119"/>
                      <a:pt x="201454" y="1331119"/>
                      <a:pt x="199549" y="1331119"/>
                    </a:cubicBezTo>
                    <a:cubicBezTo>
                      <a:pt x="199549" y="1325404"/>
                      <a:pt x="194786" y="1320641"/>
                      <a:pt x="188119" y="1320641"/>
                    </a:cubicBezTo>
                    <a:cubicBezTo>
                      <a:pt x="181451" y="1320641"/>
                      <a:pt x="176689" y="1325404"/>
                      <a:pt x="176689" y="1332071"/>
                    </a:cubicBezTo>
                    <a:cubicBezTo>
                      <a:pt x="176689" y="1332071"/>
                      <a:pt x="176689" y="1333024"/>
                      <a:pt x="176689" y="1333024"/>
                    </a:cubicBezTo>
                    <a:cubicBezTo>
                      <a:pt x="172879" y="1331119"/>
                      <a:pt x="169069" y="1329214"/>
                      <a:pt x="165259" y="1329214"/>
                    </a:cubicBezTo>
                    <a:cubicBezTo>
                      <a:pt x="159544" y="1329214"/>
                      <a:pt x="154781" y="1331119"/>
                      <a:pt x="150019" y="1334929"/>
                    </a:cubicBezTo>
                    <a:cubicBezTo>
                      <a:pt x="149066" y="1334929"/>
                      <a:pt x="148114" y="1333976"/>
                      <a:pt x="147161" y="1333976"/>
                    </a:cubicBezTo>
                    <a:cubicBezTo>
                      <a:pt x="144304" y="1333976"/>
                      <a:pt x="141446" y="1334929"/>
                      <a:pt x="139541" y="1336834"/>
                    </a:cubicBezTo>
                    <a:cubicBezTo>
                      <a:pt x="147161" y="1329214"/>
                      <a:pt x="150971" y="1319689"/>
                      <a:pt x="150971" y="1308259"/>
                    </a:cubicBezTo>
                    <a:cubicBezTo>
                      <a:pt x="150971" y="1306354"/>
                      <a:pt x="150971" y="1305401"/>
                      <a:pt x="150019" y="1303496"/>
                    </a:cubicBezTo>
                    <a:cubicBezTo>
                      <a:pt x="150971" y="1303496"/>
                      <a:pt x="150971" y="1303496"/>
                      <a:pt x="151924" y="1303496"/>
                    </a:cubicBezTo>
                    <a:cubicBezTo>
                      <a:pt x="165259" y="1303496"/>
                      <a:pt x="176689" y="1293019"/>
                      <a:pt x="176689" y="1278731"/>
                    </a:cubicBezTo>
                    <a:cubicBezTo>
                      <a:pt x="176689" y="1266349"/>
                      <a:pt x="167164" y="1255871"/>
                      <a:pt x="153829" y="1254919"/>
                    </a:cubicBezTo>
                    <a:cubicBezTo>
                      <a:pt x="153829" y="1253966"/>
                      <a:pt x="153829" y="1253014"/>
                      <a:pt x="152876" y="1253014"/>
                    </a:cubicBezTo>
                    <a:cubicBezTo>
                      <a:pt x="154781" y="1252061"/>
                      <a:pt x="155734" y="1251109"/>
                      <a:pt x="156686" y="1249204"/>
                    </a:cubicBezTo>
                    <a:cubicBezTo>
                      <a:pt x="164306" y="1247299"/>
                      <a:pt x="170021" y="1240631"/>
                      <a:pt x="170021" y="1233011"/>
                    </a:cubicBezTo>
                    <a:cubicBezTo>
                      <a:pt x="170021" y="1230154"/>
                      <a:pt x="169069" y="1227296"/>
                      <a:pt x="168116" y="1224439"/>
                    </a:cubicBezTo>
                    <a:cubicBezTo>
                      <a:pt x="172879" y="1223486"/>
                      <a:pt x="176689" y="1219676"/>
                      <a:pt x="176689" y="1213961"/>
                    </a:cubicBezTo>
                    <a:cubicBezTo>
                      <a:pt x="176689" y="1209199"/>
                      <a:pt x="173831" y="1206341"/>
                      <a:pt x="170021" y="1204436"/>
                    </a:cubicBezTo>
                    <a:cubicBezTo>
                      <a:pt x="176689" y="1198721"/>
                      <a:pt x="180499" y="1190149"/>
                      <a:pt x="180499" y="1181576"/>
                    </a:cubicBezTo>
                    <a:cubicBezTo>
                      <a:pt x="180499" y="1167289"/>
                      <a:pt x="170974" y="1155859"/>
                      <a:pt x="158591" y="1152049"/>
                    </a:cubicBezTo>
                    <a:cubicBezTo>
                      <a:pt x="160496" y="1152049"/>
                      <a:pt x="162401" y="1153001"/>
                      <a:pt x="165259" y="1153001"/>
                    </a:cubicBezTo>
                    <a:cubicBezTo>
                      <a:pt x="166211" y="1153001"/>
                      <a:pt x="167164" y="1153001"/>
                      <a:pt x="169069" y="1153001"/>
                    </a:cubicBezTo>
                    <a:cubicBezTo>
                      <a:pt x="169069" y="1153001"/>
                      <a:pt x="169069" y="1153001"/>
                      <a:pt x="169069" y="1153001"/>
                    </a:cubicBezTo>
                    <a:cubicBezTo>
                      <a:pt x="169069" y="1157764"/>
                      <a:pt x="172879" y="1161574"/>
                      <a:pt x="177641" y="1161574"/>
                    </a:cubicBezTo>
                    <a:cubicBezTo>
                      <a:pt x="177641" y="1161574"/>
                      <a:pt x="177641" y="1161574"/>
                      <a:pt x="178594" y="1161574"/>
                    </a:cubicBezTo>
                    <a:cubicBezTo>
                      <a:pt x="178594" y="1161574"/>
                      <a:pt x="178594" y="1161574"/>
                      <a:pt x="178594" y="1162526"/>
                    </a:cubicBezTo>
                    <a:cubicBezTo>
                      <a:pt x="178594" y="1170146"/>
                      <a:pt x="182404" y="1176814"/>
                      <a:pt x="188119" y="1180624"/>
                    </a:cubicBezTo>
                    <a:cubicBezTo>
                      <a:pt x="186214" y="1184434"/>
                      <a:pt x="185261" y="1188244"/>
                      <a:pt x="185261" y="1193006"/>
                    </a:cubicBezTo>
                    <a:cubicBezTo>
                      <a:pt x="185261" y="1207294"/>
                      <a:pt x="195739" y="1219676"/>
                      <a:pt x="210026" y="1221581"/>
                    </a:cubicBezTo>
                    <a:cubicBezTo>
                      <a:pt x="207169" y="1222534"/>
                      <a:pt x="205264" y="1226344"/>
                      <a:pt x="205264" y="1229201"/>
                    </a:cubicBezTo>
                    <a:cubicBezTo>
                      <a:pt x="205264" y="1233964"/>
                      <a:pt x="209074" y="1237774"/>
                      <a:pt x="213836" y="1237774"/>
                    </a:cubicBezTo>
                    <a:cubicBezTo>
                      <a:pt x="218599" y="1237774"/>
                      <a:pt x="222409" y="1233964"/>
                      <a:pt x="222409" y="1229201"/>
                    </a:cubicBezTo>
                    <a:cubicBezTo>
                      <a:pt x="222409" y="1225391"/>
                      <a:pt x="220504" y="1222534"/>
                      <a:pt x="217646" y="1221581"/>
                    </a:cubicBezTo>
                    <a:cubicBezTo>
                      <a:pt x="218599" y="1221581"/>
                      <a:pt x="218599" y="1221581"/>
                      <a:pt x="219551" y="1221581"/>
                    </a:cubicBezTo>
                    <a:cubicBezTo>
                      <a:pt x="221456" y="1222534"/>
                      <a:pt x="223361" y="1223486"/>
                      <a:pt x="226219" y="1223486"/>
                    </a:cubicBezTo>
                    <a:cubicBezTo>
                      <a:pt x="233839" y="1223486"/>
                      <a:pt x="239554" y="1217771"/>
                      <a:pt x="239554" y="1210151"/>
                    </a:cubicBezTo>
                    <a:cubicBezTo>
                      <a:pt x="239554" y="1210151"/>
                      <a:pt x="239554" y="1209199"/>
                      <a:pt x="239554" y="1209199"/>
                    </a:cubicBezTo>
                    <a:cubicBezTo>
                      <a:pt x="242411" y="1205389"/>
                      <a:pt x="243364" y="1201579"/>
                      <a:pt x="244316" y="1196816"/>
                    </a:cubicBezTo>
                    <a:cubicBezTo>
                      <a:pt x="245269" y="1196816"/>
                      <a:pt x="245269" y="1196816"/>
                      <a:pt x="246221" y="1196816"/>
                    </a:cubicBezTo>
                    <a:cubicBezTo>
                      <a:pt x="250984" y="1196816"/>
                      <a:pt x="254794" y="1193006"/>
                      <a:pt x="254794" y="1188244"/>
                    </a:cubicBezTo>
                    <a:cubicBezTo>
                      <a:pt x="254794" y="1185386"/>
                      <a:pt x="252889" y="1183481"/>
                      <a:pt x="250984" y="1181576"/>
                    </a:cubicBezTo>
                    <a:cubicBezTo>
                      <a:pt x="255746" y="1180624"/>
                      <a:pt x="259556" y="1176814"/>
                      <a:pt x="259556" y="1172051"/>
                    </a:cubicBezTo>
                    <a:cubicBezTo>
                      <a:pt x="259556" y="1167289"/>
                      <a:pt x="256699" y="1164431"/>
                      <a:pt x="252889" y="1162526"/>
                    </a:cubicBezTo>
                    <a:cubicBezTo>
                      <a:pt x="254794" y="1159669"/>
                      <a:pt x="255746" y="1156811"/>
                      <a:pt x="255746" y="1153001"/>
                    </a:cubicBezTo>
                    <a:cubicBezTo>
                      <a:pt x="255746" y="1144429"/>
                      <a:pt x="249079" y="1136809"/>
                      <a:pt x="239554" y="1136809"/>
                    </a:cubicBezTo>
                    <a:cubicBezTo>
                      <a:pt x="230981" y="1136809"/>
                      <a:pt x="223361" y="1143476"/>
                      <a:pt x="223361" y="1153001"/>
                    </a:cubicBezTo>
                    <a:cubicBezTo>
                      <a:pt x="223361" y="1161574"/>
                      <a:pt x="230029" y="1169194"/>
                      <a:pt x="239554" y="1169194"/>
                    </a:cubicBezTo>
                    <a:cubicBezTo>
                      <a:pt x="239554" y="1169194"/>
                      <a:pt x="240506" y="1169194"/>
                      <a:pt x="240506" y="1169194"/>
                    </a:cubicBezTo>
                    <a:cubicBezTo>
                      <a:pt x="240506" y="1170146"/>
                      <a:pt x="239554" y="1171099"/>
                      <a:pt x="239554" y="1172051"/>
                    </a:cubicBezTo>
                    <a:cubicBezTo>
                      <a:pt x="239554" y="1175861"/>
                      <a:pt x="241459" y="1178719"/>
                      <a:pt x="244316" y="1180624"/>
                    </a:cubicBezTo>
                    <a:cubicBezTo>
                      <a:pt x="243364" y="1180624"/>
                      <a:pt x="242411" y="1180624"/>
                      <a:pt x="241459" y="1181576"/>
                    </a:cubicBezTo>
                    <a:cubicBezTo>
                      <a:pt x="237649" y="1173956"/>
                      <a:pt x="231934" y="1168241"/>
                      <a:pt x="223361" y="1165384"/>
                    </a:cubicBezTo>
                    <a:cubicBezTo>
                      <a:pt x="223361" y="1164431"/>
                      <a:pt x="223361" y="1163479"/>
                      <a:pt x="223361" y="1162526"/>
                    </a:cubicBezTo>
                    <a:cubicBezTo>
                      <a:pt x="223361" y="1150144"/>
                      <a:pt x="213836" y="1140619"/>
                      <a:pt x="201454" y="1140619"/>
                    </a:cubicBezTo>
                    <a:cubicBezTo>
                      <a:pt x="197644" y="1140619"/>
                      <a:pt x="193834" y="1141571"/>
                      <a:pt x="190976" y="1143476"/>
                    </a:cubicBezTo>
                    <a:cubicBezTo>
                      <a:pt x="196691" y="1136809"/>
                      <a:pt x="201454" y="1128236"/>
                      <a:pt x="201454" y="1118711"/>
                    </a:cubicBezTo>
                    <a:cubicBezTo>
                      <a:pt x="201454" y="1115854"/>
                      <a:pt x="201454" y="1113949"/>
                      <a:pt x="200501" y="1111091"/>
                    </a:cubicBezTo>
                    <a:cubicBezTo>
                      <a:pt x="203359" y="1111091"/>
                      <a:pt x="205264" y="1108234"/>
                      <a:pt x="205264" y="1105376"/>
                    </a:cubicBezTo>
                    <a:cubicBezTo>
                      <a:pt x="205264" y="1102519"/>
                      <a:pt x="202406" y="1099661"/>
                      <a:pt x="199549" y="1099661"/>
                    </a:cubicBezTo>
                    <a:cubicBezTo>
                      <a:pt x="198596" y="1099661"/>
                      <a:pt x="197644" y="1099661"/>
                      <a:pt x="196691" y="1100614"/>
                    </a:cubicBezTo>
                    <a:cubicBezTo>
                      <a:pt x="195739" y="1098709"/>
                      <a:pt x="194786" y="1097756"/>
                      <a:pt x="193834" y="1096804"/>
                    </a:cubicBezTo>
                    <a:cubicBezTo>
                      <a:pt x="200501" y="1093946"/>
                      <a:pt x="205264" y="1088231"/>
                      <a:pt x="207169" y="1081564"/>
                    </a:cubicBezTo>
                    <a:cubicBezTo>
                      <a:pt x="219551" y="1077754"/>
                      <a:pt x="228124" y="1066324"/>
                      <a:pt x="228124" y="1052989"/>
                    </a:cubicBezTo>
                    <a:cubicBezTo>
                      <a:pt x="228124" y="1051084"/>
                      <a:pt x="228124" y="1049179"/>
                      <a:pt x="227171" y="1048226"/>
                    </a:cubicBezTo>
                    <a:cubicBezTo>
                      <a:pt x="230029" y="1049179"/>
                      <a:pt x="232886" y="1050131"/>
                      <a:pt x="236696" y="1050131"/>
                    </a:cubicBezTo>
                    <a:cubicBezTo>
                      <a:pt x="245269" y="1050131"/>
                      <a:pt x="251936" y="1047274"/>
                      <a:pt x="257651" y="1042511"/>
                    </a:cubicBezTo>
                    <a:cubicBezTo>
                      <a:pt x="259556" y="1043464"/>
                      <a:pt x="261461" y="1043464"/>
                      <a:pt x="263366" y="1043464"/>
                    </a:cubicBezTo>
                    <a:cubicBezTo>
                      <a:pt x="273844" y="1043464"/>
                      <a:pt x="282416" y="1034891"/>
                      <a:pt x="282416" y="1024414"/>
                    </a:cubicBezTo>
                    <a:cubicBezTo>
                      <a:pt x="282416" y="1020604"/>
                      <a:pt x="281464" y="1016794"/>
                      <a:pt x="279559" y="1013936"/>
                    </a:cubicBezTo>
                    <a:cubicBezTo>
                      <a:pt x="287179" y="1012984"/>
                      <a:pt x="292894" y="1007269"/>
                      <a:pt x="295751" y="1000601"/>
                    </a:cubicBezTo>
                    <a:cubicBezTo>
                      <a:pt x="294799" y="1002506"/>
                      <a:pt x="294799" y="1004411"/>
                      <a:pt x="294799" y="1006316"/>
                    </a:cubicBezTo>
                    <a:cubicBezTo>
                      <a:pt x="294799" y="1007269"/>
                      <a:pt x="294799" y="1008221"/>
                      <a:pt x="294799" y="1009174"/>
                    </a:cubicBezTo>
                    <a:cubicBezTo>
                      <a:pt x="293846" y="1011079"/>
                      <a:pt x="293846" y="1012984"/>
                      <a:pt x="293846" y="1015841"/>
                    </a:cubicBezTo>
                    <a:cubicBezTo>
                      <a:pt x="293846" y="1019651"/>
                      <a:pt x="295751" y="1023461"/>
                      <a:pt x="297656" y="1026319"/>
                    </a:cubicBezTo>
                    <a:cubicBezTo>
                      <a:pt x="290036" y="1032034"/>
                      <a:pt x="284321" y="1040606"/>
                      <a:pt x="284321" y="1051084"/>
                    </a:cubicBezTo>
                    <a:cubicBezTo>
                      <a:pt x="284321" y="1052036"/>
                      <a:pt x="284321" y="1052036"/>
                      <a:pt x="284321" y="1052989"/>
                    </a:cubicBezTo>
                    <a:cubicBezTo>
                      <a:pt x="283369" y="1052036"/>
                      <a:pt x="281464" y="1052036"/>
                      <a:pt x="280511" y="1052036"/>
                    </a:cubicBezTo>
                    <a:cubicBezTo>
                      <a:pt x="273844" y="1052036"/>
                      <a:pt x="268129" y="1057751"/>
                      <a:pt x="268129" y="1064419"/>
                    </a:cubicBezTo>
                    <a:cubicBezTo>
                      <a:pt x="268129" y="1070134"/>
                      <a:pt x="271939" y="1074896"/>
                      <a:pt x="277654" y="1075849"/>
                    </a:cubicBezTo>
                    <a:cubicBezTo>
                      <a:pt x="277654" y="1075849"/>
                      <a:pt x="277654" y="1076801"/>
                      <a:pt x="277654" y="1076801"/>
                    </a:cubicBezTo>
                    <a:cubicBezTo>
                      <a:pt x="277654" y="1086326"/>
                      <a:pt x="285274" y="1094899"/>
                      <a:pt x="295751" y="1094899"/>
                    </a:cubicBezTo>
                    <a:cubicBezTo>
                      <a:pt x="298609" y="1094899"/>
                      <a:pt x="300514" y="1093946"/>
                      <a:pt x="303371" y="1092994"/>
                    </a:cubicBezTo>
                    <a:cubicBezTo>
                      <a:pt x="301466" y="1094899"/>
                      <a:pt x="300514" y="1097756"/>
                      <a:pt x="300514" y="1100614"/>
                    </a:cubicBezTo>
                    <a:cubicBezTo>
                      <a:pt x="300514" y="1104424"/>
                      <a:pt x="301466" y="1107281"/>
                      <a:pt x="304324" y="1110139"/>
                    </a:cubicBezTo>
                    <a:cubicBezTo>
                      <a:pt x="304324" y="1110139"/>
                      <a:pt x="303371" y="1110139"/>
                      <a:pt x="303371" y="1110139"/>
                    </a:cubicBezTo>
                    <a:cubicBezTo>
                      <a:pt x="285274" y="1110139"/>
                      <a:pt x="270986" y="1124426"/>
                      <a:pt x="270986" y="1142524"/>
                    </a:cubicBezTo>
                    <a:cubicBezTo>
                      <a:pt x="270986" y="1153954"/>
                      <a:pt x="276701" y="1163479"/>
                      <a:pt x="285274" y="1169194"/>
                    </a:cubicBezTo>
                    <a:cubicBezTo>
                      <a:pt x="286226" y="1171099"/>
                      <a:pt x="287179" y="1173004"/>
                      <a:pt x="288131" y="1174909"/>
                    </a:cubicBezTo>
                    <a:cubicBezTo>
                      <a:pt x="283369" y="1179671"/>
                      <a:pt x="280511" y="1187291"/>
                      <a:pt x="280511" y="1193959"/>
                    </a:cubicBezTo>
                    <a:cubicBezTo>
                      <a:pt x="272891" y="1194911"/>
                      <a:pt x="266224" y="1201579"/>
                      <a:pt x="266224" y="1210151"/>
                    </a:cubicBezTo>
                    <a:cubicBezTo>
                      <a:pt x="266224" y="1213009"/>
                      <a:pt x="267176" y="1216819"/>
                      <a:pt x="269081" y="1218724"/>
                    </a:cubicBezTo>
                    <a:cubicBezTo>
                      <a:pt x="265271" y="1217771"/>
                      <a:pt x="262414" y="1216819"/>
                      <a:pt x="258604" y="1216819"/>
                    </a:cubicBezTo>
                    <a:cubicBezTo>
                      <a:pt x="241459" y="1216819"/>
                      <a:pt x="227171" y="1231106"/>
                      <a:pt x="227171" y="1248251"/>
                    </a:cubicBezTo>
                    <a:cubicBezTo>
                      <a:pt x="227171" y="1265396"/>
                      <a:pt x="241459" y="1279684"/>
                      <a:pt x="258604" y="1279684"/>
                    </a:cubicBezTo>
                    <a:cubicBezTo>
                      <a:pt x="270034" y="1279684"/>
                      <a:pt x="279559" y="1273969"/>
                      <a:pt x="285274" y="1264444"/>
                    </a:cubicBezTo>
                    <a:cubicBezTo>
                      <a:pt x="288131" y="1265396"/>
                      <a:pt x="290989" y="1266349"/>
                      <a:pt x="293846" y="1266349"/>
                    </a:cubicBezTo>
                    <a:cubicBezTo>
                      <a:pt x="303371" y="1266349"/>
                      <a:pt x="311944" y="1261586"/>
                      <a:pt x="316706" y="1253966"/>
                    </a:cubicBezTo>
                    <a:cubicBezTo>
                      <a:pt x="318611" y="1253014"/>
                      <a:pt x="320516" y="1251109"/>
                      <a:pt x="321469" y="1249204"/>
                    </a:cubicBezTo>
                    <a:cubicBezTo>
                      <a:pt x="321469" y="1254919"/>
                      <a:pt x="323374" y="1259681"/>
                      <a:pt x="326231" y="1263491"/>
                    </a:cubicBezTo>
                    <a:cubicBezTo>
                      <a:pt x="326231" y="1263491"/>
                      <a:pt x="326231" y="1264444"/>
                      <a:pt x="326231" y="1264444"/>
                    </a:cubicBezTo>
                    <a:cubicBezTo>
                      <a:pt x="326231" y="1268254"/>
                      <a:pt x="327184" y="1272064"/>
                      <a:pt x="328136" y="1275874"/>
                    </a:cubicBezTo>
                    <a:cubicBezTo>
                      <a:pt x="325279" y="1278731"/>
                      <a:pt x="323374" y="1281589"/>
                      <a:pt x="322421" y="1285399"/>
                    </a:cubicBezTo>
                    <a:cubicBezTo>
                      <a:pt x="319564" y="1282541"/>
                      <a:pt x="315754" y="1280636"/>
                      <a:pt x="310991" y="1279684"/>
                    </a:cubicBezTo>
                    <a:cubicBezTo>
                      <a:pt x="310991" y="1275874"/>
                      <a:pt x="308134" y="1273016"/>
                      <a:pt x="304324" y="1273016"/>
                    </a:cubicBezTo>
                    <a:cubicBezTo>
                      <a:pt x="300514" y="1273016"/>
                      <a:pt x="297656" y="1275874"/>
                      <a:pt x="297656" y="1279684"/>
                    </a:cubicBezTo>
                    <a:cubicBezTo>
                      <a:pt x="297656" y="1281589"/>
                      <a:pt x="298609" y="1282541"/>
                      <a:pt x="299561" y="1284446"/>
                    </a:cubicBezTo>
                    <a:cubicBezTo>
                      <a:pt x="296704" y="1287304"/>
                      <a:pt x="294799" y="1292066"/>
                      <a:pt x="294799" y="1296829"/>
                    </a:cubicBezTo>
                    <a:cubicBezTo>
                      <a:pt x="294799" y="1300639"/>
                      <a:pt x="295751" y="1304449"/>
                      <a:pt x="298609" y="1307306"/>
                    </a:cubicBezTo>
                    <a:cubicBezTo>
                      <a:pt x="298609" y="1307306"/>
                      <a:pt x="298609" y="1307306"/>
                      <a:pt x="298609" y="1307306"/>
                    </a:cubicBezTo>
                    <a:cubicBezTo>
                      <a:pt x="298609" y="1312069"/>
                      <a:pt x="302419" y="1316831"/>
                      <a:pt x="308134" y="1316831"/>
                    </a:cubicBezTo>
                    <a:cubicBezTo>
                      <a:pt x="310991" y="1316831"/>
                      <a:pt x="312896" y="1315879"/>
                      <a:pt x="314801" y="1313974"/>
                    </a:cubicBezTo>
                    <a:cubicBezTo>
                      <a:pt x="320516" y="1313021"/>
                      <a:pt x="326231" y="1308259"/>
                      <a:pt x="328136" y="1302544"/>
                    </a:cubicBezTo>
                    <a:cubicBezTo>
                      <a:pt x="331946" y="1307306"/>
                      <a:pt x="336709" y="1310164"/>
                      <a:pt x="343376" y="1310164"/>
                    </a:cubicBezTo>
                    <a:cubicBezTo>
                      <a:pt x="347186" y="1310164"/>
                      <a:pt x="350996" y="1309211"/>
                      <a:pt x="353854" y="1306354"/>
                    </a:cubicBezTo>
                    <a:cubicBezTo>
                      <a:pt x="353854" y="1306354"/>
                      <a:pt x="353854" y="1307306"/>
                      <a:pt x="353854" y="1307306"/>
                    </a:cubicBezTo>
                    <a:cubicBezTo>
                      <a:pt x="353854" y="1315879"/>
                      <a:pt x="360521" y="1322546"/>
                      <a:pt x="369094" y="1322546"/>
                    </a:cubicBezTo>
                    <a:cubicBezTo>
                      <a:pt x="371951" y="1322546"/>
                      <a:pt x="373856" y="1321594"/>
                      <a:pt x="376714" y="1320641"/>
                    </a:cubicBezTo>
                    <a:cubicBezTo>
                      <a:pt x="378619" y="1322546"/>
                      <a:pt x="381476" y="1323499"/>
                      <a:pt x="384334" y="1323499"/>
                    </a:cubicBezTo>
                    <a:cubicBezTo>
                      <a:pt x="391001" y="1323499"/>
                      <a:pt x="396716" y="1317784"/>
                      <a:pt x="396716" y="1311116"/>
                    </a:cubicBezTo>
                    <a:cubicBezTo>
                      <a:pt x="396716" y="1310164"/>
                      <a:pt x="396716" y="1310164"/>
                      <a:pt x="396716" y="1309211"/>
                    </a:cubicBezTo>
                    <a:cubicBezTo>
                      <a:pt x="402431" y="1306354"/>
                      <a:pt x="406241" y="1300639"/>
                      <a:pt x="406241" y="1293971"/>
                    </a:cubicBezTo>
                    <a:cubicBezTo>
                      <a:pt x="406241" y="1287304"/>
                      <a:pt x="402431" y="1281589"/>
                      <a:pt x="397669" y="1278731"/>
                    </a:cubicBezTo>
                    <a:cubicBezTo>
                      <a:pt x="397669" y="1278731"/>
                      <a:pt x="397669" y="1278731"/>
                      <a:pt x="397669" y="1278731"/>
                    </a:cubicBezTo>
                    <a:cubicBezTo>
                      <a:pt x="399574" y="1279684"/>
                      <a:pt x="401479" y="1280636"/>
                      <a:pt x="404336" y="1280636"/>
                    </a:cubicBezTo>
                    <a:cubicBezTo>
                      <a:pt x="405289" y="1280636"/>
                      <a:pt x="407194" y="1280636"/>
                      <a:pt x="408146" y="1279684"/>
                    </a:cubicBezTo>
                    <a:cubicBezTo>
                      <a:pt x="411956" y="1283494"/>
                      <a:pt x="415766" y="1287304"/>
                      <a:pt x="421481" y="1288256"/>
                    </a:cubicBezTo>
                    <a:cubicBezTo>
                      <a:pt x="424339" y="1293971"/>
                      <a:pt x="431006" y="1296829"/>
                      <a:pt x="437674" y="1296829"/>
                    </a:cubicBezTo>
                    <a:cubicBezTo>
                      <a:pt x="448151" y="1296829"/>
                      <a:pt x="456724" y="1288256"/>
                      <a:pt x="456724" y="1277779"/>
                    </a:cubicBezTo>
                    <a:cubicBezTo>
                      <a:pt x="456724" y="1277779"/>
                      <a:pt x="456724" y="1276826"/>
                      <a:pt x="456724" y="1276826"/>
                    </a:cubicBezTo>
                    <a:cubicBezTo>
                      <a:pt x="460534" y="1279684"/>
                      <a:pt x="465296" y="1282541"/>
                      <a:pt x="471011" y="1284446"/>
                    </a:cubicBezTo>
                    <a:cubicBezTo>
                      <a:pt x="473869" y="1288256"/>
                      <a:pt x="479584" y="1291114"/>
                      <a:pt x="485299" y="1291114"/>
                    </a:cubicBezTo>
                    <a:cubicBezTo>
                      <a:pt x="491014" y="1291114"/>
                      <a:pt x="496729" y="1288256"/>
                      <a:pt x="499586" y="1283494"/>
                    </a:cubicBezTo>
                    <a:cubicBezTo>
                      <a:pt x="499586" y="1283494"/>
                      <a:pt x="500539" y="1284446"/>
                      <a:pt x="500539" y="1284446"/>
                    </a:cubicBezTo>
                    <a:cubicBezTo>
                      <a:pt x="499586" y="1285399"/>
                      <a:pt x="499586" y="1285399"/>
                      <a:pt x="498634" y="1286351"/>
                    </a:cubicBezTo>
                    <a:cubicBezTo>
                      <a:pt x="494824" y="1288256"/>
                      <a:pt x="491014" y="1293019"/>
                      <a:pt x="491014" y="1297781"/>
                    </a:cubicBezTo>
                    <a:cubicBezTo>
                      <a:pt x="486251" y="1301591"/>
                      <a:pt x="483394" y="1307306"/>
                      <a:pt x="483394" y="1313974"/>
                    </a:cubicBezTo>
                    <a:cubicBezTo>
                      <a:pt x="481489" y="1314926"/>
                      <a:pt x="478631" y="1315879"/>
                      <a:pt x="477679" y="1317784"/>
                    </a:cubicBezTo>
                    <a:cubicBezTo>
                      <a:pt x="475774" y="1316831"/>
                      <a:pt x="473869" y="1315879"/>
                      <a:pt x="471011" y="1315879"/>
                    </a:cubicBezTo>
                    <a:cubicBezTo>
                      <a:pt x="463391" y="1315879"/>
                      <a:pt x="457676" y="1321594"/>
                      <a:pt x="457676" y="1329214"/>
                    </a:cubicBezTo>
                    <a:cubicBezTo>
                      <a:pt x="457676" y="1336834"/>
                      <a:pt x="463391" y="1342549"/>
                      <a:pt x="471011" y="1342549"/>
                    </a:cubicBezTo>
                    <a:cubicBezTo>
                      <a:pt x="472916" y="1342549"/>
                      <a:pt x="473869" y="1342549"/>
                      <a:pt x="475774" y="1341596"/>
                    </a:cubicBezTo>
                    <a:cubicBezTo>
                      <a:pt x="475774" y="1341596"/>
                      <a:pt x="475774" y="1341596"/>
                      <a:pt x="475774" y="1341596"/>
                    </a:cubicBezTo>
                    <a:cubicBezTo>
                      <a:pt x="465296" y="1344454"/>
                      <a:pt x="456724" y="1352074"/>
                      <a:pt x="451961" y="1361599"/>
                    </a:cubicBezTo>
                    <a:cubicBezTo>
                      <a:pt x="450056" y="1359694"/>
                      <a:pt x="447199" y="1357789"/>
                      <a:pt x="444341" y="1356836"/>
                    </a:cubicBezTo>
                    <a:cubicBezTo>
                      <a:pt x="445294" y="1354931"/>
                      <a:pt x="446246" y="1352074"/>
                      <a:pt x="446246" y="1349216"/>
                    </a:cubicBezTo>
                    <a:cubicBezTo>
                      <a:pt x="446246" y="1339691"/>
                      <a:pt x="438626" y="1333024"/>
                      <a:pt x="430054" y="1333024"/>
                    </a:cubicBezTo>
                    <a:cubicBezTo>
                      <a:pt x="425291" y="1333024"/>
                      <a:pt x="421481" y="1334929"/>
                      <a:pt x="417671" y="1337786"/>
                    </a:cubicBezTo>
                    <a:cubicBezTo>
                      <a:pt x="415766" y="1334929"/>
                      <a:pt x="411956" y="1333024"/>
                      <a:pt x="408146" y="1333024"/>
                    </a:cubicBezTo>
                    <a:cubicBezTo>
                      <a:pt x="401479" y="1333024"/>
                      <a:pt x="395764" y="1338739"/>
                      <a:pt x="395764" y="1345406"/>
                    </a:cubicBezTo>
                    <a:cubicBezTo>
                      <a:pt x="395764" y="1350169"/>
                      <a:pt x="398621" y="1353979"/>
                      <a:pt x="401479" y="1355884"/>
                    </a:cubicBezTo>
                    <a:cubicBezTo>
                      <a:pt x="392906" y="1358741"/>
                      <a:pt x="386239" y="1366361"/>
                      <a:pt x="386239" y="1375886"/>
                    </a:cubicBezTo>
                    <a:cubicBezTo>
                      <a:pt x="386239" y="1376839"/>
                      <a:pt x="386239" y="1377791"/>
                      <a:pt x="386239" y="1379696"/>
                    </a:cubicBezTo>
                    <a:cubicBezTo>
                      <a:pt x="385286" y="1382554"/>
                      <a:pt x="385286" y="1384459"/>
                      <a:pt x="384334" y="1387316"/>
                    </a:cubicBezTo>
                    <a:cubicBezTo>
                      <a:pt x="382429" y="1389221"/>
                      <a:pt x="380524" y="1392079"/>
                      <a:pt x="379571" y="1394936"/>
                    </a:cubicBezTo>
                    <a:cubicBezTo>
                      <a:pt x="379571" y="1394936"/>
                      <a:pt x="378619" y="1394936"/>
                      <a:pt x="378619" y="1394936"/>
                    </a:cubicBezTo>
                    <a:cubicBezTo>
                      <a:pt x="378619" y="1394936"/>
                      <a:pt x="378619" y="1394936"/>
                      <a:pt x="378619" y="1394936"/>
                    </a:cubicBezTo>
                    <a:cubicBezTo>
                      <a:pt x="378619" y="1393031"/>
                      <a:pt x="379571" y="1391126"/>
                      <a:pt x="379571" y="1389221"/>
                    </a:cubicBezTo>
                    <a:cubicBezTo>
                      <a:pt x="379571" y="1388269"/>
                      <a:pt x="379571" y="1387316"/>
                      <a:pt x="379571" y="1386364"/>
                    </a:cubicBezTo>
                    <a:cubicBezTo>
                      <a:pt x="383381" y="1383506"/>
                      <a:pt x="386239" y="1379696"/>
                      <a:pt x="386239" y="1373981"/>
                    </a:cubicBezTo>
                    <a:cubicBezTo>
                      <a:pt x="386239" y="1366361"/>
                      <a:pt x="379571" y="1359694"/>
                      <a:pt x="371951" y="1359694"/>
                    </a:cubicBezTo>
                    <a:cubicBezTo>
                      <a:pt x="367189" y="1359694"/>
                      <a:pt x="363379" y="1361599"/>
                      <a:pt x="360521" y="1365409"/>
                    </a:cubicBezTo>
                    <a:cubicBezTo>
                      <a:pt x="358616" y="1364456"/>
                      <a:pt x="356711" y="1364456"/>
                      <a:pt x="354806" y="1364456"/>
                    </a:cubicBezTo>
                    <a:cubicBezTo>
                      <a:pt x="349091" y="1364456"/>
                      <a:pt x="343376" y="1366361"/>
                      <a:pt x="339566" y="1370171"/>
                    </a:cubicBezTo>
                    <a:cubicBezTo>
                      <a:pt x="337661" y="1367314"/>
                      <a:pt x="333851" y="1365409"/>
                      <a:pt x="330041" y="1365409"/>
                    </a:cubicBezTo>
                    <a:cubicBezTo>
                      <a:pt x="324326" y="1365409"/>
                      <a:pt x="320516" y="1369219"/>
                      <a:pt x="318611" y="1373981"/>
                    </a:cubicBezTo>
                    <a:cubicBezTo>
                      <a:pt x="316706" y="1374934"/>
                      <a:pt x="314801" y="1375886"/>
                      <a:pt x="313849" y="1377791"/>
                    </a:cubicBezTo>
                    <a:cubicBezTo>
                      <a:pt x="311944" y="1376839"/>
                      <a:pt x="310039" y="1376839"/>
                      <a:pt x="308134" y="1376839"/>
                    </a:cubicBezTo>
                    <a:cubicBezTo>
                      <a:pt x="301466" y="1376839"/>
                      <a:pt x="295751" y="1382554"/>
                      <a:pt x="295751" y="1389221"/>
                    </a:cubicBezTo>
                    <a:cubicBezTo>
                      <a:pt x="295751" y="1395889"/>
                      <a:pt x="301466" y="1401604"/>
                      <a:pt x="308134" y="1401604"/>
                    </a:cubicBezTo>
                    <a:cubicBezTo>
                      <a:pt x="314801" y="1401604"/>
                      <a:pt x="319564" y="1396841"/>
                      <a:pt x="320516" y="1390174"/>
                    </a:cubicBezTo>
                    <a:cubicBezTo>
                      <a:pt x="320516" y="1390174"/>
                      <a:pt x="320516" y="1390174"/>
                      <a:pt x="320516" y="1390174"/>
                    </a:cubicBezTo>
                    <a:cubicBezTo>
                      <a:pt x="322421" y="1390174"/>
                      <a:pt x="324326" y="1389221"/>
                      <a:pt x="325279" y="1388269"/>
                    </a:cubicBezTo>
                    <a:cubicBezTo>
                      <a:pt x="326231" y="1388269"/>
                      <a:pt x="328136" y="1389221"/>
                      <a:pt x="329089" y="1389221"/>
                    </a:cubicBezTo>
                    <a:cubicBezTo>
                      <a:pt x="329089" y="1389221"/>
                      <a:pt x="329089" y="1389221"/>
                      <a:pt x="329089" y="1390174"/>
                    </a:cubicBezTo>
                    <a:cubicBezTo>
                      <a:pt x="329089" y="1401604"/>
                      <a:pt x="336709" y="1411129"/>
                      <a:pt x="347186" y="1413986"/>
                    </a:cubicBezTo>
                    <a:cubicBezTo>
                      <a:pt x="347186" y="1414939"/>
                      <a:pt x="346234" y="1415891"/>
                      <a:pt x="346234" y="1417796"/>
                    </a:cubicBezTo>
                    <a:cubicBezTo>
                      <a:pt x="346234" y="1418749"/>
                      <a:pt x="346234" y="1419701"/>
                      <a:pt x="347186" y="1420654"/>
                    </a:cubicBezTo>
                    <a:cubicBezTo>
                      <a:pt x="345281" y="1424464"/>
                      <a:pt x="343376" y="1428274"/>
                      <a:pt x="343376" y="1433036"/>
                    </a:cubicBezTo>
                    <a:cubicBezTo>
                      <a:pt x="343376" y="1437799"/>
                      <a:pt x="344329" y="1442561"/>
                      <a:pt x="347186" y="1446371"/>
                    </a:cubicBezTo>
                    <a:cubicBezTo>
                      <a:pt x="339566" y="1447324"/>
                      <a:pt x="334804" y="1453991"/>
                      <a:pt x="334804" y="1461611"/>
                    </a:cubicBezTo>
                    <a:cubicBezTo>
                      <a:pt x="334804" y="1470184"/>
                      <a:pt x="341471" y="1476851"/>
                      <a:pt x="350044" y="1476851"/>
                    </a:cubicBezTo>
                    <a:cubicBezTo>
                      <a:pt x="353854" y="1476851"/>
                      <a:pt x="356711" y="1475899"/>
                      <a:pt x="359569" y="1473994"/>
                    </a:cubicBezTo>
                    <a:cubicBezTo>
                      <a:pt x="363379" y="1480661"/>
                      <a:pt x="370046" y="1484471"/>
                      <a:pt x="377666" y="1486376"/>
                    </a:cubicBezTo>
                    <a:cubicBezTo>
                      <a:pt x="379571" y="1490186"/>
                      <a:pt x="383381" y="1492091"/>
                      <a:pt x="388144" y="1492091"/>
                    </a:cubicBezTo>
                    <a:cubicBezTo>
                      <a:pt x="394811" y="1492091"/>
                      <a:pt x="400526" y="1486376"/>
                      <a:pt x="400526" y="1479709"/>
                    </a:cubicBezTo>
                    <a:cubicBezTo>
                      <a:pt x="400526" y="1478756"/>
                      <a:pt x="400526" y="1478756"/>
                      <a:pt x="400526" y="1478756"/>
                    </a:cubicBezTo>
                    <a:cubicBezTo>
                      <a:pt x="405289" y="1473994"/>
                      <a:pt x="408146" y="1468279"/>
                      <a:pt x="408146" y="1460659"/>
                    </a:cubicBezTo>
                    <a:cubicBezTo>
                      <a:pt x="408146" y="1451134"/>
                      <a:pt x="403384" y="1443514"/>
                      <a:pt x="396716" y="1438751"/>
                    </a:cubicBezTo>
                    <a:cubicBezTo>
                      <a:pt x="396716" y="1436846"/>
                      <a:pt x="397669" y="1435894"/>
                      <a:pt x="397669" y="1433989"/>
                    </a:cubicBezTo>
                    <a:cubicBezTo>
                      <a:pt x="397669" y="1431131"/>
                      <a:pt x="396716" y="1428274"/>
                      <a:pt x="395764" y="1425416"/>
                    </a:cubicBezTo>
                    <a:cubicBezTo>
                      <a:pt x="396716" y="1424464"/>
                      <a:pt x="396716" y="1422559"/>
                      <a:pt x="396716" y="1420654"/>
                    </a:cubicBezTo>
                    <a:cubicBezTo>
                      <a:pt x="396716" y="1420654"/>
                      <a:pt x="396716" y="1420654"/>
                      <a:pt x="396716" y="1420654"/>
                    </a:cubicBezTo>
                    <a:cubicBezTo>
                      <a:pt x="397669" y="1421606"/>
                      <a:pt x="398621" y="1422559"/>
                      <a:pt x="399574" y="1423511"/>
                    </a:cubicBezTo>
                    <a:cubicBezTo>
                      <a:pt x="397669" y="1425416"/>
                      <a:pt x="395764" y="1428274"/>
                      <a:pt x="395764" y="1431131"/>
                    </a:cubicBezTo>
                    <a:cubicBezTo>
                      <a:pt x="395764" y="1436846"/>
                      <a:pt x="400526" y="1441609"/>
                      <a:pt x="406241" y="1441609"/>
                    </a:cubicBezTo>
                    <a:cubicBezTo>
                      <a:pt x="411956" y="1441609"/>
                      <a:pt x="415766" y="1437799"/>
                      <a:pt x="416719" y="1432084"/>
                    </a:cubicBezTo>
                    <a:cubicBezTo>
                      <a:pt x="418624" y="1432084"/>
                      <a:pt x="420529" y="1433036"/>
                      <a:pt x="422434" y="1433036"/>
                    </a:cubicBezTo>
                    <a:cubicBezTo>
                      <a:pt x="421481" y="1434941"/>
                      <a:pt x="420529" y="1437799"/>
                      <a:pt x="420529" y="1440656"/>
                    </a:cubicBezTo>
                    <a:cubicBezTo>
                      <a:pt x="420529" y="1446371"/>
                      <a:pt x="423386" y="1451134"/>
                      <a:pt x="427196" y="1454944"/>
                    </a:cubicBezTo>
                    <a:cubicBezTo>
                      <a:pt x="421481" y="1457801"/>
                      <a:pt x="417671" y="1463516"/>
                      <a:pt x="417671" y="1471136"/>
                    </a:cubicBezTo>
                    <a:cubicBezTo>
                      <a:pt x="417671" y="1473994"/>
                      <a:pt x="418624" y="1476851"/>
                      <a:pt x="419576" y="1478756"/>
                    </a:cubicBezTo>
                    <a:cubicBezTo>
                      <a:pt x="413861" y="1478756"/>
                      <a:pt x="408146" y="1483519"/>
                      <a:pt x="408146" y="1490186"/>
                    </a:cubicBezTo>
                    <a:cubicBezTo>
                      <a:pt x="408146" y="1493044"/>
                      <a:pt x="410051" y="1496854"/>
                      <a:pt x="411956" y="1498759"/>
                    </a:cubicBezTo>
                    <a:cubicBezTo>
                      <a:pt x="411004" y="1499711"/>
                      <a:pt x="411004" y="1500664"/>
                      <a:pt x="411004" y="1502569"/>
                    </a:cubicBezTo>
                    <a:cubicBezTo>
                      <a:pt x="409099" y="1501616"/>
                      <a:pt x="407194" y="1500664"/>
                      <a:pt x="404336" y="1500664"/>
                    </a:cubicBezTo>
                    <a:cubicBezTo>
                      <a:pt x="398621" y="1500664"/>
                      <a:pt x="393859" y="1505426"/>
                      <a:pt x="393859" y="1511141"/>
                    </a:cubicBezTo>
                    <a:cubicBezTo>
                      <a:pt x="393859" y="1514951"/>
                      <a:pt x="395764" y="1517809"/>
                      <a:pt x="399574" y="1519714"/>
                    </a:cubicBezTo>
                    <a:cubicBezTo>
                      <a:pt x="392906" y="1521619"/>
                      <a:pt x="387191" y="1528286"/>
                      <a:pt x="387191" y="1535906"/>
                    </a:cubicBezTo>
                    <a:cubicBezTo>
                      <a:pt x="387191" y="1538764"/>
                      <a:pt x="388144" y="1541621"/>
                      <a:pt x="389096" y="1544479"/>
                    </a:cubicBezTo>
                    <a:cubicBezTo>
                      <a:pt x="387191" y="1544479"/>
                      <a:pt x="386239" y="1544479"/>
                      <a:pt x="384334" y="1545431"/>
                    </a:cubicBezTo>
                    <a:cubicBezTo>
                      <a:pt x="383381" y="1536859"/>
                      <a:pt x="375761" y="1530191"/>
                      <a:pt x="367189" y="1530191"/>
                    </a:cubicBezTo>
                    <a:cubicBezTo>
                      <a:pt x="357664" y="1530191"/>
                      <a:pt x="350044" y="1537811"/>
                      <a:pt x="350044" y="1547336"/>
                    </a:cubicBezTo>
                    <a:cubicBezTo>
                      <a:pt x="350044" y="1554956"/>
                      <a:pt x="354806" y="1560671"/>
                      <a:pt x="361474" y="1563529"/>
                    </a:cubicBezTo>
                    <a:cubicBezTo>
                      <a:pt x="360521" y="1565434"/>
                      <a:pt x="359569" y="1566386"/>
                      <a:pt x="359569" y="1568291"/>
                    </a:cubicBezTo>
                    <a:cubicBezTo>
                      <a:pt x="357664" y="1566386"/>
                      <a:pt x="355759" y="1565434"/>
                      <a:pt x="352901" y="1565434"/>
                    </a:cubicBezTo>
                    <a:cubicBezTo>
                      <a:pt x="348139" y="1565434"/>
                      <a:pt x="344329" y="1569244"/>
                      <a:pt x="344329" y="1574006"/>
                    </a:cubicBezTo>
                    <a:cubicBezTo>
                      <a:pt x="344329" y="1575911"/>
                      <a:pt x="345281" y="1577816"/>
                      <a:pt x="346234" y="1578769"/>
                    </a:cubicBezTo>
                    <a:cubicBezTo>
                      <a:pt x="341471" y="1582579"/>
                      <a:pt x="338614" y="1588294"/>
                      <a:pt x="338614" y="1594961"/>
                    </a:cubicBezTo>
                    <a:cubicBezTo>
                      <a:pt x="338614" y="1605439"/>
                      <a:pt x="347186" y="1614964"/>
                      <a:pt x="357664" y="1615916"/>
                    </a:cubicBezTo>
                    <a:cubicBezTo>
                      <a:pt x="358616" y="1617821"/>
                      <a:pt x="359569" y="1619726"/>
                      <a:pt x="361474" y="1620679"/>
                    </a:cubicBezTo>
                    <a:cubicBezTo>
                      <a:pt x="364331" y="1628299"/>
                      <a:pt x="369094" y="1634014"/>
                      <a:pt x="375761" y="1637824"/>
                    </a:cubicBezTo>
                    <a:cubicBezTo>
                      <a:pt x="375761" y="1638776"/>
                      <a:pt x="376714" y="1639729"/>
                      <a:pt x="376714" y="1640681"/>
                    </a:cubicBezTo>
                    <a:cubicBezTo>
                      <a:pt x="367189" y="1644491"/>
                      <a:pt x="358616" y="1653064"/>
                      <a:pt x="355759" y="1662589"/>
                    </a:cubicBezTo>
                    <a:cubicBezTo>
                      <a:pt x="353854" y="1660684"/>
                      <a:pt x="350996" y="1658779"/>
                      <a:pt x="347186" y="1657826"/>
                    </a:cubicBezTo>
                    <a:cubicBezTo>
                      <a:pt x="353854" y="1654016"/>
                      <a:pt x="358616" y="1646396"/>
                      <a:pt x="358616" y="1637824"/>
                    </a:cubicBezTo>
                    <a:cubicBezTo>
                      <a:pt x="358616" y="1627346"/>
                      <a:pt x="350996" y="1617821"/>
                      <a:pt x="341471" y="1614964"/>
                    </a:cubicBezTo>
                    <a:cubicBezTo>
                      <a:pt x="340519" y="1603534"/>
                      <a:pt x="333851" y="1594009"/>
                      <a:pt x="324326" y="1589246"/>
                    </a:cubicBezTo>
                    <a:cubicBezTo>
                      <a:pt x="323374" y="1586389"/>
                      <a:pt x="322421" y="1582579"/>
                      <a:pt x="321469" y="1579721"/>
                    </a:cubicBezTo>
                    <a:cubicBezTo>
                      <a:pt x="321469" y="1578769"/>
                      <a:pt x="322421" y="1577816"/>
                      <a:pt x="322421" y="1575911"/>
                    </a:cubicBezTo>
                    <a:cubicBezTo>
                      <a:pt x="322421" y="1569244"/>
                      <a:pt x="316706" y="1562576"/>
                      <a:pt x="309086" y="1562576"/>
                    </a:cubicBezTo>
                    <a:cubicBezTo>
                      <a:pt x="308134" y="1562576"/>
                      <a:pt x="307181" y="1562576"/>
                      <a:pt x="306229" y="1562576"/>
                    </a:cubicBezTo>
                    <a:cubicBezTo>
                      <a:pt x="306229" y="1561624"/>
                      <a:pt x="306229" y="1559719"/>
                      <a:pt x="306229" y="1558766"/>
                    </a:cubicBezTo>
                    <a:cubicBezTo>
                      <a:pt x="306229" y="1556861"/>
                      <a:pt x="306229" y="1554004"/>
                      <a:pt x="305276" y="1552099"/>
                    </a:cubicBezTo>
                    <a:cubicBezTo>
                      <a:pt x="306229" y="1551146"/>
                      <a:pt x="307181" y="1551146"/>
                      <a:pt x="308134" y="1550194"/>
                    </a:cubicBezTo>
                    <a:cubicBezTo>
                      <a:pt x="310039" y="1553051"/>
                      <a:pt x="312896" y="1554956"/>
                      <a:pt x="316706" y="1554956"/>
                    </a:cubicBezTo>
                    <a:cubicBezTo>
                      <a:pt x="316706" y="1554956"/>
                      <a:pt x="316706" y="1554956"/>
                      <a:pt x="317659" y="1554956"/>
                    </a:cubicBezTo>
                    <a:cubicBezTo>
                      <a:pt x="316706" y="1555909"/>
                      <a:pt x="316706" y="1557814"/>
                      <a:pt x="316706" y="1558766"/>
                    </a:cubicBezTo>
                    <a:cubicBezTo>
                      <a:pt x="316706" y="1564481"/>
                      <a:pt x="321469" y="1569244"/>
                      <a:pt x="327184" y="1569244"/>
                    </a:cubicBezTo>
                    <a:cubicBezTo>
                      <a:pt x="332899" y="1569244"/>
                      <a:pt x="337661" y="1564481"/>
                      <a:pt x="337661" y="1558766"/>
                    </a:cubicBezTo>
                    <a:cubicBezTo>
                      <a:pt x="337661" y="1553051"/>
                      <a:pt x="332899" y="1548289"/>
                      <a:pt x="327184" y="1548289"/>
                    </a:cubicBezTo>
                    <a:cubicBezTo>
                      <a:pt x="327184" y="1548289"/>
                      <a:pt x="327184" y="1548289"/>
                      <a:pt x="326231" y="1548289"/>
                    </a:cubicBezTo>
                    <a:cubicBezTo>
                      <a:pt x="326231" y="1547336"/>
                      <a:pt x="327184" y="1545431"/>
                      <a:pt x="327184" y="1544479"/>
                    </a:cubicBezTo>
                    <a:cubicBezTo>
                      <a:pt x="327184" y="1538764"/>
                      <a:pt x="322421" y="1534001"/>
                      <a:pt x="316706" y="1534001"/>
                    </a:cubicBezTo>
                    <a:cubicBezTo>
                      <a:pt x="315754" y="1534001"/>
                      <a:pt x="314801" y="1534001"/>
                      <a:pt x="313849" y="1534954"/>
                    </a:cubicBezTo>
                    <a:cubicBezTo>
                      <a:pt x="313849" y="1534001"/>
                      <a:pt x="313849" y="1533049"/>
                      <a:pt x="312896" y="1533049"/>
                    </a:cubicBezTo>
                    <a:cubicBezTo>
                      <a:pt x="326231" y="1530191"/>
                      <a:pt x="335756" y="1518761"/>
                      <a:pt x="335756" y="1505426"/>
                    </a:cubicBezTo>
                    <a:cubicBezTo>
                      <a:pt x="335756" y="1500664"/>
                      <a:pt x="334804" y="1495901"/>
                      <a:pt x="331946" y="1492091"/>
                    </a:cubicBezTo>
                    <a:cubicBezTo>
                      <a:pt x="331946" y="1491139"/>
                      <a:pt x="332899" y="1490186"/>
                      <a:pt x="332899" y="1488281"/>
                    </a:cubicBezTo>
                    <a:cubicBezTo>
                      <a:pt x="332899" y="1483519"/>
                      <a:pt x="329089" y="1479709"/>
                      <a:pt x="324326" y="1479709"/>
                    </a:cubicBezTo>
                    <a:cubicBezTo>
                      <a:pt x="323374" y="1479709"/>
                      <a:pt x="321469" y="1479709"/>
                      <a:pt x="320516" y="1480661"/>
                    </a:cubicBezTo>
                    <a:cubicBezTo>
                      <a:pt x="316706" y="1478756"/>
                      <a:pt x="312896" y="1477804"/>
                      <a:pt x="308134" y="1477804"/>
                    </a:cubicBezTo>
                    <a:cubicBezTo>
                      <a:pt x="297656" y="1477804"/>
                      <a:pt x="288131" y="1483519"/>
                      <a:pt x="283369" y="1492091"/>
                    </a:cubicBezTo>
                    <a:cubicBezTo>
                      <a:pt x="282416" y="1492091"/>
                      <a:pt x="280511" y="1491139"/>
                      <a:pt x="279559" y="1491139"/>
                    </a:cubicBezTo>
                    <a:cubicBezTo>
                      <a:pt x="272891" y="1491139"/>
                      <a:pt x="267176" y="1494949"/>
                      <a:pt x="265271" y="1500664"/>
                    </a:cubicBezTo>
                    <a:cubicBezTo>
                      <a:pt x="262414" y="1502569"/>
                      <a:pt x="260509" y="1505426"/>
                      <a:pt x="258604" y="1508284"/>
                    </a:cubicBezTo>
                    <a:cubicBezTo>
                      <a:pt x="255746" y="1507331"/>
                      <a:pt x="252889" y="1506379"/>
                      <a:pt x="250031" y="1506379"/>
                    </a:cubicBezTo>
                    <a:cubicBezTo>
                      <a:pt x="239554" y="1506379"/>
                      <a:pt x="231934" y="1514951"/>
                      <a:pt x="231934" y="1524476"/>
                    </a:cubicBezTo>
                    <a:cubicBezTo>
                      <a:pt x="231934" y="1532096"/>
                      <a:pt x="236696" y="1538764"/>
                      <a:pt x="243364" y="1541621"/>
                    </a:cubicBezTo>
                    <a:cubicBezTo>
                      <a:pt x="243364" y="1542574"/>
                      <a:pt x="242411" y="1542574"/>
                      <a:pt x="242411" y="1543526"/>
                    </a:cubicBezTo>
                    <a:cubicBezTo>
                      <a:pt x="241459" y="1543526"/>
                      <a:pt x="240506" y="1543526"/>
                      <a:pt x="239554" y="1543526"/>
                    </a:cubicBezTo>
                    <a:cubicBezTo>
                      <a:pt x="233839" y="1543526"/>
                      <a:pt x="229076" y="1545431"/>
                      <a:pt x="225266" y="1548289"/>
                    </a:cubicBezTo>
                    <a:cubicBezTo>
                      <a:pt x="220504" y="1545431"/>
                      <a:pt x="215741" y="1544479"/>
                      <a:pt x="210026" y="1544479"/>
                    </a:cubicBezTo>
                    <a:cubicBezTo>
                      <a:pt x="202406" y="1544479"/>
                      <a:pt x="194786" y="1547336"/>
                      <a:pt x="189071" y="1553051"/>
                    </a:cubicBezTo>
                    <a:cubicBezTo>
                      <a:pt x="185261" y="1547336"/>
                      <a:pt x="178594" y="1543526"/>
                      <a:pt x="170974" y="1543526"/>
                    </a:cubicBezTo>
                    <a:cubicBezTo>
                      <a:pt x="168116" y="1543526"/>
                      <a:pt x="165259" y="1544479"/>
                      <a:pt x="162401" y="1545431"/>
                    </a:cubicBezTo>
                    <a:cubicBezTo>
                      <a:pt x="161449" y="1541621"/>
                      <a:pt x="157639" y="1537811"/>
                      <a:pt x="152876" y="1537811"/>
                    </a:cubicBezTo>
                    <a:cubicBezTo>
                      <a:pt x="147161" y="1537811"/>
                      <a:pt x="143351" y="1542574"/>
                      <a:pt x="143351" y="1547336"/>
                    </a:cubicBezTo>
                    <a:cubicBezTo>
                      <a:pt x="143351" y="1552099"/>
                      <a:pt x="146209" y="1555909"/>
                      <a:pt x="150971" y="1556861"/>
                    </a:cubicBezTo>
                    <a:cubicBezTo>
                      <a:pt x="150019" y="1559719"/>
                      <a:pt x="149066" y="1562576"/>
                      <a:pt x="149066" y="1566386"/>
                    </a:cubicBezTo>
                    <a:cubicBezTo>
                      <a:pt x="149066" y="1572101"/>
                      <a:pt x="150971" y="1576864"/>
                      <a:pt x="153829" y="1580674"/>
                    </a:cubicBezTo>
                    <a:cubicBezTo>
                      <a:pt x="148114" y="1581626"/>
                      <a:pt x="143351" y="1586389"/>
                      <a:pt x="143351" y="1593056"/>
                    </a:cubicBezTo>
                    <a:cubicBezTo>
                      <a:pt x="143351" y="1599724"/>
                      <a:pt x="149066" y="1605439"/>
                      <a:pt x="155734" y="1605439"/>
                    </a:cubicBezTo>
                    <a:cubicBezTo>
                      <a:pt x="162401" y="1605439"/>
                      <a:pt x="168116" y="1599724"/>
                      <a:pt x="168116" y="1593056"/>
                    </a:cubicBezTo>
                    <a:cubicBezTo>
                      <a:pt x="168116" y="1592104"/>
                      <a:pt x="168116" y="1590199"/>
                      <a:pt x="167164" y="1589246"/>
                    </a:cubicBezTo>
                    <a:cubicBezTo>
                      <a:pt x="168116" y="1589246"/>
                      <a:pt x="170021" y="1589246"/>
                      <a:pt x="170974" y="1589246"/>
                    </a:cubicBezTo>
                    <a:cubicBezTo>
                      <a:pt x="174784" y="1589246"/>
                      <a:pt x="178594" y="1588294"/>
                      <a:pt x="182404" y="1586389"/>
                    </a:cubicBezTo>
                    <a:cubicBezTo>
                      <a:pt x="183356" y="1587341"/>
                      <a:pt x="183356" y="1588294"/>
                      <a:pt x="184309" y="1589246"/>
                    </a:cubicBezTo>
                    <a:cubicBezTo>
                      <a:pt x="183356" y="1592104"/>
                      <a:pt x="183356" y="1594961"/>
                      <a:pt x="183356" y="1597819"/>
                    </a:cubicBezTo>
                    <a:cubicBezTo>
                      <a:pt x="183356" y="1607344"/>
                      <a:pt x="188119" y="1615916"/>
                      <a:pt x="195739" y="1620679"/>
                    </a:cubicBezTo>
                    <a:cubicBezTo>
                      <a:pt x="195739" y="1620679"/>
                      <a:pt x="195739" y="1620679"/>
                      <a:pt x="195739" y="1620679"/>
                    </a:cubicBezTo>
                    <a:cubicBezTo>
                      <a:pt x="195739" y="1623536"/>
                      <a:pt x="198596" y="1626394"/>
                      <a:pt x="201454" y="1626394"/>
                    </a:cubicBezTo>
                    <a:cubicBezTo>
                      <a:pt x="203359" y="1626394"/>
                      <a:pt x="204311" y="1625441"/>
                      <a:pt x="206216" y="1624489"/>
                    </a:cubicBezTo>
                    <a:cubicBezTo>
                      <a:pt x="207169" y="1624489"/>
                      <a:pt x="209074" y="1624489"/>
                      <a:pt x="210026" y="1624489"/>
                    </a:cubicBezTo>
                    <a:cubicBezTo>
                      <a:pt x="223361" y="1624489"/>
                      <a:pt x="234791" y="1614011"/>
                      <a:pt x="236696" y="1600676"/>
                    </a:cubicBezTo>
                    <a:cubicBezTo>
                      <a:pt x="240506" y="1602581"/>
                      <a:pt x="244316" y="1604486"/>
                      <a:pt x="249079" y="1604486"/>
                    </a:cubicBezTo>
                    <a:cubicBezTo>
                      <a:pt x="248126" y="1607344"/>
                      <a:pt x="247174" y="1611154"/>
                      <a:pt x="247174" y="1614011"/>
                    </a:cubicBezTo>
                    <a:cubicBezTo>
                      <a:pt x="247174" y="1615916"/>
                      <a:pt x="247174" y="1617821"/>
                      <a:pt x="248126" y="1619726"/>
                    </a:cubicBezTo>
                    <a:cubicBezTo>
                      <a:pt x="248126" y="1619726"/>
                      <a:pt x="248126" y="1619726"/>
                      <a:pt x="247174" y="1619726"/>
                    </a:cubicBezTo>
                    <a:cubicBezTo>
                      <a:pt x="239554" y="1619726"/>
                      <a:pt x="233839" y="1625441"/>
                      <a:pt x="233839" y="1633061"/>
                    </a:cubicBezTo>
                    <a:cubicBezTo>
                      <a:pt x="233839" y="1639729"/>
                      <a:pt x="239554" y="1645444"/>
                      <a:pt x="246221" y="1646396"/>
                    </a:cubicBezTo>
                    <a:cubicBezTo>
                      <a:pt x="246221" y="1653064"/>
                      <a:pt x="251936" y="1657826"/>
                      <a:pt x="258604" y="1657826"/>
                    </a:cubicBezTo>
                    <a:cubicBezTo>
                      <a:pt x="265271" y="1657826"/>
                      <a:pt x="270986" y="1652111"/>
                      <a:pt x="270986" y="1645444"/>
                    </a:cubicBezTo>
                    <a:cubicBezTo>
                      <a:pt x="270986" y="1642586"/>
                      <a:pt x="270034" y="1640681"/>
                      <a:pt x="268129" y="1637824"/>
                    </a:cubicBezTo>
                    <a:cubicBezTo>
                      <a:pt x="269081" y="1637824"/>
                      <a:pt x="270034" y="1637824"/>
                      <a:pt x="270034" y="1637824"/>
                    </a:cubicBezTo>
                    <a:cubicBezTo>
                      <a:pt x="273844" y="1637824"/>
                      <a:pt x="277654" y="1636871"/>
                      <a:pt x="281464" y="1634966"/>
                    </a:cubicBezTo>
                    <a:cubicBezTo>
                      <a:pt x="284321" y="1638776"/>
                      <a:pt x="288131" y="1641634"/>
                      <a:pt x="291941" y="1644491"/>
                    </a:cubicBezTo>
                    <a:cubicBezTo>
                      <a:pt x="290989" y="1646396"/>
                      <a:pt x="290036" y="1648301"/>
                      <a:pt x="290036" y="1651159"/>
                    </a:cubicBezTo>
                    <a:cubicBezTo>
                      <a:pt x="290036" y="1658779"/>
                      <a:pt x="295751" y="1664494"/>
                      <a:pt x="303371" y="1664494"/>
                    </a:cubicBezTo>
                    <a:cubicBezTo>
                      <a:pt x="307181" y="1664494"/>
                      <a:pt x="310991" y="1662589"/>
                      <a:pt x="312896" y="1660684"/>
                    </a:cubicBezTo>
                    <a:cubicBezTo>
                      <a:pt x="312896" y="1661636"/>
                      <a:pt x="311944" y="1663541"/>
                      <a:pt x="311944" y="1664494"/>
                    </a:cubicBezTo>
                    <a:cubicBezTo>
                      <a:pt x="311944" y="1671161"/>
                      <a:pt x="317659" y="1676876"/>
                      <a:pt x="324326" y="1676876"/>
                    </a:cubicBezTo>
                    <a:cubicBezTo>
                      <a:pt x="326231" y="1676876"/>
                      <a:pt x="328136" y="1675924"/>
                      <a:pt x="330041" y="1675924"/>
                    </a:cubicBezTo>
                    <a:cubicBezTo>
                      <a:pt x="331946" y="1680686"/>
                      <a:pt x="336709" y="1683544"/>
                      <a:pt x="342424" y="1683544"/>
                    </a:cubicBezTo>
                    <a:cubicBezTo>
                      <a:pt x="346234" y="1683544"/>
                      <a:pt x="349091" y="1681639"/>
                      <a:pt x="351949" y="1679734"/>
                    </a:cubicBezTo>
                    <a:cubicBezTo>
                      <a:pt x="353854" y="1685449"/>
                      <a:pt x="356711" y="1691164"/>
                      <a:pt x="360521" y="1694974"/>
                    </a:cubicBezTo>
                    <a:cubicBezTo>
                      <a:pt x="359569" y="1694974"/>
                      <a:pt x="359569" y="1694974"/>
                      <a:pt x="358616" y="1694974"/>
                    </a:cubicBezTo>
                    <a:cubicBezTo>
                      <a:pt x="352901" y="1694974"/>
                      <a:pt x="348139" y="1699736"/>
                      <a:pt x="348139" y="1705451"/>
                    </a:cubicBezTo>
                    <a:cubicBezTo>
                      <a:pt x="348139" y="1710214"/>
                      <a:pt x="350996" y="1713071"/>
                      <a:pt x="354806" y="1714976"/>
                    </a:cubicBezTo>
                    <a:cubicBezTo>
                      <a:pt x="349091" y="1716881"/>
                      <a:pt x="345281" y="1722596"/>
                      <a:pt x="345281" y="1729264"/>
                    </a:cubicBezTo>
                    <a:cubicBezTo>
                      <a:pt x="345281" y="1737836"/>
                      <a:pt x="351949" y="1744504"/>
                      <a:pt x="360521" y="1744504"/>
                    </a:cubicBezTo>
                    <a:cubicBezTo>
                      <a:pt x="369094" y="1744504"/>
                      <a:pt x="375761" y="1737836"/>
                      <a:pt x="375761" y="1729264"/>
                    </a:cubicBezTo>
                    <a:cubicBezTo>
                      <a:pt x="375761" y="1721644"/>
                      <a:pt x="370046" y="1715929"/>
                      <a:pt x="363379" y="1714024"/>
                    </a:cubicBezTo>
                    <a:cubicBezTo>
                      <a:pt x="366236" y="1712119"/>
                      <a:pt x="368141" y="1709261"/>
                      <a:pt x="368141" y="1705451"/>
                    </a:cubicBezTo>
                    <a:cubicBezTo>
                      <a:pt x="368141" y="1704499"/>
                      <a:pt x="368141" y="1702594"/>
                      <a:pt x="367189" y="1701641"/>
                    </a:cubicBezTo>
                    <a:cubicBezTo>
                      <a:pt x="369094" y="1702594"/>
                      <a:pt x="371951" y="1704499"/>
                      <a:pt x="374809" y="1704499"/>
                    </a:cubicBezTo>
                    <a:cubicBezTo>
                      <a:pt x="376714" y="1706404"/>
                      <a:pt x="378619" y="1707356"/>
                      <a:pt x="381476" y="1707356"/>
                    </a:cubicBezTo>
                    <a:cubicBezTo>
                      <a:pt x="382429" y="1707356"/>
                      <a:pt x="384334" y="1707356"/>
                      <a:pt x="385286" y="1706404"/>
                    </a:cubicBezTo>
                    <a:cubicBezTo>
                      <a:pt x="385286" y="1706404"/>
                      <a:pt x="385286" y="1706404"/>
                      <a:pt x="386239" y="1706404"/>
                    </a:cubicBezTo>
                    <a:cubicBezTo>
                      <a:pt x="399574" y="1706404"/>
                      <a:pt x="411004" y="1698784"/>
                      <a:pt x="416719" y="1688306"/>
                    </a:cubicBezTo>
                    <a:cubicBezTo>
                      <a:pt x="419576" y="1687354"/>
                      <a:pt x="421481" y="1685449"/>
                      <a:pt x="421481" y="1681639"/>
                    </a:cubicBezTo>
                    <a:cubicBezTo>
                      <a:pt x="421481" y="1680686"/>
                      <a:pt x="421481" y="1679734"/>
                      <a:pt x="420529" y="1678781"/>
                    </a:cubicBezTo>
                    <a:cubicBezTo>
                      <a:pt x="420529" y="1677829"/>
                      <a:pt x="420529" y="1676876"/>
                      <a:pt x="420529" y="1675924"/>
                    </a:cubicBezTo>
                    <a:cubicBezTo>
                      <a:pt x="424339" y="1677829"/>
                      <a:pt x="429101" y="1678781"/>
                      <a:pt x="433864" y="1679734"/>
                    </a:cubicBezTo>
                    <a:cubicBezTo>
                      <a:pt x="434816" y="1681639"/>
                      <a:pt x="435769" y="1684496"/>
                      <a:pt x="436721" y="1686401"/>
                    </a:cubicBezTo>
                    <a:cubicBezTo>
                      <a:pt x="427196" y="1688306"/>
                      <a:pt x="419576" y="1694021"/>
                      <a:pt x="415766" y="1702594"/>
                    </a:cubicBezTo>
                    <a:cubicBezTo>
                      <a:pt x="415766" y="1702594"/>
                      <a:pt x="414814" y="1702594"/>
                      <a:pt x="414814" y="1702594"/>
                    </a:cubicBezTo>
                    <a:cubicBezTo>
                      <a:pt x="411956" y="1702594"/>
                      <a:pt x="409099" y="1705451"/>
                      <a:pt x="409099" y="1708309"/>
                    </a:cubicBezTo>
                    <a:cubicBezTo>
                      <a:pt x="409099" y="1709261"/>
                      <a:pt x="409099" y="1710214"/>
                      <a:pt x="409099" y="1710214"/>
                    </a:cubicBezTo>
                    <a:cubicBezTo>
                      <a:pt x="408146" y="1710214"/>
                      <a:pt x="408146" y="1711166"/>
                      <a:pt x="407194" y="1711166"/>
                    </a:cubicBezTo>
                    <a:cubicBezTo>
                      <a:pt x="406241" y="1707356"/>
                      <a:pt x="403384" y="1705451"/>
                      <a:pt x="399574" y="1705451"/>
                    </a:cubicBezTo>
                    <a:cubicBezTo>
                      <a:pt x="394811" y="1705451"/>
                      <a:pt x="391954" y="1709261"/>
                      <a:pt x="391954" y="1713071"/>
                    </a:cubicBezTo>
                    <a:cubicBezTo>
                      <a:pt x="391954" y="1717834"/>
                      <a:pt x="395764" y="1720691"/>
                      <a:pt x="399574" y="1720691"/>
                    </a:cubicBezTo>
                    <a:cubicBezTo>
                      <a:pt x="399574" y="1720691"/>
                      <a:pt x="400526" y="1720691"/>
                      <a:pt x="400526" y="1720691"/>
                    </a:cubicBezTo>
                    <a:cubicBezTo>
                      <a:pt x="400526" y="1721644"/>
                      <a:pt x="400526" y="1723549"/>
                      <a:pt x="400526" y="1724501"/>
                    </a:cubicBezTo>
                    <a:cubicBezTo>
                      <a:pt x="400526" y="1726406"/>
                      <a:pt x="400526" y="1728311"/>
                      <a:pt x="401479" y="1729264"/>
                    </a:cubicBezTo>
                    <a:cubicBezTo>
                      <a:pt x="396716" y="1732121"/>
                      <a:pt x="392906" y="1737836"/>
                      <a:pt x="392906" y="1743551"/>
                    </a:cubicBezTo>
                    <a:cubicBezTo>
                      <a:pt x="392906" y="1746409"/>
                      <a:pt x="393859" y="1749266"/>
                      <a:pt x="394811" y="1752124"/>
                    </a:cubicBezTo>
                    <a:cubicBezTo>
                      <a:pt x="390049" y="1753076"/>
                      <a:pt x="385286" y="1754029"/>
                      <a:pt x="380524" y="1756886"/>
                    </a:cubicBezTo>
                    <a:cubicBezTo>
                      <a:pt x="376714" y="1754029"/>
                      <a:pt x="371951" y="1751171"/>
                      <a:pt x="367189" y="1751171"/>
                    </a:cubicBezTo>
                    <a:cubicBezTo>
                      <a:pt x="357664" y="1751171"/>
                      <a:pt x="350044" y="1757839"/>
                      <a:pt x="348139" y="1766411"/>
                    </a:cubicBezTo>
                    <a:cubicBezTo>
                      <a:pt x="348139" y="1766411"/>
                      <a:pt x="347186" y="1767364"/>
                      <a:pt x="347186" y="1767364"/>
                    </a:cubicBezTo>
                    <a:cubicBezTo>
                      <a:pt x="348139" y="1765459"/>
                      <a:pt x="348139" y="1763554"/>
                      <a:pt x="348139" y="1761649"/>
                    </a:cubicBezTo>
                    <a:cubicBezTo>
                      <a:pt x="348139" y="1754029"/>
                      <a:pt x="341471" y="1747361"/>
                      <a:pt x="333851" y="1747361"/>
                    </a:cubicBezTo>
                    <a:cubicBezTo>
                      <a:pt x="330041" y="1747361"/>
                      <a:pt x="327184" y="1749266"/>
                      <a:pt x="324326" y="1751171"/>
                    </a:cubicBezTo>
                    <a:cubicBezTo>
                      <a:pt x="318611" y="1742599"/>
                      <a:pt x="309086" y="1736884"/>
                      <a:pt x="298609" y="1736884"/>
                    </a:cubicBezTo>
                    <a:cubicBezTo>
                      <a:pt x="282416" y="1736884"/>
                      <a:pt x="269081" y="1750219"/>
                      <a:pt x="268129" y="1766411"/>
                    </a:cubicBezTo>
                    <a:cubicBezTo>
                      <a:pt x="266224" y="1766411"/>
                      <a:pt x="264319" y="1767364"/>
                      <a:pt x="263366" y="1767364"/>
                    </a:cubicBezTo>
                    <a:cubicBezTo>
                      <a:pt x="264319" y="1764506"/>
                      <a:pt x="265271" y="1761649"/>
                      <a:pt x="265271" y="1758791"/>
                    </a:cubicBezTo>
                    <a:cubicBezTo>
                      <a:pt x="265271" y="1744504"/>
                      <a:pt x="252889" y="1732121"/>
                      <a:pt x="238601" y="1732121"/>
                    </a:cubicBezTo>
                    <a:cubicBezTo>
                      <a:pt x="224314" y="1732121"/>
                      <a:pt x="211931" y="1744504"/>
                      <a:pt x="211931" y="1758791"/>
                    </a:cubicBezTo>
                    <a:cubicBezTo>
                      <a:pt x="211931" y="1760696"/>
                      <a:pt x="211931" y="1762601"/>
                      <a:pt x="212884" y="1764506"/>
                    </a:cubicBezTo>
                    <a:cubicBezTo>
                      <a:pt x="212884" y="1764506"/>
                      <a:pt x="212884" y="1765459"/>
                      <a:pt x="212884" y="1765459"/>
                    </a:cubicBezTo>
                    <a:cubicBezTo>
                      <a:pt x="212884" y="1768316"/>
                      <a:pt x="213836" y="1771174"/>
                      <a:pt x="214789" y="1773079"/>
                    </a:cubicBezTo>
                    <a:cubicBezTo>
                      <a:pt x="210026" y="1774031"/>
                      <a:pt x="207169" y="1777841"/>
                      <a:pt x="207169" y="1781651"/>
                    </a:cubicBezTo>
                    <a:cubicBezTo>
                      <a:pt x="207169" y="1782604"/>
                      <a:pt x="207169" y="1783556"/>
                      <a:pt x="208121" y="1784509"/>
                    </a:cubicBezTo>
                    <a:cubicBezTo>
                      <a:pt x="201454" y="1791176"/>
                      <a:pt x="196691" y="1799749"/>
                      <a:pt x="195739" y="1810226"/>
                    </a:cubicBezTo>
                    <a:cubicBezTo>
                      <a:pt x="194786" y="1830229"/>
                      <a:pt x="210026" y="1846421"/>
                      <a:pt x="230029" y="1847374"/>
                    </a:cubicBezTo>
                    <a:cubicBezTo>
                      <a:pt x="242411" y="1848326"/>
                      <a:pt x="253841" y="1841659"/>
                      <a:pt x="260509" y="1832134"/>
                    </a:cubicBezTo>
                    <a:cubicBezTo>
                      <a:pt x="260509" y="1833086"/>
                      <a:pt x="260509" y="1834039"/>
                      <a:pt x="260509" y="1834991"/>
                    </a:cubicBezTo>
                    <a:cubicBezTo>
                      <a:pt x="260509" y="1836896"/>
                      <a:pt x="260509" y="1837849"/>
                      <a:pt x="261461" y="1839754"/>
                    </a:cubicBezTo>
                    <a:cubicBezTo>
                      <a:pt x="259556" y="1840706"/>
                      <a:pt x="257651" y="1842611"/>
                      <a:pt x="257651" y="1844516"/>
                    </a:cubicBezTo>
                    <a:cubicBezTo>
                      <a:pt x="257651" y="1847374"/>
                      <a:pt x="260509" y="1850231"/>
                      <a:pt x="263366" y="1850231"/>
                    </a:cubicBezTo>
                    <a:cubicBezTo>
                      <a:pt x="265271" y="1850231"/>
                      <a:pt x="266224" y="1849279"/>
                      <a:pt x="267176" y="1848326"/>
                    </a:cubicBezTo>
                    <a:cubicBezTo>
                      <a:pt x="268129" y="1849279"/>
                      <a:pt x="270034" y="1850231"/>
                      <a:pt x="270986" y="1850231"/>
                    </a:cubicBezTo>
                    <a:cubicBezTo>
                      <a:pt x="272891" y="1853089"/>
                      <a:pt x="275749" y="1855946"/>
                      <a:pt x="279559" y="1855946"/>
                    </a:cubicBezTo>
                    <a:cubicBezTo>
                      <a:pt x="283369" y="1855946"/>
                      <a:pt x="286226" y="1854041"/>
                      <a:pt x="288131" y="1850231"/>
                    </a:cubicBezTo>
                    <a:cubicBezTo>
                      <a:pt x="291941" y="1852136"/>
                      <a:pt x="295751" y="1854041"/>
                      <a:pt x="300514" y="1854041"/>
                    </a:cubicBezTo>
                    <a:cubicBezTo>
                      <a:pt x="304324" y="1854041"/>
                      <a:pt x="307181" y="1853089"/>
                      <a:pt x="310039" y="1852136"/>
                    </a:cubicBezTo>
                    <a:cubicBezTo>
                      <a:pt x="319564" y="1851184"/>
                      <a:pt x="327184" y="1843564"/>
                      <a:pt x="329089" y="1834039"/>
                    </a:cubicBezTo>
                    <a:cubicBezTo>
                      <a:pt x="330994" y="1832134"/>
                      <a:pt x="332899" y="1830229"/>
                      <a:pt x="334804" y="1828324"/>
                    </a:cubicBezTo>
                    <a:cubicBezTo>
                      <a:pt x="335756" y="1828324"/>
                      <a:pt x="336709" y="1828324"/>
                      <a:pt x="337661" y="1828324"/>
                    </a:cubicBezTo>
                    <a:cubicBezTo>
                      <a:pt x="345281" y="1828324"/>
                      <a:pt x="351949" y="1824514"/>
                      <a:pt x="356711" y="1817846"/>
                    </a:cubicBezTo>
                    <a:cubicBezTo>
                      <a:pt x="360521" y="1818799"/>
                      <a:pt x="364331" y="1819751"/>
                      <a:pt x="368141" y="1819751"/>
                    </a:cubicBezTo>
                    <a:cubicBezTo>
                      <a:pt x="371951" y="1819751"/>
                      <a:pt x="376714" y="1818799"/>
                      <a:pt x="380524" y="1817846"/>
                    </a:cubicBezTo>
                    <a:cubicBezTo>
                      <a:pt x="386239" y="1821656"/>
                      <a:pt x="392906" y="1823561"/>
                      <a:pt x="400526" y="1823561"/>
                    </a:cubicBezTo>
                    <a:cubicBezTo>
                      <a:pt x="421481" y="1823561"/>
                      <a:pt x="437674" y="1806416"/>
                      <a:pt x="437674" y="1786414"/>
                    </a:cubicBezTo>
                    <a:cubicBezTo>
                      <a:pt x="437674" y="1786414"/>
                      <a:pt x="437674" y="1786414"/>
                      <a:pt x="437674" y="1786414"/>
                    </a:cubicBezTo>
                    <a:cubicBezTo>
                      <a:pt x="438626" y="1786414"/>
                      <a:pt x="440531" y="1786414"/>
                      <a:pt x="441484" y="1786414"/>
                    </a:cubicBezTo>
                    <a:cubicBezTo>
                      <a:pt x="446246" y="1786414"/>
                      <a:pt x="451009" y="1785461"/>
                      <a:pt x="454819" y="1782604"/>
                    </a:cubicBezTo>
                    <a:cubicBezTo>
                      <a:pt x="456724" y="1783556"/>
                      <a:pt x="459581" y="1784509"/>
                      <a:pt x="461486" y="1784509"/>
                    </a:cubicBezTo>
                    <a:cubicBezTo>
                      <a:pt x="469106" y="1784509"/>
                      <a:pt x="475774" y="1777841"/>
                      <a:pt x="475774" y="1770221"/>
                    </a:cubicBezTo>
                    <a:cubicBezTo>
                      <a:pt x="475774" y="1767364"/>
                      <a:pt x="474821" y="1764506"/>
                      <a:pt x="472916" y="1762601"/>
                    </a:cubicBezTo>
                    <a:cubicBezTo>
                      <a:pt x="478631" y="1760696"/>
                      <a:pt x="484346" y="1757839"/>
                      <a:pt x="488156" y="1753076"/>
                    </a:cubicBezTo>
                    <a:cubicBezTo>
                      <a:pt x="490061" y="1752124"/>
                      <a:pt x="491966" y="1751171"/>
                      <a:pt x="493871" y="1750219"/>
                    </a:cubicBezTo>
                    <a:cubicBezTo>
                      <a:pt x="493871" y="1750219"/>
                      <a:pt x="493871" y="1750219"/>
                      <a:pt x="493871" y="1751171"/>
                    </a:cubicBezTo>
                    <a:cubicBezTo>
                      <a:pt x="493871" y="1768316"/>
                      <a:pt x="508159" y="1782604"/>
                      <a:pt x="525304" y="1782604"/>
                    </a:cubicBezTo>
                    <a:cubicBezTo>
                      <a:pt x="528161" y="1782604"/>
                      <a:pt x="531019" y="1781651"/>
                      <a:pt x="533876" y="1780699"/>
                    </a:cubicBezTo>
                    <a:cubicBezTo>
                      <a:pt x="538639" y="1783556"/>
                      <a:pt x="543401" y="1785461"/>
                      <a:pt x="550069" y="1785461"/>
                    </a:cubicBezTo>
                    <a:cubicBezTo>
                      <a:pt x="556736" y="1785461"/>
                      <a:pt x="562451" y="1783556"/>
                      <a:pt x="567214" y="1779746"/>
                    </a:cubicBezTo>
                    <a:cubicBezTo>
                      <a:pt x="570071" y="1780699"/>
                      <a:pt x="572929" y="1780699"/>
                      <a:pt x="575786" y="1780699"/>
                    </a:cubicBezTo>
                    <a:cubicBezTo>
                      <a:pt x="586264" y="1780699"/>
                      <a:pt x="595789" y="1775936"/>
                      <a:pt x="601504" y="1769269"/>
                    </a:cubicBezTo>
                    <a:cubicBezTo>
                      <a:pt x="602456" y="1769269"/>
                      <a:pt x="603409" y="1769269"/>
                      <a:pt x="604361" y="1769269"/>
                    </a:cubicBezTo>
                    <a:cubicBezTo>
                      <a:pt x="608171" y="1769269"/>
                      <a:pt x="611981" y="1768316"/>
                      <a:pt x="615791" y="1767364"/>
                    </a:cubicBezTo>
                    <a:cubicBezTo>
                      <a:pt x="621506" y="1780699"/>
                      <a:pt x="635794" y="1791176"/>
                      <a:pt x="651034" y="1791176"/>
                    </a:cubicBezTo>
                    <a:cubicBezTo>
                      <a:pt x="652939" y="1791176"/>
                      <a:pt x="653891" y="1791176"/>
                      <a:pt x="655796" y="1791176"/>
                    </a:cubicBezTo>
                    <a:cubicBezTo>
                      <a:pt x="673894" y="1794034"/>
                      <a:pt x="691039" y="1797844"/>
                      <a:pt x="705326" y="1800701"/>
                    </a:cubicBezTo>
                    <a:cubicBezTo>
                      <a:pt x="758666" y="1812131"/>
                      <a:pt x="911066" y="1835944"/>
                      <a:pt x="1004411" y="1796891"/>
                    </a:cubicBezTo>
                    <a:cubicBezTo>
                      <a:pt x="1106329" y="1754029"/>
                      <a:pt x="1104424" y="1693069"/>
                      <a:pt x="1087279" y="1637824"/>
                    </a:cubicBezTo>
                    <a:cubicBezTo>
                      <a:pt x="1072039" y="1586389"/>
                      <a:pt x="1057751" y="1581626"/>
                      <a:pt x="1076801" y="1550194"/>
                    </a:cubicBezTo>
                    <a:cubicBezTo>
                      <a:pt x="1088231" y="1533049"/>
                      <a:pt x="1138714" y="1535906"/>
                      <a:pt x="1153001" y="1512094"/>
                    </a:cubicBezTo>
                    <a:cubicBezTo>
                      <a:pt x="1167289" y="1488281"/>
                      <a:pt x="1159669" y="1456849"/>
                      <a:pt x="1149191" y="1437799"/>
                    </a:cubicBezTo>
                    <a:cubicBezTo>
                      <a:pt x="1138714" y="1418749"/>
                      <a:pt x="1079659" y="1413986"/>
                      <a:pt x="1078706" y="1408271"/>
                    </a:cubicBezTo>
                    <a:cubicBezTo>
                      <a:pt x="1077754" y="1402556"/>
                      <a:pt x="1132999" y="1377791"/>
                      <a:pt x="1161574" y="1366361"/>
                    </a:cubicBezTo>
                    <a:cubicBezTo>
                      <a:pt x="1198721" y="1351121"/>
                      <a:pt x="1194911" y="1305401"/>
                      <a:pt x="1186339" y="1283494"/>
                    </a:cubicBezTo>
                    <a:cubicBezTo>
                      <a:pt x="1177766" y="1261586"/>
                      <a:pt x="1153954" y="1255871"/>
                      <a:pt x="1138714" y="1235869"/>
                    </a:cubicBezTo>
                    <a:cubicBezTo>
                      <a:pt x="1123474" y="1215866"/>
                      <a:pt x="1137761" y="1171099"/>
                      <a:pt x="1159669" y="1165384"/>
                    </a:cubicBezTo>
                    <a:cubicBezTo>
                      <a:pt x="1181576" y="1159669"/>
                      <a:pt x="1219676" y="1142524"/>
                      <a:pt x="1240631" y="1103471"/>
                    </a:cubicBezTo>
                    <a:cubicBezTo>
                      <a:pt x="1254919" y="1067276"/>
                      <a:pt x="1213961" y="1007269"/>
                      <a:pt x="1172051" y="974884"/>
                    </a:cubicBezTo>
                    <a:close/>
                    <a:moveTo>
                      <a:pt x="584359" y="250984"/>
                    </a:moveTo>
                    <a:cubicBezTo>
                      <a:pt x="583406" y="251936"/>
                      <a:pt x="582454" y="251936"/>
                      <a:pt x="581501" y="252889"/>
                    </a:cubicBezTo>
                    <a:cubicBezTo>
                      <a:pt x="578644" y="250984"/>
                      <a:pt x="575786" y="250031"/>
                      <a:pt x="572929" y="250031"/>
                    </a:cubicBezTo>
                    <a:cubicBezTo>
                      <a:pt x="572929" y="250031"/>
                      <a:pt x="572929" y="250031"/>
                      <a:pt x="571976" y="250031"/>
                    </a:cubicBezTo>
                    <a:cubicBezTo>
                      <a:pt x="571024" y="250031"/>
                      <a:pt x="571024" y="249079"/>
                      <a:pt x="570071" y="249079"/>
                    </a:cubicBezTo>
                    <a:cubicBezTo>
                      <a:pt x="570071" y="248126"/>
                      <a:pt x="570071" y="247174"/>
                      <a:pt x="570071" y="246221"/>
                    </a:cubicBezTo>
                    <a:cubicBezTo>
                      <a:pt x="570071" y="245269"/>
                      <a:pt x="570071" y="244316"/>
                      <a:pt x="570071" y="243364"/>
                    </a:cubicBezTo>
                    <a:cubicBezTo>
                      <a:pt x="575786" y="241459"/>
                      <a:pt x="580549" y="238601"/>
                      <a:pt x="585311" y="234791"/>
                    </a:cubicBezTo>
                    <a:cubicBezTo>
                      <a:pt x="587216" y="238601"/>
                      <a:pt x="591026" y="242411"/>
                      <a:pt x="595789" y="244316"/>
                    </a:cubicBezTo>
                    <a:cubicBezTo>
                      <a:pt x="590074" y="244316"/>
                      <a:pt x="586264" y="247174"/>
                      <a:pt x="584359" y="250984"/>
                    </a:cubicBezTo>
                    <a:close/>
                    <a:moveTo>
                      <a:pt x="596741" y="201454"/>
                    </a:moveTo>
                    <a:cubicBezTo>
                      <a:pt x="596741" y="200501"/>
                      <a:pt x="596741" y="199549"/>
                      <a:pt x="596741" y="198596"/>
                    </a:cubicBezTo>
                    <a:cubicBezTo>
                      <a:pt x="597694" y="198596"/>
                      <a:pt x="598646" y="199549"/>
                      <a:pt x="598646" y="199549"/>
                    </a:cubicBezTo>
                    <a:cubicBezTo>
                      <a:pt x="597694" y="200501"/>
                      <a:pt x="597694" y="200501"/>
                      <a:pt x="596741" y="201454"/>
                    </a:cubicBezTo>
                    <a:close/>
                    <a:moveTo>
                      <a:pt x="606266" y="250031"/>
                    </a:moveTo>
                    <a:cubicBezTo>
                      <a:pt x="605314" y="248126"/>
                      <a:pt x="603409" y="247174"/>
                      <a:pt x="602456" y="245269"/>
                    </a:cubicBezTo>
                    <a:cubicBezTo>
                      <a:pt x="603409" y="245269"/>
                      <a:pt x="604361" y="245269"/>
                      <a:pt x="605314" y="245269"/>
                    </a:cubicBezTo>
                    <a:cubicBezTo>
                      <a:pt x="606266" y="245269"/>
                      <a:pt x="608171" y="245269"/>
                      <a:pt x="609124" y="245269"/>
                    </a:cubicBezTo>
                    <a:cubicBezTo>
                      <a:pt x="607219" y="247174"/>
                      <a:pt x="607219" y="248126"/>
                      <a:pt x="606266" y="250031"/>
                    </a:cubicBezTo>
                    <a:close/>
                    <a:moveTo>
                      <a:pt x="557689" y="407194"/>
                    </a:moveTo>
                    <a:cubicBezTo>
                      <a:pt x="556736" y="407194"/>
                      <a:pt x="556736" y="407194"/>
                      <a:pt x="555784" y="407194"/>
                    </a:cubicBezTo>
                    <a:cubicBezTo>
                      <a:pt x="555784" y="406241"/>
                      <a:pt x="555784" y="406241"/>
                      <a:pt x="555784" y="405289"/>
                    </a:cubicBezTo>
                    <a:cubicBezTo>
                      <a:pt x="555784" y="403384"/>
                      <a:pt x="555784" y="402431"/>
                      <a:pt x="554831" y="400526"/>
                    </a:cubicBezTo>
                    <a:cubicBezTo>
                      <a:pt x="555784" y="403384"/>
                      <a:pt x="557689" y="405289"/>
                      <a:pt x="559594" y="407194"/>
                    </a:cubicBezTo>
                    <a:cubicBezTo>
                      <a:pt x="560546" y="407194"/>
                      <a:pt x="559594" y="407194"/>
                      <a:pt x="557689" y="407194"/>
                    </a:cubicBezTo>
                    <a:close/>
                    <a:moveTo>
                      <a:pt x="637699" y="305276"/>
                    </a:moveTo>
                    <a:cubicBezTo>
                      <a:pt x="638651" y="307181"/>
                      <a:pt x="640556" y="308134"/>
                      <a:pt x="641509" y="309086"/>
                    </a:cubicBezTo>
                    <a:cubicBezTo>
                      <a:pt x="640556" y="309086"/>
                      <a:pt x="639604" y="310039"/>
                      <a:pt x="638651" y="310039"/>
                    </a:cubicBezTo>
                    <a:cubicBezTo>
                      <a:pt x="637699" y="308134"/>
                      <a:pt x="637699" y="307181"/>
                      <a:pt x="636746" y="306229"/>
                    </a:cubicBezTo>
                    <a:cubicBezTo>
                      <a:pt x="636746" y="305276"/>
                      <a:pt x="637699" y="305276"/>
                      <a:pt x="637699" y="305276"/>
                    </a:cubicBezTo>
                    <a:close/>
                    <a:moveTo>
                      <a:pt x="591979" y="417671"/>
                    </a:moveTo>
                    <a:cubicBezTo>
                      <a:pt x="598646" y="416719"/>
                      <a:pt x="604361" y="413861"/>
                      <a:pt x="609124" y="409099"/>
                    </a:cubicBezTo>
                    <a:cubicBezTo>
                      <a:pt x="607219" y="411956"/>
                      <a:pt x="606266" y="415766"/>
                      <a:pt x="606266" y="418624"/>
                    </a:cubicBezTo>
                    <a:cubicBezTo>
                      <a:pt x="606266" y="418624"/>
                      <a:pt x="606266" y="418624"/>
                      <a:pt x="606266" y="418624"/>
                    </a:cubicBezTo>
                    <a:cubicBezTo>
                      <a:pt x="603409" y="419576"/>
                      <a:pt x="600551" y="422434"/>
                      <a:pt x="598646" y="426244"/>
                    </a:cubicBezTo>
                    <a:cubicBezTo>
                      <a:pt x="596741" y="423386"/>
                      <a:pt x="593884" y="421481"/>
                      <a:pt x="591026" y="420529"/>
                    </a:cubicBezTo>
                    <a:cubicBezTo>
                      <a:pt x="591979" y="419576"/>
                      <a:pt x="591979" y="418624"/>
                      <a:pt x="591979" y="417671"/>
                    </a:cubicBezTo>
                    <a:close/>
                    <a:moveTo>
                      <a:pt x="594836" y="511016"/>
                    </a:moveTo>
                    <a:cubicBezTo>
                      <a:pt x="593884" y="511016"/>
                      <a:pt x="592931" y="510064"/>
                      <a:pt x="591979" y="510064"/>
                    </a:cubicBezTo>
                    <a:cubicBezTo>
                      <a:pt x="591026" y="510064"/>
                      <a:pt x="590074" y="510064"/>
                      <a:pt x="590074" y="510064"/>
                    </a:cubicBezTo>
                    <a:cubicBezTo>
                      <a:pt x="589121" y="509111"/>
                      <a:pt x="588169" y="509111"/>
                      <a:pt x="587216" y="508159"/>
                    </a:cubicBezTo>
                    <a:cubicBezTo>
                      <a:pt x="591026" y="507206"/>
                      <a:pt x="593884" y="505301"/>
                      <a:pt x="597694" y="503396"/>
                    </a:cubicBezTo>
                    <a:cubicBezTo>
                      <a:pt x="597694" y="504349"/>
                      <a:pt x="597694" y="505301"/>
                      <a:pt x="598646" y="505301"/>
                    </a:cubicBezTo>
                    <a:cubicBezTo>
                      <a:pt x="595789" y="507206"/>
                      <a:pt x="594836" y="509111"/>
                      <a:pt x="594836" y="511016"/>
                    </a:cubicBezTo>
                    <a:close/>
                    <a:moveTo>
                      <a:pt x="633889" y="447199"/>
                    </a:moveTo>
                    <a:cubicBezTo>
                      <a:pt x="630079" y="451009"/>
                      <a:pt x="628174" y="455771"/>
                      <a:pt x="627221" y="461486"/>
                    </a:cubicBezTo>
                    <a:cubicBezTo>
                      <a:pt x="627221" y="461486"/>
                      <a:pt x="626269" y="461486"/>
                      <a:pt x="626269" y="461486"/>
                    </a:cubicBezTo>
                    <a:cubicBezTo>
                      <a:pt x="615791" y="461486"/>
                      <a:pt x="608171" y="470059"/>
                      <a:pt x="608171" y="479584"/>
                    </a:cubicBezTo>
                    <a:cubicBezTo>
                      <a:pt x="608171" y="481489"/>
                      <a:pt x="608171" y="482441"/>
                      <a:pt x="609124" y="484346"/>
                    </a:cubicBezTo>
                    <a:cubicBezTo>
                      <a:pt x="609124" y="484346"/>
                      <a:pt x="608171" y="484346"/>
                      <a:pt x="608171" y="485299"/>
                    </a:cubicBezTo>
                    <a:cubicBezTo>
                      <a:pt x="608171" y="484346"/>
                      <a:pt x="608171" y="484346"/>
                      <a:pt x="608171" y="483394"/>
                    </a:cubicBezTo>
                    <a:cubicBezTo>
                      <a:pt x="608171" y="472916"/>
                      <a:pt x="602456" y="464344"/>
                      <a:pt x="593884" y="459581"/>
                    </a:cubicBezTo>
                    <a:cubicBezTo>
                      <a:pt x="600551" y="456724"/>
                      <a:pt x="604361" y="451009"/>
                      <a:pt x="606266" y="444341"/>
                    </a:cubicBezTo>
                    <a:cubicBezTo>
                      <a:pt x="608171" y="446246"/>
                      <a:pt x="611029" y="447199"/>
                      <a:pt x="614839" y="447199"/>
                    </a:cubicBezTo>
                    <a:cubicBezTo>
                      <a:pt x="619601" y="447199"/>
                      <a:pt x="624364" y="444341"/>
                      <a:pt x="626269" y="440531"/>
                    </a:cubicBezTo>
                    <a:cubicBezTo>
                      <a:pt x="627221" y="440531"/>
                      <a:pt x="629126" y="440531"/>
                      <a:pt x="630079" y="440531"/>
                    </a:cubicBezTo>
                    <a:cubicBezTo>
                      <a:pt x="631031" y="440531"/>
                      <a:pt x="631031" y="440531"/>
                      <a:pt x="631984" y="440531"/>
                    </a:cubicBezTo>
                    <a:cubicBezTo>
                      <a:pt x="632936" y="442436"/>
                      <a:pt x="634841" y="443389"/>
                      <a:pt x="636746" y="444341"/>
                    </a:cubicBezTo>
                    <a:cubicBezTo>
                      <a:pt x="633889" y="445294"/>
                      <a:pt x="633889" y="446246"/>
                      <a:pt x="633889" y="447199"/>
                    </a:cubicBezTo>
                    <a:cubicBezTo>
                      <a:pt x="633889" y="447199"/>
                      <a:pt x="633889" y="447199"/>
                      <a:pt x="633889" y="447199"/>
                    </a:cubicBezTo>
                    <a:close/>
                    <a:moveTo>
                      <a:pt x="639604" y="402431"/>
                    </a:moveTo>
                    <a:cubicBezTo>
                      <a:pt x="636746" y="400526"/>
                      <a:pt x="634841" y="399574"/>
                      <a:pt x="631031" y="399574"/>
                    </a:cubicBezTo>
                    <a:cubicBezTo>
                      <a:pt x="631031" y="395764"/>
                      <a:pt x="628174" y="392906"/>
                      <a:pt x="625316" y="391001"/>
                    </a:cubicBezTo>
                    <a:cubicBezTo>
                      <a:pt x="625316" y="390049"/>
                      <a:pt x="626269" y="389096"/>
                      <a:pt x="626269" y="388144"/>
                    </a:cubicBezTo>
                    <a:cubicBezTo>
                      <a:pt x="626269" y="385286"/>
                      <a:pt x="623411" y="382429"/>
                      <a:pt x="620554" y="382429"/>
                    </a:cubicBezTo>
                    <a:cubicBezTo>
                      <a:pt x="620554" y="379571"/>
                      <a:pt x="619601" y="376714"/>
                      <a:pt x="619601" y="374809"/>
                    </a:cubicBezTo>
                    <a:cubicBezTo>
                      <a:pt x="621506" y="375761"/>
                      <a:pt x="623411" y="375761"/>
                      <a:pt x="625316" y="375761"/>
                    </a:cubicBezTo>
                    <a:cubicBezTo>
                      <a:pt x="627221" y="375761"/>
                      <a:pt x="629126" y="374809"/>
                      <a:pt x="631031" y="373856"/>
                    </a:cubicBezTo>
                    <a:cubicBezTo>
                      <a:pt x="632936" y="377666"/>
                      <a:pt x="637699" y="380524"/>
                      <a:pt x="642461" y="380524"/>
                    </a:cubicBezTo>
                    <a:cubicBezTo>
                      <a:pt x="642461" y="385286"/>
                      <a:pt x="644366" y="390049"/>
                      <a:pt x="647224" y="394811"/>
                    </a:cubicBezTo>
                    <a:cubicBezTo>
                      <a:pt x="643414" y="396716"/>
                      <a:pt x="641509" y="399574"/>
                      <a:pt x="639604" y="402431"/>
                    </a:cubicBezTo>
                    <a:close/>
                    <a:moveTo>
                      <a:pt x="343376" y="758666"/>
                    </a:moveTo>
                    <a:cubicBezTo>
                      <a:pt x="343376" y="757714"/>
                      <a:pt x="343376" y="757714"/>
                      <a:pt x="343376" y="758666"/>
                    </a:cubicBezTo>
                    <a:cubicBezTo>
                      <a:pt x="343376" y="755809"/>
                      <a:pt x="342424" y="753904"/>
                      <a:pt x="341471" y="751999"/>
                    </a:cubicBezTo>
                    <a:cubicBezTo>
                      <a:pt x="343376" y="752951"/>
                      <a:pt x="345281" y="752951"/>
                      <a:pt x="346234" y="752951"/>
                    </a:cubicBezTo>
                    <a:cubicBezTo>
                      <a:pt x="345281" y="754856"/>
                      <a:pt x="344329" y="756761"/>
                      <a:pt x="343376" y="758666"/>
                    </a:cubicBezTo>
                    <a:close/>
                    <a:moveTo>
                      <a:pt x="109061" y="1225391"/>
                    </a:moveTo>
                    <a:cubicBezTo>
                      <a:pt x="106204" y="1221581"/>
                      <a:pt x="101441" y="1218724"/>
                      <a:pt x="95726" y="1217771"/>
                    </a:cubicBezTo>
                    <a:cubicBezTo>
                      <a:pt x="99536" y="1216819"/>
                      <a:pt x="103346" y="1213961"/>
                      <a:pt x="104299" y="1210151"/>
                    </a:cubicBezTo>
                    <a:cubicBezTo>
                      <a:pt x="111919" y="1208246"/>
                      <a:pt x="118586" y="1202531"/>
                      <a:pt x="122396" y="1195864"/>
                    </a:cubicBezTo>
                    <a:cubicBezTo>
                      <a:pt x="124301" y="1197769"/>
                      <a:pt x="126206" y="1199674"/>
                      <a:pt x="129064" y="1201579"/>
                    </a:cubicBezTo>
                    <a:cubicBezTo>
                      <a:pt x="118586" y="1204436"/>
                      <a:pt x="110014" y="1213961"/>
                      <a:pt x="109061" y="1225391"/>
                    </a:cubicBezTo>
                    <a:close/>
                    <a:moveTo>
                      <a:pt x="151924" y="1208246"/>
                    </a:moveTo>
                    <a:cubicBezTo>
                      <a:pt x="150971" y="1207294"/>
                      <a:pt x="150971" y="1207294"/>
                      <a:pt x="150019" y="1206341"/>
                    </a:cubicBezTo>
                    <a:cubicBezTo>
                      <a:pt x="150971" y="1206341"/>
                      <a:pt x="151924" y="1206341"/>
                      <a:pt x="151924" y="1206341"/>
                    </a:cubicBezTo>
                    <a:cubicBezTo>
                      <a:pt x="152876" y="1207294"/>
                      <a:pt x="151924" y="1208246"/>
                      <a:pt x="151924" y="1208246"/>
                    </a:cubicBezTo>
                    <a:close/>
                    <a:moveTo>
                      <a:pt x="290989" y="992981"/>
                    </a:moveTo>
                    <a:cubicBezTo>
                      <a:pt x="291941" y="991076"/>
                      <a:pt x="291941" y="989171"/>
                      <a:pt x="291941" y="986314"/>
                    </a:cubicBezTo>
                    <a:cubicBezTo>
                      <a:pt x="291941" y="986314"/>
                      <a:pt x="291941" y="986314"/>
                      <a:pt x="291941" y="986314"/>
                    </a:cubicBezTo>
                    <a:cubicBezTo>
                      <a:pt x="292894" y="986314"/>
                      <a:pt x="293846" y="987266"/>
                      <a:pt x="294799" y="987266"/>
                    </a:cubicBezTo>
                    <a:cubicBezTo>
                      <a:pt x="293846" y="989171"/>
                      <a:pt x="291941" y="991076"/>
                      <a:pt x="290989" y="992981"/>
                    </a:cubicBezTo>
                    <a:close/>
                    <a:moveTo>
                      <a:pt x="309086" y="1652111"/>
                    </a:moveTo>
                    <a:cubicBezTo>
                      <a:pt x="309086" y="1651159"/>
                      <a:pt x="309086" y="1650206"/>
                      <a:pt x="310039" y="1649254"/>
                    </a:cubicBezTo>
                    <a:cubicBezTo>
                      <a:pt x="310039" y="1649254"/>
                      <a:pt x="310991" y="1650206"/>
                      <a:pt x="310991" y="1650206"/>
                    </a:cubicBezTo>
                    <a:cubicBezTo>
                      <a:pt x="310991" y="1651159"/>
                      <a:pt x="310039" y="1651159"/>
                      <a:pt x="309086" y="1652111"/>
                    </a:cubicBezTo>
                    <a:close/>
                    <a:moveTo>
                      <a:pt x="259556" y="1822609"/>
                    </a:moveTo>
                    <a:cubicBezTo>
                      <a:pt x="260509" y="1820704"/>
                      <a:pt x="260509" y="1818799"/>
                      <a:pt x="261461" y="1816894"/>
                    </a:cubicBezTo>
                    <a:cubicBezTo>
                      <a:pt x="262414" y="1816894"/>
                      <a:pt x="264319" y="1816894"/>
                      <a:pt x="265271" y="1816894"/>
                    </a:cubicBezTo>
                    <a:cubicBezTo>
                      <a:pt x="265271" y="1817846"/>
                      <a:pt x="266224" y="1817846"/>
                      <a:pt x="266224" y="1817846"/>
                    </a:cubicBezTo>
                    <a:cubicBezTo>
                      <a:pt x="263366" y="1819751"/>
                      <a:pt x="261461" y="1820704"/>
                      <a:pt x="259556" y="1822609"/>
                    </a:cubicBezTo>
                    <a:close/>
                    <a:moveTo>
                      <a:pt x="330994" y="1783556"/>
                    </a:moveTo>
                    <a:cubicBezTo>
                      <a:pt x="330041" y="1783556"/>
                      <a:pt x="330041" y="1783556"/>
                      <a:pt x="329089" y="1783556"/>
                    </a:cubicBezTo>
                    <a:cubicBezTo>
                      <a:pt x="328136" y="1782604"/>
                      <a:pt x="327184" y="1781651"/>
                      <a:pt x="326231" y="1781651"/>
                    </a:cubicBezTo>
                    <a:cubicBezTo>
                      <a:pt x="324326" y="1779746"/>
                      <a:pt x="323374" y="1778794"/>
                      <a:pt x="321469" y="1777841"/>
                    </a:cubicBezTo>
                    <a:cubicBezTo>
                      <a:pt x="322421" y="1775936"/>
                      <a:pt x="322421" y="1774031"/>
                      <a:pt x="323374" y="1772126"/>
                    </a:cubicBezTo>
                    <a:cubicBezTo>
                      <a:pt x="325279" y="1773079"/>
                      <a:pt x="327184" y="1773079"/>
                      <a:pt x="329089" y="1773079"/>
                    </a:cubicBezTo>
                    <a:cubicBezTo>
                      <a:pt x="331946" y="1773079"/>
                      <a:pt x="333851" y="1772126"/>
                      <a:pt x="335756" y="1771174"/>
                    </a:cubicBezTo>
                    <a:cubicBezTo>
                      <a:pt x="333851" y="1774984"/>
                      <a:pt x="331946" y="1778794"/>
                      <a:pt x="330994" y="1783556"/>
                    </a:cubicBezTo>
                    <a:close/>
                    <a:moveTo>
                      <a:pt x="442436" y="1450181"/>
                    </a:moveTo>
                    <a:cubicBezTo>
                      <a:pt x="444341" y="1453991"/>
                      <a:pt x="447199" y="1456849"/>
                      <a:pt x="451009" y="1458754"/>
                    </a:cubicBezTo>
                    <a:cubicBezTo>
                      <a:pt x="448151" y="1460659"/>
                      <a:pt x="446246" y="1462564"/>
                      <a:pt x="444341" y="1465421"/>
                    </a:cubicBezTo>
                    <a:cubicBezTo>
                      <a:pt x="443389" y="1461611"/>
                      <a:pt x="440531" y="1457801"/>
                      <a:pt x="437674" y="1454944"/>
                    </a:cubicBezTo>
                    <a:cubicBezTo>
                      <a:pt x="438626" y="1453039"/>
                      <a:pt x="440531" y="1452086"/>
                      <a:pt x="442436" y="1450181"/>
                    </a:cubicBezTo>
                    <a:close/>
                    <a:moveTo>
                      <a:pt x="426244" y="1592104"/>
                    </a:moveTo>
                    <a:cubicBezTo>
                      <a:pt x="425291" y="1589246"/>
                      <a:pt x="423386" y="1587341"/>
                      <a:pt x="420529" y="1587341"/>
                    </a:cubicBezTo>
                    <a:cubicBezTo>
                      <a:pt x="420529" y="1587341"/>
                      <a:pt x="419576" y="1587341"/>
                      <a:pt x="419576" y="1587341"/>
                    </a:cubicBezTo>
                    <a:cubicBezTo>
                      <a:pt x="420529" y="1584484"/>
                      <a:pt x="421481" y="1580674"/>
                      <a:pt x="421481" y="1576864"/>
                    </a:cubicBezTo>
                    <a:cubicBezTo>
                      <a:pt x="421481" y="1575911"/>
                      <a:pt x="421481" y="1575911"/>
                      <a:pt x="421481" y="1574959"/>
                    </a:cubicBezTo>
                    <a:cubicBezTo>
                      <a:pt x="421481" y="1574959"/>
                      <a:pt x="422434" y="1574959"/>
                      <a:pt x="422434" y="1574959"/>
                    </a:cubicBezTo>
                    <a:cubicBezTo>
                      <a:pt x="423386" y="1575911"/>
                      <a:pt x="425291" y="1576864"/>
                      <a:pt x="426244" y="1577816"/>
                    </a:cubicBezTo>
                    <a:cubicBezTo>
                      <a:pt x="426244" y="1578769"/>
                      <a:pt x="426244" y="1579721"/>
                      <a:pt x="426244" y="1580674"/>
                    </a:cubicBezTo>
                    <a:cubicBezTo>
                      <a:pt x="426244" y="1585436"/>
                      <a:pt x="427196" y="1589246"/>
                      <a:pt x="430054" y="1593056"/>
                    </a:cubicBezTo>
                    <a:cubicBezTo>
                      <a:pt x="428149" y="1592104"/>
                      <a:pt x="427196" y="1592104"/>
                      <a:pt x="426244" y="1592104"/>
                    </a:cubicBezTo>
                    <a:close/>
                    <a:moveTo>
                      <a:pt x="431959" y="1518761"/>
                    </a:moveTo>
                    <a:cubicBezTo>
                      <a:pt x="430054" y="1517809"/>
                      <a:pt x="427196" y="1517809"/>
                      <a:pt x="425291" y="1517809"/>
                    </a:cubicBezTo>
                    <a:cubicBezTo>
                      <a:pt x="422434" y="1517809"/>
                      <a:pt x="418624" y="1518761"/>
                      <a:pt x="415766" y="1519714"/>
                    </a:cubicBezTo>
                    <a:cubicBezTo>
                      <a:pt x="415766" y="1518761"/>
                      <a:pt x="416719" y="1517809"/>
                      <a:pt x="416719" y="1515904"/>
                    </a:cubicBezTo>
                    <a:cubicBezTo>
                      <a:pt x="416719" y="1513046"/>
                      <a:pt x="415766" y="1510189"/>
                      <a:pt x="413861" y="1508284"/>
                    </a:cubicBezTo>
                    <a:cubicBezTo>
                      <a:pt x="417671" y="1507331"/>
                      <a:pt x="419576" y="1503521"/>
                      <a:pt x="419576" y="1499711"/>
                    </a:cubicBezTo>
                    <a:cubicBezTo>
                      <a:pt x="419576" y="1497806"/>
                      <a:pt x="418624" y="1496854"/>
                      <a:pt x="418624" y="1494949"/>
                    </a:cubicBezTo>
                    <a:cubicBezTo>
                      <a:pt x="420529" y="1493044"/>
                      <a:pt x="422434" y="1490186"/>
                      <a:pt x="422434" y="1486376"/>
                    </a:cubicBezTo>
                    <a:cubicBezTo>
                      <a:pt x="422434" y="1485424"/>
                      <a:pt x="422434" y="1485424"/>
                      <a:pt x="422434" y="1484471"/>
                    </a:cubicBezTo>
                    <a:cubicBezTo>
                      <a:pt x="422434" y="1484471"/>
                      <a:pt x="422434" y="1484471"/>
                      <a:pt x="422434" y="1484471"/>
                    </a:cubicBezTo>
                    <a:cubicBezTo>
                      <a:pt x="424339" y="1488281"/>
                      <a:pt x="428149" y="1491139"/>
                      <a:pt x="431959" y="1491139"/>
                    </a:cubicBezTo>
                    <a:cubicBezTo>
                      <a:pt x="432911" y="1491139"/>
                      <a:pt x="434816" y="1491139"/>
                      <a:pt x="435769" y="1490186"/>
                    </a:cubicBezTo>
                    <a:cubicBezTo>
                      <a:pt x="435769" y="1491139"/>
                      <a:pt x="436721" y="1492091"/>
                      <a:pt x="436721" y="1493044"/>
                    </a:cubicBezTo>
                    <a:cubicBezTo>
                      <a:pt x="432911" y="1495901"/>
                      <a:pt x="430054" y="1499711"/>
                      <a:pt x="430054" y="1505426"/>
                    </a:cubicBezTo>
                    <a:cubicBezTo>
                      <a:pt x="430054" y="1509236"/>
                      <a:pt x="431959" y="1513046"/>
                      <a:pt x="434816" y="1515904"/>
                    </a:cubicBezTo>
                    <a:cubicBezTo>
                      <a:pt x="432911" y="1518761"/>
                      <a:pt x="431959" y="1518761"/>
                      <a:pt x="431959" y="1518761"/>
                    </a:cubicBezTo>
                    <a:close/>
                    <a:moveTo>
                      <a:pt x="445294" y="1609249"/>
                    </a:moveTo>
                    <a:cubicBezTo>
                      <a:pt x="442436" y="1606391"/>
                      <a:pt x="439579" y="1604486"/>
                      <a:pt x="435769" y="1603534"/>
                    </a:cubicBezTo>
                    <a:cubicBezTo>
                      <a:pt x="435769" y="1603534"/>
                      <a:pt x="435769" y="1603534"/>
                      <a:pt x="435769" y="1603534"/>
                    </a:cubicBezTo>
                    <a:cubicBezTo>
                      <a:pt x="435769" y="1601629"/>
                      <a:pt x="435769" y="1600676"/>
                      <a:pt x="434816" y="1598771"/>
                    </a:cubicBezTo>
                    <a:cubicBezTo>
                      <a:pt x="438626" y="1601629"/>
                      <a:pt x="443389" y="1603534"/>
                      <a:pt x="449104" y="1603534"/>
                    </a:cubicBezTo>
                    <a:cubicBezTo>
                      <a:pt x="449104" y="1603534"/>
                      <a:pt x="449104" y="1603534"/>
                      <a:pt x="450056" y="1603534"/>
                    </a:cubicBezTo>
                    <a:cubicBezTo>
                      <a:pt x="451009" y="1604486"/>
                      <a:pt x="451009" y="1605439"/>
                      <a:pt x="451961" y="1606391"/>
                    </a:cubicBezTo>
                    <a:cubicBezTo>
                      <a:pt x="449104" y="1607344"/>
                      <a:pt x="447199" y="1608296"/>
                      <a:pt x="445294" y="1609249"/>
                    </a:cubicBezTo>
                    <a:close/>
                    <a:moveTo>
                      <a:pt x="452914" y="1518761"/>
                    </a:moveTo>
                    <a:cubicBezTo>
                      <a:pt x="452914" y="1518761"/>
                      <a:pt x="451961" y="1517809"/>
                      <a:pt x="451961" y="1517809"/>
                    </a:cubicBezTo>
                    <a:cubicBezTo>
                      <a:pt x="451961" y="1517809"/>
                      <a:pt x="452914" y="1516856"/>
                      <a:pt x="452914" y="1516856"/>
                    </a:cubicBezTo>
                    <a:cubicBezTo>
                      <a:pt x="453866" y="1516856"/>
                      <a:pt x="453866" y="1517809"/>
                      <a:pt x="454819" y="1517809"/>
                    </a:cubicBezTo>
                    <a:cubicBezTo>
                      <a:pt x="452914" y="1518761"/>
                      <a:pt x="452914" y="1518761"/>
                      <a:pt x="452914" y="1518761"/>
                    </a:cubicBezTo>
                    <a:close/>
                    <a:moveTo>
                      <a:pt x="666274" y="511969"/>
                    </a:moveTo>
                    <a:cubicBezTo>
                      <a:pt x="667226" y="511016"/>
                      <a:pt x="667226" y="510064"/>
                      <a:pt x="668179" y="509111"/>
                    </a:cubicBezTo>
                    <a:lnTo>
                      <a:pt x="668179" y="511969"/>
                    </a:lnTo>
                    <a:cubicBezTo>
                      <a:pt x="667226" y="511969"/>
                      <a:pt x="666274" y="511969"/>
                      <a:pt x="666274" y="511969"/>
                    </a:cubicBezTo>
                    <a:close/>
                    <a:moveTo>
                      <a:pt x="657701" y="574834"/>
                    </a:moveTo>
                    <a:cubicBezTo>
                      <a:pt x="658654" y="574834"/>
                      <a:pt x="659606" y="573881"/>
                      <a:pt x="659606" y="572929"/>
                    </a:cubicBezTo>
                    <a:lnTo>
                      <a:pt x="659606" y="575786"/>
                    </a:lnTo>
                    <a:cubicBezTo>
                      <a:pt x="658654" y="575786"/>
                      <a:pt x="658654" y="575786"/>
                      <a:pt x="657701" y="574834"/>
                    </a:cubicBezTo>
                    <a:close/>
                    <a:moveTo>
                      <a:pt x="502444" y="1197769"/>
                    </a:moveTo>
                    <a:cubicBezTo>
                      <a:pt x="504349" y="1198721"/>
                      <a:pt x="505301" y="1198721"/>
                      <a:pt x="507206" y="1198721"/>
                    </a:cubicBezTo>
                    <a:cubicBezTo>
                      <a:pt x="509111" y="1198721"/>
                      <a:pt x="510064" y="1198721"/>
                      <a:pt x="511969" y="1197769"/>
                    </a:cubicBezTo>
                    <a:cubicBezTo>
                      <a:pt x="512921" y="1210151"/>
                      <a:pt x="519589" y="1220629"/>
                      <a:pt x="529114" y="1227296"/>
                    </a:cubicBezTo>
                    <a:cubicBezTo>
                      <a:pt x="528161" y="1228249"/>
                      <a:pt x="527209" y="1229201"/>
                      <a:pt x="526256" y="1230154"/>
                    </a:cubicBezTo>
                    <a:cubicBezTo>
                      <a:pt x="525304" y="1230154"/>
                      <a:pt x="525304" y="1230154"/>
                      <a:pt x="524351" y="1230154"/>
                    </a:cubicBezTo>
                    <a:cubicBezTo>
                      <a:pt x="519589" y="1224439"/>
                      <a:pt x="511969" y="1220629"/>
                      <a:pt x="504349" y="1220629"/>
                    </a:cubicBezTo>
                    <a:cubicBezTo>
                      <a:pt x="504349" y="1220629"/>
                      <a:pt x="504349" y="1220629"/>
                      <a:pt x="503396" y="1220629"/>
                    </a:cubicBezTo>
                    <a:cubicBezTo>
                      <a:pt x="501491" y="1217771"/>
                      <a:pt x="499586" y="1215866"/>
                      <a:pt x="497681" y="1213961"/>
                    </a:cubicBezTo>
                    <a:cubicBezTo>
                      <a:pt x="501491" y="1212056"/>
                      <a:pt x="504349" y="1208246"/>
                      <a:pt x="504349" y="1203484"/>
                    </a:cubicBezTo>
                    <a:cubicBezTo>
                      <a:pt x="504349" y="1201579"/>
                      <a:pt x="503396" y="1199674"/>
                      <a:pt x="502444" y="1197769"/>
                    </a:cubicBezTo>
                    <a:close/>
                    <a:moveTo>
                      <a:pt x="574834" y="1231106"/>
                    </a:moveTo>
                    <a:cubicBezTo>
                      <a:pt x="574834" y="1231106"/>
                      <a:pt x="574834" y="1230154"/>
                      <a:pt x="574834" y="1231106"/>
                    </a:cubicBezTo>
                    <a:cubicBezTo>
                      <a:pt x="576739" y="1229201"/>
                      <a:pt x="578644" y="1228249"/>
                      <a:pt x="579596" y="1226344"/>
                    </a:cubicBezTo>
                    <a:lnTo>
                      <a:pt x="579596" y="1229201"/>
                    </a:lnTo>
                    <a:cubicBezTo>
                      <a:pt x="577691" y="1230154"/>
                      <a:pt x="575786" y="1230154"/>
                      <a:pt x="574834" y="1231106"/>
                    </a:cubicBezTo>
                    <a:close/>
                    <a:moveTo>
                      <a:pt x="516731" y="1371124"/>
                    </a:moveTo>
                    <a:cubicBezTo>
                      <a:pt x="517684" y="1371124"/>
                      <a:pt x="517684" y="1371124"/>
                      <a:pt x="518636" y="1371124"/>
                    </a:cubicBezTo>
                    <a:cubicBezTo>
                      <a:pt x="517684" y="1372076"/>
                      <a:pt x="517684" y="1372076"/>
                      <a:pt x="516731" y="1373029"/>
                    </a:cubicBezTo>
                    <a:cubicBezTo>
                      <a:pt x="516731" y="1372076"/>
                      <a:pt x="516731" y="1371124"/>
                      <a:pt x="516731" y="1371124"/>
                    </a:cubicBezTo>
                    <a:close/>
                    <a:moveTo>
                      <a:pt x="615791" y="838676"/>
                    </a:moveTo>
                    <a:cubicBezTo>
                      <a:pt x="618649" y="842486"/>
                      <a:pt x="622459" y="844391"/>
                      <a:pt x="627221" y="845344"/>
                    </a:cubicBezTo>
                    <a:lnTo>
                      <a:pt x="627221" y="847249"/>
                    </a:lnTo>
                    <a:cubicBezTo>
                      <a:pt x="627221" y="848201"/>
                      <a:pt x="626269" y="848201"/>
                      <a:pt x="626269" y="849154"/>
                    </a:cubicBezTo>
                    <a:cubicBezTo>
                      <a:pt x="624364" y="849154"/>
                      <a:pt x="622459" y="848201"/>
                      <a:pt x="620554" y="848201"/>
                    </a:cubicBezTo>
                    <a:cubicBezTo>
                      <a:pt x="616744" y="848201"/>
                      <a:pt x="613886" y="849154"/>
                      <a:pt x="610076" y="849154"/>
                    </a:cubicBezTo>
                    <a:cubicBezTo>
                      <a:pt x="610076" y="848201"/>
                      <a:pt x="610076" y="847249"/>
                      <a:pt x="610076" y="847249"/>
                    </a:cubicBezTo>
                    <a:cubicBezTo>
                      <a:pt x="610076" y="845344"/>
                      <a:pt x="610076" y="844391"/>
                      <a:pt x="609124" y="842486"/>
                    </a:cubicBezTo>
                    <a:cubicBezTo>
                      <a:pt x="611029" y="842486"/>
                      <a:pt x="613886" y="840581"/>
                      <a:pt x="615791" y="838676"/>
                    </a:cubicBezTo>
                    <a:close/>
                    <a:moveTo>
                      <a:pt x="571024" y="938689"/>
                    </a:moveTo>
                    <a:cubicBezTo>
                      <a:pt x="572929" y="941546"/>
                      <a:pt x="574834" y="942499"/>
                      <a:pt x="577691" y="943451"/>
                    </a:cubicBezTo>
                    <a:cubicBezTo>
                      <a:pt x="576739" y="944404"/>
                      <a:pt x="575786" y="945356"/>
                      <a:pt x="575786" y="946309"/>
                    </a:cubicBezTo>
                    <a:cubicBezTo>
                      <a:pt x="573881" y="943451"/>
                      <a:pt x="571976" y="940594"/>
                      <a:pt x="571024" y="938689"/>
                    </a:cubicBezTo>
                    <a:cubicBezTo>
                      <a:pt x="570071" y="938689"/>
                      <a:pt x="571024" y="938689"/>
                      <a:pt x="571024" y="938689"/>
                    </a:cubicBezTo>
                    <a:close/>
                    <a:moveTo>
                      <a:pt x="552926" y="718661"/>
                    </a:moveTo>
                    <a:cubicBezTo>
                      <a:pt x="558641" y="717709"/>
                      <a:pt x="562451" y="714851"/>
                      <a:pt x="566261" y="710089"/>
                    </a:cubicBezTo>
                    <a:cubicBezTo>
                      <a:pt x="567214" y="710089"/>
                      <a:pt x="567214" y="710089"/>
                      <a:pt x="568166" y="711041"/>
                    </a:cubicBezTo>
                    <a:cubicBezTo>
                      <a:pt x="567214" y="713899"/>
                      <a:pt x="567214" y="716756"/>
                      <a:pt x="567214" y="719614"/>
                    </a:cubicBezTo>
                    <a:cubicBezTo>
                      <a:pt x="567214" y="720566"/>
                      <a:pt x="567214" y="721519"/>
                      <a:pt x="567214" y="723424"/>
                    </a:cubicBezTo>
                    <a:cubicBezTo>
                      <a:pt x="566261" y="723424"/>
                      <a:pt x="565309" y="723424"/>
                      <a:pt x="565309" y="724376"/>
                    </a:cubicBezTo>
                    <a:cubicBezTo>
                      <a:pt x="561499" y="722471"/>
                      <a:pt x="557689" y="720566"/>
                      <a:pt x="552926" y="720566"/>
                    </a:cubicBezTo>
                    <a:cubicBezTo>
                      <a:pt x="552926" y="719614"/>
                      <a:pt x="552926" y="718661"/>
                      <a:pt x="552926" y="718661"/>
                    </a:cubicBezTo>
                    <a:close/>
                    <a:moveTo>
                      <a:pt x="553879" y="816769"/>
                    </a:moveTo>
                    <a:cubicBezTo>
                      <a:pt x="556736" y="812959"/>
                      <a:pt x="558641" y="809149"/>
                      <a:pt x="559594" y="804386"/>
                    </a:cubicBezTo>
                    <a:cubicBezTo>
                      <a:pt x="560546" y="804386"/>
                      <a:pt x="560546" y="804386"/>
                      <a:pt x="561499" y="804386"/>
                    </a:cubicBezTo>
                    <a:cubicBezTo>
                      <a:pt x="563404" y="806291"/>
                      <a:pt x="566261" y="807244"/>
                      <a:pt x="569119" y="808196"/>
                    </a:cubicBezTo>
                    <a:cubicBezTo>
                      <a:pt x="568166" y="810101"/>
                      <a:pt x="568166" y="812006"/>
                      <a:pt x="568166" y="813911"/>
                    </a:cubicBezTo>
                    <a:cubicBezTo>
                      <a:pt x="565309" y="815816"/>
                      <a:pt x="563404" y="818674"/>
                      <a:pt x="563404" y="822484"/>
                    </a:cubicBezTo>
                    <a:cubicBezTo>
                      <a:pt x="563404" y="823436"/>
                      <a:pt x="563404" y="823436"/>
                      <a:pt x="563404" y="824389"/>
                    </a:cubicBezTo>
                    <a:cubicBezTo>
                      <a:pt x="558641" y="824389"/>
                      <a:pt x="553879" y="825341"/>
                      <a:pt x="550069" y="828199"/>
                    </a:cubicBezTo>
                    <a:cubicBezTo>
                      <a:pt x="552926" y="824389"/>
                      <a:pt x="553879" y="820579"/>
                      <a:pt x="553879" y="816769"/>
                    </a:cubicBezTo>
                    <a:close/>
                    <a:moveTo>
                      <a:pt x="547211" y="968216"/>
                    </a:moveTo>
                    <a:cubicBezTo>
                      <a:pt x="547211" y="969169"/>
                      <a:pt x="547211" y="969169"/>
                      <a:pt x="547211" y="970121"/>
                    </a:cubicBezTo>
                    <a:cubicBezTo>
                      <a:pt x="547211" y="972979"/>
                      <a:pt x="550069" y="975836"/>
                      <a:pt x="552926" y="975836"/>
                    </a:cubicBezTo>
                    <a:cubicBezTo>
                      <a:pt x="555784" y="975836"/>
                      <a:pt x="557689" y="973931"/>
                      <a:pt x="558641" y="972026"/>
                    </a:cubicBezTo>
                    <a:cubicBezTo>
                      <a:pt x="558641" y="972026"/>
                      <a:pt x="558641" y="972026"/>
                      <a:pt x="558641" y="972026"/>
                    </a:cubicBezTo>
                    <a:cubicBezTo>
                      <a:pt x="560546" y="972026"/>
                      <a:pt x="561499" y="972026"/>
                      <a:pt x="563404" y="971074"/>
                    </a:cubicBezTo>
                    <a:cubicBezTo>
                      <a:pt x="563404" y="972026"/>
                      <a:pt x="562451" y="972979"/>
                      <a:pt x="562451" y="973931"/>
                    </a:cubicBezTo>
                    <a:cubicBezTo>
                      <a:pt x="562451" y="976789"/>
                      <a:pt x="564356" y="979646"/>
                      <a:pt x="567214" y="980599"/>
                    </a:cubicBezTo>
                    <a:cubicBezTo>
                      <a:pt x="568166" y="984409"/>
                      <a:pt x="569119" y="988219"/>
                      <a:pt x="571024" y="991076"/>
                    </a:cubicBezTo>
                    <a:cubicBezTo>
                      <a:pt x="570071" y="991076"/>
                      <a:pt x="568166" y="992029"/>
                      <a:pt x="567214" y="992029"/>
                    </a:cubicBezTo>
                    <a:cubicBezTo>
                      <a:pt x="565309" y="990124"/>
                      <a:pt x="562451" y="989171"/>
                      <a:pt x="559594" y="989171"/>
                    </a:cubicBezTo>
                    <a:cubicBezTo>
                      <a:pt x="553879" y="989171"/>
                      <a:pt x="550069" y="992981"/>
                      <a:pt x="548164" y="996791"/>
                    </a:cubicBezTo>
                    <a:cubicBezTo>
                      <a:pt x="547211" y="997744"/>
                      <a:pt x="546259" y="999649"/>
                      <a:pt x="545306" y="1001554"/>
                    </a:cubicBezTo>
                    <a:cubicBezTo>
                      <a:pt x="543401" y="998696"/>
                      <a:pt x="539591" y="995839"/>
                      <a:pt x="536734" y="994886"/>
                    </a:cubicBezTo>
                    <a:cubicBezTo>
                      <a:pt x="536734" y="993934"/>
                      <a:pt x="537686" y="992981"/>
                      <a:pt x="537686" y="992029"/>
                    </a:cubicBezTo>
                    <a:cubicBezTo>
                      <a:pt x="537686" y="988219"/>
                      <a:pt x="534829" y="985361"/>
                      <a:pt x="531019" y="985361"/>
                    </a:cubicBezTo>
                    <a:cubicBezTo>
                      <a:pt x="527209" y="985361"/>
                      <a:pt x="524351" y="988219"/>
                      <a:pt x="524351" y="992029"/>
                    </a:cubicBezTo>
                    <a:cubicBezTo>
                      <a:pt x="524351" y="992981"/>
                      <a:pt x="524351" y="992981"/>
                      <a:pt x="524351" y="993934"/>
                    </a:cubicBezTo>
                    <a:cubicBezTo>
                      <a:pt x="518636" y="995839"/>
                      <a:pt x="513874" y="999649"/>
                      <a:pt x="511016" y="1004411"/>
                    </a:cubicBezTo>
                    <a:cubicBezTo>
                      <a:pt x="509111" y="1002506"/>
                      <a:pt x="507206" y="1000601"/>
                      <a:pt x="504349" y="1000601"/>
                    </a:cubicBezTo>
                    <a:cubicBezTo>
                      <a:pt x="504349" y="1000601"/>
                      <a:pt x="504349" y="1000601"/>
                      <a:pt x="503396" y="1000601"/>
                    </a:cubicBezTo>
                    <a:cubicBezTo>
                      <a:pt x="503396" y="998696"/>
                      <a:pt x="502444" y="996791"/>
                      <a:pt x="501491" y="995839"/>
                    </a:cubicBezTo>
                    <a:cubicBezTo>
                      <a:pt x="501491" y="995839"/>
                      <a:pt x="501491" y="995839"/>
                      <a:pt x="502444" y="995839"/>
                    </a:cubicBezTo>
                    <a:cubicBezTo>
                      <a:pt x="514826" y="995839"/>
                      <a:pt x="524351" y="986314"/>
                      <a:pt x="524351" y="973931"/>
                    </a:cubicBezTo>
                    <a:cubicBezTo>
                      <a:pt x="524351" y="973931"/>
                      <a:pt x="524351" y="972979"/>
                      <a:pt x="524351" y="972979"/>
                    </a:cubicBezTo>
                    <a:cubicBezTo>
                      <a:pt x="525304" y="973931"/>
                      <a:pt x="527209" y="973931"/>
                      <a:pt x="529114" y="973931"/>
                    </a:cubicBezTo>
                    <a:cubicBezTo>
                      <a:pt x="535781" y="973931"/>
                      <a:pt x="541496" y="968216"/>
                      <a:pt x="541496" y="961549"/>
                    </a:cubicBezTo>
                    <a:cubicBezTo>
                      <a:pt x="541496" y="954881"/>
                      <a:pt x="535781" y="949166"/>
                      <a:pt x="529114" y="949166"/>
                    </a:cubicBezTo>
                    <a:cubicBezTo>
                      <a:pt x="525304" y="949166"/>
                      <a:pt x="521494" y="951071"/>
                      <a:pt x="519589" y="954881"/>
                    </a:cubicBezTo>
                    <a:cubicBezTo>
                      <a:pt x="519589" y="953929"/>
                      <a:pt x="520541" y="952024"/>
                      <a:pt x="520541" y="951071"/>
                    </a:cubicBezTo>
                    <a:cubicBezTo>
                      <a:pt x="520541" y="940594"/>
                      <a:pt x="511969" y="931069"/>
                      <a:pt x="500539" y="931069"/>
                    </a:cubicBezTo>
                    <a:cubicBezTo>
                      <a:pt x="497681" y="931069"/>
                      <a:pt x="495776" y="932021"/>
                      <a:pt x="492919" y="932974"/>
                    </a:cubicBezTo>
                    <a:cubicBezTo>
                      <a:pt x="491966" y="929164"/>
                      <a:pt x="488156" y="926306"/>
                      <a:pt x="484346" y="925354"/>
                    </a:cubicBezTo>
                    <a:cubicBezTo>
                      <a:pt x="485299" y="923449"/>
                      <a:pt x="486251" y="920591"/>
                      <a:pt x="486251" y="917734"/>
                    </a:cubicBezTo>
                    <a:cubicBezTo>
                      <a:pt x="486251" y="915829"/>
                      <a:pt x="486251" y="914876"/>
                      <a:pt x="485299" y="912971"/>
                    </a:cubicBezTo>
                    <a:cubicBezTo>
                      <a:pt x="487204" y="911066"/>
                      <a:pt x="488156" y="909161"/>
                      <a:pt x="488156" y="906304"/>
                    </a:cubicBezTo>
                    <a:cubicBezTo>
                      <a:pt x="488156" y="904399"/>
                      <a:pt x="487204" y="903446"/>
                      <a:pt x="486251" y="901541"/>
                    </a:cubicBezTo>
                    <a:cubicBezTo>
                      <a:pt x="489109" y="899636"/>
                      <a:pt x="491014" y="896779"/>
                      <a:pt x="492919" y="893921"/>
                    </a:cubicBezTo>
                    <a:cubicBezTo>
                      <a:pt x="495776" y="899636"/>
                      <a:pt x="500539" y="904399"/>
                      <a:pt x="505301" y="907256"/>
                    </a:cubicBezTo>
                    <a:cubicBezTo>
                      <a:pt x="505301" y="907256"/>
                      <a:pt x="505301" y="907256"/>
                      <a:pt x="505301" y="907256"/>
                    </a:cubicBezTo>
                    <a:cubicBezTo>
                      <a:pt x="505301" y="921544"/>
                      <a:pt x="512921" y="934879"/>
                      <a:pt x="525304" y="941546"/>
                    </a:cubicBezTo>
                    <a:cubicBezTo>
                      <a:pt x="528161" y="945356"/>
                      <a:pt x="532924" y="947261"/>
                      <a:pt x="537686" y="947261"/>
                    </a:cubicBezTo>
                    <a:cubicBezTo>
                      <a:pt x="537686" y="947261"/>
                      <a:pt x="538639" y="947261"/>
                      <a:pt x="538639" y="947261"/>
                    </a:cubicBezTo>
                    <a:cubicBezTo>
                      <a:pt x="538639" y="947261"/>
                      <a:pt x="539591" y="947261"/>
                      <a:pt x="539591" y="948214"/>
                    </a:cubicBezTo>
                    <a:cubicBezTo>
                      <a:pt x="539591" y="949166"/>
                      <a:pt x="539591" y="951071"/>
                      <a:pt x="539591" y="952024"/>
                    </a:cubicBezTo>
                    <a:cubicBezTo>
                      <a:pt x="539591" y="959644"/>
                      <a:pt x="542449" y="964406"/>
                      <a:pt x="547211" y="968216"/>
                    </a:cubicBezTo>
                    <a:close/>
                    <a:moveTo>
                      <a:pt x="549116" y="1032986"/>
                    </a:moveTo>
                    <a:cubicBezTo>
                      <a:pt x="543401" y="1036796"/>
                      <a:pt x="539591" y="1041559"/>
                      <a:pt x="536734" y="1048226"/>
                    </a:cubicBezTo>
                    <a:cubicBezTo>
                      <a:pt x="535781" y="1048226"/>
                      <a:pt x="534829" y="1048226"/>
                      <a:pt x="532924" y="1048226"/>
                    </a:cubicBezTo>
                    <a:cubicBezTo>
                      <a:pt x="531971" y="1048226"/>
                      <a:pt x="531971" y="1048226"/>
                      <a:pt x="531019" y="1048226"/>
                    </a:cubicBezTo>
                    <a:cubicBezTo>
                      <a:pt x="531019" y="1048226"/>
                      <a:pt x="531019" y="1048226"/>
                      <a:pt x="531019" y="1047274"/>
                    </a:cubicBezTo>
                    <a:cubicBezTo>
                      <a:pt x="533876" y="1044416"/>
                      <a:pt x="535781" y="1041559"/>
                      <a:pt x="535781" y="1036796"/>
                    </a:cubicBezTo>
                    <a:cubicBezTo>
                      <a:pt x="535781" y="1035844"/>
                      <a:pt x="535781" y="1034891"/>
                      <a:pt x="534829" y="1032986"/>
                    </a:cubicBezTo>
                    <a:cubicBezTo>
                      <a:pt x="540544" y="1031081"/>
                      <a:pt x="545306" y="1025366"/>
                      <a:pt x="547211" y="1018699"/>
                    </a:cubicBezTo>
                    <a:cubicBezTo>
                      <a:pt x="547211" y="1018699"/>
                      <a:pt x="548164" y="1019651"/>
                      <a:pt x="548164" y="1019651"/>
                    </a:cubicBezTo>
                    <a:cubicBezTo>
                      <a:pt x="547211" y="1021556"/>
                      <a:pt x="547211" y="1024414"/>
                      <a:pt x="547211" y="1026319"/>
                    </a:cubicBezTo>
                    <a:cubicBezTo>
                      <a:pt x="548164" y="1029176"/>
                      <a:pt x="548164" y="1031081"/>
                      <a:pt x="549116" y="1032986"/>
                    </a:cubicBezTo>
                    <a:close/>
                    <a:moveTo>
                      <a:pt x="506254" y="814864"/>
                    </a:moveTo>
                    <a:cubicBezTo>
                      <a:pt x="503396" y="813911"/>
                      <a:pt x="500539" y="812959"/>
                      <a:pt x="497681" y="812959"/>
                    </a:cubicBezTo>
                    <a:cubicBezTo>
                      <a:pt x="497681" y="812959"/>
                      <a:pt x="497681" y="812959"/>
                      <a:pt x="497681" y="812959"/>
                    </a:cubicBezTo>
                    <a:cubicBezTo>
                      <a:pt x="501491" y="812006"/>
                      <a:pt x="504349" y="809149"/>
                      <a:pt x="507206" y="806291"/>
                    </a:cubicBezTo>
                    <a:cubicBezTo>
                      <a:pt x="508159" y="806291"/>
                      <a:pt x="508159" y="805339"/>
                      <a:pt x="509111" y="805339"/>
                    </a:cubicBezTo>
                    <a:cubicBezTo>
                      <a:pt x="509111" y="805339"/>
                      <a:pt x="509111" y="805339"/>
                      <a:pt x="509111" y="806291"/>
                    </a:cubicBezTo>
                    <a:cubicBezTo>
                      <a:pt x="507206" y="808196"/>
                      <a:pt x="506254" y="810101"/>
                      <a:pt x="506254" y="812959"/>
                    </a:cubicBezTo>
                    <a:cubicBezTo>
                      <a:pt x="506254" y="812959"/>
                      <a:pt x="506254" y="813911"/>
                      <a:pt x="506254" y="814864"/>
                    </a:cubicBezTo>
                    <a:close/>
                    <a:moveTo>
                      <a:pt x="521494" y="822484"/>
                    </a:moveTo>
                    <a:cubicBezTo>
                      <a:pt x="524351" y="828199"/>
                      <a:pt x="530066" y="832961"/>
                      <a:pt x="536734" y="832961"/>
                    </a:cubicBezTo>
                    <a:cubicBezTo>
                      <a:pt x="538639" y="832961"/>
                      <a:pt x="541496" y="832961"/>
                      <a:pt x="543401" y="832009"/>
                    </a:cubicBezTo>
                    <a:cubicBezTo>
                      <a:pt x="540544" y="834866"/>
                      <a:pt x="538639" y="838676"/>
                      <a:pt x="536734" y="842486"/>
                    </a:cubicBezTo>
                    <a:cubicBezTo>
                      <a:pt x="535781" y="842486"/>
                      <a:pt x="534829" y="842486"/>
                      <a:pt x="533876" y="842486"/>
                    </a:cubicBezTo>
                    <a:cubicBezTo>
                      <a:pt x="526256" y="842486"/>
                      <a:pt x="519589" y="848201"/>
                      <a:pt x="517684" y="854869"/>
                    </a:cubicBezTo>
                    <a:cubicBezTo>
                      <a:pt x="517684" y="854869"/>
                      <a:pt x="517684" y="854869"/>
                      <a:pt x="517684" y="854869"/>
                    </a:cubicBezTo>
                    <a:cubicBezTo>
                      <a:pt x="516731" y="854869"/>
                      <a:pt x="516731" y="854869"/>
                      <a:pt x="515779" y="854869"/>
                    </a:cubicBezTo>
                    <a:cubicBezTo>
                      <a:pt x="519589" y="850106"/>
                      <a:pt x="522446" y="844391"/>
                      <a:pt x="522446" y="838676"/>
                    </a:cubicBezTo>
                    <a:cubicBezTo>
                      <a:pt x="522446" y="832009"/>
                      <a:pt x="519589" y="825341"/>
                      <a:pt x="514826" y="820579"/>
                    </a:cubicBezTo>
                    <a:cubicBezTo>
                      <a:pt x="515779" y="820579"/>
                      <a:pt x="516731" y="820579"/>
                      <a:pt x="516731" y="819626"/>
                    </a:cubicBezTo>
                    <a:cubicBezTo>
                      <a:pt x="518636" y="820579"/>
                      <a:pt x="519589" y="821531"/>
                      <a:pt x="521494" y="822484"/>
                    </a:cubicBezTo>
                    <a:close/>
                    <a:moveTo>
                      <a:pt x="487204" y="723424"/>
                    </a:moveTo>
                    <a:cubicBezTo>
                      <a:pt x="488156" y="725329"/>
                      <a:pt x="489109" y="726281"/>
                      <a:pt x="490061" y="728186"/>
                    </a:cubicBezTo>
                    <a:cubicBezTo>
                      <a:pt x="489109" y="729139"/>
                      <a:pt x="487204" y="730091"/>
                      <a:pt x="486251" y="731996"/>
                    </a:cubicBezTo>
                    <a:cubicBezTo>
                      <a:pt x="487204" y="729139"/>
                      <a:pt x="487204" y="727234"/>
                      <a:pt x="487204" y="723424"/>
                    </a:cubicBezTo>
                    <a:cubicBezTo>
                      <a:pt x="487204" y="724376"/>
                      <a:pt x="487204" y="723424"/>
                      <a:pt x="487204" y="723424"/>
                    </a:cubicBezTo>
                    <a:close/>
                    <a:moveTo>
                      <a:pt x="362426" y="708184"/>
                    </a:moveTo>
                    <a:cubicBezTo>
                      <a:pt x="370999" y="708184"/>
                      <a:pt x="377666" y="703421"/>
                      <a:pt x="380524" y="695801"/>
                    </a:cubicBezTo>
                    <a:cubicBezTo>
                      <a:pt x="381476" y="695801"/>
                      <a:pt x="382429" y="694849"/>
                      <a:pt x="383381" y="694849"/>
                    </a:cubicBezTo>
                    <a:cubicBezTo>
                      <a:pt x="385286" y="699611"/>
                      <a:pt x="389096" y="702469"/>
                      <a:pt x="392906" y="705326"/>
                    </a:cubicBezTo>
                    <a:cubicBezTo>
                      <a:pt x="383381" y="710089"/>
                      <a:pt x="376714" y="716756"/>
                      <a:pt x="371951" y="726281"/>
                    </a:cubicBezTo>
                    <a:cubicBezTo>
                      <a:pt x="370999" y="718661"/>
                      <a:pt x="366236" y="711994"/>
                      <a:pt x="360521" y="708184"/>
                    </a:cubicBezTo>
                    <a:cubicBezTo>
                      <a:pt x="361474" y="708184"/>
                      <a:pt x="361474" y="708184"/>
                      <a:pt x="362426" y="708184"/>
                    </a:cubicBezTo>
                    <a:close/>
                    <a:moveTo>
                      <a:pt x="453866" y="781526"/>
                    </a:moveTo>
                    <a:cubicBezTo>
                      <a:pt x="448151" y="781526"/>
                      <a:pt x="443389" y="786289"/>
                      <a:pt x="443389" y="791051"/>
                    </a:cubicBezTo>
                    <a:cubicBezTo>
                      <a:pt x="443389" y="795814"/>
                      <a:pt x="446246" y="798671"/>
                      <a:pt x="450056" y="800576"/>
                    </a:cubicBezTo>
                    <a:cubicBezTo>
                      <a:pt x="445294" y="802481"/>
                      <a:pt x="441484" y="805339"/>
                      <a:pt x="438626" y="809149"/>
                    </a:cubicBezTo>
                    <a:cubicBezTo>
                      <a:pt x="428149" y="810101"/>
                      <a:pt x="419576" y="818674"/>
                      <a:pt x="419576" y="830104"/>
                    </a:cubicBezTo>
                    <a:cubicBezTo>
                      <a:pt x="419576" y="835819"/>
                      <a:pt x="421481" y="840581"/>
                      <a:pt x="425291" y="844391"/>
                    </a:cubicBezTo>
                    <a:cubicBezTo>
                      <a:pt x="424339" y="845344"/>
                      <a:pt x="424339" y="845344"/>
                      <a:pt x="423386" y="846296"/>
                    </a:cubicBezTo>
                    <a:cubicBezTo>
                      <a:pt x="418624" y="839629"/>
                      <a:pt x="411956" y="833914"/>
                      <a:pt x="404336" y="832009"/>
                    </a:cubicBezTo>
                    <a:cubicBezTo>
                      <a:pt x="401479" y="830104"/>
                      <a:pt x="398621" y="828199"/>
                      <a:pt x="394811" y="828199"/>
                    </a:cubicBezTo>
                    <a:cubicBezTo>
                      <a:pt x="391954" y="828199"/>
                      <a:pt x="389096" y="829151"/>
                      <a:pt x="386239" y="831056"/>
                    </a:cubicBezTo>
                    <a:cubicBezTo>
                      <a:pt x="378619" y="832961"/>
                      <a:pt x="372904" y="836771"/>
                      <a:pt x="368141" y="842486"/>
                    </a:cubicBezTo>
                    <a:cubicBezTo>
                      <a:pt x="367189" y="840581"/>
                      <a:pt x="365284" y="838676"/>
                      <a:pt x="363379" y="837724"/>
                    </a:cubicBezTo>
                    <a:cubicBezTo>
                      <a:pt x="362426" y="832961"/>
                      <a:pt x="360521" y="829151"/>
                      <a:pt x="357664" y="826294"/>
                    </a:cubicBezTo>
                    <a:cubicBezTo>
                      <a:pt x="365284" y="822484"/>
                      <a:pt x="370046" y="815816"/>
                      <a:pt x="370046" y="807244"/>
                    </a:cubicBezTo>
                    <a:cubicBezTo>
                      <a:pt x="370999" y="807244"/>
                      <a:pt x="371951" y="807244"/>
                      <a:pt x="372904" y="807244"/>
                    </a:cubicBezTo>
                    <a:cubicBezTo>
                      <a:pt x="378619" y="807244"/>
                      <a:pt x="383381" y="806291"/>
                      <a:pt x="388144" y="803434"/>
                    </a:cubicBezTo>
                    <a:cubicBezTo>
                      <a:pt x="386239" y="805339"/>
                      <a:pt x="385286" y="808196"/>
                      <a:pt x="385286" y="811054"/>
                    </a:cubicBezTo>
                    <a:cubicBezTo>
                      <a:pt x="385286" y="817721"/>
                      <a:pt x="391001" y="823436"/>
                      <a:pt x="397669" y="823436"/>
                    </a:cubicBezTo>
                    <a:cubicBezTo>
                      <a:pt x="404336" y="823436"/>
                      <a:pt x="410051" y="817721"/>
                      <a:pt x="410051" y="811054"/>
                    </a:cubicBezTo>
                    <a:cubicBezTo>
                      <a:pt x="410051" y="804386"/>
                      <a:pt x="404336" y="798671"/>
                      <a:pt x="397669" y="798671"/>
                    </a:cubicBezTo>
                    <a:cubicBezTo>
                      <a:pt x="396716" y="798671"/>
                      <a:pt x="395764" y="798671"/>
                      <a:pt x="394811" y="799624"/>
                    </a:cubicBezTo>
                    <a:cubicBezTo>
                      <a:pt x="395764" y="798671"/>
                      <a:pt x="396716" y="797719"/>
                      <a:pt x="398621" y="795814"/>
                    </a:cubicBezTo>
                    <a:cubicBezTo>
                      <a:pt x="406241" y="795814"/>
                      <a:pt x="412909" y="792004"/>
                      <a:pt x="416719" y="787241"/>
                    </a:cubicBezTo>
                    <a:cubicBezTo>
                      <a:pt x="419576" y="788194"/>
                      <a:pt x="421481" y="788194"/>
                      <a:pt x="424339" y="788194"/>
                    </a:cubicBezTo>
                    <a:cubicBezTo>
                      <a:pt x="441484" y="788194"/>
                      <a:pt x="454819" y="775811"/>
                      <a:pt x="456724" y="759619"/>
                    </a:cubicBezTo>
                    <a:cubicBezTo>
                      <a:pt x="457676" y="759619"/>
                      <a:pt x="459581" y="759619"/>
                      <a:pt x="460534" y="759619"/>
                    </a:cubicBezTo>
                    <a:cubicBezTo>
                      <a:pt x="471011" y="759619"/>
                      <a:pt x="479584" y="752951"/>
                      <a:pt x="482441" y="743426"/>
                    </a:cubicBezTo>
                    <a:cubicBezTo>
                      <a:pt x="483394" y="751999"/>
                      <a:pt x="490061" y="757714"/>
                      <a:pt x="498634" y="757714"/>
                    </a:cubicBezTo>
                    <a:cubicBezTo>
                      <a:pt x="507206" y="757714"/>
                      <a:pt x="513874" y="751046"/>
                      <a:pt x="514826" y="742474"/>
                    </a:cubicBezTo>
                    <a:cubicBezTo>
                      <a:pt x="514826" y="742474"/>
                      <a:pt x="515779" y="742474"/>
                      <a:pt x="515779" y="742474"/>
                    </a:cubicBezTo>
                    <a:cubicBezTo>
                      <a:pt x="514826" y="745331"/>
                      <a:pt x="513874" y="749141"/>
                      <a:pt x="513874" y="751999"/>
                    </a:cubicBezTo>
                    <a:cubicBezTo>
                      <a:pt x="513874" y="752951"/>
                      <a:pt x="513874" y="753904"/>
                      <a:pt x="513874" y="755809"/>
                    </a:cubicBezTo>
                    <a:cubicBezTo>
                      <a:pt x="511016" y="759619"/>
                      <a:pt x="509111" y="763429"/>
                      <a:pt x="509111" y="768191"/>
                    </a:cubicBezTo>
                    <a:cubicBezTo>
                      <a:pt x="509111" y="773906"/>
                      <a:pt x="511016" y="778669"/>
                      <a:pt x="514826" y="781526"/>
                    </a:cubicBezTo>
                    <a:cubicBezTo>
                      <a:pt x="512921" y="783431"/>
                      <a:pt x="511016" y="785336"/>
                      <a:pt x="510064" y="788194"/>
                    </a:cubicBezTo>
                    <a:cubicBezTo>
                      <a:pt x="508159" y="785336"/>
                      <a:pt x="505301" y="783431"/>
                      <a:pt x="501491" y="783431"/>
                    </a:cubicBezTo>
                    <a:cubicBezTo>
                      <a:pt x="498634" y="781526"/>
                      <a:pt x="495776" y="780574"/>
                      <a:pt x="491966" y="780574"/>
                    </a:cubicBezTo>
                    <a:cubicBezTo>
                      <a:pt x="491014" y="780574"/>
                      <a:pt x="490061" y="780574"/>
                      <a:pt x="490061" y="780574"/>
                    </a:cubicBezTo>
                    <a:cubicBezTo>
                      <a:pt x="490061" y="780574"/>
                      <a:pt x="490061" y="779621"/>
                      <a:pt x="490061" y="779621"/>
                    </a:cubicBezTo>
                    <a:cubicBezTo>
                      <a:pt x="490061" y="772954"/>
                      <a:pt x="484346" y="767239"/>
                      <a:pt x="477679" y="767239"/>
                    </a:cubicBezTo>
                    <a:cubicBezTo>
                      <a:pt x="471011" y="767239"/>
                      <a:pt x="465296" y="772954"/>
                      <a:pt x="465296" y="779621"/>
                    </a:cubicBezTo>
                    <a:cubicBezTo>
                      <a:pt x="465296" y="784384"/>
                      <a:pt x="468154" y="787241"/>
                      <a:pt x="471011" y="790099"/>
                    </a:cubicBezTo>
                    <a:cubicBezTo>
                      <a:pt x="465296" y="792004"/>
                      <a:pt x="461486" y="794861"/>
                      <a:pt x="458629" y="799624"/>
                    </a:cubicBezTo>
                    <a:cubicBezTo>
                      <a:pt x="458629" y="799624"/>
                      <a:pt x="457676" y="799624"/>
                      <a:pt x="457676" y="799624"/>
                    </a:cubicBezTo>
                    <a:cubicBezTo>
                      <a:pt x="460534" y="797719"/>
                      <a:pt x="462439" y="794861"/>
                      <a:pt x="462439" y="791051"/>
                    </a:cubicBezTo>
                    <a:cubicBezTo>
                      <a:pt x="463391" y="786289"/>
                      <a:pt x="459581" y="781526"/>
                      <a:pt x="453866" y="781526"/>
                    </a:cubicBezTo>
                    <a:close/>
                    <a:moveTo>
                      <a:pt x="481489" y="946309"/>
                    </a:moveTo>
                    <a:cubicBezTo>
                      <a:pt x="480536" y="948214"/>
                      <a:pt x="480536" y="950119"/>
                      <a:pt x="480536" y="951071"/>
                    </a:cubicBezTo>
                    <a:cubicBezTo>
                      <a:pt x="478631" y="945356"/>
                      <a:pt x="474821" y="940594"/>
                      <a:pt x="470059" y="936784"/>
                    </a:cubicBezTo>
                    <a:cubicBezTo>
                      <a:pt x="471011" y="936784"/>
                      <a:pt x="472916" y="935831"/>
                      <a:pt x="473869" y="935831"/>
                    </a:cubicBezTo>
                    <a:cubicBezTo>
                      <a:pt x="473869" y="935831"/>
                      <a:pt x="473869" y="935831"/>
                      <a:pt x="473869" y="935831"/>
                    </a:cubicBezTo>
                    <a:cubicBezTo>
                      <a:pt x="472916" y="941546"/>
                      <a:pt x="476726" y="945356"/>
                      <a:pt x="481489" y="946309"/>
                    </a:cubicBezTo>
                    <a:close/>
                    <a:moveTo>
                      <a:pt x="345281" y="1095851"/>
                    </a:moveTo>
                    <a:cubicBezTo>
                      <a:pt x="345281" y="1095851"/>
                      <a:pt x="345281" y="1095851"/>
                      <a:pt x="345281" y="1095851"/>
                    </a:cubicBezTo>
                    <a:cubicBezTo>
                      <a:pt x="345281" y="1095851"/>
                      <a:pt x="345281" y="1095851"/>
                      <a:pt x="345281" y="1095851"/>
                    </a:cubicBezTo>
                    <a:cubicBezTo>
                      <a:pt x="345281" y="1095851"/>
                      <a:pt x="345281" y="1095851"/>
                      <a:pt x="345281" y="1095851"/>
                    </a:cubicBezTo>
                    <a:close/>
                    <a:moveTo>
                      <a:pt x="423386" y="1187291"/>
                    </a:moveTo>
                    <a:cubicBezTo>
                      <a:pt x="422434" y="1187291"/>
                      <a:pt x="421481" y="1187291"/>
                      <a:pt x="421481" y="1188244"/>
                    </a:cubicBezTo>
                    <a:cubicBezTo>
                      <a:pt x="422434" y="1186339"/>
                      <a:pt x="423386" y="1183481"/>
                      <a:pt x="423386" y="1181576"/>
                    </a:cubicBezTo>
                    <a:cubicBezTo>
                      <a:pt x="424339" y="1181576"/>
                      <a:pt x="425291" y="1182529"/>
                      <a:pt x="426244" y="1182529"/>
                    </a:cubicBezTo>
                    <a:cubicBezTo>
                      <a:pt x="427196" y="1183481"/>
                      <a:pt x="428149" y="1184434"/>
                      <a:pt x="430054" y="1185386"/>
                    </a:cubicBezTo>
                    <a:cubicBezTo>
                      <a:pt x="427196" y="1185386"/>
                      <a:pt x="425291" y="1186339"/>
                      <a:pt x="423386" y="1187291"/>
                    </a:cubicBezTo>
                    <a:close/>
                    <a:moveTo>
                      <a:pt x="432911" y="1183481"/>
                    </a:moveTo>
                    <a:cubicBezTo>
                      <a:pt x="432911" y="1183481"/>
                      <a:pt x="432911" y="1183481"/>
                      <a:pt x="432911" y="1183481"/>
                    </a:cubicBezTo>
                    <a:cubicBezTo>
                      <a:pt x="433864" y="1183481"/>
                      <a:pt x="433864" y="1183481"/>
                      <a:pt x="432911" y="1183481"/>
                    </a:cubicBezTo>
                    <a:cubicBezTo>
                      <a:pt x="433864" y="1183481"/>
                      <a:pt x="432911" y="1183481"/>
                      <a:pt x="432911" y="1183481"/>
                    </a:cubicBezTo>
                    <a:close/>
                    <a:moveTo>
                      <a:pt x="455771" y="1106329"/>
                    </a:moveTo>
                    <a:cubicBezTo>
                      <a:pt x="450056" y="1108234"/>
                      <a:pt x="445294" y="1112044"/>
                      <a:pt x="443389" y="1117759"/>
                    </a:cubicBezTo>
                    <a:cubicBezTo>
                      <a:pt x="440531" y="1116806"/>
                      <a:pt x="437674" y="1115854"/>
                      <a:pt x="433864" y="1115854"/>
                    </a:cubicBezTo>
                    <a:cubicBezTo>
                      <a:pt x="415766" y="1115854"/>
                      <a:pt x="400526" y="1131094"/>
                      <a:pt x="400526" y="1149191"/>
                    </a:cubicBezTo>
                    <a:cubicBezTo>
                      <a:pt x="400526" y="1153954"/>
                      <a:pt x="401479" y="1158716"/>
                      <a:pt x="403384" y="1162526"/>
                    </a:cubicBezTo>
                    <a:cubicBezTo>
                      <a:pt x="393859" y="1163479"/>
                      <a:pt x="387191" y="1171099"/>
                      <a:pt x="387191" y="1179671"/>
                    </a:cubicBezTo>
                    <a:cubicBezTo>
                      <a:pt x="387191" y="1185386"/>
                      <a:pt x="390049" y="1191101"/>
                      <a:pt x="394811" y="1193959"/>
                    </a:cubicBezTo>
                    <a:cubicBezTo>
                      <a:pt x="391001" y="1196816"/>
                      <a:pt x="389096" y="1201579"/>
                      <a:pt x="389096" y="1206341"/>
                    </a:cubicBezTo>
                    <a:cubicBezTo>
                      <a:pt x="389096" y="1213009"/>
                      <a:pt x="392906" y="1218724"/>
                      <a:pt x="399574" y="1221581"/>
                    </a:cubicBezTo>
                    <a:cubicBezTo>
                      <a:pt x="400526" y="1226344"/>
                      <a:pt x="404336" y="1230154"/>
                      <a:pt x="409099" y="1231106"/>
                    </a:cubicBezTo>
                    <a:cubicBezTo>
                      <a:pt x="401479" y="1234916"/>
                      <a:pt x="394811" y="1241584"/>
                      <a:pt x="392906" y="1250156"/>
                    </a:cubicBezTo>
                    <a:cubicBezTo>
                      <a:pt x="391954" y="1250156"/>
                      <a:pt x="391001" y="1250156"/>
                      <a:pt x="390049" y="1251109"/>
                    </a:cubicBezTo>
                    <a:cubicBezTo>
                      <a:pt x="390049" y="1249204"/>
                      <a:pt x="389096" y="1247299"/>
                      <a:pt x="388144" y="1245394"/>
                    </a:cubicBezTo>
                    <a:cubicBezTo>
                      <a:pt x="389096" y="1244441"/>
                      <a:pt x="389096" y="1243489"/>
                      <a:pt x="390049" y="1241584"/>
                    </a:cubicBezTo>
                    <a:cubicBezTo>
                      <a:pt x="393859" y="1239679"/>
                      <a:pt x="396716" y="1234916"/>
                      <a:pt x="396716" y="1230154"/>
                    </a:cubicBezTo>
                    <a:cubicBezTo>
                      <a:pt x="396716" y="1224439"/>
                      <a:pt x="392906" y="1219676"/>
                      <a:pt x="388144" y="1217771"/>
                    </a:cubicBezTo>
                    <a:cubicBezTo>
                      <a:pt x="386239" y="1213961"/>
                      <a:pt x="382429" y="1210151"/>
                      <a:pt x="378619" y="1207294"/>
                    </a:cubicBezTo>
                    <a:cubicBezTo>
                      <a:pt x="374809" y="1202531"/>
                      <a:pt x="369094" y="1199674"/>
                      <a:pt x="362426" y="1199674"/>
                    </a:cubicBezTo>
                    <a:cubicBezTo>
                      <a:pt x="353854" y="1199674"/>
                      <a:pt x="346234" y="1204436"/>
                      <a:pt x="343376" y="1212056"/>
                    </a:cubicBezTo>
                    <a:cubicBezTo>
                      <a:pt x="342424" y="1213961"/>
                      <a:pt x="340519" y="1214914"/>
                      <a:pt x="339566" y="1216819"/>
                    </a:cubicBezTo>
                    <a:cubicBezTo>
                      <a:pt x="329089" y="1216819"/>
                      <a:pt x="319564" y="1224439"/>
                      <a:pt x="316706" y="1233964"/>
                    </a:cubicBezTo>
                    <a:cubicBezTo>
                      <a:pt x="316706" y="1233011"/>
                      <a:pt x="316706" y="1232059"/>
                      <a:pt x="315754" y="1231106"/>
                    </a:cubicBezTo>
                    <a:cubicBezTo>
                      <a:pt x="315754" y="1230154"/>
                      <a:pt x="315754" y="1230154"/>
                      <a:pt x="315754" y="1229201"/>
                    </a:cubicBezTo>
                    <a:cubicBezTo>
                      <a:pt x="315754" y="1223486"/>
                      <a:pt x="313849" y="1217771"/>
                      <a:pt x="310991" y="1213961"/>
                    </a:cubicBezTo>
                    <a:cubicBezTo>
                      <a:pt x="322421" y="1210151"/>
                      <a:pt x="331946" y="1199674"/>
                      <a:pt x="331946" y="1186339"/>
                    </a:cubicBezTo>
                    <a:cubicBezTo>
                      <a:pt x="331946" y="1174909"/>
                      <a:pt x="325279" y="1166336"/>
                      <a:pt x="316706" y="1161574"/>
                    </a:cubicBezTo>
                    <a:cubicBezTo>
                      <a:pt x="316706" y="1161574"/>
                      <a:pt x="316706" y="1160621"/>
                      <a:pt x="316706" y="1160621"/>
                    </a:cubicBezTo>
                    <a:cubicBezTo>
                      <a:pt x="318611" y="1159669"/>
                      <a:pt x="319564" y="1158716"/>
                      <a:pt x="320516" y="1156811"/>
                    </a:cubicBezTo>
                    <a:cubicBezTo>
                      <a:pt x="321469" y="1156811"/>
                      <a:pt x="322421" y="1157764"/>
                      <a:pt x="323374" y="1157764"/>
                    </a:cubicBezTo>
                    <a:cubicBezTo>
                      <a:pt x="322421" y="1158716"/>
                      <a:pt x="322421" y="1159669"/>
                      <a:pt x="322421" y="1160621"/>
                    </a:cubicBezTo>
                    <a:cubicBezTo>
                      <a:pt x="322421" y="1163479"/>
                      <a:pt x="325279" y="1166336"/>
                      <a:pt x="328136" y="1166336"/>
                    </a:cubicBezTo>
                    <a:cubicBezTo>
                      <a:pt x="329089" y="1166336"/>
                      <a:pt x="330041" y="1166336"/>
                      <a:pt x="330041" y="1166336"/>
                    </a:cubicBezTo>
                    <a:cubicBezTo>
                      <a:pt x="331946" y="1167289"/>
                      <a:pt x="333851" y="1168241"/>
                      <a:pt x="335756" y="1168241"/>
                    </a:cubicBezTo>
                    <a:cubicBezTo>
                      <a:pt x="341471" y="1168241"/>
                      <a:pt x="346234" y="1163479"/>
                      <a:pt x="346234" y="1157764"/>
                    </a:cubicBezTo>
                    <a:cubicBezTo>
                      <a:pt x="346234" y="1156811"/>
                      <a:pt x="346234" y="1154906"/>
                      <a:pt x="345281" y="1153954"/>
                    </a:cubicBezTo>
                    <a:cubicBezTo>
                      <a:pt x="348139" y="1152049"/>
                      <a:pt x="350996" y="1149191"/>
                      <a:pt x="353854" y="1146334"/>
                    </a:cubicBezTo>
                    <a:cubicBezTo>
                      <a:pt x="356711" y="1149191"/>
                      <a:pt x="361474" y="1151096"/>
                      <a:pt x="366236" y="1151096"/>
                    </a:cubicBezTo>
                    <a:cubicBezTo>
                      <a:pt x="373856" y="1151096"/>
                      <a:pt x="380524" y="1146334"/>
                      <a:pt x="382429" y="1140619"/>
                    </a:cubicBezTo>
                    <a:cubicBezTo>
                      <a:pt x="383381" y="1141571"/>
                      <a:pt x="384334" y="1142524"/>
                      <a:pt x="386239" y="1142524"/>
                    </a:cubicBezTo>
                    <a:cubicBezTo>
                      <a:pt x="389096" y="1142524"/>
                      <a:pt x="391001" y="1140619"/>
                      <a:pt x="391001" y="1137761"/>
                    </a:cubicBezTo>
                    <a:cubicBezTo>
                      <a:pt x="391001" y="1134904"/>
                      <a:pt x="389096" y="1132999"/>
                      <a:pt x="386239" y="1132999"/>
                    </a:cubicBezTo>
                    <a:cubicBezTo>
                      <a:pt x="385286" y="1132999"/>
                      <a:pt x="384334" y="1132999"/>
                      <a:pt x="384334" y="1133951"/>
                    </a:cubicBezTo>
                    <a:cubicBezTo>
                      <a:pt x="384334" y="1133951"/>
                      <a:pt x="384334" y="1133951"/>
                      <a:pt x="384334" y="1133951"/>
                    </a:cubicBezTo>
                    <a:cubicBezTo>
                      <a:pt x="384334" y="1132046"/>
                      <a:pt x="384334" y="1130141"/>
                      <a:pt x="383381" y="1129189"/>
                    </a:cubicBezTo>
                    <a:cubicBezTo>
                      <a:pt x="384334" y="1127284"/>
                      <a:pt x="385286" y="1124426"/>
                      <a:pt x="385286" y="1122521"/>
                    </a:cubicBezTo>
                    <a:cubicBezTo>
                      <a:pt x="385286" y="1116806"/>
                      <a:pt x="382429" y="1112044"/>
                      <a:pt x="378619" y="1109186"/>
                    </a:cubicBezTo>
                    <a:cubicBezTo>
                      <a:pt x="382429" y="1108234"/>
                      <a:pt x="386239" y="1105376"/>
                      <a:pt x="388144" y="1101566"/>
                    </a:cubicBezTo>
                    <a:cubicBezTo>
                      <a:pt x="389096" y="1101566"/>
                      <a:pt x="390049" y="1101566"/>
                      <a:pt x="390049" y="1100614"/>
                    </a:cubicBezTo>
                    <a:cubicBezTo>
                      <a:pt x="393859" y="1108234"/>
                      <a:pt x="402431" y="1113949"/>
                      <a:pt x="411004" y="1113949"/>
                    </a:cubicBezTo>
                    <a:cubicBezTo>
                      <a:pt x="424339" y="1113949"/>
                      <a:pt x="434816" y="1103471"/>
                      <a:pt x="434816" y="1090136"/>
                    </a:cubicBezTo>
                    <a:cubicBezTo>
                      <a:pt x="434816" y="1087279"/>
                      <a:pt x="433864" y="1085374"/>
                      <a:pt x="433864" y="1083469"/>
                    </a:cubicBezTo>
                    <a:cubicBezTo>
                      <a:pt x="436721" y="1085374"/>
                      <a:pt x="439579" y="1086326"/>
                      <a:pt x="443389" y="1086326"/>
                    </a:cubicBezTo>
                    <a:cubicBezTo>
                      <a:pt x="442436" y="1087279"/>
                      <a:pt x="442436" y="1089184"/>
                      <a:pt x="442436" y="1090136"/>
                    </a:cubicBezTo>
                    <a:cubicBezTo>
                      <a:pt x="442436" y="1093946"/>
                      <a:pt x="446246" y="1097756"/>
                      <a:pt x="450056" y="1097756"/>
                    </a:cubicBezTo>
                    <a:cubicBezTo>
                      <a:pt x="453866" y="1097756"/>
                      <a:pt x="457676" y="1093946"/>
                      <a:pt x="457676" y="1090136"/>
                    </a:cubicBezTo>
                    <a:cubicBezTo>
                      <a:pt x="457676" y="1088231"/>
                      <a:pt x="456724" y="1086326"/>
                      <a:pt x="454819" y="1084421"/>
                    </a:cubicBezTo>
                    <a:cubicBezTo>
                      <a:pt x="459581" y="1082516"/>
                      <a:pt x="463391" y="1078706"/>
                      <a:pt x="466249" y="1073944"/>
                    </a:cubicBezTo>
                    <a:cubicBezTo>
                      <a:pt x="468154" y="1075849"/>
                      <a:pt x="471011" y="1076801"/>
                      <a:pt x="473869" y="1076801"/>
                    </a:cubicBezTo>
                    <a:cubicBezTo>
                      <a:pt x="475774" y="1076801"/>
                      <a:pt x="477679" y="1075849"/>
                      <a:pt x="479584" y="1074896"/>
                    </a:cubicBezTo>
                    <a:cubicBezTo>
                      <a:pt x="479584" y="1074896"/>
                      <a:pt x="480536" y="1074896"/>
                      <a:pt x="480536" y="1075849"/>
                    </a:cubicBezTo>
                    <a:cubicBezTo>
                      <a:pt x="481489" y="1081564"/>
                      <a:pt x="485299" y="1085374"/>
                      <a:pt x="491014" y="1085374"/>
                    </a:cubicBezTo>
                    <a:cubicBezTo>
                      <a:pt x="495776" y="1085374"/>
                      <a:pt x="498634" y="1082516"/>
                      <a:pt x="500539" y="1078706"/>
                    </a:cubicBezTo>
                    <a:cubicBezTo>
                      <a:pt x="502444" y="1078706"/>
                      <a:pt x="504349" y="1077754"/>
                      <a:pt x="505301" y="1077754"/>
                    </a:cubicBezTo>
                    <a:cubicBezTo>
                      <a:pt x="507206" y="1081564"/>
                      <a:pt x="511016" y="1084421"/>
                      <a:pt x="515779" y="1084421"/>
                    </a:cubicBezTo>
                    <a:cubicBezTo>
                      <a:pt x="516731" y="1084421"/>
                      <a:pt x="517684" y="1084421"/>
                      <a:pt x="518636" y="1083469"/>
                    </a:cubicBezTo>
                    <a:cubicBezTo>
                      <a:pt x="519589" y="1084421"/>
                      <a:pt x="520541" y="1085374"/>
                      <a:pt x="521494" y="1087279"/>
                    </a:cubicBezTo>
                    <a:cubicBezTo>
                      <a:pt x="521494" y="1088231"/>
                      <a:pt x="521494" y="1089184"/>
                      <a:pt x="521494" y="1090136"/>
                    </a:cubicBezTo>
                    <a:cubicBezTo>
                      <a:pt x="521494" y="1099661"/>
                      <a:pt x="529114" y="1107281"/>
                      <a:pt x="538639" y="1107281"/>
                    </a:cubicBezTo>
                    <a:cubicBezTo>
                      <a:pt x="542449" y="1107281"/>
                      <a:pt x="546259" y="1105376"/>
                      <a:pt x="549116" y="1103471"/>
                    </a:cubicBezTo>
                    <a:cubicBezTo>
                      <a:pt x="550069" y="1104424"/>
                      <a:pt x="551974" y="1105376"/>
                      <a:pt x="553879" y="1106329"/>
                    </a:cubicBezTo>
                    <a:cubicBezTo>
                      <a:pt x="555784" y="1110139"/>
                      <a:pt x="559594" y="1112996"/>
                      <a:pt x="563404" y="1113949"/>
                    </a:cubicBezTo>
                    <a:cubicBezTo>
                      <a:pt x="561499" y="1114901"/>
                      <a:pt x="560546" y="1116806"/>
                      <a:pt x="559594" y="1118711"/>
                    </a:cubicBezTo>
                    <a:cubicBezTo>
                      <a:pt x="558641" y="1118711"/>
                      <a:pt x="557689" y="1118711"/>
                      <a:pt x="557689" y="1118711"/>
                    </a:cubicBezTo>
                    <a:cubicBezTo>
                      <a:pt x="553879" y="1118711"/>
                      <a:pt x="550069" y="1119664"/>
                      <a:pt x="547211" y="1120616"/>
                    </a:cubicBezTo>
                    <a:cubicBezTo>
                      <a:pt x="546259" y="1119664"/>
                      <a:pt x="544354" y="1118711"/>
                      <a:pt x="542449" y="1118711"/>
                    </a:cubicBezTo>
                    <a:cubicBezTo>
                      <a:pt x="541496" y="1118711"/>
                      <a:pt x="539591" y="1119664"/>
                      <a:pt x="538639" y="1119664"/>
                    </a:cubicBezTo>
                    <a:cubicBezTo>
                      <a:pt x="535781" y="1111091"/>
                      <a:pt x="528161" y="1104424"/>
                      <a:pt x="518636" y="1104424"/>
                    </a:cubicBezTo>
                    <a:cubicBezTo>
                      <a:pt x="511969" y="1093946"/>
                      <a:pt x="499586" y="1087279"/>
                      <a:pt x="486251" y="1087279"/>
                    </a:cubicBezTo>
                    <a:cubicBezTo>
                      <a:pt x="473869" y="1090136"/>
                      <a:pt x="462439" y="1096804"/>
                      <a:pt x="455771" y="1106329"/>
                    </a:cubicBezTo>
                    <a:close/>
                    <a:moveTo>
                      <a:pt x="483394" y="1196816"/>
                    </a:moveTo>
                    <a:cubicBezTo>
                      <a:pt x="479584" y="1193959"/>
                      <a:pt x="473869" y="1192054"/>
                      <a:pt x="469106" y="1192054"/>
                    </a:cubicBezTo>
                    <a:cubicBezTo>
                      <a:pt x="468154" y="1192054"/>
                      <a:pt x="466249" y="1192054"/>
                      <a:pt x="465296" y="1192054"/>
                    </a:cubicBezTo>
                    <a:cubicBezTo>
                      <a:pt x="464344" y="1191101"/>
                      <a:pt x="463391" y="1190149"/>
                      <a:pt x="462439" y="1189196"/>
                    </a:cubicBezTo>
                    <a:cubicBezTo>
                      <a:pt x="465296" y="1186339"/>
                      <a:pt x="466249" y="1182529"/>
                      <a:pt x="466249" y="1178719"/>
                    </a:cubicBezTo>
                    <a:cubicBezTo>
                      <a:pt x="466249" y="1174909"/>
                      <a:pt x="464344" y="1171099"/>
                      <a:pt x="462439" y="1167289"/>
                    </a:cubicBezTo>
                    <a:cubicBezTo>
                      <a:pt x="462439" y="1167289"/>
                      <a:pt x="462439" y="1167289"/>
                      <a:pt x="462439" y="1167289"/>
                    </a:cubicBezTo>
                    <a:cubicBezTo>
                      <a:pt x="466249" y="1169194"/>
                      <a:pt x="471011" y="1170146"/>
                      <a:pt x="475774" y="1170146"/>
                    </a:cubicBezTo>
                    <a:cubicBezTo>
                      <a:pt x="481489" y="1170146"/>
                      <a:pt x="486251" y="1168241"/>
                      <a:pt x="491014" y="1165384"/>
                    </a:cubicBezTo>
                    <a:cubicBezTo>
                      <a:pt x="494824" y="1165384"/>
                      <a:pt x="498634" y="1164431"/>
                      <a:pt x="502444" y="1162526"/>
                    </a:cubicBezTo>
                    <a:cubicBezTo>
                      <a:pt x="503396" y="1164431"/>
                      <a:pt x="505301" y="1165384"/>
                      <a:pt x="507206" y="1165384"/>
                    </a:cubicBezTo>
                    <a:cubicBezTo>
                      <a:pt x="511016" y="1165384"/>
                      <a:pt x="513874" y="1162526"/>
                      <a:pt x="513874" y="1158716"/>
                    </a:cubicBezTo>
                    <a:cubicBezTo>
                      <a:pt x="513874" y="1157764"/>
                      <a:pt x="513874" y="1156811"/>
                      <a:pt x="512921" y="1155859"/>
                    </a:cubicBezTo>
                    <a:cubicBezTo>
                      <a:pt x="514826" y="1153954"/>
                      <a:pt x="516731" y="1152049"/>
                      <a:pt x="517684" y="1150144"/>
                    </a:cubicBezTo>
                    <a:cubicBezTo>
                      <a:pt x="519589" y="1152049"/>
                      <a:pt x="522446" y="1153001"/>
                      <a:pt x="525304" y="1153001"/>
                    </a:cubicBezTo>
                    <a:cubicBezTo>
                      <a:pt x="526256" y="1153001"/>
                      <a:pt x="527209" y="1153001"/>
                      <a:pt x="528161" y="1152049"/>
                    </a:cubicBezTo>
                    <a:cubicBezTo>
                      <a:pt x="527209" y="1154906"/>
                      <a:pt x="526256" y="1157764"/>
                      <a:pt x="526256" y="1160621"/>
                    </a:cubicBezTo>
                    <a:cubicBezTo>
                      <a:pt x="526256" y="1160621"/>
                      <a:pt x="526256" y="1161574"/>
                      <a:pt x="526256" y="1161574"/>
                    </a:cubicBezTo>
                    <a:cubicBezTo>
                      <a:pt x="521494" y="1166336"/>
                      <a:pt x="517684" y="1171099"/>
                      <a:pt x="514826" y="1177766"/>
                    </a:cubicBezTo>
                    <a:cubicBezTo>
                      <a:pt x="512921" y="1175861"/>
                      <a:pt x="510064" y="1174909"/>
                      <a:pt x="507206" y="1174909"/>
                    </a:cubicBezTo>
                    <a:cubicBezTo>
                      <a:pt x="500539" y="1174909"/>
                      <a:pt x="495776" y="1179671"/>
                      <a:pt x="495776" y="1186339"/>
                    </a:cubicBezTo>
                    <a:cubicBezTo>
                      <a:pt x="495776" y="1188244"/>
                      <a:pt x="496729" y="1190149"/>
                      <a:pt x="497681" y="1192054"/>
                    </a:cubicBezTo>
                    <a:cubicBezTo>
                      <a:pt x="495776" y="1191101"/>
                      <a:pt x="493871" y="1190149"/>
                      <a:pt x="491966" y="1190149"/>
                    </a:cubicBezTo>
                    <a:cubicBezTo>
                      <a:pt x="489109" y="1192054"/>
                      <a:pt x="485299" y="1193959"/>
                      <a:pt x="483394" y="1196816"/>
                    </a:cubicBezTo>
                    <a:close/>
                    <a:moveTo>
                      <a:pt x="507206" y="1716881"/>
                    </a:moveTo>
                    <a:cubicBezTo>
                      <a:pt x="507206" y="1715929"/>
                      <a:pt x="506254" y="1715929"/>
                      <a:pt x="506254" y="1714976"/>
                    </a:cubicBezTo>
                    <a:cubicBezTo>
                      <a:pt x="507206" y="1714976"/>
                      <a:pt x="507206" y="1714976"/>
                      <a:pt x="508159" y="1714976"/>
                    </a:cubicBezTo>
                    <a:cubicBezTo>
                      <a:pt x="509111" y="1714976"/>
                      <a:pt x="509111" y="1714976"/>
                      <a:pt x="510064" y="1714976"/>
                    </a:cubicBezTo>
                    <a:cubicBezTo>
                      <a:pt x="510064" y="1714976"/>
                      <a:pt x="510064" y="1714976"/>
                      <a:pt x="510064" y="1714976"/>
                    </a:cubicBezTo>
                    <a:cubicBezTo>
                      <a:pt x="508159" y="1714976"/>
                      <a:pt x="507206" y="1715929"/>
                      <a:pt x="507206" y="1716881"/>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2" name="文本框 1">
            <a:extLst>
              <a:ext uri="{FF2B5EF4-FFF2-40B4-BE49-F238E27FC236}">
                <a16:creationId xmlns:a16="http://schemas.microsoft.com/office/drawing/2014/main" xmlns="" id="{08367579-12A8-41D8-A03F-6488EB1B4C89}"/>
              </a:ext>
            </a:extLst>
          </p:cNvPr>
          <p:cNvSpPr txBox="1"/>
          <p:nvPr/>
        </p:nvSpPr>
        <p:spPr>
          <a:xfrm>
            <a:off x="10097887" y="4468818"/>
            <a:ext cx="1105293" cy="900246"/>
          </a:xfrm>
          <a:prstGeom prst="rect">
            <a:avLst/>
          </a:prstGeom>
          <a:noFill/>
        </p:spPr>
        <p:txBody>
          <a:bodyPr wrap="square" rtlCol="0">
            <a:spAutoFit/>
          </a:bodyPr>
          <a:lstStyle/>
          <a:p>
            <a:pPr marL="0" marR="0" lvl="0" indent="0" algn="l" defTabSz="914286" rtl="0" eaLnBrk="1" fontAlgn="auto" latinLnBrk="0" hangingPunct="1">
              <a:lnSpc>
                <a:spcPct val="12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FF00"/>
                </a:solidFill>
                <a:effectLst/>
                <a:uLnTx/>
                <a:uFillTx/>
                <a:latin typeface="华文新魏" panose="02010800040101010101" pitchFamily="2" charset="-122"/>
                <a:ea typeface="华文新魏" panose="02010800040101010101" pitchFamily="2" charset="-122"/>
                <a:cs typeface="+mn-cs"/>
              </a:rPr>
              <a:t>制作人</a:t>
            </a:r>
            <a:endParaRPr kumimoji="0" lang="en-US" altLang="zh-CN" sz="2400" b="1" i="0" u="none" strike="noStrike" kern="1200" cap="none" spc="0" normalizeH="0" baseline="0" noProof="0" dirty="0">
              <a:ln>
                <a:noFill/>
              </a:ln>
              <a:solidFill>
                <a:srgbClr val="FFFF00"/>
              </a:solidFill>
              <a:effectLst/>
              <a:uLnTx/>
              <a:uFillTx/>
              <a:latin typeface="华文新魏" panose="02010800040101010101" pitchFamily="2" charset="-122"/>
              <a:ea typeface="华文新魏" panose="02010800040101010101" pitchFamily="2" charset="-122"/>
              <a:cs typeface="+mn-cs"/>
            </a:endParaRPr>
          </a:p>
          <a:p>
            <a:pPr marL="0" marR="0" lvl="0" indent="0" algn="l" defTabSz="914286"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00"/>
                </a:solidFill>
                <a:effectLst/>
                <a:uLnTx/>
                <a:uFillTx/>
                <a:latin typeface="华文新魏" panose="02010800040101010101" pitchFamily="2" charset="-122"/>
                <a:ea typeface="华文新魏" panose="02010800040101010101" pitchFamily="2" charset="-122"/>
                <a:cs typeface="+mn-cs"/>
              </a:rPr>
              <a:t>刘荣</a:t>
            </a:r>
            <a:r>
              <a:rPr kumimoji="0" lang="zh-CN" altLang="en-US" sz="1800" b="1" i="0" u="none" strike="noStrike" kern="1200" cap="none" spc="0" normalizeH="0" baseline="0" noProof="0" dirty="0" smtClean="0">
                <a:ln>
                  <a:noFill/>
                </a:ln>
                <a:solidFill>
                  <a:srgbClr val="FFFF00"/>
                </a:solidFill>
                <a:effectLst/>
                <a:uLnTx/>
                <a:uFillTx/>
                <a:latin typeface="华文新魏" panose="02010800040101010101" pitchFamily="2" charset="-122"/>
                <a:ea typeface="华文新魏" panose="02010800040101010101" pitchFamily="2" charset="-122"/>
                <a:cs typeface="+mn-cs"/>
              </a:rPr>
              <a:t>基</a:t>
            </a:r>
            <a:endParaRPr kumimoji="0" lang="en-US" altLang="zh-CN" sz="1800" b="1" i="0" u="none" strike="noStrike" kern="1200" cap="none" spc="0" normalizeH="0" baseline="0" noProof="0" dirty="0">
              <a:ln>
                <a:noFill/>
              </a:ln>
              <a:solidFill>
                <a:srgbClr val="FFFF00"/>
              </a:solidFill>
              <a:effectLst/>
              <a:uLnTx/>
              <a:uFillTx/>
              <a:latin typeface="华文新魏" panose="02010800040101010101" pitchFamily="2" charset="-122"/>
              <a:ea typeface="华文新魏" panose="02010800040101010101" pitchFamily="2" charset="-122"/>
              <a:cs typeface="+mn-cs"/>
            </a:endParaRPr>
          </a:p>
        </p:txBody>
      </p:sp>
      <p:pic>
        <p:nvPicPr>
          <p:cNvPr id="5" name="圖形 4">
            <a:extLst>
              <a:ext uri="{FF2B5EF4-FFF2-40B4-BE49-F238E27FC236}">
                <a16:creationId xmlns:a16="http://schemas.microsoft.com/office/drawing/2014/main" xmlns="" id="{D3261922-5F4A-4773-B0F0-578C325670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792928" y="98350"/>
            <a:ext cx="953418" cy="953418"/>
          </a:xfrm>
          <a:prstGeom prst="rect">
            <a:avLst/>
          </a:prstGeom>
        </p:spPr>
      </p:pic>
      <p:pic>
        <p:nvPicPr>
          <p:cNvPr id="8" name="开场">
            <a:hlinkClick r:id="" action="ppaction://media"/>
            <a:extLst>
              <a:ext uri="{FF2B5EF4-FFF2-40B4-BE49-F238E27FC236}">
                <a16:creationId xmlns:a16="http://schemas.microsoft.com/office/drawing/2014/main" xmlns="" id="{9F5B7E14-E9C7-42AE-9CE5-BB8D9218DAA8}"/>
              </a:ext>
            </a:extLst>
          </p:cNvPr>
          <p:cNvPicPr>
            <a:picLocks noChangeAspect="1"/>
          </p:cNvPicPr>
          <p:nvPr>
            <a:audioFile r:link="rId1"/>
            <p:extLst>
              <p:ext uri="{DAA4B4D4-6D71-4841-9C94-3DE7FCFB9230}">
                <p14:media xmlns:p14="http://schemas.microsoft.com/office/powerpoint/2010/main" r:embed="rId2">
                  <p14:trim st="3780" end="401900.4"/>
                </p14:media>
              </p:ext>
            </p:extLst>
          </p:nvPr>
        </p:nvPicPr>
        <p:blipFill>
          <a:blip r:embed="rId9"/>
          <a:stretch>
            <a:fillRect/>
          </a:stretch>
        </p:blipFill>
        <p:spPr>
          <a:xfrm>
            <a:off x="9674843" y="-448506"/>
            <a:ext cx="304800" cy="304800"/>
          </a:xfrm>
          <a:prstGeom prst="rect">
            <a:avLst/>
          </a:prstGeom>
        </p:spPr>
      </p:pic>
      <p:pic>
        <p:nvPicPr>
          <p:cNvPr id="241" name="圖形 240">
            <a:hlinkClick r:id="" action="ppaction://hlinkshowjump?jump=endshow"/>
            <a:extLst>
              <a:ext uri="{FF2B5EF4-FFF2-40B4-BE49-F238E27FC236}">
                <a16:creationId xmlns:a16="http://schemas.microsoft.com/office/drawing/2014/main" xmlns="" id="{D1E466A9-14CC-42DA-BFE6-FBE1B8EF52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1048748" y="500693"/>
            <a:ext cx="457200" cy="457200"/>
          </a:xfrm>
          <a:prstGeom prst="rect">
            <a:avLst/>
          </a:prstGeom>
        </p:spPr>
      </p:pic>
      <p:grpSp>
        <p:nvGrpSpPr>
          <p:cNvPr id="6" name="群組 5">
            <a:extLst>
              <a:ext uri="{FF2B5EF4-FFF2-40B4-BE49-F238E27FC236}">
                <a16:creationId xmlns:a16="http://schemas.microsoft.com/office/drawing/2014/main" xmlns="" id="{C2BF6FCD-6174-4A3B-B1A4-E139E1B84821}"/>
              </a:ext>
            </a:extLst>
          </p:cNvPr>
          <p:cNvGrpSpPr/>
          <p:nvPr/>
        </p:nvGrpSpPr>
        <p:grpSpPr>
          <a:xfrm>
            <a:off x="10176664" y="5825342"/>
            <a:ext cx="947738" cy="888967"/>
            <a:chOff x="10176664" y="5825342"/>
            <a:chExt cx="947738" cy="888967"/>
          </a:xfrm>
        </p:grpSpPr>
        <p:sp>
          <p:nvSpPr>
            <p:cNvPr id="3" name="箭號: 向右 2">
              <a:extLst>
                <a:ext uri="{FF2B5EF4-FFF2-40B4-BE49-F238E27FC236}">
                  <a16:creationId xmlns:a16="http://schemas.microsoft.com/office/drawing/2014/main" xmlns="" id="{A05CA282-3DE3-4538-82E8-93EE8D9ABDB2}"/>
                </a:ext>
              </a:extLst>
            </p:cNvPr>
            <p:cNvSpPr/>
            <p:nvPr/>
          </p:nvSpPr>
          <p:spPr>
            <a:xfrm>
              <a:off x="10176664" y="5825342"/>
              <a:ext cx="947738" cy="88896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4" name="文字方塊 3">
              <a:hlinkClick r:id="rId12" action="ppaction://hlinksldjump"/>
              <a:extLst>
                <a:ext uri="{FF2B5EF4-FFF2-40B4-BE49-F238E27FC236}">
                  <a16:creationId xmlns:a16="http://schemas.microsoft.com/office/drawing/2014/main" xmlns="" id="{DB3027BB-6381-409B-8E05-A2F60F2DD533}"/>
                </a:ext>
              </a:extLst>
            </p:cNvPr>
            <p:cNvSpPr txBox="1"/>
            <p:nvPr/>
          </p:nvSpPr>
          <p:spPr>
            <a:xfrm>
              <a:off x="10218465" y="6085159"/>
              <a:ext cx="699715" cy="369332"/>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进入</a:t>
              </a:r>
              <a:endParaRPr kumimoji="0" lang="zh-TW" altLang="en-US" sz="18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endParaRPr>
            </a:p>
          </p:txBody>
        </p:sp>
      </p:grpSp>
    </p:spTree>
    <p:extLst>
      <p:ext uri="{BB962C8B-B14F-4D97-AF65-F5344CB8AC3E}">
        <p14:creationId xmlns:p14="http://schemas.microsoft.com/office/powerpoint/2010/main" val="10186011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22" presetClass="entr" presetSubtype="2"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right)">
                                      <p:cBhvr>
                                        <p:cTn id="9" dur="2000"/>
                                        <p:tgtEl>
                                          <p:spTgt spid="15"/>
                                        </p:tgtEl>
                                      </p:cBhvr>
                                    </p:animEffect>
                                  </p:childTnLst>
                                </p:cTn>
                              </p:par>
                            </p:childTnLst>
                          </p:cTn>
                        </p:par>
                        <p:par>
                          <p:cTn id="10" fill="hold">
                            <p:stCondLst>
                              <p:cond delay="2000"/>
                            </p:stCondLst>
                            <p:childTnLst>
                              <p:par>
                                <p:cTn id="11" presetID="52" presetClass="entr" presetSubtype="0" fill="hold" grpId="0"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Scale>
                                      <p:cBhvr>
                                        <p:cTn id="13" dur="1000" decel="50000" fill="hold">
                                          <p:stCondLst>
                                            <p:cond delay="0"/>
                                          </p:stCondLst>
                                        </p:cTn>
                                        <p:tgtEl>
                                          <p:spTgt spid="1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3">
                                            <p:txEl>
                                              <p:pRg st="0" end="0"/>
                                            </p:txEl>
                                          </p:spTgt>
                                        </p:tgtEl>
                                        <p:attrNameLst>
                                          <p:attrName>ppt_x</p:attrName>
                                          <p:attrName>ppt_y</p:attrName>
                                        </p:attrNameLst>
                                      </p:cBhvr>
                                    </p:animMotion>
                                    <p:animEffect transition="in" filter="fade">
                                      <p:cBhvr>
                                        <p:cTn id="15" dur="1000"/>
                                        <p:tgtEl>
                                          <p:spTgt spid="13">
                                            <p:txEl>
                                              <p:pRg st="0" end="0"/>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4000"/>
                            </p:stCondLst>
                            <p:childTnLst>
                              <p:par>
                                <p:cTn id="25" presetID="32" presetClass="emph" presetSubtype="0" repeatCount="indefinite" fill="hold" nodeType="afterEffect">
                                  <p:stCondLst>
                                    <p:cond delay="0"/>
                                  </p:st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bldLst>
      <p:bldP spid="13" grpId="0" build="allAtOnce"/>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群組 39">
            <a:extLst>
              <a:ext uri="{FF2B5EF4-FFF2-40B4-BE49-F238E27FC236}">
                <a16:creationId xmlns:a16="http://schemas.microsoft.com/office/drawing/2014/main" xmlns="" id="{F9AF80BE-BFCB-4F7F-A9FB-A31F1A4A17CE}"/>
              </a:ext>
            </a:extLst>
          </p:cNvPr>
          <p:cNvGrpSpPr/>
          <p:nvPr/>
        </p:nvGrpSpPr>
        <p:grpSpPr>
          <a:xfrm>
            <a:off x="1483806" y="2175295"/>
            <a:ext cx="9545872" cy="1145610"/>
            <a:chOff x="1598762" y="1683305"/>
            <a:chExt cx="9545872" cy="1145610"/>
          </a:xfrm>
        </p:grpSpPr>
        <p:sp>
          <p:nvSpPr>
            <p:cNvPr id="4" name="文字方塊 3">
              <a:extLst>
                <a:ext uri="{FF2B5EF4-FFF2-40B4-BE49-F238E27FC236}">
                  <a16:creationId xmlns:a16="http://schemas.microsoft.com/office/drawing/2014/main" xmlns="" id="{C2E8025B-6007-4DD2-AC81-641CA607F25C}"/>
                </a:ext>
              </a:extLst>
            </p:cNvPr>
            <p:cNvSpPr txBox="1"/>
            <p:nvPr/>
          </p:nvSpPr>
          <p:spPr>
            <a:xfrm>
              <a:off x="2935488" y="1751697"/>
              <a:ext cx="8209146" cy="1077218"/>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smtClean="0">
                  <a:ln>
                    <a:noFill/>
                  </a:ln>
                  <a:solidFill>
                    <a:srgbClr val="87ADDB"/>
                  </a:solidFill>
                  <a:effectLst/>
                  <a:uLnTx/>
                  <a:uFillTx/>
                  <a:latin typeface="华文新魏" panose="02010800040101010101" pitchFamily="2" charset="-122"/>
                  <a:ea typeface="华文新魏" panose="02010800040101010101" pitchFamily="2" charset="-122"/>
                  <a:cs typeface="+mn-cs"/>
                </a:rPr>
                <a:t>同学们</a:t>
              </a:r>
              <a:r>
                <a:rPr lang="zh-CN" altLang="en-US" sz="3200" dirty="0" smtClean="0">
                  <a:solidFill>
                    <a:srgbClr val="87ADDB"/>
                  </a:solidFill>
                  <a:latin typeface="华文新魏" panose="02010800040101010101" pitchFamily="2" charset="-122"/>
                  <a:ea typeface="华文新魏" panose="02010800040101010101" pitchFamily="2" charset="-122"/>
                </a:rPr>
                <a:t>说说在</a:t>
              </a:r>
              <a:r>
                <a:rPr kumimoji="0" lang="zh-CN" altLang="en-US" sz="3200" b="0" i="0" u="none" strike="noStrike" kern="1200" cap="none" spc="0" normalizeH="0" baseline="0" noProof="0" dirty="0" smtClean="0">
                  <a:ln>
                    <a:noFill/>
                  </a:ln>
                  <a:solidFill>
                    <a:srgbClr val="87ADDB"/>
                  </a:solidFill>
                  <a:effectLst/>
                  <a:uLnTx/>
                  <a:uFillTx/>
                  <a:latin typeface="华文新魏" panose="02010800040101010101" pitchFamily="2" charset="-122"/>
                  <a:ea typeface="华文新魏" panose="02010800040101010101" pitchFamily="2" charset="-122"/>
                  <a:cs typeface="+mn-cs"/>
                </a:rPr>
                <a:t>我们的生活中有哪些地方应用了语音识别技术？</a:t>
              </a:r>
              <a:endParaRPr kumimoji="0" lang="zh-TW" altLang="en-US" sz="32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pic>
          <p:nvPicPr>
            <p:cNvPr id="14" name="圖形 13">
              <a:extLst>
                <a:ext uri="{FF2B5EF4-FFF2-40B4-BE49-F238E27FC236}">
                  <a16:creationId xmlns:a16="http://schemas.microsoft.com/office/drawing/2014/main" xmlns="" id="{1F3753D6-947A-4F4E-BA69-FF1CD39070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98762" y="1683305"/>
              <a:ext cx="1043944" cy="1022639"/>
            </a:xfrm>
            <a:prstGeom prst="rect">
              <a:avLst/>
            </a:prstGeom>
          </p:spPr>
        </p:pic>
      </p:grpSp>
      <p:pic>
        <p:nvPicPr>
          <p:cNvPr id="36" name="圖片 35">
            <a:extLst>
              <a:ext uri="{FF2B5EF4-FFF2-40B4-BE49-F238E27FC236}">
                <a16:creationId xmlns:a16="http://schemas.microsoft.com/office/drawing/2014/main" xmlns="" id="{B316D785-713F-41CF-9AF2-F56ED27AAB6C}"/>
              </a:ext>
            </a:extLst>
          </p:cNvPr>
          <p:cNvPicPr>
            <a:picLocks noChangeAspect="1"/>
          </p:cNvPicPr>
          <p:nvPr/>
        </p:nvPicPr>
        <p:blipFill rotWithShape="1">
          <a:blip r:embed="rId6">
            <a:extLst>
              <a:ext uri="{28A0092B-C50C-407E-A947-70E740481C1C}">
                <a14:useLocalDpi xmlns:a14="http://schemas.microsoft.com/office/drawing/2010/main" val="0"/>
              </a:ext>
            </a:extLst>
          </a:blip>
          <a:srcRect l="15439" t="20423" r="14045" b="21947"/>
          <a:stretch/>
        </p:blipFill>
        <p:spPr>
          <a:xfrm rot="788589">
            <a:off x="4845681" y="4094074"/>
            <a:ext cx="1709591" cy="1402593"/>
          </a:xfrm>
          <a:prstGeom prst="rect">
            <a:avLst/>
          </a:prstGeom>
        </p:spPr>
      </p:pic>
      <p:pic>
        <p:nvPicPr>
          <p:cNvPr id="41" name="圖形 40">
            <a:extLst>
              <a:ext uri="{FF2B5EF4-FFF2-40B4-BE49-F238E27FC236}">
                <a16:creationId xmlns:a16="http://schemas.microsoft.com/office/drawing/2014/main" xmlns="" id="{D48B1D47-6005-403B-A6EE-E7AA730015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1311282" y="224923"/>
            <a:ext cx="953418" cy="953418"/>
          </a:xfrm>
          <a:prstGeom prst="rect">
            <a:avLst/>
          </a:prstGeom>
        </p:spPr>
      </p:pic>
      <p:pic>
        <p:nvPicPr>
          <p:cNvPr id="21" name="圖形 20">
            <a:hlinkClick r:id="rId12" action="ppaction://hlinksldjump"/>
            <a:extLst>
              <a:ext uri="{FF2B5EF4-FFF2-40B4-BE49-F238E27FC236}">
                <a16:creationId xmlns:a16="http://schemas.microsoft.com/office/drawing/2014/main" xmlns="" id="{7810B138-FFBF-436A-8F25-20865BA6094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601464" y="5885549"/>
            <a:ext cx="533400" cy="457200"/>
          </a:xfrm>
          <a:prstGeom prst="rect">
            <a:avLst/>
          </a:prstGeom>
        </p:spPr>
      </p:pic>
      <p:pic>
        <p:nvPicPr>
          <p:cNvPr id="22" name="圖形 21">
            <a:hlinkClick r:id="" action="ppaction://hlinkshowjump?jump=nextslide"/>
            <a:extLst>
              <a:ext uri="{FF2B5EF4-FFF2-40B4-BE49-F238E27FC236}">
                <a16:creationId xmlns:a16="http://schemas.microsoft.com/office/drawing/2014/main" xmlns="" id="{7FC0A27C-F864-42F4-AC0F-1C3FF0032AE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1122673" y="5974032"/>
            <a:ext cx="383275" cy="383275"/>
          </a:xfrm>
          <a:prstGeom prst="rect">
            <a:avLst/>
          </a:prstGeom>
        </p:spPr>
      </p:pic>
      <p:pic>
        <p:nvPicPr>
          <p:cNvPr id="23" name="圖形 22">
            <a:hlinkClick r:id="" action="ppaction://hlinkshowjump?jump=previousslide"/>
            <a:extLst>
              <a:ext uri="{FF2B5EF4-FFF2-40B4-BE49-F238E27FC236}">
                <a16:creationId xmlns:a16="http://schemas.microsoft.com/office/drawing/2014/main" xmlns="" id="{91624AD0-064C-48AA-8F04-39403A021C4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flipH="1">
            <a:off x="10230380" y="5974032"/>
            <a:ext cx="383275" cy="383275"/>
          </a:xfrm>
          <a:prstGeom prst="rect">
            <a:avLst/>
          </a:prstGeom>
        </p:spPr>
      </p:pic>
      <p:sp>
        <p:nvSpPr>
          <p:cNvPr id="29" name="手繪多邊形: 圖案 28">
            <a:extLst>
              <a:ext uri="{FF2B5EF4-FFF2-40B4-BE49-F238E27FC236}">
                <a16:creationId xmlns:a16="http://schemas.microsoft.com/office/drawing/2014/main" xmlns="" id="{09FD24E7-4715-4D1E-8373-5D85FAE27CC1}"/>
              </a:ext>
            </a:extLst>
          </p:cNvPr>
          <p:cNvSpPr/>
          <p:nvPr/>
        </p:nvSpPr>
        <p:spPr>
          <a:xfrm>
            <a:off x="4535261"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0" name="手繪多邊形: 圖案 29">
            <a:extLst>
              <a:ext uri="{FF2B5EF4-FFF2-40B4-BE49-F238E27FC236}">
                <a16:creationId xmlns:a16="http://schemas.microsoft.com/office/drawing/2014/main" xmlns="" id="{A97DBB2E-A615-44B2-BE91-EC61C93BC704}"/>
              </a:ext>
            </a:extLst>
          </p:cNvPr>
          <p:cNvSpPr/>
          <p:nvPr/>
        </p:nvSpPr>
        <p:spPr>
          <a:xfrm>
            <a:off x="2944303"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solidFill>
            <a:schemeClr val="bg1"/>
          </a:solidFill>
          <a:ln w="28575" cap="flat">
            <a:solidFill>
              <a:schemeClr val="bg1"/>
            </a:solidFill>
            <a:prstDash val="solid"/>
            <a:miter/>
          </a:ln>
          <a:scene3d>
            <a:camera prst="orthographicFront"/>
            <a:lightRig rig="threePt" dir="t"/>
          </a:scene3d>
          <a:sp3d>
            <a:bevelT prst="convex"/>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1" name="手繪多邊形: 圖案 30">
            <a:hlinkClick r:id="rId17" action="ppaction://hlinksldjump"/>
            <a:extLst>
              <a:ext uri="{FF2B5EF4-FFF2-40B4-BE49-F238E27FC236}">
                <a16:creationId xmlns:a16="http://schemas.microsoft.com/office/drawing/2014/main" xmlns="" id="{35017A80-B6CC-403C-B66B-5E9E10A7132A}"/>
              </a:ext>
            </a:extLst>
          </p:cNvPr>
          <p:cNvSpPr/>
          <p:nvPr/>
        </p:nvSpPr>
        <p:spPr>
          <a:xfrm>
            <a:off x="1701041" y="241153"/>
            <a:ext cx="1528897" cy="854375"/>
          </a:xfrm>
          <a:custGeom>
            <a:avLst/>
            <a:gdLst>
              <a:gd name="connsiteX0" fmla="*/ 0 w 1528897"/>
              <a:gd name="connsiteY0" fmla="*/ 0 h 854375"/>
              <a:gd name="connsiteX1" fmla="*/ 1164454 w 1528897"/>
              <a:gd name="connsiteY1" fmla="*/ 0 h 854375"/>
              <a:gd name="connsiteX2" fmla="*/ 1201022 w 1528897"/>
              <a:gd name="connsiteY2" fmla="*/ 16622 h 854375"/>
              <a:gd name="connsiteX3" fmla="*/ 1517174 w 1528897"/>
              <a:gd name="connsiteY3" fmla="*/ 384967 h 854375"/>
              <a:gd name="connsiteX4" fmla="*/ 1518171 w 1528897"/>
              <a:gd name="connsiteY4" fmla="*/ 446469 h 854375"/>
              <a:gd name="connsiteX5" fmla="*/ 1201355 w 1528897"/>
              <a:gd name="connsiteY5" fmla="*/ 836755 h 854375"/>
              <a:gd name="connsiteX6" fmla="*/ 1164121 w 1528897"/>
              <a:gd name="connsiteY6" fmla="*/ 854375 h 854375"/>
              <a:gd name="connsiteX7" fmla="*/ 0 w 1528897"/>
              <a:gd name="connsiteY7" fmla="*/ 854375 h 854375"/>
              <a:gd name="connsiteX8" fmla="*/ 0 w 1528897"/>
              <a:gd name="connsiteY8" fmla="*/ 423191 h 854375"/>
              <a:gd name="connsiteX9" fmla="*/ 2638 w 1528897"/>
              <a:gd name="connsiteY9" fmla="*/ 415594 h 854375"/>
              <a:gd name="connsiteX10" fmla="*/ 0 w 1528897"/>
              <a:gd name="connsiteY10" fmla="*/ 408699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897" h="854375">
                <a:moveTo>
                  <a:pt x="0" y="0"/>
                </a:moveTo>
                <a:lnTo>
                  <a:pt x="1164454" y="0"/>
                </a:lnTo>
                <a:cubicBezTo>
                  <a:pt x="1178416" y="0"/>
                  <a:pt x="1191714" y="5984"/>
                  <a:pt x="1201022" y="16622"/>
                </a:cubicBezTo>
                <a:lnTo>
                  <a:pt x="1517174" y="384967"/>
                </a:lnTo>
                <a:cubicBezTo>
                  <a:pt x="1532466" y="402587"/>
                  <a:pt x="1532798" y="428518"/>
                  <a:pt x="1518171" y="446469"/>
                </a:cubicBezTo>
                <a:lnTo>
                  <a:pt x="1201355" y="836755"/>
                </a:lnTo>
                <a:cubicBezTo>
                  <a:pt x="1192379" y="848058"/>
                  <a:pt x="1178416" y="854375"/>
                  <a:pt x="1164121" y="854375"/>
                </a:cubicBezTo>
                <a:lnTo>
                  <a:pt x="0" y="854375"/>
                </a:lnTo>
                <a:lnTo>
                  <a:pt x="0" y="423191"/>
                </a:lnTo>
                <a:lnTo>
                  <a:pt x="2638" y="415594"/>
                </a:lnTo>
                <a:lnTo>
                  <a:pt x="0" y="408699"/>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5" name="手繪多邊形: 圖案 34">
            <a:extLst>
              <a:ext uri="{FF2B5EF4-FFF2-40B4-BE49-F238E27FC236}">
                <a16:creationId xmlns:a16="http://schemas.microsoft.com/office/drawing/2014/main" xmlns="" id="{1BEB7174-3EE7-494B-B252-EBB67F3626A7}"/>
              </a:ext>
            </a:extLst>
          </p:cNvPr>
          <p:cNvSpPr/>
          <p:nvPr/>
        </p:nvSpPr>
        <p:spPr>
          <a:xfrm>
            <a:off x="6064158" y="237623"/>
            <a:ext cx="1792947" cy="856323"/>
          </a:xfrm>
          <a:custGeom>
            <a:avLst/>
            <a:gdLst>
              <a:gd name="connsiteX0" fmla="*/ 15501 w 1792947"/>
              <a:gd name="connsiteY0" fmla="*/ 0 h 856323"/>
              <a:gd name="connsiteX1" fmla="*/ 808335 w 1792947"/>
              <a:gd name="connsiteY1" fmla="*/ 0 h 856323"/>
              <a:gd name="connsiteX2" fmla="*/ 808335 w 1792947"/>
              <a:gd name="connsiteY2" fmla="*/ 1947 h 856323"/>
              <a:gd name="connsiteX3" fmla="*/ 1335872 w 1792947"/>
              <a:gd name="connsiteY3" fmla="*/ 1947 h 856323"/>
              <a:gd name="connsiteX4" fmla="*/ 1339726 w 1792947"/>
              <a:gd name="connsiteY4" fmla="*/ 2779 h 856323"/>
              <a:gd name="connsiteX5" fmla="*/ 1348314 w 1792947"/>
              <a:gd name="connsiteY5" fmla="*/ 1947 h 856323"/>
              <a:gd name="connsiteX6" fmla="*/ 1792947 w 1792947"/>
              <a:gd name="connsiteY6" fmla="*/ 429135 h 856323"/>
              <a:gd name="connsiteX7" fmla="*/ 1348314 w 1792947"/>
              <a:gd name="connsiteY7" fmla="*/ 856323 h 856323"/>
              <a:gd name="connsiteX8" fmla="*/ 1339419 w 1792947"/>
              <a:gd name="connsiteY8" fmla="*/ 855462 h 856323"/>
              <a:gd name="connsiteX9" fmla="*/ 1335539 w 1792947"/>
              <a:gd name="connsiteY9" fmla="*/ 856322 h 856323"/>
              <a:gd name="connsiteX10" fmla="*/ 808335 w 1792947"/>
              <a:gd name="connsiteY10" fmla="*/ 856322 h 856323"/>
              <a:gd name="connsiteX11" fmla="*/ 808335 w 1792947"/>
              <a:gd name="connsiteY11" fmla="*/ 854375 h 856323"/>
              <a:gd name="connsiteX12" fmla="*/ 15833 w 1792947"/>
              <a:gd name="connsiteY12" fmla="*/ 854375 h 856323"/>
              <a:gd name="connsiteX13" fmla="*/ 0 w 1792947"/>
              <a:gd name="connsiteY13" fmla="*/ 851173 h 856323"/>
              <a:gd name="connsiteX14" fmla="*/ 6175 w 1792947"/>
              <a:gd name="connsiteY14" fmla="*/ 849804 h 856323"/>
              <a:gd name="connsiteX15" fmla="*/ 22797 w 1792947"/>
              <a:gd name="connsiteY15" fmla="*/ 836755 h 856323"/>
              <a:gd name="connsiteX16" fmla="*/ 339613 w 1792947"/>
              <a:gd name="connsiteY16" fmla="*/ 446469 h 856323"/>
              <a:gd name="connsiteX17" fmla="*/ 338616 w 1792947"/>
              <a:gd name="connsiteY17" fmla="*/ 384967 h 856323"/>
              <a:gd name="connsiteX18" fmla="*/ 22464 w 1792947"/>
              <a:gd name="connsiteY18" fmla="*/ 16622 h 856323"/>
              <a:gd name="connsiteX19" fmla="*/ 5926 w 1792947"/>
              <a:gd name="connsiteY19" fmla="*/ 4322 h 856323"/>
              <a:gd name="connsiteX20" fmla="*/ 239 w 1792947"/>
              <a:gd name="connsiteY20" fmla="*/ 3095 h 8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947" h="856323">
                <a:moveTo>
                  <a:pt x="15501" y="0"/>
                </a:moveTo>
                <a:lnTo>
                  <a:pt x="808335" y="0"/>
                </a:lnTo>
                <a:lnTo>
                  <a:pt x="808335" y="1947"/>
                </a:lnTo>
                <a:lnTo>
                  <a:pt x="1335872" y="1947"/>
                </a:lnTo>
                <a:lnTo>
                  <a:pt x="1339726" y="2779"/>
                </a:lnTo>
                <a:lnTo>
                  <a:pt x="1348314" y="1947"/>
                </a:lnTo>
                <a:cubicBezTo>
                  <a:pt x="1593878" y="1947"/>
                  <a:pt x="1792947" y="193206"/>
                  <a:pt x="1792947" y="429135"/>
                </a:cubicBezTo>
                <a:cubicBezTo>
                  <a:pt x="1792947" y="665064"/>
                  <a:pt x="1593878" y="856323"/>
                  <a:pt x="1348314" y="856323"/>
                </a:cubicBezTo>
                <a:lnTo>
                  <a:pt x="1339419" y="855462"/>
                </a:lnTo>
                <a:lnTo>
                  <a:pt x="1335539" y="856322"/>
                </a:lnTo>
                <a:lnTo>
                  <a:pt x="808335" y="856322"/>
                </a:lnTo>
                <a:lnTo>
                  <a:pt x="808335" y="854375"/>
                </a:ln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a:contourClr>
              <a:schemeClr val="bg1"/>
            </a:contourClr>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7" name="文字方塊 36">
            <a:hlinkClick r:id="rId17" action="ppaction://hlinksldjump"/>
            <a:extLst>
              <a:ext uri="{FF2B5EF4-FFF2-40B4-BE49-F238E27FC236}">
                <a16:creationId xmlns:a16="http://schemas.microsoft.com/office/drawing/2014/main" xmlns="" id="{25FBC329-BEBC-47DB-A373-B85749591B36}"/>
              </a:ext>
            </a:extLst>
          </p:cNvPr>
          <p:cNvSpPr txBox="1"/>
          <p:nvPr/>
        </p:nvSpPr>
        <p:spPr>
          <a:xfrm>
            <a:off x="1701041"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人工智能</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42" name="文字方塊 41">
            <a:hlinkClick r:id="rId18" action="ppaction://hlinksldjump"/>
            <a:extLst>
              <a:ext uri="{FF2B5EF4-FFF2-40B4-BE49-F238E27FC236}">
                <a16:creationId xmlns:a16="http://schemas.microsoft.com/office/drawing/2014/main" xmlns="" id="{937F227F-A189-4E8E-AB9E-9A9475F0D008}"/>
              </a:ext>
            </a:extLst>
          </p:cNvPr>
          <p:cNvSpPr txBox="1"/>
          <p:nvPr/>
        </p:nvSpPr>
        <p:spPr>
          <a:xfrm>
            <a:off x="326152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zh-CN" altLang="en-US" sz="2400" dirty="0">
                <a:solidFill>
                  <a:srgbClr val="4C93DF"/>
                </a:solidFill>
                <a:latin typeface="Arial"/>
              </a:rPr>
              <a:t>语音识别</a:t>
            </a:r>
            <a:endParaRPr kumimoji="0" lang="zh-TW" altLang="en-US" sz="2400" b="0" i="0" u="none" strike="noStrike" kern="1200" cap="none" spc="0" normalizeH="0" baseline="0" noProof="0" dirty="0">
              <a:ln>
                <a:noFill/>
              </a:ln>
              <a:solidFill>
                <a:srgbClr val="4C93DF"/>
              </a:solidFill>
              <a:effectLst/>
              <a:uLnTx/>
              <a:uFillTx/>
              <a:latin typeface="Arial"/>
              <a:cs typeface="+mn-cs"/>
            </a:endParaRPr>
          </a:p>
        </p:txBody>
      </p:sp>
      <p:sp>
        <p:nvSpPr>
          <p:cNvPr id="43" name="文字方塊 42">
            <a:hlinkClick r:id="rId19" action="ppaction://hlinksldjump"/>
            <a:extLst>
              <a:ext uri="{FF2B5EF4-FFF2-40B4-BE49-F238E27FC236}">
                <a16:creationId xmlns:a16="http://schemas.microsoft.com/office/drawing/2014/main" xmlns="" id="{8975AD69-2609-4CB2-9DBE-7C1337F5A77E}"/>
              </a:ext>
            </a:extLst>
          </p:cNvPr>
          <p:cNvSpPr txBox="1"/>
          <p:nvPr/>
        </p:nvSpPr>
        <p:spPr>
          <a:xfrm>
            <a:off x="487534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图像识别</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46" name="文字方塊 45">
            <a:hlinkClick r:id="" action="ppaction://noaction"/>
            <a:extLst>
              <a:ext uri="{FF2B5EF4-FFF2-40B4-BE49-F238E27FC236}">
                <a16:creationId xmlns:a16="http://schemas.microsoft.com/office/drawing/2014/main" xmlns="" id="{3B8143E7-3071-49A0-A08D-E6E66382124E}"/>
              </a:ext>
            </a:extLst>
          </p:cNvPr>
          <p:cNvSpPr txBox="1"/>
          <p:nvPr/>
        </p:nvSpPr>
        <p:spPr>
          <a:xfrm>
            <a:off x="6679286" y="445607"/>
            <a:ext cx="896728"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总结</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pic>
        <p:nvPicPr>
          <p:cNvPr id="47" name="圖形 46">
            <a:hlinkClick r:id="" action="ppaction://hlinkshowjump?jump=endshow"/>
            <a:extLst>
              <a:ext uri="{FF2B5EF4-FFF2-40B4-BE49-F238E27FC236}">
                <a16:creationId xmlns:a16="http://schemas.microsoft.com/office/drawing/2014/main" xmlns="" id="{558E5F7C-40F7-470C-9830-2EC97393684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11559391" y="635621"/>
            <a:ext cx="457200" cy="457200"/>
          </a:xfrm>
          <a:prstGeom prst="rect">
            <a:avLst/>
          </a:prstGeom>
        </p:spPr>
      </p:pic>
    </p:spTree>
    <p:extLst>
      <p:ext uri="{BB962C8B-B14F-4D97-AF65-F5344CB8AC3E}">
        <p14:creationId xmlns:p14="http://schemas.microsoft.com/office/powerpoint/2010/main" val="1993639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xmlns="" id="{FAE5635B-6AAB-4EA6-BC07-96FF2453E6A8}"/>
              </a:ext>
            </a:extLst>
          </p:cNvPr>
          <p:cNvGrpSpPr/>
          <p:nvPr/>
        </p:nvGrpSpPr>
        <p:grpSpPr>
          <a:xfrm>
            <a:off x="5261260" y="2964521"/>
            <a:ext cx="1669479" cy="1669479"/>
            <a:chOff x="4857218" y="2964521"/>
            <a:chExt cx="1669479" cy="1669479"/>
          </a:xfrm>
        </p:grpSpPr>
        <p:grpSp>
          <p:nvGrpSpPr>
            <p:cNvPr id="106" name="Group 105">
              <a:extLst>
                <a:ext uri="{FF2B5EF4-FFF2-40B4-BE49-F238E27FC236}">
                  <a16:creationId xmlns:a16="http://schemas.microsoft.com/office/drawing/2014/main" xmlns="" id="{2475A4E7-78C2-4EDF-A569-D0C9A59B52E3}"/>
                </a:ext>
              </a:extLst>
            </p:cNvPr>
            <p:cNvGrpSpPr/>
            <p:nvPr/>
          </p:nvGrpSpPr>
          <p:grpSpPr>
            <a:xfrm>
              <a:off x="4857218" y="2964521"/>
              <a:ext cx="1669479" cy="1669479"/>
              <a:chOff x="3807530" y="2946763"/>
              <a:chExt cx="1512168" cy="1512168"/>
            </a:xfrm>
          </p:grpSpPr>
          <p:sp>
            <p:nvSpPr>
              <p:cNvPr id="107" name="Oval 106">
                <a:extLst>
                  <a:ext uri="{FF2B5EF4-FFF2-40B4-BE49-F238E27FC236}">
                    <a16:creationId xmlns:a16="http://schemas.microsoft.com/office/drawing/2014/main" xmlns="" id="{951407A0-7EC7-47B3-BAA7-1B04BFB1ECD1}"/>
                  </a:ext>
                </a:extLst>
              </p:cNvPr>
              <p:cNvSpPr/>
              <p:nvPr/>
            </p:nvSpPr>
            <p:spPr>
              <a:xfrm>
                <a:off x="3897540" y="3036773"/>
                <a:ext cx="1332148" cy="1332148"/>
              </a:xfrm>
              <a:prstGeom prst="ellipse">
                <a:avLst/>
              </a:prstGeom>
              <a:solidFill>
                <a:schemeClr val="accent2"/>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sp>
            <p:nvSpPr>
              <p:cNvPr id="108" name="Oval 107">
                <a:extLst>
                  <a:ext uri="{FF2B5EF4-FFF2-40B4-BE49-F238E27FC236}">
                    <a16:creationId xmlns:a16="http://schemas.microsoft.com/office/drawing/2014/main" xmlns="" id="{737E430D-3782-44AD-B3D4-E4AEC4D26D0F}"/>
                  </a:ext>
                </a:extLst>
              </p:cNvPr>
              <p:cNvSpPr/>
              <p:nvPr/>
            </p:nvSpPr>
            <p:spPr>
              <a:xfrm>
                <a:off x="3807530" y="2946763"/>
                <a:ext cx="1512168" cy="1512168"/>
              </a:xfrm>
              <a:prstGeom prst="ellipse">
                <a:avLst/>
              </a:prstGeom>
              <a:noFill/>
              <a:ln w="158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grpSp>
        <p:sp>
          <p:nvSpPr>
            <p:cNvPr id="115" name="TextBox 114">
              <a:extLst>
                <a:ext uri="{FF2B5EF4-FFF2-40B4-BE49-F238E27FC236}">
                  <a16:creationId xmlns:a16="http://schemas.microsoft.com/office/drawing/2014/main" xmlns="" id="{F488088D-6AD2-4CFF-84E0-141D83AB67B3}"/>
                </a:ext>
              </a:extLst>
            </p:cNvPr>
            <p:cNvSpPr txBox="1"/>
            <p:nvPr/>
          </p:nvSpPr>
          <p:spPr>
            <a:xfrm>
              <a:off x="4916770" y="3407459"/>
              <a:ext cx="1430981" cy="769441"/>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华文新魏" panose="02010800040101010101" pitchFamily="2" charset="-122"/>
                  <a:ea typeface="华文新魏" panose="02010800040101010101" pitchFamily="2" charset="-122"/>
                  <a:cs typeface="Calibri" pitchFamily="34" charset="0"/>
                </a:rPr>
                <a:t>应用</a:t>
              </a:r>
              <a:endParaRPr kumimoji="0" lang="ko-KR" altLang="en-US" sz="4400" b="1" i="0" u="none" strike="noStrike" kern="1200" cap="none" spc="0" normalizeH="0" baseline="0" noProof="0" dirty="0">
                <a:ln>
                  <a:noFill/>
                </a:ln>
                <a:solidFill>
                  <a:prstClr val="white"/>
                </a:solidFill>
                <a:effectLst/>
                <a:uLnTx/>
                <a:uFillTx/>
                <a:latin typeface="华文新魏" panose="02010800040101010101" pitchFamily="2" charset="-122"/>
                <a:cs typeface="Calibri" pitchFamily="34" charset="0"/>
              </a:endParaRPr>
            </a:p>
          </p:txBody>
        </p:sp>
      </p:grpSp>
      <p:sp>
        <p:nvSpPr>
          <p:cNvPr id="117" name="TextBox 116">
            <a:extLst>
              <a:ext uri="{FF2B5EF4-FFF2-40B4-BE49-F238E27FC236}">
                <a16:creationId xmlns:a16="http://schemas.microsoft.com/office/drawing/2014/main" xmlns="" id="{B505D9FC-6123-4B63-BEC9-0DA1C081886E}"/>
              </a:ext>
            </a:extLst>
          </p:cNvPr>
          <p:cNvSpPr txBox="1"/>
          <p:nvPr/>
        </p:nvSpPr>
        <p:spPr>
          <a:xfrm>
            <a:off x="574187" y="1891045"/>
            <a:ext cx="3410881" cy="1908215"/>
          </a:xfrm>
          <a:prstGeom prst="rect">
            <a:avLst/>
          </a:prstGeom>
          <a:noFill/>
        </p:spPr>
        <p:txBody>
          <a:bodyPr wrap="square" lIns="0" tIns="0" rIns="0" bIns="0" rtlCol="0">
            <a:spAutoFit/>
          </a:bodyPr>
          <a:lstStyle/>
          <a:p>
            <a:pPr defTabSz="914286">
              <a:defRPr/>
            </a:pPr>
            <a:r>
              <a:rPr lang="zh-CN" altLang="en-US" sz="2400" b="1" dirty="0">
                <a:solidFill>
                  <a:srgbClr val="87ADDB"/>
                </a:solidFill>
                <a:latin typeface="华文新魏" panose="02010800040101010101" pitchFamily="2" charset="-122"/>
                <a:ea typeface="华文新魏" panose="02010800040101010101" pitchFamily="2" charset="-122"/>
              </a:rPr>
              <a:t>语音识别：</a:t>
            </a:r>
            <a:endParaRPr lang="en-US" altLang="zh-CN" sz="2400" b="1" dirty="0">
              <a:solidFill>
                <a:srgbClr val="87ADDB"/>
              </a:solidFill>
              <a:latin typeface="华文新魏" panose="02010800040101010101" pitchFamily="2" charset="-122"/>
              <a:ea typeface="华文新魏" panose="02010800040101010101" pitchFamily="2" charset="-122"/>
            </a:endParaRPr>
          </a:p>
          <a:p>
            <a:pPr lvl="0" defTabSz="914286">
              <a:defRPr/>
            </a:pPr>
            <a:r>
              <a:rPr lang="zh-CN" altLang="en-US" sz="2400" dirty="0" smtClean="0">
                <a:solidFill>
                  <a:prstClr val="black"/>
                </a:solidFill>
                <a:latin typeface="华文新魏" panose="02010800040101010101" pitchFamily="2" charset="-122"/>
                <a:ea typeface="华文新魏" panose="02010800040101010101" pitchFamily="2" charset="-122"/>
              </a:rPr>
              <a:t>一</a:t>
            </a:r>
            <a:r>
              <a:rPr lang="zh-CN" altLang="en-US" sz="2400" dirty="0">
                <a:solidFill>
                  <a:prstClr val="black"/>
                </a:solidFill>
                <a:latin typeface="华文新魏" panose="02010800040101010101" pitchFamily="2" charset="-122"/>
                <a:ea typeface="华文新魏" panose="02010800040101010101" pitchFamily="2" charset="-122"/>
              </a:rPr>
              <a:t>种高效的交互方式，</a:t>
            </a:r>
            <a:endParaRPr lang="en-US" altLang="zh-CN" sz="2400" dirty="0">
              <a:solidFill>
                <a:prstClr val="black"/>
              </a:solidFill>
              <a:latin typeface="华文新魏" panose="02010800040101010101" pitchFamily="2" charset="-122"/>
              <a:ea typeface="华文新魏" panose="02010800040101010101" pitchFamily="2" charset="-122"/>
            </a:endParaRPr>
          </a:p>
          <a:p>
            <a:pPr lvl="0" defTabSz="914286">
              <a:defRPr/>
            </a:pPr>
            <a:r>
              <a:rPr lang="zh-CN" altLang="en-US" sz="2400" dirty="0">
                <a:solidFill>
                  <a:prstClr val="black"/>
                </a:solidFill>
                <a:latin typeface="华文新魏" panose="02010800040101010101" pitchFamily="2" charset="-122"/>
                <a:ea typeface="华文新魏" panose="02010800040101010101" pitchFamily="2" charset="-122"/>
              </a:rPr>
              <a:t>是人以自然语音</a:t>
            </a:r>
            <a:endParaRPr lang="en-US" altLang="zh-CN" sz="2400" dirty="0">
              <a:solidFill>
                <a:prstClr val="black"/>
              </a:solidFill>
              <a:latin typeface="华文新魏" panose="02010800040101010101" pitchFamily="2" charset="-122"/>
              <a:ea typeface="华文新魏" panose="02010800040101010101" pitchFamily="2" charset="-122"/>
            </a:endParaRPr>
          </a:p>
          <a:p>
            <a:pPr lvl="0" defTabSz="914286">
              <a:defRPr/>
            </a:pPr>
            <a:r>
              <a:rPr lang="zh-CN" altLang="en-US" sz="2400" dirty="0">
                <a:solidFill>
                  <a:prstClr val="black"/>
                </a:solidFill>
                <a:latin typeface="华文新魏" panose="02010800040101010101" pitchFamily="2" charset="-122"/>
                <a:ea typeface="华文新魏" panose="02010800040101010101" pitchFamily="2" charset="-122"/>
              </a:rPr>
              <a:t>或机器合成语音同计算机</a:t>
            </a:r>
            <a:endParaRPr lang="en-US" altLang="zh-CN" sz="2400" dirty="0">
              <a:solidFill>
                <a:prstClr val="black"/>
              </a:solidFill>
              <a:latin typeface="华文新魏" panose="02010800040101010101" pitchFamily="2" charset="-122"/>
              <a:ea typeface="华文新魏" panose="02010800040101010101" pitchFamily="2" charset="-122"/>
            </a:endParaRPr>
          </a:p>
          <a:p>
            <a:pPr lvl="0" defTabSz="914286">
              <a:defRPr/>
            </a:pPr>
            <a:r>
              <a:rPr lang="zh-CN" altLang="en-US" sz="2400" dirty="0">
                <a:solidFill>
                  <a:prstClr val="black"/>
                </a:solidFill>
                <a:latin typeface="华文新魏" panose="02010800040101010101" pitchFamily="2" charset="-122"/>
                <a:ea typeface="华文新魏" panose="02010800040101010101" pitchFamily="2" charset="-122"/>
              </a:rPr>
              <a:t>进行交互的综合性技术</a:t>
            </a:r>
            <a:endParaRPr lang="en-US" altLang="zh-CN" sz="2800" dirty="0">
              <a:solidFill>
                <a:prstClr val="black"/>
              </a:solidFill>
              <a:latin typeface="华文新魏" panose="02010800040101010101" pitchFamily="2" charset="-122"/>
              <a:ea typeface="华文新魏" panose="02010800040101010101" pitchFamily="2" charset="-122"/>
            </a:endParaRPr>
          </a:p>
        </p:txBody>
      </p:sp>
      <p:sp>
        <p:nvSpPr>
          <p:cNvPr id="94" name="TextBox 93">
            <a:extLst>
              <a:ext uri="{FF2B5EF4-FFF2-40B4-BE49-F238E27FC236}">
                <a16:creationId xmlns:a16="http://schemas.microsoft.com/office/drawing/2014/main" xmlns="" id="{FC8DA546-7637-458F-9AF3-2C3E84329F8E}"/>
              </a:ext>
            </a:extLst>
          </p:cNvPr>
          <p:cNvSpPr txBox="1"/>
          <p:nvPr/>
        </p:nvSpPr>
        <p:spPr>
          <a:xfrm>
            <a:off x="8556463" y="1935848"/>
            <a:ext cx="3522511" cy="677108"/>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车载语音系统</a:t>
            </a:r>
            <a:endParaRPr kumimoji="0" lang="en-US" altLang="zh-CN" sz="2400" b="0" i="0" u="none" strike="noStrike" kern="1200" cap="none" spc="0" normalizeH="0" baseline="0" noProof="0" dirty="0" smtClean="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p:txBody>
      </p:sp>
      <p:sp>
        <p:nvSpPr>
          <p:cNvPr id="100" name="Oval 99">
            <a:extLst>
              <a:ext uri="{FF2B5EF4-FFF2-40B4-BE49-F238E27FC236}">
                <a16:creationId xmlns:a16="http://schemas.microsoft.com/office/drawing/2014/main" xmlns="" id="{DCDF7A2C-EEA0-4662-98AD-EE45F7ED54F5}"/>
              </a:ext>
            </a:extLst>
          </p:cNvPr>
          <p:cNvSpPr/>
          <p:nvPr/>
        </p:nvSpPr>
        <p:spPr>
          <a:xfrm>
            <a:off x="7682547" y="2042843"/>
            <a:ext cx="777826" cy="777826"/>
          </a:xfrm>
          <a:prstGeom prst="ellipse">
            <a:avLst/>
          </a:prstGeom>
          <a:solidFill>
            <a:schemeClr val="accent1"/>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cxnSp>
        <p:nvCxnSpPr>
          <p:cNvPr id="114" name="Straight Connector 113">
            <a:extLst>
              <a:ext uri="{FF2B5EF4-FFF2-40B4-BE49-F238E27FC236}">
                <a16:creationId xmlns:a16="http://schemas.microsoft.com/office/drawing/2014/main" xmlns="" id="{B2B003FE-1BCF-489C-925C-FAEF86D90179}"/>
              </a:ext>
            </a:extLst>
          </p:cNvPr>
          <p:cNvCxnSpPr>
            <a:cxnSpLocks/>
            <a:stCxn id="100" idx="2"/>
            <a:endCxn id="108" idx="7"/>
          </p:cNvCxnSpPr>
          <p:nvPr/>
        </p:nvCxnSpPr>
        <p:spPr>
          <a:xfrm flipH="1">
            <a:off x="6686249" y="2431756"/>
            <a:ext cx="996298" cy="77725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TextBox 93">
            <a:extLst>
              <a:ext uri="{FF2B5EF4-FFF2-40B4-BE49-F238E27FC236}">
                <a16:creationId xmlns:a16="http://schemas.microsoft.com/office/drawing/2014/main" xmlns="" id="{E91ADFB4-DCD4-4429-B732-E0F719BE90FE}"/>
              </a:ext>
            </a:extLst>
          </p:cNvPr>
          <p:cNvSpPr txBox="1"/>
          <p:nvPr/>
        </p:nvSpPr>
        <p:spPr>
          <a:xfrm>
            <a:off x="8679367" y="3209011"/>
            <a:ext cx="3585333"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智能家居</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p:txBody>
      </p:sp>
      <p:sp>
        <p:nvSpPr>
          <p:cNvPr id="102" name="Oval 101">
            <a:extLst>
              <a:ext uri="{FF2B5EF4-FFF2-40B4-BE49-F238E27FC236}">
                <a16:creationId xmlns:a16="http://schemas.microsoft.com/office/drawing/2014/main" xmlns="" id="{D06D285E-B491-4182-BDED-0DA094A78E24}"/>
              </a:ext>
            </a:extLst>
          </p:cNvPr>
          <p:cNvSpPr/>
          <p:nvPr/>
        </p:nvSpPr>
        <p:spPr>
          <a:xfrm>
            <a:off x="7771447" y="4697224"/>
            <a:ext cx="777826" cy="777826"/>
          </a:xfrm>
          <a:prstGeom prst="ellipse">
            <a:avLst/>
          </a:prstGeom>
          <a:solidFill>
            <a:schemeClr val="accent1"/>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cxnSp>
        <p:nvCxnSpPr>
          <p:cNvPr id="112" name="Straight Connector 111">
            <a:extLst>
              <a:ext uri="{FF2B5EF4-FFF2-40B4-BE49-F238E27FC236}">
                <a16:creationId xmlns:a16="http://schemas.microsoft.com/office/drawing/2014/main" xmlns="" id="{005623FD-3D86-4389-A21A-313DE4B6F4CB}"/>
              </a:ext>
            </a:extLst>
          </p:cNvPr>
          <p:cNvCxnSpPr>
            <a:cxnSpLocks/>
            <a:stCxn id="102" idx="2"/>
            <a:endCxn id="108" idx="5"/>
          </p:cNvCxnSpPr>
          <p:nvPr/>
        </p:nvCxnSpPr>
        <p:spPr>
          <a:xfrm flipH="1" flipV="1">
            <a:off x="6686249" y="4389510"/>
            <a:ext cx="1085198" cy="6966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TextBox 93">
            <a:extLst>
              <a:ext uri="{FF2B5EF4-FFF2-40B4-BE49-F238E27FC236}">
                <a16:creationId xmlns:a16="http://schemas.microsoft.com/office/drawing/2014/main" xmlns="" id="{041ECF8A-F1E2-4809-AC8B-73A720521052}"/>
              </a:ext>
            </a:extLst>
          </p:cNvPr>
          <p:cNvSpPr txBox="1"/>
          <p:nvPr/>
        </p:nvSpPr>
        <p:spPr>
          <a:xfrm>
            <a:off x="8755045" y="4625700"/>
            <a:ext cx="311850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zh-CN" altLang="en-US" sz="2400" dirty="0" smtClean="0">
                <a:solidFill>
                  <a:prstClr val="black">
                    <a:lumMod val="65000"/>
                    <a:lumOff val="35000"/>
                  </a:prstClr>
                </a:solidFill>
                <a:latin typeface="华文新魏" panose="02010800040101010101" pitchFamily="2" charset="-122"/>
                <a:ea typeface="华文新魏" panose="02010800040101010101" pitchFamily="2" charset="-122"/>
                <a:cs typeface="Arial" pitchFamily="34" charset="0"/>
              </a:rPr>
              <a:t>手机智能</a:t>
            </a:r>
            <a:r>
              <a:rPr lang="en-US" altLang="zh-CN" sz="2400" dirty="0" smtClean="0">
                <a:solidFill>
                  <a:prstClr val="black">
                    <a:lumMod val="65000"/>
                    <a:lumOff val="35000"/>
                  </a:prstClr>
                </a:solidFill>
                <a:latin typeface="华文新魏" panose="02010800040101010101" pitchFamily="2" charset="-122"/>
                <a:ea typeface="华文新魏" panose="02010800040101010101" pitchFamily="2" charset="-122"/>
                <a:cs typeface="Arial" pitchFamily="34" charset="0"/>
              </a:rPr>
              <a:t>AI</a:t>
            </a:r>
            <a:endParaRPr kumimoji="0" lang="en-US" altLang="zh-CN"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p:txBody>
      </p:sp>
      <p:pic>
        <p:nvPicPr>
          <p:cNvPr id="20" name="圖形 19">
            <a:extLst>
              <a:ext uri="{FF2B5EF4-FFF2-40B4-BE49-F238E27FC236}">
                <a16:creationId xmlns:a16="http://schemas.microsoft.com/office/drawing/2014/main" xmlns="" id="{41F095D1-8FCD-442A-8FBC-B01B78953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311282" y="224923"/>
            <a:ext cx="953418" cy="953418"/>
          </a:xfrm>
          <a:prstGeom prst="rect">
            <a:avLst/>
          </a:prstGeom>
        </p:spPr>
      </p:pic>
      <p:pic>
        <p:nvPicPr>
          <p:cNvPr id="55" name="圖形 54">
            <a:hlinkClick r:id="rId4" action="ppaction://hlinksldjump"/>
            <a:extLst>
              <a:ext uri="{FF2B5EF4-FFF2-40B4-BE49-F238E27FC236}">
                <a16:creationId xmlns:a16="http://schemas.microsoft.com/office/drawing/2014/main" xmlns="" id="{0575DDB4-6BFC-415E-B58F-4EFCB45D39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01464" y="6153266"/>
            <a:ext cx="533400" cy="457200"/>
          </a:xfrm>
          <a:prstGeom prst="rect">
            <a:avLst/>
          </a:prstGeom>
        </p:spPr>
      </p:pic>
      <p:pic>
        <p:nvPicPr>
          <p:cNvPr id="56" name="圖形 55">
            <a:hlinkClick r:id="" action="ppaction://hlinkshowjump?jump=nextslide"/>
            <a:extLst>
              <a:ext uri="{FF2B5EF4-FFF2-40B4-BE49-F238E27FC236}">
                <a16:creationId xmlns:a16="http://schemas.microsoft.com/office/drawing/2014/main" xmlns="" id="{0E56ED7A-DF16-489B-BADF-091DFE196B6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122673" y="6241749"/>
            <a:ext cx="383275" cy="383275"/>
          </a:xfrm>
          <a:prstGeom prst="rect">
            <a:avLst/>
          </a:prstGeom>
        </p:spPr>
      </p:pic>
      <p:pic>
        <p:nvPicPr>
          <p:cNvPr id="57" name="圖形 56">
            <a:hlinkClick r:id="" action="ppaction://hlinkshowjump?jump=previousslide"/>
            <a:extLst>
              <a:ext uri="{FF2B5EF4-FFF2-40B4-BE49-F238E27FC236}">
                <a16:creationId xmlns:a16="http://schemas.microsoft.com/office/drawing/2014/main" xmlns="" id="{9426E4BE-F8B5-4AE3-B93C-7737201D873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0230380" y="6241749"/>
            <a:ext cx="383275" cy="383275"/>
          </a:xfrm>
          <a:prstGeom prst="rect">
            <a:avLst/>
          </a:prstGeom>
        </p:spPr>
      </p:pic>
      <p:pic>
        <p:nvPicPr>
          <p:cNvPr id="82" name="圖形 81">
            <a:hlinkClick r:id="" action="ppaction://hlinkshowjump?jump=endshow"/>
            <a:extLst>
              <a:ext uri="{FF2B5EF4-FFF2-40B4-BE49-F238E27FC236}">
                <a16:creationId xmlns:a16="http://schemas.microsoft.com/office/drawing/2014/main" xmlns="" id="{38D8E064-5FE9-47D9-9C99-C8B89D1C2C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559391" y="635621"/>
            <a:ext cx="457200" cy="457200"/>
          </a:xfrm>
          <a:prstGeom prst="rect">
            <a:avLst/>
          </a:prstGeom>
        </p:spPr>
      </p:pic>
      <p:sp>
        <p:nvSpPr>
          <p:cNvPr id="93" name="Oval 99">
            <a:extLst>
              <a:ext uri="{FF2B5EF4-FFF2-40B4-BE49-F238E27FC236}">
                <a16:creationId xmlns:a16="http://schemas.microsoft.com/office/drawing/2014/main" xmlns="" id="{11869803-DC78-4E99-8B8D-899CB067161A}"/>
              </a:ext>
            </a:extLst>
          </p:cNvPr>
          <p:cNvSpPr/>
          <p:nvPr/>
        </p:nvSpPr>
        <p:spPr>
          <a:xfrm>
            <a:off x="7807454" y="3421071"/>
            <a:ext cx="777826" cy="777826"/>
          </a:xfrm>
          <a:prstGeom prst="ellipse">
            <a:avLst/>
          </a:prstGeom>
          <a:solidFill>
            <a:schemeClr val="accent1"/>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cxnSp>
        <p:nvCxnSpPr>
          <p:cNvPr id="95" name="Straight Connector 112">
            <a:extLst>
              <a:ext uri="{FF2B5EF4-FFF2-40B4-BE49-F238E27FC236}">
                <a16:creationId xmlns:a16="http://schemas.microsoft.com/office/drawing/2014/main" xmlns="" id="{E892DDB4-5966-476F-B4C0-6E57FD8E72EF}"/>
              </a:ext>
            </a:extLst>
          </p:cNvPr>
          <p:cNvCxnSpPr>
            <a:cxnSpLocks/>
          </p:cNvCxnSpPr>
          <p:nvPr/>
        </p:nvCxnSpPr>
        <p:spPr>
          <a:xfrm flipH="1">
            <a:off x="6955974" y="3834962"/>
            <a:ext cx="809964" cy="120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 name="圖形 20">
            <a:extLst>
              <a:ext uri="{FF2B5EF4-FFF2-40B4-BE49-F238E27FC236}">
                <a16:creationId xmlns:a16="http://schemas.microsoft.com/office/drawing/2014/main" xmlns="" id="{011C91D7-0D5E-4079-8D35-62B3E9201A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7778638" y="2116663"/>
            <a:ext cx="616471" cy="616471"/>
          </a:xfrm>
          <a:prstGeom prst="rect">
            <a:avLst/>
          </a:prstGeom>
        </p:spPr>
      </p:pic>
      <p:pic>
        <p:nvPicPr>
          <p:cNvPr id="23" name="圖形 22">
            <a:extLst>
              <a:ext uri="{FF2B5EF4-FFF2-40B4-BE49-F238E27FC236}">
                <a16:creationId xmlns:a16="http://schemas.microsoft.com/office/drawing/2014/main" xmlns="" id="{227446AD-4229-4B41-871A-57C97704837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7872998" y="3517344"/>
            <a:ext cx="659556" cy="659556"/>
          </a:xfrm>
          <a:prstGeom prst="rect">
            <a:avLst/>
          </a:prstGeom>
        </p:spPr>
      </p:pic>
      <p:pic>
        <p:nvPicPr>
          <p:cNvPr id="28" name="圖形 27">
            <a:extLst>
              <a:ext uri="{FF2B5EF4-FFF2-40B4-BE49-F238E27FC236}">
                <a16:creationId xmlns:a16="http://schemas.microsoft.com/office/drawing/2014/main" xmlns="" id="{C60B1A5E-A32D-49C8-8C7E-DF50DEE484F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7909073" y="4855637"/>
            <a:ext cx="533400" cy="457200"/>
          </a:xfrm>
          <a:prstGeom prst="rect">
            <a:avLst/>
          </a:prstGeom>
        </p:spPr>
      </p:pic>
      <p:pic>
        <p:nvPicPr>
          <p:cNvPr id="5" name="图片 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6950" y="3911934"/>
            <a:ext cx="4075838" cy="2260169"/>
          </a:xfrm>
          <a:prstGeom prst="rect">
            <a:avLst/>
          </a:prstGeom>
        </p:spPr>
      </p:pic>
      <p:sp>
        <p:nvSpPr>
          <p:cNvPr id="50" name="手繪多邊形: 圖案 28">
            <a:extLst>
              <a:ext uri="{FF2B5EF4-FFF2-40B4-BE49-F238E27FC236}">
                <a16:creationId xmlns:a16="http://schemas.microsoft.com/office/drawing/2014/main" xmlns="" id="{09FD24E7-4715-4D1E-8373-5D85FAE27CC1}"/>
              </a:ext>
            </a:extLst>
          </p:cNvPr>
          <p:cNvSpPr/>
          <p:nvPr/>
        </p:nvSpPr>
        <p:spPr>
          <a:xfrm>
            <a:off x="4535261"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51" name="手繪多邊形: 圖案 29">
            <a:extLst>
              <a:ext uri="{FF2B5EF4-FFF2-40B4-BE49-F238E27FC236}">
                <a16:creationId xmlns:a16="http://schemas.microsoft.com/office/drawing/2014/main" xmlns="" id="{A97DBB2E-A615-44B2-BE91-EC61C93BC704}"/>
              </a:ext>
            </a:extLst>
          </p:cNvPr>
          <p:cNvSpPr/>
          <p:nvPr/>
        </p:nvSpPr>
        <p:spPr>
          <a:xfrm>
            <a:off x="2944303"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solidFill>
            <a:schemeClr val="bg1"/>
          </a:solidFill>
          <a:ln w="28575" cap="flat">
            <a:solidFill>
              <a:schemeClr val="bg1"/>
            </a:solidFill>
            <a:prstDash val="solid"/>
            <a:miter/>
          </a:ln>
          <a:scene3d>
            <a:camera prst="orthographicFront"/>
            <a:lightRig rig="threePt" dir="t"/>
          </a:scene3d>
          <a:sp3d>
            <a:bevelT prst="convex"/>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52" name="手繪多邊形: 圖案 30">
            <a:hlinkClick r:id="rId27" action="ppaction://hlinksldjump"/>
            <a:extLst>
              <a:ext uri="{FF2B5EF4-FFF2-40B4-BE49-F238E27FC236}">
                <a16:creationId xmlns:a16="http://schemas.microsoft.com/office/drawing/2014/main" xmlns="" id="{35017A80-B6CC-403C-B66B-5E9E10A7132A}"/>
              </a:ext>
            </a:extLst>
          </p:cNvPr>
          <p:cNvSpPr/>
          <p:nvPr/>
        </p:nvSpPr>
        <p:spPr>
          <a:xfrm>
            <a:off x="1701041" y="241153"/>
            <a:ext cx="1528897" cy="854375"/>
          </a:xfrm>
          <a:custGeom>
            <a:avLst/>
            <a:gdLst>
              <a:gd name="connsiteX0" fmla="*/ 0 w 1528897"/>
              <a:gd name="connsiteY0" fmla="*/ 0 h 854375"/>
              <a:gd name="connsiteX1" fmla="*/ 1164454 w 1528897"/>
              <a:gd name="connsiteY1" fmla="*/ 0 h 854375"/>
              <a:gd name="connsiteX2" fmla="*/ 1201022 w 1528897"/>
              <a:gd name="connsiteY2" fmla="*/ 16622 h 854375"/>
              <a:gd name="connsiteX3" fmla="*/ 1517174 w 1528897"/>
              <a:gd name="connsiteY3" fmla="*/ 384967 h 854375"/>
              <a:gd name="connsiteX4" fmla="*/ 1518171 w 1528897"/>
              <a:gd name="connsiteY4" fmla="*/ 446469 h 854375"/>
              <a:gd name="connsiteX5" fmla="*/ 1201355 w 1528897"/>
              <a:gd name="connsiteY5" fmla="*/ 836755 h 854375"/>
              <a:gd name="connsiteX6" fmla="*/ 1164121 w 1528897"/>
              <a:gd name="connsiteY6" fmla="*/ 854375 h 854375"/>
              <a:gd name="connsiteX7" fmla="*/ 0 w 1528897"/>
              <a:gd name="connsiteY7" fmla="*/ 854375 h 854375"/>
              <a:gd name="connsiteX8" fmla="*/ 0 w 1528897"/>
              <a:gd name="connsiteY8" fmla="*/ 423191 h 854375"/>
              <a:gd name="connsiteX9" fmla="*/ 2638 w 1528897"/>
              <a:gd name="connsiteY9" fmla="*/ 415594 h 854375"/>
              <a:gd name="connsiteX10" fmla="*/ 0 w 1528897"/>
              <a:gd name="connsiteY10" fmla="*/ 408699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897" h="854375">
                <a:moveTo>
                  <a:pt x="0" y="0"/>
                </a:moveTo>
                <a:lnTo>
                  <a:pt x="1164454" y="0"/>
                </a:lnTo>
                <a:cubicBezTo>
                  <a:pt x="1178416" y="0"/>
                  <a:pt x="1191714" y="5984"/>
                  <a:pt x="1201022" y="16622"/>
                </a:cubicBezTo>
                <a:lnTo>
                  <a:pt x="1517174" y="384967"/>
                </a:lnTo>
                <a:cubicBezTo>
                  <a:pt x="1532466" y="402587"/>
                  <a:pt x="1532798" y="428518"/>
                  <a:pt x="1518171" y="446469"/>
                </a:cubicBezTo>
                <a:lnTo>
                  <a:pt x="1201355" y="836755"/>
                </a:lnTo>
                <a:cubicBezTo>
                  <a:pt x="1192379" y="848058"/>
                  <a:pt x="1178416" y="854375"/>
                  <a:pt x="1164121" y="854375"/>
                </a:cubicBezTo>
                <a:lnTo>
                  <a:pt x="0" y="854375"/>
                </a:lnTo>
                <a:lnTo>
                  <a:pt x="0" y="423191"/>
                </a:lnTo>
                <a:lnTo>
                  <a:pt x="2638" y="415594"/>
                </a:lnTo>
                <a:lnTo>
                  <a:pt x="0" y="408699"/>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53" name="手繪多邊形: 圖案 34">
            <a:extLst>
              <a:ext uri="{FF2B5EF4-FFF2-40B4-BE49-F238E27FC236}">
                <a16:creationId xmlns:a16="http://schemas.microsoft.com/office/drawing/2014/main" xmlns="" id="{1BEB7174-3EE7-494B-B252-EBB67F3626A7}"/>
              </a:ext>
            </a:extLst>
          </p:cNvPr>
          <p:cNvSpPr/>
          <p:nvPr/>
        </p:nvSpPr>
        <p:spPr>
          <a:xfrm>
            <a:off x="6064158" y="237623"/>
            <a:ext cx="1792947" cy="856323"/>
          </a:xfrm>
          <a:custGeom>
            <a:avLst/>
            <a:gdLst>
              <a:gd name="connsiteX0" fmla="*/ 15501 w 1792947"/>
              <a:gd name="connsiteY0" fmla="*/ 0 h 856323"/>
              <a:gd name="connsiteX1" fmla="*/ 808335 w 1792947"/>
              <a:gd name="connsiteY1" fmla="*/ 0 h 856323"/>
              <a:gd name="connsiteX2" fmla="*/ 808335 w 1792947"/>
              <a:gd name="connsiteY2" fmla="*/ 1947 h 856323"/>
              <a:gd name="connsiteX3" fmla="*/ 1335872 w 1792947"/>
              <a:gd name="connsiteY3" fmla="*/ 1947 h 856323"/>
              <a:gd name="connsiteX4" fmla="*/ 1339726 w 1792947"/>
              <a:gd name="connsiteY4" fmla="*/ 2779 h 856323"/>
              <a:gd name="connsiteX5" fmla="*/ 1348314 w 1792947"/>
              <a:gd name="connsiteY5" fmla="*/ 1947 h 856323"/>
              <a:gd name="connsiteX6" fmla="*/ 1792947 w 1792947"/>
              <a:gd name="connsiteY6" fmla="*/ 429135 h 856323"/>
              <a:gd name="connsiteX7" fmla="*/ 1348314 w 1792947"/>
              <a:gd name="connsiteY7" fmla="*/ 856323 h 856323"/>
              <a:gd name="connsiteX8" fmla="*/ 1339419 w 1792947"/>
              <a:gd name="connsiteY8" fmla="*/ 855462 h 856323"/>
              <a:gd name="connsiteX9" fmla="*/ 1335539 w 1792947"/>
              <a:gd name="connsiteY9" fmla="*/ 856322 h 856323"/>
              <a:gd name="connsiteX10" fmla="*/ 808335 w 1792947"/>
              <a:gd name="connsiteY10" fmla="*/ 856322 h 856323"/>
              <a:gd name="connsiteX11" fmla="*/ 808335 w 1792947"/>
              <a:gd name="connsiteY11" fmla="*/ 854375 h 856323"/>
              <a:gd name="connsiteX12" fmla="*/ 15833 w 1792947"/>
              <a:gd name="connsiteY12" fmla="*/ 854375 h 856323"/>
              <a:gd name="connsiteX13" fmla="*/ 0 w 1792947"/>
              <a:gd name="connsiteY13" fmla="*/ 851173 h 856323"/>
              <a:gd name="connsiteX14" fmla="*/ 6175 w 1792947"/>
              <a:gd name="connsiteY14" fmla="*/ 849804 h 856323"/>
              <a:gd name="connsiteX15" fmla="*/ 22797 w 1792947"/>
              <a:gd name="connsiteY15" fmla="*/ 836755 h 856323"/>
              <a:gd name="connsiteX16" fmla="*/ 339613 w 1792947"/>
              <a:gd name="connsiteY16" fmla="*/ 446469 h 856323"/>
              <a:gd name="connsiteX17" fmla="*/ 338616 w 1792947"/>
              <a:gd name="connsiteY17" fmla="*/ 384967 h 856323"/>
              <a:gd name="connsiteX18" fmla="*/ 22464 w 1792947"/>
              <a:gd name="connsiteY18" fmla="*/ 16622 h 856323"/>
              <a:gd name="connsiteX19" fmla="*/ 5926 w 1792947"/>
              <a:gd name="connsiteY19" fmla="*/ 4322 h 856323"/>
              <a:gd name="connsiteX20" fmla="*/ 239 w 1792947"/>
              <a:gd name="connsiteY20" fmla="*/ 3095 h 8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947" h="856323">
                <a:moveTo>
                  <a:pt x="15501" y="0"/>
                </a:moveTo>
                <a:lnTo>
                  <a:pt x="808335" y="0"/>
                </a:lnTo>
                <a:lnTo>
                  <a:pt x="808335" y="1947"/>
                </a:lnTo>
                <a:lnTo>
                  <a:pt x="1335872" y="1947"/>
                </a:lnTo>
                <a:lnTo>
                  <a:pt x="1339726" y="2779"/>
                </a:lnTo>
                <a:lnTo>
                  <a:pt x="1348314" y="1947"/>
                </a:lnTo>
                <a:cubicBezTo>
                  <a:pt x="1593878" y="1947"/>
                  <a:pt x="1792947" y="193206"/>
                  <a:pt x="1792947" y="429135"/>
                </a:cubicBezTo>
                <a:cubicBezTo>
                  <a:pt x="1792947" y="665064"/>
                  <a:pt x="1593878" y="856323"/>
                  <a:pt x="1348314" y="856323"/>
                </a:cubicBezTo>
                <a:lnTo>
                  <a:pt x="1339419" y="855462"/>
                </a:lnTo>
                <a:lnTo>
                  <a:pt x="1335539" y="856322"/>
                </a:lnTo>
                <a:lnTo>
                  <a:pt x="808335" y="856322"/>
                </a:lnTo>
                <a:lnTo>
                  <a:pt x="808335" y="854375"/>
                </a:ln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a:contourClr>
              <a:schemeClr val="bg1"/>
            </a:contourClr>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54" name="文字方塊 36">
            <a:hlinkClick r:id="rId27" action="ppaction://hlinksldjump"/>
            <a:extLst>
              <a:ext uri="{FF2B5EF4-FFF2-40B4-BE49-F238E27FC236}">
                <a16:creationId xmlns:a16="http://schemas.microsoft.com/office/drawing/2014/main" xmlns="" id="{25FBC329-BEBC-47DB-A373-B85749591B36}"/>
              </a:ext>
            </a:extLst>
          </p:cNvPr>
          <p:cNvSpPr txBox="1"/>
          <p:nvPr/>
        </p:nvSpPr>
        <p:spPr>
          <a:xfrm>
            <a:off x="1701041"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人工智能</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58" name="文字方塊 41">
            <a:hlinkClick r:id="rId28" action="ppaction://hlinksldjump"/>
            <a:extLst>
              <a:ext uri="{FF2B5EF4-FFF2-40B4-BE49-F238E27FC236}">
                <a16:creationId xmlns:a16="http://schemas.microsoft.com/office/drawing/2014/main" xmlns="" id="{937F227F-A189-4E8E-AB9E-9A9475F0D008}"/>
              </a:ext>
            </a:extLst>
          </p:cNvPr>
          <p:cNvSpPr txBox="1"/>
          <p:nvPr/>
        </p:nvSpPr>
        <p:spPr>
          <a:xfrm>
            <a:off x="326152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zh-CN" altLang="en-US" sz="2400" dirty="0">
                <a:solidFill>
                  <a:srgbClr val="4C93DF"/>
                </a:solidFill>
                <a:latin typeface="Arial"/>
              </a:rPr>
              <a:t>语音识别</a:t>
            </a:r>
            <a:endParaRPr kumimoji="0" lang="zh-TW" altLang="en-US" sz="2400" b="0" i="0" u="none" strike="noStrike" kern="1200" cap="none" spc="0" normalizeH="0" baseline="0" noProof="0" dirty="0">
              <a:ln>
                <a:noFill/>
              </a:ln>
              <a:solidFill>
                <a:srgbClr val="4C93DF"/>
              </a:solidFill>
              <a:effectLst/>
              <a:uLnTx/>
              <a:uFillTx/>
              <a:latin typeface="Arial"/>
              <a:cs typeface="+mn-cs"/>
            </a:endParaRPr>
          </a:p>
        </p:txBody>
      </p:sp>
      <p:sp>
        <p:nvSpPr>
          <p:cNvPr id="59" name="文字方塊 42">
            <a:hlinkClick r:id="rId29" action="ppaction://hlinksldjump"/>
            <a:extLst>
              <a:ext uri="{FF2B5EF4-FFF2-40B4-BE49-F238E27FC236}">
                <a16:creationId xmlns:a16="http://schemas.microsoft.com/office/drawing/2014/main" xmlns="" id="{8975AD69-2609-4CB2-9DBE-7C1337F5A77E}"/>
              </a:ext>
            </a:extLst>
          </p:cNvPr>
          <p:cNvSpPr txBox="1"/>
          <p:nvPr/>
        </p:nvSpPr>
        <p:spPr>
          <a:xfrm>
            <a:off x="487534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图像识别</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60" name="文字方塊 45">
            <a:hlinkClick r:id="" action="ppaction://noaction"/>
            <a:extLst>
              <a:ext uri="{FF2B5EF4-FFF2-40B4-BE49-F238E27FC236}">
                <a16:creationId xmlns:a16="http://schemas.microsoft.com/office/drawing/2014/main" xmlns="" id="{3B8143E7-3071-49A0-A08D-E6E66382124E}"/>
              </a:ext>
            </a:extLst>
          </p:cNvPr>
          <p:cNvSpPr txBox="1"/>
          <p:nvPr/>
        </p:nvSpPr>
        <p:spPr>
          <a:xfrm>
            <a:off x="6679286" y="445607"/>
            <a:ext cx="896728"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总结</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99629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F18CDC64-CB6F-46A4-BC82-EB7408C05A62}"/>
              </a:ext>
            </a:extLst>
          </p:cNvPr>
          <p:cNvSpPr/>
          <p:nvPr/>
        </p:nvSpPr>
        <p:spPr>
          <a:xfrm>
            <a:off x="2451895" y="4417178"/>
            <a:ext cx="1319030" cy="1319030"/>
          </a:xfrm>
          <a:prstGeom prst="ellipse">
            <a:avLst/>
          </a:prstGeom>
          <a:noFill/>
          <a:ln w="139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grpSp>
        <p:nvGrpSpPr>
          <p:cNvPr id="67" name="群組 66">
            <a:extLst>
              <a:ext uri="{FF2B5EF4-FFF2-40B4-BE49-F238E27FC236}">
                <a16:creationId xmlns:a16="http://schemas.microsoft.com/office/drawing/2014/main" xmlns="" id="{091862BD-DD7D-4669-A5F3-E4716658648D}"/>
              </a:ext>
            </a:extLst>
          </p:cNvPr>
          <p:cNvGrpSpPr/>
          <p:nvPr/>
        </p:nvGrpSpPr>
        <p:grpSpPr>
          <a:xfrm>
            <a:off x="0" y="5165729"/>
            <a:ext cx="8004052" cy="1519599"/>
            <a:chOff x="0" y="4208371"/>
            <a:chExt cx="8004052" cy="1519599"/>
          </a:xfrm>
        </p:grpSpPr>
        <p:grpSp>
          <p:nvGrpSpPr>
            <p:cNvPr id="35" name="Group 34">
              <a:extLst>
                <a:ext uri="{FF2B5EF4-FFF2-40B4-BE49-F238E27FC236}">
                  <a16:creationId xmlns:a16="http://schemas.microsoft.com/office/drawing/2014/main" xmlns="" id="{AD0AC7F8-60D5-4568-BECE-72F7896670B4}"/>
                </a:ext>
              </a:extLst>
            </p:cNvPr>
            <p:cNvGrpSpPr/>
            <p:nvPr/>
          </p:nvGrpSpPr>
          <p:grpSpPr>
            <a:xfrm>
              <a:off x="4323743" y="4907638"/>
              <a:ext cx="3680309" cy="697221"/>
              <a:chOff x="1199735" y="1164555"/>
              <a:chExt cx="1962585" cy="697221"/>
            </a:xfrm>
          </p:grpSpPr>
          <p:sp>
            <p:nvSpPr>
              <p:cNvPr id="36" name="TextBox 35">
                <a:extLst>
                  <a:ext uri="{FF2B5EF4-FFF2-40B4-BE49-F238E27FC236}">
                    <a16:creationId xmlns:a16="http://schemas.microsoft.com/office/drawing/2014/main" xmlns="" id="{F5FBBC4A-2A0B-48C2-8B1A-A9231E1F848E}"/>
                  </a:ext>
                </a:extLst>
              </p:cNvPr>
              <p:cNvSpPr txBox="1"/>
              <p:nvPr/>
            </p:nvSpPr>
            <p:spPr>
              <a:xfrm>
                <a:off x="1199735" y="1164555"/>
                <a:ext cx="1962585" cy="40011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ea typeface="华文新魏" panose="02010800040101010101" pitchFamily="2" charset="-122"/>
                    <a:cs typeface="Arial" pitchFamily="34" charset="0"/>
                  </a:rPr>
                  <a:t>语音采集</a:t>
                </a:r>
                <a:endParaRPr kumimoji="0" lang="ko-KR" altLang="en-US" sz="2000" b="1"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cs typeface="Arial" pitchFamily="34" charset="0"/>
                </a:endParaRPr>
              </a:p>
            </p:txBody>
          </p:sp>
          <p:sp>
            <p:nvSpPr>
              <p:cNvPr id="37" name="TextBox 36">
                <a:extLst>
                  <a:ext uri="{FF2B5EF4-FFF2-40B4-BE49-F238E27FC236}">
                    <a16:creationId xmlns:a16="http://schemas.microsoft.com/office/drawing/2014/main" xmlns="" id="{631AAF1D-D949-4E4A-B377-A8E496D66BAE}"/>
                  </a:ext>
                </a:extLst>
              </p:cNvPr>
              <p:cNvSpPr txBox="1"/>
              <p:nvPr/>
            </p:nvSpPr>
            <p:spPr>
              <a:xfrm>
                <a:off x="1199735" y="1523222"/>
                <a:ext cx="1962585" cy="338554"/>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ea typeface="华文新魏" panose="02010800040101010101" pitchFamily="2" charset="-122"/>
                    <a:cs typeface="Arial" pitchFamily="34" charset="0"/>
                  </a:rPr>
                  <a:t>完成音频的获取、采样及编码</a:t>
                </a:r>
              </a:p>
            </p:txBody>
          </p:sp>
        </p:grpSp>
        <p:grpSp>
          <p:nvGrpSpPr>
            <p:cNvPr id="24" name="群組 23">
              <a:extLst>
                <a:ext uri="{FF2B5EF4-FFF2-40B4-BE49-F238E27FC236}">
                  <a16:creationId xmlns:a16="http://schemas.microsoft.com/office/drawing/2014/main" xmlns="" id="{D14CCBF3-62CE-4C71-8A20-319E04569993}"/>
                </a:ext>
              </a:extLst>
            </p:cNvPr>
            <p:cNvGrpSpPr/>
            <p:nvPr/>
          </p:nvGrpSpPr>
          <p:grpSpPr>
            <a:xfrm>
              <a:off x="0" y="4208371"/>
              <a:ext cx="3952350" cy="1519599"/>
              <a:chOff x="0" y="4208371"/>
              <a:chExt cx="3952350" cy="1519599"/>
            </a:xfrm>
          </p:grpSpPr>
          <p:grpSp>
            <p:nvGrpSpPr>
              <p:cNvPr id="2" name="群組 1">
                <a:extLst>
                  <a:ext uri="{FF2B5EF4-FFF2-40B4-BE49-F238E27FC236}">
                    <a16:creationId xmlns:a16="http://schemas.microsoft.com/office/drawing/2014/main" xmlns="" id="{5D1F421D-02B0-4FC7-ADE3-BB73D12D6E98}"/>
                  </a:ext>
                </a:extLst>
              </p:cNvPr>
              <p:cNvGrpSpPr/>
              <p:nvPr/>
            </p:nvGrpSpPr>
            <p:grpSpPr>
              <a:xfrm>
                <a:off x="0" y="4208371"/>
                <a:ext cx="3952350" cy="1519599"/>
                <a:chOff x="0" y="4208371"/>
                <a:chExt cx="3952350" cy="1519599"/>
              </a:xfrm>
            </p:grpSpPr>
            <p:sp>
              <p:nvSpPr>
                <p:cNvPr id="22" name="Rounded Rectangle 96">
                  <a:extLst>
                    <a:ext uri="{FF2B5EF4-FFF2-40B4-BE49-F238E27FC236}">
                      <a16:creationId xmlns:a16="http://schemas.microsoft.com/office/drawing/2014/main" xmlns="" id="{05A6C3BF-7F50-45A5-A56B-779D85BB39F7}"/>
                    </a:ext>
                  </a:extLst>
                </p:cNvPr>
                <p:cNvSpPr/>
                <p:nvPr/>
              </p:nvSpPr>
              <p:spPr>
                <a:xfrm>
                  <a:off x="0" y="5344314"/>
                  <a:ext cx="3188778" cy="383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sp>
              <p:nvSpPr>
                <p:cNvPr id="44" name="Circle: Hollow 43">
                  <a:extLst>
                    <a:ext uri="{FF2B5EF4-FFF2-40B4-BE49-F238E27FC236}">
                      <a16:creationId xmlns:a16="http://schemas.microsoft.com/office/drawing/2014/main" xmlns="" id="{DEC173AA-C82E-4B92-B550-6E65463C41A6}"/>
                    </a:ext>
                  </a:extLst>
                </p:cNvPr>
                <p:cNvSpPr/>
                <p:nvPr/>
              </p:nvSpPr>
              <p:spPr>
                <a:xfrm>
                  <a:off x="2432751" y="4208371"/>
                  <a:ext cx="1519599" cy="1519599"/>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6" name="群組 15">
                <a:extLst>
                  <a:ext uri="{FF2B5EF4-FFF2-40B4-BE49-F238E27FC236}">
                    <a16:creationId xmlns:a16="http://schemas.microsoft.com/office/drawing/2014/main" xmlns="" id="{D196EF00-989A-4826-B6BF-15E85BE9E9CA}"/>
                  </a:ext>
                </a:extLst>
              </p:cNvPr>
              <p:cNvGrpSpPr/>
              <p:nvPr/>
            </p:nvGrpSpPr>
            <p:grpSpPr>
              <a:xfrm>
                <a:off x="2986512" y="4704868"/>
                <a:ext cx="404532" cy="541604"/>
                <a:chOff x="3415773" y="2068139"/>
                <a:chExt cx="433560" cy="580468"/>
              </a:xfrm>
              <a:solidFill>
                <a:schemeClr val="tx1"/>
              </a:solidFill>
            </p:grpSpPr>
            <p:sp>
              <p:nvSpPr>
                <p:cNvPr id="64" name="手繪多邊形: 圖案 63">
                  <a:extLst>
                    <a:ext uri="{FF2B5EF4-FFF2-40B4-BE49-F238E27FC236}">
                      <a16:creationId xmlns:a16="http://schemas.microsoft.com/office/drawing/2014/main" xmlns="" id="{3278D536-16C0-47F0-AEB4-54EFD35EEAE8}"/>
                    </a:ext>
                  </a:extLst>
                </p:cNvPr>
                <p:cNvSpPr/>
                <p:nvPr/>
              </p:nvSpPr>
              <p:spPr>
                <a:xfrm>
                  <a:off x="3551339" y="2068139"/>
                  <a:ext cx="252839" cy="355439"/>
                </a:xfrm>
                <a:custGeom>
                  <a:avLst/>
                  <a:gdLst>
                    <a:gd name="connsiteX0" fmla="*/ 3928 w 252839"/>
                    <a:gd name="connsiteY0" fmla="*/ 194412 h 355439"/>
                    <a:gd name="connsiteX1" fmla="*/ 162992 w 252839"/>
                    <a:gd name="connsiteY1" fmla="*/ 194412 h 355439"/>
                    <a:gd name="connsiteX2" fmla="*/ 162992 w 252839"/>
                    <a:gd name="connsiteY2" fmla="*/ 274926 h 355439"/>
                    <a:gd name="connsiteX3" fmla="*/ 82478 w 252839"/>
                    <a:gd name="connsiteY3" fmla="*/ 355439 h 355439"/>
                    <a:gd name="connsiteX4" fmla="*/ 1964 w 252839"/>
                    <a:gd name="connsiteY4" fmla="*/ 274926 h 355439"/>
                    <a:gd name="connsiteX5" fmla="*/ 3928 w 252839"/>
                    <a:gd name="connsiteY5" fmla="*/ 274926 h 355439"/>
                    <a:gd name="connsiteX6" fmla="*/ 251714 w 252839"/>
                    <a:gd name="connsiteY6" fmla="*/ 162274 h 355439"/>
                    <a:gd name="connsiteX7" fmla="*/ 252500 w 252839"/>
                    <a:gd name="connsiteY7" fmla="*/ 162274 h 355439"/>
                    <a:gd name="connsiteX8" fmla="*/ 252839 w 252839"/>
                    <a:gd name="connsiteY8" fmla="*/ 162898 h 355439"/>
                    <a:gd name="connsiteX9" fmla="*/ 80514 w 252839"/>
                    <a:gd name="connsiteY9" fmla="*/ 0 h 355439"/>
                    <a:gd name="connsiteX10" fmla="*/ 161028 w 252839"/>
                    <a:gd name="connsiteY10" fmla="*/ 80514 h 355439"/>
                    <a:gd name="connsiteX11" fmla="*/ 159064 w 252839"/>
                    <a:gd name="connsiteY11" fmla="*/ 80514 h 355439"/>
                    <a:gd name="connsiteX12" fmla="*/ 159064 w 252839"/>
                    <a:gd name="connsiteY12" fmla="*/ 161028 h 355439"/>
                    <a:gd name="connsiteX13" fmla="*/ 0 w 252839"/>
                    <a:gd name="connsiteY13" fmla="*/ 161028 h 355439"/>
                    <a:gd name="connsiteX14" fmla="*/ 0 w 252839"/>
                    <a:gd name="connsiteY14" fmla="*/ 80514 h 355439"/>
                    <a:gd name="connsiteX15" fmla="*/ 80514 w 252839"/>
                    <a:gd name="connsiteY15" fmla="*/ 0 h 35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839" h="355439">
                      <a:moveTo>
                        <a:pt x="3928" y="194412"/>
                      </a:moveTo>
                      <a:lnTo>
                        <a:pt x="162992" y="194412"/>
                      </a:lnTo>
                      <a:lnTo>
                        <a:pt x="162992" y="274926"/>
                      </a:lnTo>
                      <a:cubicBezTo>
                        <a:pt x="162992" y="320092"/>
                        <a:pt x="127644" y="355439"/>
                        <a:pt x="82478" y="355439"/>
                      </a:cubicBezTo>
                      <a:cubicBezTo>
                        <a:pt x="37311" y="355439"/>
                        <a:pt x="1964" y="320092"/>
                        <a:pt x="1964" y="274926"/>
                      </a:cubicBezTo>
                      <a:lnTo>
                        <a:pt x="3928" y="274926"/>
                      </a:lnTo>
                      <a:close/>
                      <a:moveTo>
                        <a:pt x="251714" y="162274"/>
                      </a:moveTo>
                      <a:lnTo>
                        <a:pt x="252500" y="162274"/>
                      </a:lnTo>
                      <a:lnTo>
                        <a:pt x="252839" y="162898"/>
                      </a:lnTo>
                      <a:close/>
                      <a:moveTo>
                        <a:pt x="80514" y="0"/>
                      </a:moveTo>
                      <a:cubicBezTo>
                        <a:pt x="125680" y="0"/>
                        <a:pt x="161028" y="35348"/>
                        <a:pt x="161028" y="80514"/>
                      </a:cubicBezTo>
                      <a:lnTo>
                        <a:pt x="159064" y="80514"/>
                      </a:lnTo>
                      <a:lnTo>
                        <a:pt x="159064" y="161028"/>
                      </a:lnTo>
                      <a:lnTo>
                        <a:pt x="0" y="161028"/>
                      </a:lnTo>
                      <a:lnTo>
                        <a:pt x="0" y="80514"/>
                      </a:lnTo>
                      <a:cubicBezTo>
                        <a:pt x="0" y="35348"/>
                        <a:pt x="35348" y="0"/>
                        <a:pt x="80514" y="0"/>
                      </a:cubicBezTo>
                      <a:close/>
                    </a:path>
                  </a:pathLst>
                </a:custGeom>
                <a:grpFill/>
                <a:ln w="912"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13" name="手繪多邊形: 圖案 12">
                  <a:extLst>
                    <a:ext uri="{FF2B5EF4-FFF2-40B4-BE49-F238E27FC236}">
                      <a16:creationId xmlns:a16="http://schemas.microsoft.com/office/drawing/2014/main" xmlns="" id="{85C60324-093E-48E7-91FF-B66DFE6F84AA}"/>
                    </a:ext>
                  </a:extLst>
                </p:cNvPr>
                <p:cNvSpPr/>
                <p:nvPr/>
              </p:nvSpPr>
              <p:spPr>
                <a:xfrm>
                  <a:off x="3415773" y="2342998"/>
                  <a:ext cx="433560" cy="305609"/>
                </a:xfrm>
                <a:custGeom>
                  <a:avLst/>
                  <a:gdLst>
                    <a:gd name="connsiteX0" fmla="*/ 361396 w 433559"/>
                    <a:gd name="connsiteY0" fmla="*/ 66 h 305608"/>
                    <a:gd name="connsiteX1" fmla="*/ 235716 w 433559"/>
                    <a:gd name="connsiteY1" fmla="*/ 143420 h 305608"/>
                    <a:gd name="connsiteX2" fmla="*/ 198405 w 433559"/>
                    <a:gd name="connsiteY2" fmla="*/ 143420 h 305608"/>
                    <a:gd name="connsiteX3" fmla="*/ 72725 w 433559"/>
                    <a:gd name="connsiteY3" fmla="*/ 66 h 305608"/>
                    <a:gd name="connsiteX4" fmla="*/ 66 w 433559"/>
                    <a:gd name="connsiteY4" fmla="*/ 66 h 305608"/>
                    <a:gd name="connsiteX5" fmla="*/ 180731 w 433559"/>
                    <a:gd name="connsiteY5" fmla="*/ 214115 h 305608"/>
                    <a:gd name="connsiteX6" fmla="*/ 180731 w 433559"/>
                    <a:gd name="connsiteY6" fmla="*/ 306411 h 305608"/>
                    <a:gd name="connsiteX7" fmla="*/ 253390 w 433559"/>
                    <a:gd name="connsiteY7" fmla="*/ 306411 h 305608"/>
                    <a:gd name="connsiteX8" fmla="*/ 253390 w 433559"/>
                    <a:gd name="connsiteY8" fmla="*/ 214115 h 305608"/>
                    <a:gd name="connsiteX9" fmla="*/ 434055 w 433559"/>
                    <a:gd name="connsiteY9" fmla="*/ 66 h 305608"/>
                    <a:gd name="connsiteX10" fmla="*/ 361396 w 433559"/>
                    <a:gd name="connsiteY10" fmla="*/ 66 h 30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3559" h="305608">
                      <a:moveTo>
                        <a:pt x="361396" y="66"/>
                      </a:moveTo>
                      <a:cubicBezTo>
                        <a:pt x="361396" y="72725"/>
                        <a:pt x="306411" y="133601"/>
                        <a:pt x="235716" y="143420"/>
                      </a:cubicBezTo>
                      <a:lnTo>
                        <a:pt x="198405" y="143420"/>
                      </a:lnTo>
                      <a:cubicBezTo>
                        <a:pt x="127710" y="133601"/>
                        <a:pt x="72725" y="74689"/>
                        <a:pt x="72725" y="66"/>
                      </a:cubicBezTo>
                      <a:lnTo>
                        <a:pt x="66" y="66"/>
                      </a:lnTo>
                      <a:cubicBezTo>
                        <a:pt x="66" y="108072"/>
                        <a:pt x="78616" y="196441"/>
                        <a:pt x="180731" y="214115"/>
                      </a:cubicBezTo>
                      <a:lnTo>
                        <a:pt x="180731" y="306411"/>
                      </a:lnTo>
                      <a:lnTo>
                        <a:pt x="253390" y="306411"/>
                      </a:lnTo>
                      <a:lnTo>
                        <a:pt x="253390" y="214115"/>
                      </a:lnTo>
                      <a:cubicBezTo>
                        <a:pt x="355505" y="196441"/>
                        <a:pt x="434055" y="108072"/>
                        <a:pt x="434055" y="66"/>
                      </a:cubicBezTo>
                      <a:lnTo>
                        <a:pt x="361396" y="66"/>
                      </a:lnTo>
                      <a:close/>
                    </a:path>
                  </a:pathLst>
                </a:custGeom>
                <a:grpFill/>
                <a:ln w="912"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grpSp>
        </p:grpSp>
      </p:grpSp>
      <p:grpSp>
        <p:nvGrpSpPr>
          <p:cNvPr id="68" name="群組 67">
            <a:extLst>
              <a:ext uri="{FF2B5EF4-FFF2-40B4-BE49-F238E27FC236}">
                <a16:creationId xmlns:a16="http://schemas.microsoft.com/office/drawing/2014/main" xmlns="" id="{9755CBF6-1A55-4DE0-A89E-EA348CA19E7D}"/>
              </a:ext>
            </a:extLst>
          </p:cNvPr>
          <p:cNvGrpSpPr/>
          <p:nvPr/>
        </p:nvGrpSpPr>
        <p:grpSpPr>
          <a:xfrm>
            <a:off x="3211397" y="4026158"/>
            <a:ext cx="6007627" cy="1523227"/>
            <a:chOff x="3211397" y="3068800"/>
            <a:chExt cx="6007627" cy="1523227"/>
          </a:xfrm>
        </p:grpSpPr>
        <p:grpSp>
          <p:nvGrpSpPr>
            <p:cNvPr id="38" name="Group 34">
              <a:extLst>
                <a:ext uri="{FF2B5EF4-FFF2-40B4-BE49-F238E27FC236}">
                  <a16:creationId xmlns:a16="http://schemas.microsoft.com/office/drawing/2014/main" xmlns="" id="{FBE8EEC9-E352-4E2A-A4BF-1D981D4D126C}"/>
                </a:ext>
              </a:extLst>
            </p:cNvPr>
            <p:cNvGrpSpPr/>
            <p:nvPr/>
          </p:nvGrpSpPr>
          <p:grpSpPr>
            <a:xfrm>
              <a:off x="5538715" y="3619253"/>
              <a:ext cx="3680309" cy="943442"/>
              <a:chOff x="1199735" y="1164555"/>
              <a:chExt cx="1962585" cy="943442"/>
            </a:xfrm>
          </p:grpSpPr>
          <p:sp>
            <p:nvSpPr>
              <p:cNvPr id="43" name="TextBox 35">
                <a:extLst>
                  <a:ext uri="{FF2B5EF4-FFF2-40B4-BE49-F238E27FC236}">
                    <a16:creationId xmlns:a16="http://schemas.microsoft.com/office/drawing/2014/main" xmlns="" id="{B99E0092-EAA1-4A44-925B-E915C327785C}"/>
                  </a:ext>
                </a:extLst>
              </p:cNvPr>
              <p:cNvSpPr txBox="1"/>
              <p:nvPr/>
            </p:nvSpPr>
            <p:spPr>
              <a:xfrm>
                <a:off x="1199735" y="1164555"/>
                <a:ext cx="1962585" cy="40011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ea typeface="华文新魏" panose="02010800040101010101" pitchFamily="2" charset="-122"/>
                    <a:cs typeface="Arial" pitchFamily="34" charset="0"/>
                  </a:rPr>
                  <a:t>语音识别</a:t>
                </a:r>
                <a:endParaRPr kumimoji="0" lang="ko-KR" altLang="en-US" sz="2000" b="1"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cs typeface="Arial" pitchFamily="34" charset="0"/>
                </a:endParaRPr>
              </a:p>
            </p:txBody>
          </p:sp>
          <p:sp>
            <p:nvSpPr>
              <p:cNvPr id="52" name="TextBox 36">
                <a:extLst>
                  <a:ext uri="{FF2B5EF4-FFF2-40B4-BE49-F238E27FC236}">
                    <a16:creationId xmlns:a16="http://schemas.microsoft.com/office/drawing/2014/main" xmlns="" id="{1EE4B541-22E9-4FBE-867D-829E6F4000FC}"/>
                  </a:ext>
                </a:extLst>
              </p:cNvPr>
              <p:cNvSpPr txBox="1"/>
              <p:nvPr/>
            </p:nvSpPr>
            <p:spPr>
              <a:xfrm>
                <a:off x="1199735" y="1523222"/>
                <a:ext cx="1962585" cy="58477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ea typeface="华文新魏" panose="02010800040101010101" pitchFamily="2" charset="-122"/>
                    <a:cs typeface="Arial" pitchFamily="34" charset="0"/>
                  </a:rPr>
                  <a:t>完成语音信息到机器可识别的文本信息的转换</a:t>
                </a:r>
              </a:p>
            </p:txBody>
          </p:sp>
        </p:grpSp>
        <p:grpSp>
          <p:nvGrpSpPr>
            <p:cNvPr id="25" name="群組 24">
              <a:extLst>
                <a:ext uri="{FF2B5EF4-FFF2-40B4-BE49-F238E27FC236}">
                  <a16:creationId xmlns:a16="http://schemas.microsoft.com/office/drawing/2014/main" xmlns="" id="{E0C37222-15F3-4ABE-84CF-F0136BEDCB66}"/>
                </a:ext>
              </a:extLst>
            </p:cNvPr>
            <p:cNvGrpSpPr/>
            <p:nvPr/>
          </p:nvGrpSpPr>
          <p:grpSpPr>
            <a:xfrm>
              <a:off x="3211397" y="3068800"/>
              <a:ext cx="1998572" cy="1523227"/>
              <a:chOff x="3211397" y="3068800"/>
              <a:chExt cx="1998572" cy="1523227"/>
            </a:xfrm>
          </p:grpSpPr>
          <p:grpSp>
            <p:nvGrpSpPr>
              <p:cNvPr id="3" name="群組 2">
                <a:extLst>
                  <a:ext uri="{FF2B5EF4-FFF2-40B4-BE49-F238E27FC236}">
                    <a16:creationId xmlns:a16="http://schemas.microsoft.com/office/drawing/2014/main" xmlns="" id="{B7ED0DB5-1640-4736-8ADF-269FA1610579}"/>
                  </a:ext>
                </a:extLst>
              </p:cNvPr>
              <p:cNvGrpSpPr/>
              <p:nvPr/>
            </p:nvGrpSpPr>
            <p:grpSpPr>
              <a:xfrm>
                <a:off x="3211397" y="3068800"/>
                <a:ext cx="1998572" cy="1523227"/>
                <a:chOff x="3211397" y="3068800"/>
                <a:chExt cx="1998572" cy="1523227"/>
              </a:xfrm>
            </p:grpSpPr>
            <p:sp>
              <p:nvSpPr>
                <p:cNvPr id="45" name="Rounded Rectangle 96">
                  <a:extLst>
                    <a:ext uri="{FF2B5EF4-FFF2-40B4-BE49-F238E27FC236}">
                      <a16:creationId xmlns:a16="http://schemas.microsoft.com/office/drawing/2014/main" xmlns="" id="{A9160358-B538-4278-B4F9-A84DB164311D}"/>
                    </a:ext>
                  </a:extLst>
                </p:cNvPr>
                <p:cNvSpPr/>
                <p:nvPr/>
              </p:nvSpPr>
              <p:spPr>
                <a:xfrm>
                  <a:off x="3211397" y="4208371"/>
                  <a:ext cx="1219926" cy="383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sp>
              <p:nvSpPr>
                <p:cNvPr id="46" name="Circle: Hollow 45">
                  <a:extLst>
                    <a:ext uri="{FF2B5EF4-FFF2-40B4-BE49-F238E27FC236}">
                      <a16:creationId xmlns:a16="http://schemas.microsoft.com/office/drawing/2014/main" xmlns="" id="{0A8F7C65-833E-4F34-8F38-B5D7F7D92A52}"/>
                    </a:ext>
                  </a:extLst>
                </p:cNvPr>
                <p:cNvSpPr/>
                <p:nvPr/>
              </p:nvSpPr>
              <p:spPr>
                <a:xfrm>
                  <a:off x="3690370" y="3068800"/>
                  <a:ext cx="1519599" cy="1519599"/>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pic>
            <p:nvPicPr>
              <p:cNvPr id="18" name="圖形 17">
                <a:extLst>
                  <a:ext uri="{FF2B5EF4-FFF2-40B4-BE49-F238E27FC236}">
                    <a16:creationId xmlns:a16="http://schemas.microsoft.com/office/drawing/2014/main" xmlns="" id="{994C6187-C266-4450-8B40-1CEB174E09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207170" y="3571838"/>
                <a:ext cx="523692" cy="523692"/>
              </a:xfrm>
              <a:prstGeom prst="rect">
                <a:avLst/>
              </a:prstGeom>
            </p:spPr>
          </p:pic>
        </p:grpSp>
      </p:grpSp>
      <p:grpSp>
        <p:nvGrpSpPr>
          <p:cNvPr id="70" name="群組 69">
            <a:extLst>
              <a:ext uri="{FF2B5EF4-FFF2-40B4-BE49-F238E27FC236}">
                <a16:creationId xmlns:a16="http://schemas.microsoft.com/office/drawing/2014/main" xmlns="" id="{DF0A949E-9BC6-41DC-83CC-45FB7195B79D}"/>
              </a:ext>
            </a:extLst>
          </p:cNvPr>
          <p:cNvGrpSpPr/>
          <p:nvPr/>
        </p:nvGrpSpPr>
        <p:grpSpPr>
          <a:xfrm>
            <a:off x="5726635" y="1747016"/>
            <a:ext cx="6465365" cy="1523227"/>
            <a:chOff x="5726635" y="789658"/>
            <a:chExt cx="6465365" cy="1523227"/>
          </a:xfrm>
        </p:grpSpPr>
        <p:grpSp>
          <p:nvGrpSpPr>
            <p:cNvPr id="60" name="Group 34">
              <a:extLst>
                <a:ext uri="{FF2B5EF4-FFF2-40B4-BE49-F238E27FC236}">
                  <a16:creationId xmlns:a16="http://schemas.microsoft.com/office/drawing/2014/main" xmlns="" id="{044A282F-7E01-4F9E-B89F-88D981F1E213}"/>
                </a:ext>
              </a:extLst>
            </p:cNvPr>
            <p:cNvGrpSpPr/>
            <p:nvPr/>
          </p:nvGrpSpPr>
          <p:grpSpPr>
            <a:xfrm>
              <a:off x="7901666" y="1246834"/>
              <a:ext cx="3680309" cy="697221"/>
              <a:chOff x="1199735" y="1164555"/>
              <a:chExt cx="1962585" cy="697221"/>
            </a:xfrm>
          </p:grpSpPr>
          <p:sp>
            <p:nvSpPr>
              <p:cNvPr id="61" name="TextBox 35">
                <a:extLst>
                  <a:ext uri="{FF2B5EF4-FFF2-40B4-BE49-F238E27FC236}">
                    <a16:creationId xmlns:a16="http://schemas.microsoft.com/office/drawing/2014/main" xmlns="" id="{E1784285-FD5A-43CE-B433-10A2AB281A98}"/>
                  </a:ext>
                </a:extLst>
              </p:cNvPr>
              <p:cNvSpPr txBox="1"/>
              <p:nvPr/>
            </p:nvSpPr>
            <p:spPr>
              <a:xfrm>
                <a:off x="1199735" y="1164555"/>
                <a:ext cx="1962585" cy="40011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ea typeface="华文新魏" panose="02010800040101010101" pitchFamily="2" charset="-122"/>
                    <a:cs typeface="Arial" pitchFamily="34" charset="0"/>
                  </a:rPr>
                  <a:t>语音合成</a:t>
                </a:r>
                <a:endParaRPr kumimoji="0" lang="ko-KR" altLang="en-US" sz="2000" b="1"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cs typeface="Arial" pitchFamily="34" charset="0"/>
                </a:endParaRPr>
              </a:p>
            </p:txBody>
          </p:sp>
          <p:sp>
            <p:nvSpPr>
              <p:cNvPr id="62" name="TextBox 36">
                <a:extLst>
                  <a:ext uri="{FF2B5EF4-FFF2-40B4-BE49-F238E27FC236}">
                    <a16:creationId xmlns:a16="http://schemas.microsoft.com/office/drawing/2014/main" xmlns="" id="{2504F75D-14A2-4AD7-8C1C-617422E93F27}"/>
                  </a:ext>
                </a:extLst>
              </p:cNvPr>
              <p:cNvSpPr txBox="1"/>
              <p:nvPr/>
            </p:nvSpPr>
            <p:spPr>
              <a:xfrm>
                <a:off x="1199735" y="1523222"/>
                <a:ext cx="1962585" cy="338554"/>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ea typeface="华文新魏" panose="02010800040101010101" pitchFamily="2" charset="-122"/>
                    <a:cs typeface="Arial" pitchFamily="34" charset="0"/>
                  </a:rPr>
                  <a:t>完成文本信息到音频信息的转换</a:t>
                </a:r>
              </a:p>
            </p:txBody>
          </p:sp>
        </p:grpSp>
        <p:grpSp>
          <p:nvGrpSpPr>
            <p:cNvPr id="66" name="群組 65">
              <a:extLst>
                <a:ext uri="{FF2B5EF4-FFF2-40B4-BE49-F238E27FC236}">
                  <a16:creationId xmlns:a16="http://schemas.microsoft.com/office/drawing/2014/main" xmlns="" id="{1D65B4C6-874D-4986-9C26-9DDE3C090EE7}"/>
                </a:ext>
              </a:extLst>
            </p:cNvPr>
            <p:cNvGrpSpPr/>
            <p:nvPr/>
          </p:nvGrpSpPr>
          <p:grpSpPr>
            <a:xfrm>
              <a:off x="5726635" y="789658"/>
              <a:ext cx="6465365" cy="1523227"/>
              <a:chOff x="5726635" y="789658"/>
              <a:chExt cx="6465365" cy="1523227"/>
            </a:xfrm>
          </p:grpSpPr>
          <p:grpSp>
            <p:nvGrpSpPr>
              <p:cNvPr id="65" name="群組 64">
                <a:extLst>
                  <a:ext uri="{FF2B5EF4-FFF2-40B4-BE49-F238E27FC236}">
                    <a16:creationId xmlns:a16="http://schemas.microsoft.com/office/drawing/2014/main" xmlns="" id="{03083818-101C-4A11-B0FB-9B37457F90B7}"/>
                  </a:ext>
                </a:extLst>
              </p:cNvPr>
              <p:cNvGrpSpPr/>
              <p:nvPr/>
            </p:nvGrpSpPr>
            <p:grpSpPr>
              <a:xfrm>
                <a:off x="5726635" y="789658"/>
                <a:ext cx="6465365" cy="1523227"/>
                <a:chOff x="5726635" y="789658"/>
                <a:chExt cx="6465365" cy="1523227"/>
              </a:xfrm>
            </p:grpSpPr>
            <p:sp>
              <p:nvSpPr>
                <p:cNvPr id="49" name="Rounded Rectangle 96">
                  <a:extLst>
                    <a:ext uri="{FF2B5EF4-FFF2-40B4-BE49-F238E27FC236}">
                      <a16:creationId xmlns:a16="http://schemas.microsoft.com/office/drawing/2014/main" xmlns="" id="{6FA90F40-9475-44A4-B029-E7ADB0595DF4}"/>
                    </a:ext>
                  </a:extLst>
                </p:cNvPr>
                <p:cNvSpPr/>
                <p:nvPr/>
              </p:nvSpPr>
              <p:spPr>
                <a:xfrm>
                  <a:off x="5726635" y="1929229"/>
                  <a:ext cx="1219926" cy="3836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sp>
              <p:nvSpPr>
                <p:cNvPr id="50" name="Circle: Hollow 49">
                  <a:extLst>
                    <a:ext uri="{FF2B5EF4-FFF2-40B4-BE49-F238E27FC236}">
                      <a16:creationId xmlns:a16="http://schemas.microsoft.com/office/drawing/2014/main" xmlns="" id="{80B45867-92D9-4512-8CCF-98BEEB4C6674}"/>
                    </a:ext>
                  </a:extLst>
                </p:cNvPr>
                <p:cNvSpPr/>
                <p:nvPr/>
              </p:nvSpPr>
              <p:spPr>
                <a:xfrm>
                  <a:off x="6205608" y="789658"/>
                  <a:ext cx="1519599" cy="1519599"/>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1" name="Rounded Rectangle 96">
                  <a:extLst>
                    <a:ext uri="{FF2B5EF4-FFF2-40B4-BE49-F238E27FC236}">
                      <a16:creationId xmlns:a16="http://schemas.microsoft.com/office/drawing/2014/main" xmlns="" id="{C0AE763C-858D-4C72-80CE-27833870E988}"/>
                    </a:ext>
                  </a:extLst>
                </p:cNvPr>
                <p:cNvSpPr/>
                <p:nvPr/>
              </p:nvSpPr>
              <p:spPr>
                <a:xfrm>
                  <a:off x="6984253" y="789658"/>
                  <a:ext cx="5207747" cy="3836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grpSp>
          <p:pic>
            <p:nvPicPr>
              <p:cNvPr id="23" name="圖形 22">
                <a:extLst>
                  <a:ext uri="{FF2B5EF4-FFF2-40B4-BE49-F238E27FC236}">
                    <a16:creationId xmlns:a16="http://schemas.microsoft.com/office/drawing/2014/main" xmlns="" id="{F1E9417A-9CDC-4256-8286-1BDF07C8F4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736807" y="1309557"/>
                <a:ext cx="457200" cy="457200"/>
              </a:xfrm>
              <a:prstGeom prst="rect">
                <a:avLst/>
              </a:prstGeom>
            </p:spPr>
          </p:pic>
        </p:grpSp>
      </p:grpSp>
      <p:grpSp>
        <p:nvGrpSpPr>
          <p:cNvPr id="69" name="群組 68">
            <a:extLst>
              <a:ext uri="{FF2B5EF4-FFF2-40B4-BE49-F238E27FC236}">
                <a16:creationId xmlns:a16="http://schemas.microsoft.com/office/drawing/2014/main" xmlns="" id="{AE68FC03-9611-4983-9A3F-6431D1D43FFD}"/>
              </a:ext>
            </a:extLst>
          </p:cNvPr>
          <p:cNvGrpSpPr/>
          <p:nvPr/>
        </p:nvGrpSpPr>
        <p:grpSpPr>
          <a:xfrm>
            <a:off x="4469016" y="2886587"/>
            <a:ext cx="5979091" cy="1523227"/>
            <a:chOff x="4469016" y="1929229"/>
            <a:chExt cx="5979091" cy="1523227"/>
          </a:xfrm>
        </p:grpSpPr>
        <p:grpSp>
          <p:nvGrpSpPr>
            <p:cNvPr id="53" name="Group 34">
              <a:extLst>
                <a:ext uri="{FF2B5EF4-FFF2-40B4-BE49-F238E27FC236}">
                  <a16:creationId xmlns:a16="http://schemas.microsoft.com/office/drawing/2014/main" xmlns="" id="{4E3E6DAA-0F16-4D0E-B649-29C7304F0DF5}"/>
                </a:ext>
              </a:extLst>
            </p:cNvPr>
            <p:cNvGrpSpPr/>
            <p:nvPr/>
          </p:nvGrpSpPr>
          <p:grpSpPr>
            <a:xfrm>
              <a:off x="6767798" y="2419941"/>
              <a:ext cx="3680309" cy="943442"/>
              <a:chOff x="1199735" y="1164555"/>
              <a:chExt cx="1962585" cy="943442"/>
            </a:xfrm>
          </p:grpSpPr>
          <p:sp>
            <p:nvSpPr>
              <p:cNvPr id="58" name="TextBox 35">
                <a:extLst>
                  <a:ext uri="{FF2B5EF4-FFF2-40B4-BE49-F238E27FC236}">
                    <a16:creationId xmlns:a16="http://schemas.microsoft.com/office/drawing/2014/main" xmlns="" id="{4027CF03-40E7-4DF3-829F-01FCB588D29B}"/>
                  </a:ext>
                </a:extLst>
              </p:cNvPr>
              <p:cNvSpPr txBox="1"/>
              <p:nvPr/>
            </p:nvSpPr>
            <p:spPr>
              <a:xfrm>
                <a:off x="1199735" y="1164555"/>
                <a:ext cx="1962585" cy="40011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ea typeface="华文新魏" panose="02010800040101010101" pitchFamily="2" charset="-122"/>
                    <a:cs typeface="Arial" pitchFamily="34" charset="0"/>
                  </a:rPr>
                  <a:t>语音理解</a:t>
                </a:r>
                <a:endParaRPr kumimoji="0" lang="ko-KR" altLang="en-US" sz="2000" b="1"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cs typeface="Arial" pitchFamily="34" charset="0"/>
                </a:endParaRPr>
              </a:p>
            </p:txBody>
          </p:sp>
          <p:sp>
            <p:nvSpPr>
              <p:cNvPr id="59" name="TextBox 36">
                <a:extLst>
                  <a:ext uri="{FF2B5EF4-FFF2-40B4-BE49-F238E27FC236}">
                    <a16:creationId xmlns:a16="http://schemas.microsoft.com/office/drawing/2014/main" xmlns="" id="{9BC11C4C-2E3A-4D26-A1E5-9E36B94C4907}"/>
                  </a:ext>
                </a:extLst>
              </p:cNvPr>
              <p:cNvSpPr txBox="1"/>
              <p:nvPr/>
            </p:nvSpPr>
            <p:spPr>
              <a:xfrm>
                <a:off x="1199735" y="1523222"/>
                <a:ext cx="1962585" cy="58477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华文新魏" panose="02010800040101010101" pitchFamily="2" charset="-122"/>
                    <a:ea typeface="华文新魏" panose="02010800040101010101" pitchFamily="2" charset="-122"/>
                    <a:cs typeface="Arial" pitchFamily="34" charset="0"/>
                  </a:rPr>
                  <a:t>根据语音识别转换后的文本字符或命令完成相应的操作</a:t>
                </a:r>
              </a:p>
            </p:txBody>
          </p:sp>
        </p:grpSp>
        <p:grpSp>
          <p:nvGrpSpPr>
            <p:cNvPr id="29" name="群組 28">
              <a:extLst>
                <a:ext uri="{FF2B5EF4-FFF2-40B4-BE49-F238E27FC236}">
                  <a16:creationId xmlns:a16="http://schemas.microsoft.com/office/drawing/2014/main" xmlns="" id="{03315231-29F7-41B5-8020-03D7D07A3093}"/>
                </a:ext>
              </a:extLst>
            </p:cNvPr>
            <p:cNvGrpSpPr/>
            <p:nvPr/>
          </p:nvGrpSpPr>
          <p:grpSpPr>
            <a:xfrm>
              <a:off x="4469016" y="1929229"/>
              <a:ext cx="1998572" cy="1523227"/>
              <a:chOff x="4469016" y="1929229"/>
              <a:chExt cx="1998572" cy="1523227"/>
            </a:xfrm>
          </p:grpSpPr>
          <p:grpSp>
            <p:nvGrpSpPr>
              <p:cNvPr id="4" name="群組 3">
                <a:extLst>
                  <a:ext uri="{FF2B5EF4-FFF2-40B4-BE49-F238E27FC236}">
                    <a16:creationId xmlns:a16="http://schemas.microsoft.com/office/drawing/2014/main" xmlns="" id="{DA6817A7-66A1-464E-8C3A-C2AFC162AC48}"/>
                  </a:ext>
                </a:extLst>
              </p:cNvPr>
              <p:cNvGrpSpPr/>
              <p:nvPr/>
            </p:nvGrpSpPr>
            <p:grpSpPr>
              <a:xfrm>
                <a:off x="4469016" y="1929229"/>
                <a:ext cx="1998572" cy="1523227"/>
                <a:chOff x="4469016" y="1929229"/>
                <a:chExt cx="1998572" cy="1523227"/>
              </a:xfrm>
            </p:grpSpPr>
            <p:sp>
              <p:nvSpPr>
                <p:cNvPr id="47" name="Rounded Rectangle 96">
                  <a:extLst>
                    <a:ext uri="{FF2B5EF4-FFF2-40B4-BE49-F238E27FC236}">
                      <a16:creationId xmlns:a16="http://schemas.microsoft.com/office/drawing/2014/main" xmlns="" id="{A292042E-5456-45FE-9561-9F5C8ECAEFDD}"/>
                    </a:ext>
                  </a:extLst>
                </p:cNvPr>
                <p:cNvSpPr/>
                <p:nvPr/>
              </p:nvSpPr>
              <p:spPr>
                <a:xfrm>
                  <a:off x="4469016" y="3068800"/>
                  <a:ext cx="1219926" cy="383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lumMod val="75000"/>
                        <a:lumOff val="25000"/>
                      </a:prstClr>
                    </a:solidFill>
                    <a:effectLst/>
                    <a:uLnTx/>
                    <a:uFillTx/>
                    <a:latin typeface="Arial"/>
                    <a:cs typeface="+mn-cs"/>
                  </a:endParaRPr>
                </a:p>
              </p:txBody>
            </p:sp>
            <p:sp>
              <p:nvSpPr>
                <p:cNvPr id="48" name="Circle: Hollow 47">
                  <a:extLst>
                    <a:ext uri="{FF2B5EF4-FFF2-40B4-BE49-F238E27FC236}">
                      <a16:creationId xmlns:a16="http://schemas.microsoft.com/office/drawing/2014/main" xmlns="" id="{A8F75F8E-32CF-42B7-A103-B15C60E18B98}"/>
                    </a:ext>
                  </a:extLst>
                </p:cNvPr>
                <p:cNvSpPr/>
                <p:nvPr/>
              </p:nvSpPr>
              <p:spPr>
                <a:xfrm>
                  <a:off x="4947989" y="1929229"/>
                  <a:ext cx="1519599" cy="1519599"/>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pic>
            <p:nvPicPr>
              <p:cNvPr id="20" name="圖形 19">
                <a:extLst>
                  <a:ext uri="{FF2B5EF4-FFF2-40B4-BE49-F238E27FC236}">
                    <a16:creationId xmlns:a16="http://schemas.microsoft.com/office/drawing/2014/main" xmlns="" id="{E450E8B4-B358-4A9E-8408-286BEB1609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50613" y="2419941"/>
                <a:ext cx="514350" cy="457200"/>
              </a:xfrm>
              <a:prstGeom prst="rect">
                <a:avLst/>
              </a:prstGeom>
            </p:spPr>
          </p:pic>
        </p:grpSp>
      </p:grpSp>
      <p:pic>
        <p:nvPicPr>
          <p:cNvPr id="54" name="圖形 53">
            <a:extLst>
              <a:ext uri="{FF2B5EF4-FFF2-40B4-BE49-F238E27FC236}">
                <a16:creationId xmlns:a16="http://schemas.microsoft.com/office/drawing/2014/main" xmlns="" id="{2CC57F50-E766-4B20-9D5C-961B7B57E0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311282" y="224923"/>
            <a:ext cx="953418" cy="953418"/>
          </a:xfrm>
          <a:prstGeom prst="rect">
            <a:avLst/>
          </a:prstGeom>
        </p:spPr>
      </p:pic>
      <p:sp>
        <p:nvSpPr>
          <p:cNvPr id="55" name="TextBox 5">
            <a:extLst>
              <a:ext uri="{FF2B5EF4-FFF2-40B4-BE49-F238E27FC236}">
                <a16:creationId xmlns:a16="http://schemas.microsoft.com/office/drawing/2014/main" xmlns="" id="{B5603AFC-BF1D-48D5-8955-08C5233182BD}"/>
              </a:ext>
            </a:extLst>
          </p:cNvPr>
          <p:cNvSpPr txBox="1"/>
          <p:nvPr/>
        </p:nvSpPr>
        <p:spPr>
          <a:xfrm>
            <a:off x="737290" y="1784149"/>
            <a:ext cx="4341689" cy="646331"/>
          </a:xfrm>
          <a:prstGeom prst="rect">
            <a:avLst/>
          </a:prstGeom>
          <a:noFill/>
        </p:spPr>
        <p:txBody>
          <a:bodyPr wrap="square"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87ADDB"/>
                </a:solidFill>
                <a:effectLst/>
                <a:uLnTx/>
                <a:uFillTx/>
                <a:latin typeface="华文新魏" panose="02010800040101010101" pitchFamily="2" charset="-122"/>
                <a:ea typeface="华文新魏" panose="02010800040101010101" pitchFamily="2" charset="-122"/>
              </a:rPr>
              <a:t>语音</a:t>
            </a:r>
            <a:r>
              <a:rPr lang="zh-CN" altLang="en-US" sz="3600" b="1" dirty="0" smtClean="0">
                <a:solidFill>
                  <a:srgbClr val="87ADDB"/>
                </a:solidFill>
                <a:latin typeface="华文新魏" panose="02010800040101010101" pitchFamily="2" charset="-122"/>
                <a:ea typeface="华文新魏" panose="02010800040101010101" pitchFamily="2" charset="-122"/>
              </a:rPr>
              <a:t>识别的</a:t>
            </a:r>
            <a:r>
              <a:rPr lang="zh-CN" altLang="en-US" sz="3600" b="1" dirty="0">
                <a:solidFill>
                  <a:srgbClr val="87ADDB"/>
                </a:solidFill>
                <a:latin typeface="华文新魏" panose="02010800040101010101" pitchFamily="2" charset="-122"/>
                <a:ea typeface="华文新魏" panose="02010800040101010101" pitchFamily="2" charset="-122"/>
              </a:rPr>
              <a:t>交互过程</a:t>
            </a:r>
            <a:r>
              <a:rPr kumimoji="0" lang="zh-CN" altLang="en-US" sz="3600" b="1" i="0" u="none" strike="noStrike" kern="1200" cap="none" spc="0" normalizeH="0" baseline="0" noProof="0" dirty="0" smtClean="0">
                <a:ln>
                  <a:noFill/>
                </a:ln>
                <a:solidFill>
                  <a:srgbClr val="87ADDB"/>
                </a:solidFill>
                <a:effectLst/>
                <a:uLnTx/>
                <a:uFillTx/>
                <a:latin typeface="华文新魏" panose="02010800040101010101" pitchFamily="2" charset="-122"/>
                <a:ea typeface="华文新魏" panose="02010800040101010101" pitchFamily="2" charset="-122"/>
              </a:rPr>
              <a:t>：</a:t>
            </a:r>
            <a:endParaRPr kumimoji="0" lang="en-US" altLang="zh-CN" sz="3600" b="1"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endParaRPr>
          </a:p>
        </p:txBody>
      </p:sp>
      <p:pic>
        <p:nvPicPr>
          <p:cNvPr id="56" name="圖形 55">
            <a:hlinkClick r:id="rId10" action="ppaction://hlinksldjump"/>
            <a:extLst>
              <a:ext uri="{FF2B5EF4-FFF2-40B4-BE49-F238E27FC236}">
                <a16:creationId xmlns:a16="http://schemas.microsoft.com/office/drawing/2014/main" xmlns="" id="{523FE358-CDF0-430B-9267-4580ECC5DFE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601464" y="5885549"/>
            <a:ext cx="533400" cy="457200"/>
          </a:xfrm>
          <a:prstGeom prst="rect">
            <a:avLst/>
          </a:prstGeom>
        </p:spPr>
      </p:pic>
      <p:pic>
        <p:nvPicPr>
          <p:cNvPr id="57" name="圖形 56">
            <a:hlinkClick r:id="" action="ppaction://hlinkshowjump?jump=nextslide"/>
            <a:extLst>
              <a:ext uri="{FF2B5EF4-FFF2-40B4-BE49-F238E27FC236}">
                <a16:creationId xmlns:a16="http://schemas.microsoft.com/office/drawing/2014/main" xmlns="" id="{65DFA1A0-B9EA-4B63-84DB-1B4261EEA46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1122673" y="5974032"/>
            <a:ext cx="383275" cy="383275"/>
          </a:xfrm>
          <a:prstGeom prst="rect">
            <a:avLst/>
          </a:prstGeom>
        </p:spPr>
      </p:pic>
      <p:pic>
        <p:nvPicPr>
          <p:cNvPr id="63" name="圖形 62">
            <a:hlinkClick r:id="" action="ppaction://hlinkshowjump?jump=previousslide"/>
            <a:extLst>
              <a:ext uri="{FF2B5EF4-FFF2-40B4-BE49-F238E27FC236}">
                <a16:creationId xmlns:a16="http://schemas.microsoft.com/office/drawing/2014/main" xmlns="" id="{77EE129C-8B73-450D-9305-A7E230A624A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flipH="1">
            <a:off x="10230380" y="5974032"/>
            <a:ext cx="383275" cy="383275"/>
          </a:xfrm>
          <a:prstGeom prst="rect">
            <a:avLst/>
          </a:prstGeom>
        </p:spPr>
      </p:pic>
      <p:pic>
        <p:nvPicPr>
          <p:cNvPr id="83" name="圖形 82">
            <a:hlinkClick r:id="" action="ppaction://hlinkshowjump?jump=endshow"/>
            <a:extLst>
              <a:ext uri="{FF2B5EF4-FFF2-40B4-BE49-F238E27FC236}">
                <a16:creationId xmlns:a16="http://schemas.microsoft.com/office/drawing/2014/main" xmlns="" id="{E4543D21-711A-4BE2-880E-A683A4D95B9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11559391" y="635621"/>
            <a:ext cx="457200" cy="457200"/>
          </a:xfrm>
          <a:prstGeom prst="rect">
            <a:avLst/>
          </a:prstGeom>
        </p:spPr>
      </p:pic>
      <p:sp>
        <p:nvSpPr>
          <p:cNvPr id="84" name="手繪多邊形: 圖案 28">
            <a:extLst>
              <a:ext uri="{FF2B5EF4-FFF2-40B4-BE49-F238E27FC236}">
                <a16:creationId xmlns:a16="http://schemas.microsoft.com/office/drawing/2014/main" xmlns="" id="{09FD24E7-4715-4D1E-8373-5D85FAE27CC1}"/>
              </a:ext>
            </a:extLst>
          </p:cNvPr>
          <p:cNvSpPr/>
          <p:nvPr/>
        </p:nvSpPr>
        <p:spPr>
          <a:xfrm>
            <a:off x="4535261"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85" name="手繪多邊形: 圖案 29">
            <a:extLst>
              <a:ext uri="{FF2B5EF4-FFF2-40B4-BE49-F238E27FC236}">
                <a16:creationId xmlns:a16="http://schemas.microsoft.com/office/drawing/2014/main" xmlns="" id="{A97DBB2E-A615-44B2-BE91-EC61C93BC704}"/>
              </a:ext>
            </a:extLst>
          </p:cNvPr>
          <p:cNvSpPr/>
          <p:nvPr/>
        </p:nvSpPr>
        <p:spPr>
          <a:xfrm>
            <a:off x="2944303"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solidFill>
            <a:schemeClr val="bg1"/>
          </a:solidFill>
          <a:ln w="28575" cap="flat">
            <a:solidFill>
              <a:schemeClr val="bg1"/>
            </a:solidFill>
            <a:prstDash val="solid"/>
            <a:miter/>
          </a:ln>
          <a:scene3d>
            <a:camera prst="orthographicFront"/>
            <a:lightRig rig="threePt" dir="t"/>
          </a:scene3d>
          <a:sp3d>
            <a:bevelT prst="convex"/>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86" name="手繪多邊形: 圖案 30">
            <a:hlinkClick r:id="rId23" action="ppaction://hlinksldjump"/>
            <a:extLst>
              <a:ext uri="{FF2B5EF4-FFF2-40B4-BE49-F238E27FC236}">
                <a16:creationId xmlns:a16="http://schemas.microsoft.com/office/drawing/2014/main" xmlns="" id="{35017A80-B6CC-403C-B66B-5E9E10A7132A}"/>
              </a:ext>
            </a:extLst>
          </p:cNvPr>
          <p:cNvSpPr/>
          <p:nvPr/>
        </p:nvSpPr>
        <p:spPr>
          <a:xfrm>
            <a:off x="1701041" y="241153"/>
            <a:ext cx="1528897" cy="854375"/>
          </a:xfrm>
          <a:custGeom>
            <a:avLst/>
            <a:gdLst>
              <a:gd name="connsiteX0" fmla="*/ 0 w 1528897"/>
              <a:gd name="connsiteY0" fmla="*/ 0 h 854375"/>
              <a:gd name="connsiteX1" fmla="*/ 1164454 w 1528897"/>
              <a:gd name="connsiteY1" fmla="*/ 0 h 854375"/>
              <a:gd name="connsiteX2" fmla="*/ 1201022 w 1528897"/>
              <a:gd name="connsiteY2" fmla="*/ 16622 h 854375"/>
              <a:gd name="connsiteX3" fmla="*/ 1517174 w 1528897"/>
              <a:gd name="connsiteY3" fmla="*/ 384967 h 854375"/>
              <a:gd name="connsiteX4" fmla="*/ 1518171 w 1528897"/>
              <a:gd name="connsiteY4" fmla="*/ 446469 h 854375"/>
              <a:gd name="connsiteX5" fmla="*/ 1201355 w 1528897"/>
              <a:gd name="connsiteY5" fmla="*/ 836755 h 854375"/>
              <a:gd name="connsiteX6" fmla="*/ 1164121 w 1528897"/>
              <a:gd name="connsiteY6" fmla="*/ 854375 h 854375"/>
              <a:gd name="connsiteX7" fmla="*/ 0 w 1528897"/>
              <a:gd name="connsiteY7" fmla="*/ 854375 h 854375"/>
              <a:gd name="connsiteX8" fmla="*/ 0 w 1528897"/>
              <a:gd name="connsiteY8" fmla="*/ 423191 h 854375"/>
              <a:gd name="connsiteX9" fmla="*/ 2638 w 1528897"/>
              <a:gd name="connsiteY9" fmla="*/ 415594 h 854375"/>
              <a:gd name="connsiteX10" fmla="*/ 0 w 1528897"/>
              <a:gd name="connsiteY10" fmla="*/ 408699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897" h="854375">
                <a:moveTo>
                  <a:pt x="0" y="0"/>
                </a:moveTo>
                <a:lnTo>
                  <a:pt x="1164454" y="0"/>
                </a:lnTo>
                <a:cubicBezTo>
                  <a:pt x="1178416" y="0"/>
                  <a:pt x="1191714" y="5984"/>
                  <a:pt x="1201022" y="16622"/>
                </a:cubicBezTo>
                <a:lnTo>
                  <a:pt x="1517174" y="384967"/>
                </a:lnTo>
                <a:cubicBezTo>
                  <a:pt x="1532466" y="402587"/>
                  <a:pt x="1532798" y="428518"/>
                  <a:pt x="1518171" y="446469"/>
                </a:cubicBezTo>
                <a:lnTo>
                  <a:pt x="1201355" y="836755"/>
                </a:lnTo>
                <a:cubicBezTo>
                  <a:pt x="1192379" y="848058"/>
                  <a:pt x="1178416" y="854375"/>
                  <a:pt x="1164121" y="854375"/>
                </a:cubicBezTo>
                <a:lnTo>
                  <a:pt x="0" y="854375"/>
                </a:lnTo>
                <a:lnTo>
                  <a:pt x="0" y="423191"/>
                </a:lnTo>
                <a:lnTo>
                  <a:pt x="2638" y="415594"/>
                </a:lnTo>
                <a:lnTo>
                  <a:pt x="0" y="408699"/>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87" name="手繪多邊形: 圖案 34">
            <a:extLst>
              <a:ext uri="{FF2B5EF4-FFF2-40B4-BE49-F238E27FC236}">
                <a16:creationId xmlns:a16="http://schemas.microsoft.com/office/drawing/2014/main" xmlns="" id="{1BEB7174-3EE7-494B-B252-EBB67F3626A7}"/>
              </a:ext>
            </a:extLst>
          </p:cNvPr>
          <p:cNvSpPr/>
          <p:nvPr/>
        </p:nvSpPr>
        <p:spPr>
          <a:xfrm>
            <a:off x="6064158" y="237623"/>
            <a:ext cx="1792947" cy="856323"/>
          </a:xfrm>
          <a:custGeom>
            <a:avLst/>
            <a:gdLst>
              <a:gd name="connsiteX0" fmla="*/ 15501 w 1792947"/>
              <a:gd name="connsiteY0" fmla="*/ 0 h 856323"/>
              <a:gd name="connsiteX1" fmla="*/ 808335 w 1792947"/>
              <a:gd name="connsiteY1" fmla="*/ 0 h 856323"/>
              <a:gd name="connsiteX2" fmla="*/ 808335 w 1792947"/>
              <a:gd name="connsiteY2" fmla="*/ 1947 h 856323"/>
              <a:gd name="connsiteX3" fmla="*/ 1335872 w 1792947"/>
              <a:gd name="connsiteY3" fmla="*/ 1947 h 856323"/>
              <a:gd name="connsiteX4" fmla="*/ 1339726 w 1792947"/>
              <a:gd name="connsiteY4" fmla="*/ 2779 h 856323"/>
              <a:gd name="connsiteX5" fmla="*/ 1348314 w 1792947"/>
              <a:gd name="connsiteY5" fmla="*/ 1947 h 856323"/>
              <a:gd name="connsiteX6" fmla="*/ 1792947 w 1792947"/>
              <a:gd name="connsiteY6" fmla="*/ 429135 h 856323"/>
              <a:gd name="connsiteX7" fmla="*/ 1348314 w 1792947"/>
              <a:gd name="connsiteY7" fmla="*/ 856323 h 856323"/>
              <a:gd name="connsiteX8" fmla="*/ 1339419 w 1792947"/>
              <a:gd name="connsiteY8" fmla="*/ 855462 h 856323"/>
              <a:gd name="connsiteX9" fmla="*/ 1335539 w 1792947"/>
              <a:gd name="connsiteY9" fmla="*/ 856322 h 856323"/>
              <a:gd name="connsiteX10" fmla="*/ 808335 w 1792947"/>
              <a:gd name="connsiteY10" fmla="*/ 856322 h 856323"/>
              <a:gd name="connsiteX11" fmla="*/ 808335 w 1792947"/>
              <a:gd name="connsiteY11" fmla="*/ 854375 h 856323"/>
              <a:gd name="connsiteX12" fmla="*/ 15833 w 1792947"/>
              <a:gd name="connsiteY12" fmla="*/ 854375 h 856323"/>
              <a:gd name="connsiteX13" fmla="*/ 0 w 1792947"/>
              <a:gd name="connsiteY13" fmla="*/ 851173 h 856323"/>
              <a:gd name="connsiteX14" fmla="*/ 6175 w 1792947"/>
              <a:gd name="connsiteY14" fmla="*/ 849804 h 856323"/>
              <a:gd name="connsiteX15" fmla="*/ 22797 w 1792947"/>
              <a:gd name="connsiteY15" fmla="*/ 836755 h 856323"/>
              <a:gd name="connsiteX16" fmla="*/ 339613 w 1792947"/>
              <a:gd name="connsiteY16" fmla="*/ 446469 h 856323"/>
              <a:gd name="connsiteX17" fmla="*/ 338616 w 1792947"/>
              <a:gd name="connsiteY17" fmla="*/ 384967 h 856323"/>
              <a:gd name="connsiteX18" fmla="*/ 22464 w 1792947"/>
              <a:gd name="connsiteY18" fmla="*/ 16622 h 856323"/>
              <a:gd name="connsiteX19" fmla="*/ 5926 w 1792947"/>
              <a:gd name="connsiteY19" fmla="*/ 4322 h 856323"/>
              <a:gd name="connsiteX20" fmla="*/ 239 w 1792947"/>
              <a:gd name="connsiteY20" fmla="*/ 3095 h 8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947" h="856323">
                <a:moveTo>
                  <a:pt x="15501" y="0"/>
                </a:moveTo>
                <a:lnTo>
                  <a:pt x="808335" y="0"/>
                </a:lnTo>
                <a:lnTo>
                  <a:pt x="808335" y="1947"/>
                </a:lnTo>
                <a:lnTo>
                  <a:pt x="1335872" y="1947"/>
                </a:lnTo>
                <a:lnTo>
                  <a:pt x="1339726" y="2779"/>
                </a:lnTo>
                <a:lnTo>
                  <a:pt x="1348314" y="1947"/>
                </a:lnTo>
                <a:cubicBezTo>
                  <a:pt x="1593878" y="1947"/>
                  <a:pt x="1792947" y="193206"/>
                  <a:pt x="1792947" y="429135"/>
                </a:cubicBezTo>
                <a:cubicBezTo>
                  <a:pt x="1792947" y="665064"/>
                  <a:pt x="1593878" y="856323"/>
                  <a:pt x="1348314" y="856323"/>
                </a:cubicBezTo>
                <a:lnTo>
                  <a:pt x="1339419" y="855462"/>
                </a:lnTo>
                <a:lnTo>
                  <a:pt x="1335539" y="856322"/>
                </a:lnTo>
                <a:lnTo>
                  <a:pt x="808335" y="856322"/>
                </a:lnTo>
                <a:lnTo>
                  <a:pt x="808335" y="854375"/>
                </a:ln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a:contourClr>
              <a:schemeClr val="bg1"/>
            </a:contourClr>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88" name="文字方塊 36">
            <a:hlinkClick r:id="rId23" action="ppaction://hlinksldjump"/>
            <a:extLst>
              <a:ext uri="{FF2B5EF4-FFF2-40B4-BE49-F238E27FC236}">
                <a16:creationId xmlns:a16="http://schemas.microsoft.com/office/drawing/2014/main" xmlns="" id="{25FBC329-BEBC-47DB-A373-B85749591B36}"/>
              </a:ext>
            </a:extLst>
          </p:cNvPr>
          <p:cNvSpPr txBox="1"/>
          <p:nvPr/>
        </p:nvSpPr>
        <p:spPr>
          <a:xfrm>
            <a:off x="1701041"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人工智能</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89" name="文字方塊 41">
            <a:hlinkClick r:id="rId24" action="ppaction://hlinksldjump"/>
            <a:extLst>
              <a:ext uri="{FF2B5EF4-FFF2-40B4-BE49-F238E27FC236}">
                <a16:creationId xmlns:a16="http://schemas.microsoft.com/office/drawing/2014/main" xmlns="" id="{937F227F-A189-4E8E-AB9E-9A9475F0D008}"/>
              </a:ext>
            </a:extLst>
          </p:cNvPr>
          <p:cNvSpPr txBox="1"/>
          <p:nvPr/>
        </p:nvSpPr>
        <p:spPr>
          <a:xfrm>
            <a:off x="326152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zh-CN" altLang="en-US" sz="2400" dirty="0">
                <a:solidFill>
                  <a:srgbClr val="4C93DF"/>
                </a:solidFill>
                <a:latin typeface="Arial"/>
              </a:rPr>
              <a:t>语音识别</a:t>
            </a:r>
            <a:endParaRPr kumimoji="0" lang="zh-TW" altLang="en-US" sz="2400" b="0" i="0" u="none" strike="noStrike" kern="1200" cap="none" spc="0" normalizeH="0" baseline="0" noProof="0" dirty="0">
              <a:ln>
                <a:noFill/>
              </a:ln>
              <a:solidFill>
                <a:srgbClr val="4C93DF"/>
              </a:solidFill>
              <a:effectLst/>
              <a:uLnTx/>
              <a:uFillTx/>
              <a:latin typeface="Arial"/>
              <a:cs typeface="+mn-cs"/>
            </a:endParaRPr>
          </a:p>
        </p:txBody>
      </p:sp>
      <p:sp>
        <p:nvSpPr>
          <p:cNvPr id="90" name="文字方塊 42">
            <a:hlinkClick r:id="rId25" action="ppaction://hlinksldjump"/>
            <a:extLst>
              <a:ext uri="{FF2B5EF4-FFF2-40B4-BE49-F238E27FC236}">
                <a16:creationId xmlns:a16="http://schemas.microsoft.com/office/drawing/2014/main" xmlns="" id="{8975AD69-2609-4CB2-9DBE-7C1337F5A77E}"/>
              </a:ext>
            </a:extLst>
          </p:cNvPr>
          <p:cNvSpPr txBox="1"/>
          <p:nvPr/>
        </p:nvSpPr>
        <p:spPr>
          <a:xfrm>
            <a:off x="487534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图像识别</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91" name="文字方塊 45">
            <a:hlinkClick r:id="" action="ppaction://noaction"/>
            <a:extLst>
              <a:ext uri="{FF2B5EF4-FFF2-40B4-BE49-F238E27FC236}">
                <a16:creationId xmlns:a16="http://schemas.microsoft.com/office/drawing/2014/main" xmlns="" id="{3B8143E7-3071-49A0-A08D-E6E66382124E}"/>
              </a:ext>
            </a:extLst>
          </p:cNvPr>
          <p:cNvSpPr txBox="1"/>
          <p:nvPr/>
        </p:nvSpPr>
        <p:spPr>
          <a:xfrm>
            <a:off x="6679286" y="445607"/>
            <a:ext cx="896728"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总结</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84872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1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left)">
                                      <p:cBhvr>
                                        <p:cTn id="12" dur="1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left)">
                                      <p:cBhvr>
                                        <p:cTn id="17" dur="1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圖片 123">
            <a:extLst>
              <a:ext uri="{FF2B5EF4-FFF2-40B4-BE49-F238E27FC236}">
                <a16:creationId xmlns:a16="http://schemas.microsoft.com/office/drawing/2014/main" xmlns="" id="{A8236915-ADF0-4ABB-BC1A-BE2C3757A7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35" t="31425" r="11319"/>
          <a:stretch/>
        </p:blipFill>
        <p:spPr>
          <a:xfrm rot="1410254">
            <a:off x="2467380" y="229900"/>
            <a:ext cx="1647744" cy="1515771"/>
          </a:xfrm>
          <a:prstGeom prst="rect">
            <a:avLst/>
          </a:prstGeom>
        </p:spPr>
      </p:pic>
      <p:pic>
        <p:nvPicPr>
          <p:cNvPr id="3" name="圖形 2">
            <a:extLst>
              <a:ext uri="{FF2B5EF4-FFF2-40B4-BE49-F238E27FC236}">
                <a16:creationId xmlns:a16="http://schemas.microsoft.com/office/drawing/2014/main" xmlns="" id="{6FC78D7B-3264-4A1A-80EB-75066EBD93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92928" y="98350"/>
            <a:ext cx="953418" cy="953418"/>
          </a:xfrm>
          <a:prstGeom prst="rect">
            <a:avLst/>
          </a:prstGeom>
        </p:spPr>
      </p:pic>
      <p:sp>
        <p:nvSpPr>
          <p:cNvPr id="70" name="Freeform 50">
            <a:extLst>
              <a:ext uri="{FF2B5EF4-FFF2-40B4-BE49-F238E27FC236}">
                <a16:creationId xmlns:a16="http://schemas.microsoft.com/office/drawing/2014/main" xmlns="" id="{5C6CBC55-D3DF-4123-B712-9941360A398C}"/>
              </a:ext>
            </a:extLst>
          </p:cNvPr>
          <p:cNvSpPr>
            <a:spLocks noChangeAspect="1" noEditPoints="1"/>
          </p:cNvSpPr>
          <p:nvPr/>
        </p:nvSpPr>
        <p:spPr bwMode="auto">
          <a:xfrm>
            <a:off x="1297914" y="2305370"/>
            <a:ext cx="2001294" cy="1123630"/>
          </a:xfrm>
          <a:custGeom>
            <a:avLst/>
            <a:gdLst>
              <a:gd name="T0" fmla="*/ 113 w 133"/>
              <a:gd name="T1" fmla="*/ 71 h 75"/>
              <a:gd name="T2" fmla="*/ 133 w 133"/>
              <a:gd name="T3" fmla="*/ 70 h 75"/>
              <a:gd name="T4" fmla="*/ 113 w 133"/>
              <a:gd name="T5" fmla="*/ 62 h 75"/>
              <a:gd name="T6" fmla="*/ 133 w 133"/>
              <a:gd name="T7" fmla="*/ 65 h 75"/>
              <a:gd name="T8" fmla="*/ 113 w 133"/>
              <a:gd name="T9" fmla="*/ 62 h 75"/>
              <a:gd name="T10" fmla="*/ 113 w 133"/>
              <a:gd name="T11" fmla="*/ 59 h 75"/>
              <a:gd name="T12" fmla="*/ 131 w 133"/>
              <a:gd name="T13" fmla="*/ 52 h 75"/>
              <a:gd name="T14" fmla="*/ 110 w 133"/>
              <a:gd name="T15" fmla="*/ 50 h 75"/>
              <a:gd name="T16" fmla="*/ 130 w 133"/>
              <a:gd name="T17" fmla="*/ 47 h 75"/>
              <a:gd name="T18" fmla="*/ 110 w 133"/>
              <a:gd name="T19" fmla="*/ 50 h 75"/>
              <a:gd name="T20" fmla="*/ 109 w 133"/>
              <a:gd name="T21" fmla="*/ 47 h 75"/>
              <a:gd name="T22" fmla="*/ 125 w 133"/>
              <a:gd name="T23" fmla="*/ 34 h 75"/>
              <a:gd name="T24" fmla="*/ 104 w 133"/>
              <a:gd name="T25" fmla="*/ 39 h 75"/>
              <a:gd name="T26" fmla="*/ 122 w 133"/>
              <a:gd name="T27" fmla="*/ 31 h 75"/>
              <a:gd name="T28" fmla="*/ 104 w 133"/>
              <a:gd name="T29" fmla="*/ 39 h 75"/>
              <a:gd name="T30" fmla="*/ 102 w 133"/>
              <a:gd name="T31" fmla="*/ 36 h 75"/>
              <a:gd name="T32" fmla="*/ 114 w 133"/>
              <a:gd name="T33" fmla="*/ 20 h 75"/>
              <a:gd name="T34" fmla="*/ 95 w 133"/>
              <a:gd name="T35" fmla="*/ 29 h 75"/>
              <a:gd name="T36" fmla="*/ 110 w 133"/>
              <a:gd name="T37" fmla="*/ 17 h 75"/>
              <a:gd name="T38" fmla="*/ 95 w 133"/>
              <a:gd name="T39" fmla="*/ 29 h 75"/>
              <a:gd name="T40" fmla="*/ 92 w 133"/>
              <a:gd name="T41" fmla="*/ 28 h 75"/>
              <a:gd name="T42" fmla="*/ 99 w 133"/>
              <a:gd name="T43" fmla="*/ 9 h 75"/>
              <a:gd name="T44" fmla="*/ 84 w 133"/>
              <a:gd name="T45" fmla="*/ 23 h 75"/>
              <a:gd name="T46" fmla="*/ 95 w 133"/>
              <a:gd name="T47" fmla="*/ 7 h 75"/>
              <a:gd name="T48" fmla="*/ 84 w 133"/>
              <a:gd name="T49" fmla="*/ 23 h 75"/>
              <a:gd name="T50" fmla="*/ 81 w 133"/>
              <a:gd name="T51" fmla="*/ 22 h 75"/>
              <a:gd name="T52" fmla="*/ 82 w 133"/>
              <a:gd name="T53" fmla="*/ 2 h 75"/>
              <a:gd name="T54" fmla="*/ 71 w 133"/>
              <a:gd name="T55" fmla="*/ 20 h 75"/>
              <a:gd name="T56" fmla="*/ 78 w 133"/>
              <a:gd name="T57" fmla="*/ 1 h 75"/>
              <a:gd name="T58" fmla="*/ 71 w 133"/>
              <a:gd name="T59" fmla="*/ 20 h 75"/>
              <a:gd name="T60" fmla="*/ 66 w 133"/>
              <a:gd name="T61" fmla="*/ 20 h 75"/>
              <a:gd name="T62" fmla="*/ 68 w 133"/>
              <a:gd name="T63" fmla="*/ 0 h 75"/>
              <a:gd name="T64" fmla="*/ 64 w 133"/>
              <a:gd name="T65" fmla="*/ 0 h 75"/>
              <a:gd name="T66" fmla="*/ 58 w 133"/>
              <a:gd name="T67" fmla="*/ 21 h 75"/>
              <a:gd name="T68" fmla="*/ 59 w 133"/>
              <a:gd name="T69" fmla="*/ 1 h 75"/>
              <a:gd name="T70" fmla="*/ 58 w 133"/>
              <a:gd name="T71" fmla="*/ 21 h 75"/>
              <a:gd name="T72" fmla="*/ 55 w 133"/>
              <a:gd name="T73" fmla="*/ 21 h 75"/>
              <a:gd name="T74" fmla="*/ 46 w 133"/>
              <a:gd name="T75" fmla="*/ 4 h 75"/>
              <a:gd name="T76" fmla="*/ 46 w 133"/>
              <a:gd name="T77" fmla="*/ 25 h 75"/>
              <a:gd name="T78" fmla="*/ 42 w 133"/>
              <a:gd name="T79" fmla="*/ 5 h 75"/>
              <a:gd name="T80" fmla="*/ 46 w 133"/>
              <a:gd name="T81" fmla="*/ 25 h 75"/>
              <a:gd name="T82" fmla="*/ 43 w 133"/>
              <a:gd name="T83" fmla="*/ 26 h 75"/>
              <a:gd name="T84" fmla="*/ 29 w 133"/>
              <a:gd name="T85" fmla="*/ 11 h 75"/>
              <a:gd name="T86" fmla="*/ 35 w 133"/>
              <a:gd name="T87" fmla="*/ 32 h 75"/>
              <a:gd name="T88" fmla="*/ 26 w 133"/>
              <a:gd name="T89" fmla="*/ 14 h 75"/>
              <a:gd name="T90" fmla="*/ 35 w 133"/>
              <a:gd name="T91" fmla="*/ 32 h 75"/>
              <a:gd name="T92" fmla="*/ 33 w 133"/>
              <a:gd name="T93" fmla="*/ 34 h 75"/>
              <a:gd name="T94" fmla="*/ 16 w 133"/>
              <a:gd name="T95" fmla="*/ 24 h 75"/>
              <a:gd name="T96" fmla="*/ 27 w 133"/>
              <a:gd name="T97" fmla="*/ 42 h 75"/>
              <a:gd name="T98" fmla="*/ 13 w 133"/>
              <a:gd name="T99" fmla="*/ 27 h 75"/>
              <a:gd name="T100" fmla="*/ 27 w 133"/>
              <a:gd name="T101" fmla="*/ 42 h 75"/>
              <a:gd name="T102" fmla="*/ 25 w 133"/>
              <a:gd name="T103" fmla="*/ 44 h 75"/>
              <a:gd name="T104" fmla="*/ 6 w 133"/>
              <a:gd name="T105" fmla="*/ 39 h 75"/>
              <a:gd name="T106" fmla="*/ 21 w 133"/>
              <a:gd name="T107" fmla="*/ 53 h 75"/>
              <a:gd name="T108" fmla="*/ 4 w 133"/>
              <a:gd name="T109" fmla="*/ 43 h 75"/>
              <a:gd name="T110" fmla="*/ 21 w 133"/>
              <a:gd name="T111" fmla="*/ 53 h 75"/>
              <a:gd name="T112" fmla="*/ 20 w 133"/>
              <a:gd name="T113" fmla="*/ 56 h 75"/>
              <a:gd name="T114" fmla="*/ 0 w 133"/>
              <a:gd name="T115" fmla="*/ 57 h 75"/>
              <a:gd name="T116" fmla="*/ 19 w 133"/>
              <a:gd name="T117" fmla="*/ 66 h 75"/>
              <a:gd name="T118" fmla="*/ 0 w 133"/>
              <a:gd name="T119" fmla="*/ 61 h 75"/>
              <a:gd name="T120" fmla="*/ 19 w 133"/>
              <a:gd name="T121" fmla="*/ 66 h 75"/>
              <a:gd name="T122" fmla="*/ 19 w 133"/>
              <a:gd name="T123" fmla="*/ 69 h 75"/>
              <a:gd name="T124" fmla="*/ 0 w 133"/>
              <a:gd name="T1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 h="75">
                <a:moveTo>
                  <a:pt x="114" y="69"/>
                </a:moveTo>
                <a:cubicBezTo>
                  <a:pt x="113" y="70"/>
                  <a:pt x="113" y="71"/>
                  <a:pt x="113" y="71"/>
                </a:cubicBezTo>
                <a:cubicBezTo>
                  <a:pt x="133" y="73"/>
                  <a:pt x="133" y="73"/>
                  <a:pt x="133" y="73"/>
                </a:cubicBezTo>
                <a:cubicBezTo>
                  <a:pt x="133" y="72"/>
                  <a:pt x="133" y="71"/>
                  <a:pt x="133" y="70"/>
                </a:cubicBezTo>
                <a:lnTo>
                  <a:pt x="114" y="69"/>
                </a:lnTo>
                <a:close/>
                <a:moveTo>
                  <a:pt x="113" y="62"/>
                </a:moveTo>
                <a:cubicBezTo>
                  <a:pt x="113" y="64"/>
                  <a:pt x="113" y="65"/>
                  <a:pt x="114" y="66"/>
                </a:cubicBezTo>
                <a:cubicBezTo>
                  <a:pt x="133" y="65"/>
                  <a:pt x="133" y="65"/>
                  <a:pt x="133" y="65"/>
                </a:cubicBezTo>
                <a:cubicBezTo>
                  <a:pt x="133" y="64"/>
                  <a:pt x="133" y="62"/>
                  <a:pt x="133" y="61"/>
                </a:cubicBezTo>
                <a:lnTo>
                  <a:pt x="113" y="62"/>
                </a:lnTo>
                <a:close/>
                <a:moveTo>
                  <a:pt x="112" y="56"/>
                </a:moveTo>
                <a:cubicBezTo>
                  <a:pt x="113" y="57"/>
                  <a:pt x="113" y="58"/>
                  <a:pt x="113" y="59"/>
                </a:cubicBezTo>
                <a:cubicBezTo>
                  <a:pt x="132" y="56"/>
                  <a:pt x="132" y="56"/>
                  <a:pt x="132" y="56"/>
                </a:cubicBezTo>
                <a:cubicBezTo>
                  <a:pt x="132" y="55"/>
                  <a:pt x="132" y="53"/>
                  <a:pt x="131" y="52"/>
                </a:cubicBezTo>
                <a:lnTo>
                  <a:pt x="112" y="56"/>
                </a:lnTo>
                <a:close/>
                <a:moveTo>
                  <a:pt x="110" y="50"/>
                </a:moveTo>
                <a:cubicBezTo>
                  <a:pt x="111" y="51"/>
                  <a:pt x="111" y="52"/>
                  <a:pt x="111" y="53"/>
                </a:cubicBezTo>
                <a:cubicBezTo>
                  <a:pt x="130" y="47"/>
                  <a:pt x="130" y="47"/>
                  <a:pt x="130" y="47"/>
                </a:cubicBezTo>
                <a:cubicBezTo>
                  <a:pt x="130" y="46"/>
                  <a:pt x="129" y="44"/>
                  <a:pt x="129" y="43"/>
                </a:cubicBezTo>
                <a:lnTo>
                  <a:pt x="110" y="50"/>
                </a:lnTo>
                <a:close/>
                <a:moveTo>
                  <a:pt x="108" y="44"/>
                </a:moveTo>
                <a:cubicBezTo>
                  <a:pt x="108" y="45"/>
                  <a:pt x="109" y="46"/>
                  <a:pt x="109" y="47"/>
                </a:cubicBezTo>
                <a:cubicBezTo>
                  <a:pt x="127" y="39"/>
                  <a:pt x="127" y="39"/>
                  <a:pt x="127" y="39"/>
                </a:cubicBezTo>
                <a:cubicBezTo>
                  <a:pt x="126" y="37"/>
                  <a:pt x="125" y="36"/>
                  <a:pt x="125" y="34"/>
                </a:cubicBezTo>
                <a:lnTo>
                  <a:pt x="108" y="44"/>
                </a:lnTo>
                <a:close/>
                <a:moveTo>
                  <a:pt x="104" y="39"/>
                </a:moveTo>
                <a:cubicBezTo>
                  <a:pt x="105" y="39"/>
                  <a:pt x="105" y="40"/>
                  <a:pt x="106" y="41"/>
                </a:cubicBezTo>
                <a:cubicBezTo>
                  <a:pt x="122" y="31"/>
                  <a:pt x="122" y="31"/>
                  <a:pt x="122" y="31"/>
                </a:cubicBezTo>
                <a:cubicBezTo>
                  <a:pt x="121" y="29"/>
                  <a:pt x="121" y="28"/>
                  <a:pt x="120" y="27"/>
                </a:cubicBezTo>
                <a:lnTo>
                  <a:pt x="104" y="39"/>
                </a:lnTo>
                <a:close/>
                <a:moveTo>
                  <a:pt x="100" y="34"/>
                </a:moveTo>
                <a:cubicBezTo>
                  <a:pt x="101" y="35"/>
                  <a:pt x="101" y="35"/>
                  <a:pt x="102" y="36"/>
                </a:cubicBezTo>
                <a:cubicBezTo>
                  <a:pt x="117" y="23"/>
                  <a:pt x="117" y="23"/>
                  <a:pt x="117" y="23"/>
                </a:cubicBezTo>
                <a:cubicBezTo>
                  <a:pt x="116" y="22"/>
                  <a:pt x="115" y="21"/>
                  <a:pt x="114" y="20"/>
                </a:cubicBezTo>
                <a:lnTo>
                  <a:pt x="100" y="34"/>
                </a:lnTo>
                <a:close/>
                <a:moveTo>
                  <a:pt x="95" y="29"/>
                </a:moveTo>
                <a:cubicBezTo>
                  <a:pt x="96" y="30"/>
                  <a:pt x="97" y="31"/>
                  <a:pt x="97" y="32"/>
                </a:cubicBezTo>
                <a:cubicBezTo>
                  <a:pt x="110" y="17"/>
                  <a:pt x="110" y="17"/>
                  <a:pt x="110" y="17"/>
                </a:cubicBezTo>
                <a:cubicBezTo>
                  <a:pt x="109" y="16"/>
                  <a:pt x="108" y="15"/>
                  <a:pt x="107" y="14"/>
                </a:cubicBezTo>
                <a:lnTo>
                  <a:pt x="95" y="29"/>
                </a:lnTo>
                <a:close/>
                <a:moveTo>
                  <a:pt x="89" y="26"/>
                </a:moveTo>
                <a:cubicBezTo>
                  <a:pt x="90" y="26"/>
                  <a:pt x="91" y="27"/>
                  <a:pt x="92" y="28"/>
                </a:cubicBezTo>
                <a:cubicBezTo>
                  <a:pt x="103" y="11"/>
                  <a:pt x="103" y="11"/>
                  <a:pt x="103" y="11"/>
                </a:cubicBezTo>
                <a:cubicBezTo>
                  <a:pt x="102" y="10"/>
                  <a:pt x="100" y="10"/>
                  <a:pt x="99" y="9"/>
                </a:cubicBezTo>
                <a:lnTo>
                  <a:pt x="89" y="26"/>
                </a:lnTo>
                <a:close/>
                <a:moveTo>
                  <a:pt x="84" y="23"/>
                </a:moveTo>
                <a:cubicBezTo>
                  <a:pt x="85" y="24"/>
                  <a:pt x="86" y="24"/>
                  <a:pt x="87" y="24"/>
                </a:cubicBezTo>
                <a:cubicBezTo>
                  <a:pt x="95" y="7"/>
                  <a:pt x="95" y="7"/>
                  <a:pt x="95" y="7"/>
                </a:cubicBezTo>
                <a:cubicBezTo>
                  <a:pt x="94" y="6"/>
                  <a:pt x="92" y="5"/>
                  <a:pt x="91" y="5"/>
                </a:cubicBezTo>
                <a:lnTo>
                  <a:pt x="84" y="23"/>
                </a:lnTo>
                <a:close/>
                <a:moveTo>
                  <a:pt x="77" y="21"/>
                </a:moveTo>
                <a:cubicBezTo>
                  <a:pt x="79" y="21"/>
                  <a:pt x="80" y="22"/>
                  <a:pt x="81" y="22"/>
                </a:cubicBezTo>
                <a:cubicBezTo>
                  <a:pt x="86" y="3"/>
                  <a:pt x="86" y="3"/>
                  <a:pt x="86" y="3"/>
                </a:cubicBezTo>
                <a:cubicBezTo>
                  <a:pt x="85" y="3"/>
                  <a:pt x="84" y="2"/>
                  <a:pt x="82" y="2"/>
                </a:cubicBezTo>
                <a:lnTo>
                  <a:pt x="77" y="21"/>
                </a:lnTo>
                <a:close/>
                <a:moveTo>
                  <a:pt x="71" y="20"/>
                </a:moveTo>
                <a:cubicBezTo>
                  <a:pt x="72" y="20"/>
                  <a:pt x="73" y="20"/>
                  <a:pt x="74" y="21"/>
                </a:cubicBezTo>
                <a:cubicBezTo>
                  <a:pt x="78" y="1"/>
                  <a:pt x="78" y="1"/>
                  <a:pt x="78" y="1"/>
                </a:cubicBezTo>
                <a:cubicBezTo>
                  <a:pt x="76" y="1"/>
                  <a:pt x="75" y="1"/>
                  <a:pt x="73" y="1"/>
                </a:cubicBezTo>
                <a:lnTo>
                  <a:pt x="71" y="20"/>
                </a:lnTo>
                <a:close/>
                <a:moveTo>
                  <a:pt x="65" y="20"/>
                </a:moveTo>
                <a:cubicBezTo>
                  <a:pt x="65" y="20"/>
                  <a:pt x="66" y="20"/>
                  <a:pt x="66" y="20"/>
                </a:cubicBezTo>
                <a:cubicBezTo>
                  <a:pt x="67" y="20"/>
                  <a:pt x="67" y="20"/>
                  <a:pt x="68" y="20"/>
                </a:cubicBezTo>
                <a:cubicBezTo>
                  <a:pt x="68" y="0"/>
                  <a:pt x="68" y="0"/>
                  <a:pt x="68" y="0"/>
                </a:cubicBezTo>
                <a:cubicBezTo>
                  <a:pt x="68" y="0"/>
                  <a:pt x="67" y="0"/>
                  <a:pt x="66" y="0"/>
                </a:cubicBezTo>
                <a:cubicBezTo>
                  <a:pt x="66" y="0"/>
                  <a:pt x="65" y="0"/>
                  <a:pt x="64" y="0"/>
                </a:cubicBezTo>
                <a:lnTo>
                  <a:pt x="65" y="20"/>
                </a:lnTo>
                <a:close/>
                <a:moveTo>
                  <a:pt x="58" y="21"/>
                </a:moveTo>
                <a:cubicBezTo>
                  <a:pt x="59" y="20"/>
                  <a:pt x="60" y="20"/>
                  <a:pt x="61" y="20"/>
                </a:cubicBezTo>
                <a:cubicBezTo>
                  <a:pt x="59" y="1"/>
                  <a:pt x="59" y="1"/>
                  <a:pt x="59" y="1"/>
                </a:cubicBezTo>
                <a:cubicBezTo>
                  <a:pt x="58" y="1"/>
                  <a:pt x="56" y="1"/>
                  <a:pt x="55" y="1"/>
                </a:cubicBezTo>
                <a:lnTo>
                  <a:pt x="58" y="21"/>
                </a:lnTo>
                <a:close/>
                <a:moveTo>
                  <a:pt x="52" y="22"/>
                </a:moveTo>
                <a:cubicBezTo>
                  <a:pt x="53" y="22"/>
                  <a:pt x="54" y="22"/>
                  <a:pt x="55" y="21"/>
                </a:cubicBezTo>
                <a:cubicBezTo>
                  <a:pt x="50" y="2"/>
                  <a:pt x="50" y="2"/>
                  <a:pt x="50" y="2"/>
                </a:cubicBezTo>
                <a:cubicBezTo>
                  <a:pt x="49" y="3"/>
                  <a:pt x="47" y="3"/>
                  <a:pt x="46" y="4"/>
                </a:cubicBezTo>
                <a:lnTo>
                  <a:pt x="52" y="22"/>
                </a:lnTo>
                <a:close/>
                <a:moveTo>
                  <a:pt x="46" y="25"/>
                </a:moveTo>
                <a:cubicBezTo>
                  <a:pt x="47" y="24"/>
                  <a:pt x="48" y="24"/>
                  <a:pt x="49" y="23"/>
                </a:cubicBezTo>
                <a:cubicBezTo>
                  <a:pt x="42" y="5"/>
                  <a:pt x="42" y="5"/>
                  <a:pt x="42" y="5"/>
                </a:cubicBezTo>
                <a:cubicBezTo>
                  <a:pt x="40" y="6"/>
                  <a:pt x="39" y="6"/>
                  <a:pt x="37" y="7"/>
                </a:cubicBezTo>
                <a:lnTo>
                  <a:pt x="46" y="25"/>
                </a:lnTo>
                <a:close/>
                <a:moveTo>
                  <a:pt x="40" y="28"/>
                </a:moveTo>
                <a:cubicBezTo>
                  <a:pt x="41" y="27"/>
                  <a:pt x="42" y="27"/>
                  <a:pt x="43" y="26"/>
                </a:cubicBezTo>
                <a:cubicBezTo>
                  <a:pt x="33" y="9"/>
                  <a:pt x="33" y="9"/>
                  <a:pt x="33" y="9"/>
                </a:cubicBezTo>
                <a:cubicBezTo>
                  <a:pt x="32" y="10"/>
                  <a:pt x="31" y="11"/>
                  <a:pt x="29" y="11"/>
                </a:cubicBezTo>
                <a:lnTo>
                  <a:pt x="40" y="28"/>
                </a:lnTo>
                <a:close/>
                <a:moveTo>
                  <a:pt x="35" y="32"/>
                </a:moveTo>
                <a:cubicBezTo>
                  <a:pt x="36" y="31"/>
                  <a:pt x="37" y="30"/>
                  <a:pt x="38" y="30"/>
                </a:cubicBezTo>
                <a:cubicBezTo>
                  <a:pt x="26" y="14"/>
                  <a:pt x="26" y="14"/>
                  <a:pt x="26" y="14"/>
                </a:cubicBezTo>
                <a:cubicBezTo>
                  <a:pt x="24" y="15"/>
                  <a:pt x="23" y="16"/>
                  <a:pt x="22" y="17"/>
                </a:cubicBezTo>
                <a:lnTo>
                  <a:pt x="35" y="32"/>
                </a:lnTo>
                <a:close/>
                <a:moveTo>
                  <a:pt x="31" y="36"/>
                </a:moveTo>
                <a:cubicBezTo>
                  <a:pt x="31" y="36"/>
                  <a:pt x="32" y="35"/>
                  <a:pt x="33" y="34"/>
                </a:cubicBezTo>
                <a:cubicBezTo>
                  <a:pt x="19" y="20"/>
                  <a:pt x="19" y="20"/>
                  <a:pt x="19" y="20"/>
                </a:cubicBezTo>
                <a:cubicBezTo>
                  <a:pt x="18" y="21"/>
                  <a:pt x="17" y="22"/>
                  <a:pt x="16" y="24"/>
                </a:cubicBezTo>
                <a:lnTo>
                  <a:pt x="31" y="36"/>
                </a:lnTo>
                <a:close/>
                <a:moveTo>
                  <a:pt x="27" y="42"/>
                </a:moveTo>
                <a:cubicBezTo>
                  <a:pt x="27" y="41"/>
                  <a:pt x="28" y="40"/>
                  <a:pt x="29" y="39"/>
                </a:cubicBezTo>
                <a:cubicBezTo>
                  <a:pt x="13" y="27"/>
                  <a:pt x="13" y="27"/>
                  <a:pt x="13" y="27"/>
                </a:cubicBezTo>
                <a:cubicBezTo>
                  <a:pt x="12" y="28"/>
                  <a:pt x="11" y="30"/>
                  <a:pt x="10" y="31"/>
                </a:cubicBezTo>
                <a:lnTo>
                  <a:pt x="27" y="42"/>
                </a:lnTo>
                <a:close/>
                <a:moveTo>
                  <a:pt x="24" y="47"/>
                </a:moveTo>
                <a:cubicBezTo>
                  <a:pt x="24" y="46"/>
                  <a:pt x="24" y="45"/>
                  <a:pt x="25" y="44"/>
                </a:cubicBezTo>
                <a:cubicBezTo>
                  <a:pt x="8" y="35"/>
                  <a:pt x="8" y="35"/>
                  <a:pt x="8" y="35"/>
                </a:cubicBezTo>
                <a:cubicBezTo>
                  <a:pt x="7" y="36"/>
                  <a:pt x="6" y="38"/>
                  <a:pt x="6" y="39"/>
                </a:cubicBezTo>
                <a:lnTo>
                  <a:pt x="24" y="47"/>
                </a:lnTo>
                <a:close/>
                <a:moveTo>
                  <a:pt x="21" y="53"/>
                </a:moveTo>
                <a:cubicBezTo>
                  <a:pt x="22" y="52"/>
                  <a:pt x="22" y="51"/>
                  <a:pt x="22" y="50"/>
                </a:cubicBezTo>
                <a:cubicBezTo>
                  <a:pt x="4" y="43"/>
                  <a:pt x="4" y="43"/>
                  <a:pt x="4" y="43"/>
                </a:cubicBezTo>
                <a:cubicBezTo>
                  <a:pt x="3" y="45"/>
                  <a:pt x="3" y="46"/>
                  <a:pt x="3" y="48"/>
                </a:cubicBezTo>
                <a:lnTo>
                  <a:pt x="21" y="53"/>
                </a:lnTo>
                <a:close/>
                <a:moveTo>
                  <a:pt x="20" y="60"/>
                </a:moveTo>
                <a:cubicBezTo>
                  <a:pt x="20" y="59"/>
                  <a:pt x="20" y="57"/>
                  <a:pt x="20" y="56"/>
                </a:cubicBezTo>
                <a:cubicBezTo>
                  <a:pt x="1" y="52"/>
                  <a:pt x="1" y="52"/>
                  <a:pt x="1" y="52"/>
                </a:cubicBezTo>
                <a:cubicBezTo>
                  <a:pt x="1" y="54"/>
                  <a:pt x="1" y="55"/>
                  <a:pt x="0" y="57"/>
                </a:cubicBezTo>
                <a:lnTo>
                  <a:pt x="20" y="60"/>
                </a:lnTo>
                <a:close/>
                <a:moveTo>
                  <a:pt x="19" y="66"/>
                </a:moveTo>
                <a:cubicBezTo>
                  <a:pt x="19" y="65"/>
                  <a:pt x="19" y="64"/>
                  <a:pt x="19" y="63"/>
                </a:cubicBezTo>
                <a:cubicBezTo>
                  <a:pt x="0" y="61"/>
                  <a:pt x="0" y="61"/>
                  <a:pt x="0" y="61"/>
                </a:cubicBezTo>
                <a:cubicBezTo>
                  <a:pt x="0" y="63"/>
                  <a:pt x="0" y="64"/>
                  <a:pt x="0" y="66"/>
                </a:cubicBezTo>
                <a:lnTo>
                  <a:pt x="19" y="66"/>
                </a:lnTo>
                <a:close/>
                <a:moveTo>
                  <a:pt x="20" y="73"/>
                </a:moveTo>
                <a:cubicBezTo>
                  <a:pt x="19" y="71"/>
                  <a:pt x="19" y="70"/>
                  <a:pt x="19" y="69"/>
                </a:cubicBezTo>
                <a:cubicBezTo>
                  <a:pt x="0" y="70"/>
                  <a:pt x="0" y="70"/>
                  <a:pt x="0" y="70"/>
                </a:cubicBezTo>
                <a:cubicBezTo>
                  <a:pt x="0" y="72"/>
                  <a:pt x="0" y="73"/>
                  <a:pt x="0" y="75"/>
                </a:cubicBezTo>
                <a:lnTo>
                  <a:pt x="20" y="73"/>
                </a:lnTo>
                <a:close/>
              </a:path>
            </a:pathLst>
          </a:custGeom>
          <a:solidFill>
            <a:schemeClr val="bg1">
              <a:lumMod val="95000"/>
              <a:alpha val="65000"/>
            </a:schemeClr>
          </a:solidFill>
          <a:ln>
            <a:noFill/>
          </a:ln>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1" name="Freeform 52">
            <a:extLst>
              <a:ext uri="{FF2B5EF4-FFF2-40B4-BE49-F238E27FC236}">
                <a16:creationId xmlns:a16="http://schemas.microsoft.com/office/drawing/2014/main" xmlns="" id="{DF2C8856-BFE0-4DBB-BC39-B2AE8F798430}"/>
              </a:ext>
            </a:extLst>
          </p:cNvPr>
          <p:cNvSpPr>
            <a:spLocks noChangeAspect="1" noEditPoints="1"/>
          </p:cNvSpPr>
          <p:nvPr/>
        </p:nvSpPr>
        <p:spPr bwMode="auto">
          <a:xfrm>
            <a:off x="897653" y="1985423"/>
            <a:ext cx="2801814" cy="2783538"/>
          </a:xfrm>
          <a:custGeom>
            <a:avLst/>
            <a:gdLst>
              <a:gd name="T0" fmla="*/ 171 w 171"/>
              <a:gd name="T1" fmla="*/ 87 h 170"/>
              <a:gd name="T2" fmla="*/ 155 w 171"/>
              <a:gd name="T3" fmla="*/ 83 h 170"/>
              <a:gd name="T4" fmla="*/ 171 w 171"/>
              <a:gd name="T5" fmla="*/ 83 h 170"/>
              <a:gd name="T6" fmla="*/ 167 w 171"/>
              <a:gd name="T7" fmla="*/ 61 h 170"/>
              <a:gd name="T8" fmla="*/ 151 w 171"/>
              <a:gd name="T9" fmla="*/ 64 h 170"/>
              <a:gd name="T10" fmla="*/ 151 w 171"/>
              <a:gd name="T11" fmla="*/ 64 h 170"/>
              <a:gd name="T12" fmla="*/ 156 w 171"/>
              <a:gd name="T13" fmla="*/ 37 h 170"/>
              <a:gd name="T14" fmla="*/ 156 w 171"/>
              <a:gd name="T15" fmla="*/ 37 h 170"/>
              <a:gd name="T16" fmla="*/ 130 w 171"/>
              <a:gd name="T17" fmla="*/ 32 h 170"/>
              <a:gd name="T18" fmla="*/ 130 w 171"/>
              <a:gd name="T19" fmla="*/ 32 h 170"/>
              <a:gd name="T20" fmla="*/ 140 w 171"/>
              <a:gd name="T21" fmla="*/ 19 h 170"/>
              <a:gd name="T22" fmla="*/ 121 w 171"/>
              <a:gd name="T23" fmla="*/ 8 h 170"/>
              <a:gd name="T24" fmla="*/ 113 w 171"/>
              <a:gd name="T25" fmla="*/ 21 h 170"/>
              <a:gd name="T26" fmla="*/ 94 w 171"/>
              <a:gd name="T27" fmla="*/ 16 h 170"/>
              <a:gd name="T28" fmla="*/ 94 w 171"/>
              <a:gd name="T29" fmla="*/ 16 h 170"/>
              <a:gd name="T30" fmla="*/ 96 w 171"/>
              <a:gd name="T31" fmla="*/ 0 h 170"/>
              <a:gd name="T32" fmla="*/ 74 w 171"/>
              <a:gd name="T33" fmla="*/ 0 h 170"/>
              <a:gd name="T34" fmla="*/ 74 w 171"/>
              <a:gd name="T35" fmla="*/ 17 h 170"/>
              <a:gd name="T36" fmla="*/ 56 w 171"/>
              <a:gd name="T37" fmla="*/ 22 h 170"/>
              <a:gd name="T38" fmla="*/ 56 w 171"/>
              <a:gd name="T39" fmla="*/ 22 h 170"/>
              <a:gd name="T40" fmla="*/ 49 w 171"/>
              <a:gd name="T41" fmla="*/ 8 h 170"/>
              <a:gd name="T42" fmla="*/ 41 w 171"/>
              <a:gd name="T43" fmla="*/ 32 h 170"/>
              <a:gd name="T44" fmla="*/ 39 w 171"/>
              <a:gd name="T45" fmla="*/ 33 h 170"/>
              <a:gd name="T46" fmla="*/ 29 w 171"/>
              <a:gd name="T47" fmla="*/ 21 h 170"/>
              <a:gd name="T48" fmla="*/ 14 w 171"/>
              <a:gd name="T49" fmla="*/ 38 h 170"/>
              <a:gd name="T50" fmla="*/ 27 w 171"/>
              <a:gd name="T51" fmla="*/ 48 h 170"/>
              <a:gd name="T52" fmla="*/ 19 w 171"/>
              <a:gd name="T53" fmla="*/ 66 h 170"/>
              <a:gd name="T54" fmla="*/ 3 w 171"/>
              <a:gd name="T55" fmla="*/ 62 h 170"/>
              <a:gd name="T56" fmla="*/ 3 w 171"/>
              <a:gd name="T57" fmla="*/ 62 h 170"/>
              <a:gd name="T58" fmla="*/ 16 w 171"/>
              <a:gd name="T59" fmla="*/ 86 h 170"/>
              <a:gd name="T60" fmla="*/ 0 w 171"/>
              <a:gd name="T61" fmla="*/ 85 h 170"/>
              <a:gd name="T62" fmla="*/ 16 w 171"/>
              <a:gd name="T63" fmla="*/ 86 h 170"/>
              <a:gd name="T64" fmla="*/ 19 w 171"/>
              <a:gd name="T65" fmla="*/ 105 h 170"/>
              <a:gd name="T66" fmla="*/ 19 w 171"/>
              <a:gd name="T67" fmla="*/ 105 h 170"/>
              <a:gd name="T68" fmla="*/ 4 w 171"/>
              <a:gd name="T69" fmla="*/ 110 h 170"/>
              <a:gd name="T70" fmla="*/ 26 w 171"/>
              <a:gd name="T71" fmla="*/ 122 h 170"/>
              <a:gd name="T72" fmla="*/ 27 w 171"/>
              <a:gd name="T73" fmla="*/ 123 h 170"/>
              <a:gd name="T74" fmla="*/ 27 w 171"/>
              <a:gd name="T75" fmla="*/ 123 h 170"/>
              <a:gd name="T76" fmla="*/ 30 w 171"/>
              <a:gd name="T77" fmla="*/ 150 h 170"/>
              <a:gd name="T78" fmla="*/ 30 w 171"/>
              <a:gd name="T79" fmla="*/ 150 h 170"/>
              <a:gd name="T80" fmla="*/ 57 w 171"/>
              <a:gd name="T81" fmla="*/ 148 h 170"/>
              <a:gd name="T82" fmla="*/ 57 w 171"/>
              <a:gd name="T83" fmla="*/ 148 h 170"/>
              <a:gd name="T84" fmla="*/ 50 w 171"/>
              <a:gd name="T85" fmla="*/ 163 h 170"/>
              <a:gd name="T86" fmla="*/ 74 w 171"/>
              <a:gd name="T87" fmla="*/ 153 h 170"/>
              <a:gd name="T88" fmla="*/ 76 w 171"/>
              <a:gd name="T89" fmla="*/ 154 h 170"/>
              <a:gd name="T90" fmla="*/ 76 w 171"/>
              <a:gd name="T91" fmla="*/ 154 h 170"/>
              <a:gd name="T92" fmla="*/ 98 w 171"/>
              <a:gd name="T93" fmla="*/ 169 h 170"/>
              <a:gd name="T94" fmla="*/ 98 w 171"/>
              <a:gd name="T95" fmla="*/ 169 h 170"/>
              <a:gd name="T96" fmla="*/ 113 w 171"/>
              <a:gd name="T97" fmla="*/ 149 h 170"/>
              <a:gd name="T98" fmla="*/ 114 w 171"/>
              <a:gd name="T99" fmla="*/ 148 h 170"/>
              <a:gd name="T100" fmla="*/ 114 w 171"/>
              <a:gd name="T101" fmla="*/ 148 h 170"/>
              <a:gd name="T102" fmla="*/ 141 w 171"/>
              <a:gd name="T103" fmla="*/ 149 h 170"/>
              <a:gd name="T104" fmla="*/ 141 w 171"/>
              <a:gd name="T105" fmla="*/ 149 h 170"/>
              <a:gd name="T106" fmla="*/ 143 w 171"/>
              <a:gd name="T107" fmla="*/ 124 h 170"/>
              <a:gd name="T108" fmla="*/ 144 w 171"/>
              <a:gd name="T109" fmla="*/ 122 h 170"/>
              <a:gd name="T110" fmla="*/ 144 w 171"/>
              <a:gd name="T111" fmla="*/ 122 h 170"/>
              <a:gd name="T112" fmla="*/ 167 w 171"/>
              <a:gd name="T113" fmla="*/ 109 h 170"/>
              <a:gd name="T114" fmla="*/ 167 w 171"/>
              <a:gd name="T11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 h="170">
                <a:moveTo>
                  <a:pt x="155" y="83"/>
                </a:moveTo>
                <a:cubicBezTo>
                  <a:pt x="155" y="84"/>
                  <a:pt x="155" y="85"/>
                  <a:pt x="155" y="85"/>
                </a:cubicBezTo>
                <a:cubicBezTo>
                  <a:pt x="155" y="86"/>
                  <a:pt x="155" y="86"/>
                  <a:pt x="155" y="87"/>
                </a:cubicBezTo>
                <a:cubicBezTo>
                  <a:pt x="171" y="87"/>
                  <a:pt x="171" y="87"/>
                  <a:pt x="171" y="87"/>
                </a:cubicBezTo>
                <a:cubicBezTo>
                  <a:pt x="171" y="87"/>
                  <a:pt x="171" y="86"/>
                  <a:pt x="171" y="85"/>
                </a:cubicBezTo>
                <a:cubicBezTo>
                  <a:pt x="171" y="84"/>
                  <a:pt x="171" y="84"/>
                  <a:pt x="171" y="83"/>
                </a:cubicBezTo>
                <a:lnTo>
                  <a:pt x="155" y="83"/>
                </a:lnTo>
                <a:close/>
                <a:moveTo>
                  <a:pt x="155" y="83"/>
                </a:moveTo>
                <a:cubicBezTo>
                  <a:pt x="155" y="83"/>
                  <a:pt x="155" y="83"/>
                  <a:pt x="155" y="83"/>
                </a:cubicBezTo>
                <a:cubicBezTo>
                  <a:pt x="171" y="83"/>
                  <a:pt x="171" y="83"/>
                  <a:pt x="171" y="83"/>
                </a:cubicBezTo>
                <a:cubicBezTo>
                  <a:pt x="171" y="83"/>
                  <a:pt x="171" y="83"/>
                  <a:pt x="171" y="83"/>
                </a:cubicBezTo>
                <a:cubicBezTo>
                  <a:pt x="171" y="83"/>
                  <a:pt x="171" y="83"/>
                  <a:pt x="171" y="83"/>
                </a:cubicBezTo>
                <a:cubicBezTo>
                  <a:pt x="155" y="83"/>
                  <a:pt x="155" y="83"/>
                  <a:pt x="155" y="83"/>
                </a:cubicBezTo>
                <a:close/>
                <a:moveTo>
                  <a:pt x="151" y="64"/>
                </a:moveTo>
                <a:cubicBezTo>
                  <a:pt x="152" y="65"/>
                  <a:pt x="152" y="65"/>
                  <a:pt x="152" y="66"/>
                </a:cubicBezTo>
                <a:cubicBezTo>
                  <a:pt x="167" y="61"/>
                  <a:pt x="167" y="61"/>
                  <a:pt x="167" y="61"/>
                </a:cubicBezTo>
                <a:cubicBezTo>
                  <a:pt x="167" y="61"/>
                  <a:pt x="167" y="60"/>
                  <a:pt x="167" y="59"/>
                </a:cubicBezTo>
                <a:lnTo>
                  <a:pt x="151" y="64"/>
                </a:lnTo>
                <a:close/>
                <a:moveTo>
                  <a:pt x="151" y="64"/>
                </a:moveTo>
                <a:cubicBezTo>
                  <a:pt x="151" y="64"/>
                  <a:pt x="151" y="64"/>
                  <a:pt x="151" y="64"/>
                </a:cubicBezTo>
                <a:cubicBezTo>
                  <a:pt x="167" y="59"/>
                  <a:pt x="167" y="59"/>
                  <a:pt x="167" y="59"/>
                </a:cubicBezTo>
                <a:cubicBezTo>
                  <a:pt x="167" y="59"/>
                  <a:pt x="167" y="59"/>
                  <a:pt x="167" y="59"/>
                </a:cubicBezTo>
                <a:cubicBezTo>
                  <a:pt x="167" y="59"/>
                  <a:pt x="167" y="59"/>
                  <a:pt x="167" y="59"/>
                </a:cubicBezTo>
                <a:cubicBezTo>
                  <a:pt x="151" y="64"/>
                  <a:pt x="151" y="64"/>
                  <a:pt x="151" y="64"/>
                </a:cubicBezTo>
                <a:close/>
                <a:moveTo>
                  <a:pt x="143" y="46"/>
                </a:moveTo>
                <a:cubicBezTo>
                  <a:pt x="143" y="47"/>
                  <a:pt x="144" y="47"/>
                  <a:pt x="144" y="48"/>
                </a:cubicBezTo>
                <a:cubicBezTo>
                  <a:pt x="157" y="39"/>
                  <a:pt x="157" y="39"/>
                  <a:pt x="157" y="39"/>
                </a:cubicBezTo>
                <a:cubicBezTo>
                  <a:pt x="157" y="39"/>
                  <a:pt x="157" y="38"/>
                  <a:pt x="156" y="37"/>
                </a:cubicBezTo>
                <a:lnTo>
                  <a:pt x="143" y="46"/>
                </a:lnTo>
                <a:close/>
                <a:moveTo>
                  <a:pt x="143" y="46"/>
                </a:moveTo>
                <a:cubicBezTo>
                  <a:pt x="143" y="46"/>
                  <a:pt x="143" y="46"/>
                  <a:pt x="143" y="46"/>
                </a:cubicBezTo>
                <a:cubicBezTo>
                  <a:pt x="156" y="37"/>
                  <a:pt x="156" y="37"/>
                  <a:pt x="156" y="37"/>
                </a:cubicBezTo>
                <a:cubicBezTo>
                  <a:pt x="156" y="37"/>
                  <a:pt x="156" y="37"/>
                  <a:pt x="156" y="37"/>
                </a:cubicBezTo>
                <a:cubicBezTo>
                  <a:pt x="156" y="37"/>
                  <a:pt x="156" y="37"/>
                  <a:pt x="156" y="37"/>
                </a:cubicBezTo>
                <a:cubicBezTo>
                  <a:pt x="143" y="46"/>
                  <a:pt x="143" y="46"/>
                  <a:pt x="143" y="46"/>
                </a:cubicBezTo>
                <a:close/>
                <a:moveTo>
                  <a:pt x="130" y="32"/>
                </a:moveTo>
                <a:cubicBezTo>
                  <a:pt x="130" y="32"/>
                  <a:pt x="131" y="33"/>
                  <a:pt x="131" y="33"/>
                </a:cubicBezTo>
                <a:cubicBezTo>
                  <a:pt x="142" y="21"/>
                  <a:pt x="142" y="21"/>
                  <a:pt x="142" y="21"/>
                </a:cubicBezTo>
                <a:cubicBezTo>
                  <a:pt x="141" y="20"/>
                  <a:pt x="141" y="20"/>
                  <a:pt x="140" y="20"/>
                </a:cubicBezTo>
                <a:lnTo>
                  <a:pt x="130" y="32"/>
                </a:lnTo>
                <a:close/>
                <a:moveTo>
                  <a:pt x="130" y="32"/>
                </a:moveTo>
                <a:cubicBezTo>
                  <a:pt x="130" y="32"/>
                  <a:pt x="130" y="32"/>
                  <a:pt x="130" y="32"/>
                </a:cubicBezTo>
                <a:cubicBezTo>
                  <a:pt x="140" y="20"/>
                  <a:pt x="140" y="20"/>
                  <a:pt x="140" y="20"/>
                </a:cubicBezTo>
                <a:cubicBezTo>
                  <a:pt x="140" y="19"/>
                  <a:pt x="140" y="19"/>
                  <a:pt x="140" y="19"/>
                </a:cubicBezTo>
                <a:lnTo>
                  <a:pt x="130" y="32"/>
                </a:lnTo>
                <a:close/>
                <a:moveTo>
                  <a:pt x="113" y="21"/>
                </a:moveTo>
                <a:cubicBezTo>
                  <a:pt x="114" y="22"/>
                  <a:pt x="114" y="22"/>
                  <a:pt x="115" y="22"/>
                </a:cubicBezTo>
                <a:cubicBezTo>
                  <a:pt x="121" y="8"/>
                  <a:pt x="121" y="8"/>
                  <a:pt x="121" y="8"/>
                </a:cubicBezTo>
                <a:cubicBezTo>
                  <a:pt x="121" y="7"/>
                  <a:pt x="120" y="7"/>
                  <a:pt x="119" y="7"/>
                </a:cubicBezTo>
                <a:lnTo>
                  <a:pt x="113" y="21"/>
                </a:lnTo>
                <a:close/>
                <a:moveTo>
                  <a:pt x="113" y="21"/>
                </a:moveTo>
                <a:cubicBezTo>
                  <a:pt x="113" y="21"/>
                  <a:pt x="113" y="21"/>
                  <a:pt x="113" y="21"/>
                </a:cubicBezTo>
                <a:cubicBezTo>
                  <a:pt x="119" y="7"/>
                  <a:pt x="119" y="7"/>
                  <a:pt x="119" y="7"/>
                </a:cubicBezTo>
                <a:cubicBezTo>
                  <a:pt x="119" y="7"/>
                  <a:pt x="119" y="7"/>
                  <a:pt x="119" y="7"/>
                </a:cubicBezTo>
                <a:lnTo>
                  <a:pt x="113" y="21"/>
                </a:lnTo>
                <a:close/>
                <a:moveTo>
                  <a:pt x="94" y="16"/>
                </a:moveTo>
                <a:cubicBezTo>
                  <a:pt x="95" y="16"/>
                  <a:pt x="95" y="16"/>
                  <a:pt x="96" y="17"/>
                </a:cubicBezTo>
                <a:cubicBezTo>
                  <a:pt x="98" y="1"/>
                  <a:pt x="98" y="1"/>
                  <a:pt x="98" y="1"/>
                </a:cubicBezTo>
                <a:cubicBezTo>
                  <a:pt x="97" y="1"/>
                  <a:pt x="97" y="0"/>
                  <a:pt x="96" y="0"/>
                </a:cubicBezTo>
                <a:lnTo>
                  <a:pt x="94" y="16"/>
                </a:lnTo>
                <a:close/>
                <a:moveTo>
                  <a:pt x="94" y="16"/>
                </a:moveTo>
                <a:cubicBezTo>
                  <a:pt x="94" y="16"/>
                  <a:pt x="94" y="16"/>
                  <a:pt x="94" y="16"/>
                </a:cubicBezTo>
                <a:cubicBezTo>
                  <a:pt x="96" y="0"/>
                  <a:pt x="96" y="0"/>
                  <a:pt x="96" y="0"/>
                </a:cubicBezTo>
                <a:cubicBezTo>
                  <a:pt x="96" y="0"/>
                  <a:pt x="96" y="0"/>
                  <a:pt x="96" y="0"/>
                </a:cubicBezTo>
                <a:cubicBezTo>
                  <a:pt x="94" y="16"/>
                  <a:pt x="94" y="16"/>
                  <a:pt x="94" y="16"/>
                </a:cubicBezTo>
                <a:close/>
                <a:moveTo>
                  <a:pt x="74" y="17"/>
                </a:moveTo>
                <a:cubicBezTo>
                  <a:pt x="75" y="17"/>
                  <a:pt x="76" y="16"/>
                  <a:pt x="76" y="16"/>
                </a:cubicBezTo>
                <a:cubicBezTo>
                  <a:pt x="74" y="0"/>
                  <a:pt x="74" y="0"/>
                  <a:pt x="74" y="0"/>
                </a:cubicBezTo>
                <a:cubicBezTo>
                  <a:pt x="73" y="1"/>
                  <a:pt x="73" y="1"/>
                  <a:pt x="72" y="1"/>
                </a:cubicBezTo>
                <a:lnTo>
                  <a:pt x="74" y="17"/>
                </a:lnTo>
                <a:close/>
                <a:moveTo>
                  <a:pt x="74" y="17"/>
                </a:moveTo>
                <a:cubicBezTo>
                  <a:pt x="74" y="17"/>
                  <a:pt x="74" y="17"/>
                  <a:pt x="74" y="17"/>
                </a:cubicBezTo>
                <a:cubicBezTo>
                  <a:pt x="72" y="1"/>
                  <a:pt x="72" y="1"/>
                  <a:pt x="72" y="1"/>
                </a:cubicBezTo>
                <a:cubicBezTo>
                  <a:pt x="72" y="1"/>
                  <a:pt x="72" y="1"/>
                  <a:pt x="72" y="1"/>
                </a:cubicBezTo>
                <a:cubicBezTo>
                  <a:pt x="74" y="17"/>
                  <a:pt x="74" y="17"/>
                  <a:pt x="74" y="17"/>
                </a:cubicBezTo>
                <a:close/>
                <a:moveTo>
                  <a:pt x="56" y="22"/>
                </a:moveTo>
                <a:cubicBezTo>
                  <a:pt x="56" y="22"/>
                  <a:pt x="57" y="22"/>
                  <a:pt x="57" y="22"/>
                </a:cubicBezTo>
                <a:cubicBezTo>
                  <a:pt x="51" y="7"/>
                  <a:pt x="51" y="7"/>
                  <a:pt x="51" y="7"/>
                </a:cubicBezTo>
                <a:cubicBezTo>
                  <a:pt x="50" y="7"/>
                  <a:pt x="49" y="8"/>
                  <a:pt x="49" y="8"/>
                </a:cubicBezTo>
                <a:lnTo>
                  <a:pt x="56" y="22"/>
                </a:lnTo>
                <a:close/>
                <a:moveTo>
                  <a:pt x="56" y="22"/>
                </a:moveTo>
                <a:cubicBezTo>
                  <a:pt x="56" y="22"/>
                  <a:pt x="56" y="22"/>
                  <a:pt x="56" y="22"/>
                </a:cubicBezTo>
                <a:cubicBezTo>
                  <a:pt x="49" y="8"/>
                  <a:pt x="49" y="8"/>
                  <a:pt x="49" y="8"/>
                </a:cubicBezTo>
                <a:cubicBezTo>
                  <a:pt x="49" y="8"/>
                  <a:pt x="49" y="8"/>
                  <a:pt x="49" y="8"/>
                </a:cubicBezTo>
                <a:cubicBezTo>
                  <a:pt x="49" y="8"/>
                  <a:pt x="49" y="8"/>
                  <a:pt x="49" y="8"/>
                </a:cubicBezTo>
                <a:cubicBezTo>
                  <a:pt x="56" y="22"/>
                  <a:pt x="56" y="22"/>
                  <a:pt x="56" y="22"/>
                </a:cubicBezTo>
                <a:close/>
                <a:moveTo>
                  <a:pt x="39" y="33"/>
                </a:moveTo>
                <a:cubicBezTo>
                  <a:pt x="40" y="33"/>
                  <a:pt x="40" y="33"/>
                  <a:pt x="41" y="32"/>
                </a:cubicBezTo>
                <a:cubicBezTo>
                  <a:pt x="30" y="20"/>
                  <a:pt x="30" y="20"/>
                  <a:pt x="30" y="20"/>
                </a:cubicBezTo>
                <a:cubicBezTo>
                  <a:pt x="30" y="20"/>
                  <a:pt x="29" y="21"/>
                  <a:pt x="29" y="21"/>
                </a:cubicBezTo>
                <a:lnTo>
                  <a:pt x="39" y="33"/>
                </a:lnTo>
                <a:close/>
                <a:moveTo>
                  <a:pt x="39" y="33"/>
                </a:moveTo>
                <a:cubicBezTo>
                  <a:pt x="39" y="33"/>
                  <a:pt x="39" y="33"/>
                  <a:pt x="39" y="33"/>
                </a:cubicBezTo>
                <a:cubicBezTo>
                  <a:pt x="29" y="21"/>
                  <a:pt x="29" y="21"/>
                  <a:pt x="29" y="21"/>
                </a:cubicBezTo>
                <a:cubicBezTo>
                  <a:pt x="29" y="21"/>
                  <a:pt x="29" y="21"/>
                  <a:pt x="29" y="21"/>
                </a:cubicBezTo>
                <a:cubicBezTo>
                  <a:pt x="29" y="21"/>
                  <a:pt x="29" y="21"/>
                  <a:pt x="29" y="21"/>
                </a:cubicBezTo>
                <a:cubicBezTo>
                  <a:pt x="39" y="33"/>
                  <a:pt x="39" y="33"/>
                  <a:pt x="39" y="33"/>
                </a:cubicBezTo>
                <a:close/>
                <a:moveTo>
                  <a:pt x="27" y="48"/>
                </a:moveTo>
                <a:cubicBezTo>
                  <a:pt x="27" y="48"/>
                  <a:pt x="27" y="47"/>
                  <a:pt x="28" y="47"/>
                </a:cubicBezTo>
                <a:cubicBezTo>
                  <a:pt x="14" y="38"/>
                  <a:pt x="14" y="38"/>
                  <a:pt x="14" y="38"/>
                </a:cubicBezTo>
                <a:cubicBezTo>
                  <a:pt x="14" y="39"/>
                  <a:pt x="13" y="39"/>
                  <a:pt x="13" y="40"/>
                </a:cubicBezTo>
                <a:lnTo>
                  <a:pt x="27" y="48"/>
                </a:lnTo>
                <a:close/>
                <a:moveTo>
                  <a:pt x="27" y="48"/>
                </a:moveTo>
                <a:cubicBezTo>
                  <a:pt x="27" y="48"/>
                  <a:pt x="27" y="48"/>
                  <a:pt x="27" y="48"/>
                </a:cubicBezTo>
                <a:cubicBezTo>
                  <a:pt x="13" y="40"/>
                  <a:pt x="13" y="40"/>
                  <a:pt x="13" y="40"/>
                </a:cubicBezTo>
                <a:cubicBezTo>
                  <a:pt x="13" y="40"/>
                  <a:pt x="13" y="40"/>
                  <a:pt x="13" y="40"/>
                </a:cubicBezTo>
                <a:cubicBezTo>
                  <a:pt x="27" y="48"/>
                  <a:pt x="27" y="48"/>
                  <a:pt x="27" y="48"/>
                </a:cubicBezTo>
                <a:close/>
                <a:moveTo>
                  <a:pt x="19" y="66"/>
                </a:moveTo>
                <a:cubicBezTo>
                  <a:pt x="19" y="66"/>
                  <a:pt x="19" y="65"/>
                  <a:pt x="19" y="65"/>
                </a:cubicBezTo>
                <a:cubicBezTo>
                  <a:pt x="4" y="60"/>
                  <a:pt x="4" y="60"/>
                  <a:pt x="4" y="60"/>
                </a:cubicBezTo>
                <a:cubicBezTo>
                  <a:pt x="4" y="60"/>
                  <a:pt x="4" y="60"/>
                  <a:pt x="4" y="60"/>
                </a:cubicBezTo>
                <a:cubicBezTo>
                  <a:pt x="4" y="61"/>
                  <a:pt x="3" y="61"/>
                  <a:pt x="3" y="62"/>
                </a:cubicBezTo>
                <a:lnTo>
                  <a:pt x="19" y="66"/>
                </a:lnTo>
                <a:close/>
                <a:moveTo>
                  <a:pt x="19" y="66"/>
                </a:moveTo>
                <a:cubicBezTo>
                  <a:pt x="19" y="66"/>
                  <a:pt x="19" y="66"/>
                  <a:pt x="19" y="66"/>
                </a:cubicBezTo>
                <a:cubicBezTo>
                  <a:pt x="3" y="62"/>
                  <a:pt x="3" y="62"/>
                  <a:pt x="3" y="62"/>
                </a:cubicBezTo>
                <a:cubicBezTo>
                  <a:pt x="3" y="62"/>
                  <a:pt x="3" y="62"/>
                  <a:pt x="3" y="62"/>
                </a:cubicBezTo>
                <a:cubicBezTo>
                  <a:pt x="3" y="62"/>
                  <a:pt x="3" y="62"/>
                  <a:pt x="3" y="62"/>
                </a:cubicBezTo>
                <a:cubicBezTo>
                  <a:pt x="19" y="66"/>
                  <a:pt x="19" y="66"/>
                  <a:pt x="19" y="66"/>
                </a:cubicBezTo>
                <a:close/>
                <a:moveTo>
                  <a:pt x="16" y="86"/>
                </a:moveTo>
                <a:cubicBezTo>
                  <a:pt x="16" y="85"/>
                  <a:pt x="16" y="85"/>
                  <a:pt x="16" y="85"/>
                </a:cubicBezTo>
                <a:cubicBezTo>
                  <a:pt x="16" y="84"/>
                  <a:pt x="16" y="84"/>
                  <a:pt x="16" y="84"/>
                </a:cubicBezTo>
                <a:cubicBezTo>
                  <a:pt x="0" y="84"/>
                  <a:pt x="0" y="84"/>
                  <a:pt x="0" y="84"/>
                </a:cubicBezTo>
                <a:cubicBezTo>
                  <a:pt x="0" y="84"/>
                  <a:pt x="0" y="85"/>
                  <a:pt x="0" y="85"/>
                </a:cubicBezTo>
                <a:cubicBezTo>
                  <a:pt x="0" y="86"/>
                  <a:pt x="0" y="86"/>
                  <a:pt x="0" y="86"/>
                </a:cubicBezTo>
                <a:lnTo>
                  <a:pt x="16" y="86"/>
                </a:lnTo>
                <a:close/>
                <a:moveTo>
                  <a:pt x="16" y="86"/>
                </a:moveTo>
                <a:cubicBezTo>
                  <a:pt x="16" y="86"/>
                  <a:pt x="16" y="86"/>
                  <a:pt x="16" y="86"/>
                </a:cubicBezTo>
                <a:cubicBezTo>
                  <a:pt x="0" y="86"/>
                  <a:pt x="0" y="86"/>
                  <a:pt x="0" y="86"/>
                </a:cubicBezTo>
                <a:cubicBezTo>
                  <a:pt x="0" y="86"/>
                  <a:pt x="0" y="86"/>
                  <a:pt x="0" y="86"/>
                </a:cubicBezTo>
                <a:lnTo>
                  <a:pt x="16" y="86"/>
                </a:lnTo>
                <a:close/>
                <a:moveTo>
                  <a:pt x="19" y="105"/>
                </a:moveTo>
                <a:cubicBezTo>
                  <a:pt x="19" y="105"/>
                  <a:pt x="19" y="104"/>
                  <a:pt x="19" y="104"/>
                </a:cubicBezTo>
                <a:cubicBezTo>
                  <a:pt x="3" y="108"/>
                  <a:pt x="3" y="108"/>
                  <a:pt x="3" y="108"/>
                </a:cubicBezTo>
                <a:cubicBezTo>
                  <a:pt x="3" y="108"/>
                  <a:pt x="4" y="109"/>
                  <a:pt x="4" y="110"/>
                </a:cubicBezTo>
                <a:lnTo>
                  <a:pt x="19" y="105"/>
                </a:lnTo>
                <a:close/>
                <a:moveTo>
                  <a:pt x="19" y="105"/>
                </a:moveTo>
                <a:cubicBezTo>
                  <a:pt x="19" y="105"/>
                  <a:pt x="19" y="105"/>
                  <a:pt x="19" y="105"/>
                </a:cubicBezTo>
                <a:cubicBezTo>
                  <a:pt x="4" y="110"/>
                  <a:pt x="4" y="110"/>
                  <a:pt x="4" y="110"/>
                </a:cubicBezTo>
                <a:cubicBezTo>
                  <a:pt x="4" y="110"/>
                  <a:pt x="4" y="110"/>
                  <a:pt x="4" y="110"/>
                </a:cubicBezTo>
                <a:cubicBezTo>
                  <a:pt x="4" y="110"/>
                  <a:pt x="4" y="110"/>
                  <a:pt x="4" y="110"/>
                </a:cubicBezTo>
                <a:cubicBezTo>
                  <a:pt x="19" y="105"/>
                  <a:pt x="19" y="105"/>
                  <a:pt x="19" y="105"/>
                </a:cubicBezTo>
                <a:close/>
                <a:moveTo>
                  <a:pt x="27" y="123"/>
                </a:moveTo>
                <a:cubicBezTo>
                  <a:pt x="27" y="123"/>
                  <a:pt x="27" y="122"/>
                  <a:pt x="26" y="122"/>
                </a:cubicBezTo>
                <a:cubicBezTo>
                  <a:pt x="13" y="130"/>
                  <a:pt x="13" y="130"/>
                  <a:pt x="13" y="130"/>
                </a:cubicBezTo>
                <a:cubicBezTo>
                  <a:pt x="13" y="131"/>
                  <a:pt x="14" y="131"/>
                  <a:pt x="14" y="132"/>
                </a:cubicBezTo>
                <a:lnTo>
                  <a:pt x="27" y="123"/>
                </a:lnTo>
                <a:close/>
                <a:moveTo>
                  <a:pt x="27" y="123"/>
                </a:moveTo>
                <a:cubicBezTo>
                  <a:pt x="27" y="123"/>
                  <a:pt x="27" y="123"/>
                  <a:pt x="27" y="123"/>
                </a:cubicBezTo>
                <a:cubicBezTo>
                  <a:pt x="14" y="132"/>
                  <a:pt x="14" y="132"/>
                  <a:pt x="14" y="132"/>
                </a:cubicBezTo>
                <a:cubicBezTo>
                  <a:pt x="14" y="132"/>
                  <a:pt x="14" y="132"/>
                  <a:pt x="14" y="132"/>
                </a:cubicBezTo>
                <a:cubicBezTo>
                  <a:pt x="27" y="123"/>
                  <a:pt x="27" y="123"/>
                  <a:pt x="27" y="123"/>
                </a:cubicBezTo>
                <a:close/>
                <a:moveTo>
                  <a:pt x="40" y="138"/>
                </a:moveTo>
                <a:cubicBezTo>
                  <a:pt x="40" y="137"/>
                  <a:pt x="40" y="137"/>
                  <a:pt x="39" y="137"/>
                </a:cubicBezTo>
                <a:cubicBezTo>
                  <a:pt x="28" y="149"/>
                  <a:pt x="28" y="149"/>
                  <a:pt x="28" y="149"/>
                </a:cubicBezTo>
                <a:cubicBezTo>
                  <a:pt x="29" y="149"/>
                  <a:pt x="29" y="149"/>
                  <a:pt x="30" y="150"/>
                </a:cubicBezTo>
                <a:lnTo>
                  <a:pt x="40" y="138"/>
                </a:lnTo>
                <a:close/>
                <a:moveTo>
                  <a:pt x="40" y="138"/>
                </a:moveTo>
                <a:cubicBezTo>
                  <a:pt x="40" y="138"/>
                  <a:pt x="40" y="138"/>
                  <a:pt x="40" y="138"/>
                </a:cubicBezTo>
                <a:cubicBezTo>
                  <a:pt x="30" y="150"/>
                  <a:pt x="30" y="150"/>
                  <a:pt x="30" y="150"/>
                </a:cubicBezTo>
                <a:cubicBezTo>
                  <a:pt x="30" y="150"/>
                  <a:pt x="30" y="150"/>
                  <a:pt x="30" y="150"/>
                </a:cubicBezTo>
                <a:cubicBezTo>
                  <a:pt x="30" y="150"/>
                  <a:pt x="30" y="150"/>
                  <a:pt x="30" y="150"/>
                </a:cubicBezTo>
                <a:cubicBezTo>
                  <a:pt x="40" y="138"/>
                  <a:pt x="40" y="138"/>
                  <a:pt x="40" y="138"/>
                </a:cubicBezTo>
                <a:close/>
                <a:moveTo>
                  <a:pt x="57" y="148"/>
                </a:moveTo>
                <a:cubicBezTo>
                  <a:pt x="56" y="148"/>
                  <a:pt x="56" y="148"/>
                  <a:pt x="55" y="148"/>
                </a:cubicBezTo>
                <a:cubicBezTo>
                  <a:pt x="48" y="162"/>
                  <a:pt x="48" y="162"/>
                  <a:pt x="48" y="162"/>
                </a:cubicBezTo>
                <a:cubicBezTo>
                  <a:pt x="49" y="162"/>
                  <a:pt x="50" y="163"/>
                  <a:pt x="50" y="163"/>
                </a:cubicBezTo>
                <a:lnTo>
                  <a:pt x="57" y="148"/>
                </a:lnTo>
                <a:close/>
                <a:moveTo>
                  <a:pt x="57" y="148"/>
                </a:moveTo>
                <a:cubicBezTo>
                  <a:pt x="57" y="148"/>
                  <a:pt x="57" y="148"/>
                  <a:pt x="57" y="148"/>
                </a:cubicBezTo>
                <a:cubicBezTo>
                  <a:pt x="50" y="163"/>
                  <a:pt x="50" y="163"/>
                  <a:pt x="50" y="163"/>
                </a:cubicBezTo>
                <a:cubicBezTo>
                  <a:pt x="50" y="163"/>
                  <a:pt x="50" y="163"/>
                  <a:pt x="50" y="163"/>
                </a:cubicBezTo>
                <a:cubicBezTo>
                  <a:pt x="51" y="163"/>
                  <a:pt x="51" y="163"/>
                  <a:pt x="51" y="163"/>
                </a:cubicBezTo>
                <a:cubicBezTo>
                  <a:pt x="57" y="148"/>
                  <a:pt x="57" y="148"/>
                  <a:pt x="57" y="148"/>
                </a:cubicBezTo>
                <a:close/>
                <a:moveTo>
                  <a:pt x="76" y="154"/>
                </a:moveTo>
                <a:cubicBezTo>
                  <a:pt x="75" y="154"/>
                  <a:pt x="75" y="154"/>
                  <a:pt x="74" y="153"/>
                </a:cubicBezTo>
                <a:cubicBezTo>
                  <a:pt x="72" y="169"/>
                  <a:pt x="72" y="169"/>
                  <a:pt x="72" y="169"/>
                </a:cubicBezTo>
                <a:cubicBezTo>
                  <a:pt x="72" y="169"/>
                  <a:pt x="73" y="169"/>
                  <a:pt x="74" y="170"/>
                </a:cubicBezTo>
                <a:lnTo>
                  <a:pt x="76" y="154"/>
                </a:lnTo>
                <a:close/>
                <a:moveTo>
                  <a:pt x="76" y="154"/>
                </a:moveTo>
                <a:cubicBezTo>
                  <a:pt x="76" y="154"/>
                  <a:pt x="76" y="154"/>
                  <a:pt x="76" y="154"/>
                </a:cubicBezTo>
                <a:cubicBezTo>
                  <a:pt x="74" y="170"/>
                  <a:pt x="74" y="170"/>
                  <a:pt x="74" y="170"/>
                </a:cubicBezTo>
                <a:cubicBezTo>
                  <a:pt x="74" y="170"/>
                  <a:pt x="74" y="170"/>
                  <a:pt x="74" y="170"/>
                </a:cubicBezTo>
                <a:lnTo>
                  <a:pt x="76" y="154"/>
                </a:lnTo>
                <a:close/>
                <a:moveTo>
                  <a:pt x="96" y="154"/>
                </a:moveTo>
                <a:cubicBezTo>
                  <a:pt x="95" y="154"/>
                  <a:pt x="94" y="154"/>
                  <a:pt x="94" y="154"/>
                </a:cubicBezTo>
                <a:cubicBezTo>
                  <a:pt x="96" y="170"/>
                  <a:pt x="96" y="170"/>
                  <a:pt x="96" y="170"/>
                </a:cubicBezTo>
                <a:cubicBezTo>
                  <a:pt x="96" y="170"/>
                  <a:pt x="97" y="170"/>
                  <a:pt x="98" y="169"/>
                </a:cubicBezTo>
                <a:lnTo>
                  <a:pt x="96" y="154"/>
                </a:lnTo>
                <a:close/>
                <a:moveTo>
                  <a:pt x="96" y="154"/>
                </a:moveTo>
                <a:cubicBezTo>
                  <a:pt x="96" y="154"/>
                  <a:pt x="96" y="154"/>
                  <a:pt x="96" y="154"/>
                </a:cubicBezTo>
                <a:cubicBezTo>
                  <a:pt x="98" y="169"/>
                  <a:pt x="98" y="169"/>
                  <a:pt x="98" y="169"/>
                </a:cubicBezTo>
                <a:cubicBezTo>
                  <a:pt x="98" y="169"/>
                  <a:pt x="98" y="169"/>
                  <a:pt x="98" y="169"/>
                </a:cubicBezTo>
                <a:lnTo>
                  <a:pt x="96" y="154"/>
                </a:lnTo>
                <a:close/>
                <a:moveTo>
                  <a:pt x="114" y="148"/>
                </a:moveTo>
                <a:cubicBezTo>
                  <a:pt x="114" y="148"/>
                  <a:pt x="113" y="148"/>
                  <a:pt x="113" y="149"/>
                </a:cubicBezTo>
                <a:cubicBezTo>
                  <a:pt x="119" y="163"/>
                  <a:pt x="119" y="163"/>
                  <a:pt x="119" y="163"/>
                </a:cubicBezTo>
                <a:cubicBezTo>
                  <a:pt x="120" y="163"/>
                  <a:pt x="120" y="163"/>
                  <a:pt x="121" y="163"/>
                </a:cubicBezTo>
                <a:lnTo>
                  <a:pt x="114" y="148"/>
                </a:lnTo>
                <a:close/>
                <a:moveTo>
                  <a:pt x="114" y="148"/>
                </a:moveTo>
                <a:cubicBezTo>
                  <a:pt x="114" y="148"/>
                  <a:pt x="114" y="148"/>
                  <a:pt x="114" y="148"/>
                </a:cubicBezTo>
                <a:cubicBezTo>
                  <a:pt x="121" y="163"/>
                  <a:pt x="121" y="163"/>
                  <a:pt x="121" y="163"/>
                </a:cubicBezTo>
                <a:cubicBezTo>
                  <a:pt x="121" y="162"/>
                  <a:pt x="121" y="162"/>
                  <a:pt x="121" y="162"/>
                </a:cubicBezTo>
                <a:lnTo>
                  <a:pt x="114" y="148"/>
                </a:lnTo>
                <a:close/>
                <a:moveTo>
                  <a:pt x="131" y="137"/>
                </a:moveTo>
                <a:cubicBezTo>
                  <a:pt x="130" y="138"/>
                  <a:pt x="130" y="138"/>
                  <a:pt x="130" y="138"/>
                </a:cubicBezTo>
                <a:cubicBezTo>
                  <a:pt x="140" y="151"/>
                  <a:pt x="140" y="151"/>
                  <a:pt x="140" y="151"/>
                </a:cubicBezTo>
                <a:cubicBezTo>
                  <a:pt x="140" y="150"/>
                  <a:pt x="141" y="150"/>
                  <a:pt x="141" y="149"/>
                </a:cubicBezTo>
                <a:lnTo>
                  <a:pt x="131" y="137"/>
                </a:lnTo>
                <a:close/>
                <a:moveTo>
                  <a:pt x="131" y="137"/>
                </a:moveTo>
                <a:cubicBezTo>
                  <a:pt x="131" y="137"/>
                  <a:pt x="131" y="137"/>
                  <a:pt x="131" y="137"/>
                </a:cubicBezTo>
                <a:cubicBezTo>
                  <a:pt x="141" y="149"/>
                  <a:pt x="141" y="149"/>
                  <a:pt x="141" y="149"/>
                </a:cubicBezTo>
                <a:cubicBezTo>
                  <a:pt x="141" y="149"/>
                  <a:pt x="141" y="149"/>
                  <a:pt x="141" y="149"/>
                </a:cubicBezTo>
                <a:lnTo>
                  <a:pt x="131" y="137"/>
                </a:lnTo>
                <a:close/>
                <a:moveTo>
                  <a:pt x="144" y="122"/>
                </a:moveTo>
                <a:cubicBezTo>
                  <a:pt x="143" y="123"/>
                  <a:pt x="143" y="123"/>
                  <a:pt x="143" y="124"/>
                </a:cubicBezTo>
                <a:cubicBezTo>
                  <a:pt x="156" y="133"/>
                  <a:pt x="156" y="133"/>
                  <a:pt x="156" y="133"/>
                </a:cubicBezTo>
                <a:cubicBezTo>
                  <a:pt x="156" y="132"/>
                  <a:pt x="157" y="132"/>
                  <a:pt x="157" y="131"/>
                </a:cubicBezTo>
                <a:lnTo>
                  <a:pt x="144" y="122"/>
                </a:lnTo>
                <a:close/>
                <a:moveTo>
                  <a:pt x="144" y="122"/>
                </a:moveTo>
                <a:cubicBezTo>
                  <a:pt x="144" y="122"/>
                  <a:pt x="144" y="122"/>
                  <a:pt x="144" y="122"/>
                </a:cubicBezTo>
                <a:cubicBezTo>
                  <a:pt x="157" y="131"/>
                  <a:pt x="157" y="131"/>
                  <a:pt x="157" y="131"/>
                </a:cubicBezTo>
                <a:cubicBezTo>
                  <a:pt x="157" y="131"/>
                  <a:pt x="157" y="131"/>
                  <a:pt x="157" y="131"/>
                </a:cubicBezTo>
                <a:lnTo>
                  <a:pt x="144" y="122"/>
                </a:lnTo>
                <a:close/>
                <a:moveTo>
                  <a:pt x="152" y="105"/>
                </a:moveTo>
                <a:cubicBezTo>
                  <a:pt x="152" y="105"/>
                  <a:pt x="152" y="106"/>
                  <a:pt x="151" y="106"/>
                </a:cubicBezTo>
                <a:cubicBezTo>
                  <a:pt x="167" y="111"/>
                  <a:pt x="167" y="111"/>
                  <a:pt x="167" y="111"/>
                </a:cubicBezTo>
                <a:cubicBezTo>
                  <a:pt x="167" y="110"/>
                  <a:pt x="167" y="110"/>
                  <a:pt x="167" y="109"/>
                </a:cubicBezTo>
                <a:lnTo>
                  <a:pt x="152" y="105"/>
                </a:lnTo>
                <a:close/>
                <a:moveTo>
                  <a:pt x="152" y="104"/>
                </a:moveTo>
                <a:cubicBezTo>
                  <a:pt x="152" y="105"/>
                  <a:pt x="152" y="105"/>
                  <a:pt x="152" y="105"/>
                </a:cubicBezTo>
                <a:cubicBezTo>
                  <a:pt x="167" y="109"/>
                  <a:pt x="167" y="109"/>
                  <a:pt x="167" y="109"/>
                </a:cubicBezTo>
                <a:cubicBezTo>
                  <a:pt x="167" y="109"/>
                  <a:pt x="167" y="109"/>
                  <a:pt x="167" y="109"/>
                </a:cubicBezTo>
                <a:cubicBezTo>
                  <a:pt x="167" y="109"/>
                  <a:pt x="167" y="109"/>
                  <a:pt x="167" y="109"/>
                </a:cubicBezTo>
                <a:cubicBezTo>
                  <a:pt x="152" y="104"/>
                  <a:pt x="152" y="104"/>
                  <a:pt x="152" y="104"/>
                </a:cubicBezTo>
                <a:close/>
              </a:path>
            </a:pathLst>
          </a:custGeom>
          <a:solidFill>
            <a:srgbClr val="FFFF00"/>
          </a:solidFill>
          <a:ln>
            <a:noFill/>
          </a:ln>
          <a:extLst/>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nvGrpSpPr>
          <p:cNvPr id="86" name="群組 85">
            <a:extLst>
              <a:ext uri="{FF2B5EF4-FFF2-40B4-BE49-F238E27FC236}">
                <a16:creationId xmlns:a16="http://schemas.microsoft.com/office/drawing/2014/main" xmlns="" id="{639B8738-74DC-404D-81F8-78AA00B403DF}"/>
              </a:ext>
            </a:extLst>
          </p:cNvPr>
          <p:cNvGrpSpPr>
            <a:grpSpLocks noChangeAspect="1"/>
          </p:cNvGrpSpPr>
          <p:nvPr/>
        </p:nvGrpSpPr>
        <p:grpSpPr>
          <a:xfrm>
            <a:off x="127164" y="1267978"/>
            <a:ext cx="4201654" cy="4215644"/>
            <a:chOff x="7338997" y="1055576"/>
            <a:chExt cx="4201654" cy="4215644"/>
          </a:xfrm>
        </p:grpSpPr>
        <p:sp>
          <p:nvSpPr>
            <p:cNvPr id="75" name="Freeform 83">
              <a:extLst>
                <a:ext uri="{FF2B5EF4-FFF2-40B4-BE49-F238E27FC236}">
                  <a16:creationId xmlns:a16="http://schemas.microsoft.com/office/drawing/2014/main" xmlns="" id="{8C6D0592-2646-41F9-A6BE-A23CAFEC9B0C}"/>
                </a:ext>
              </a:extLst>
            </p:cNvPr>
            <p:cNvSpPr>
              <a:spLocks noEditPoints="1"/>
            </p:cNvSpPr>
            <p:nvPr/>
          </p:nvSpPr>
          <p:spPr bwMode="auto">
            <a:xfrm>
              <a:off x="7660767" y="1284079"/>
              <a:ext cx="3777291" cy="3282979"/>
            </a:xfrm>
            <a:custGeom>
              <a:avLst/>
              <a:gdLst>
                <a:gd name="T0" fmla="*/ 249 w 301"/>
                <a:gd name="T1" fmla="*/ 234 h 262"/>
                <a:gd name="T2" fmla="*/ 256 w 301"/>
                <a:gd name="T3" fmla="*/ 241 h 262"/>
                <a:gd name="T4" fmla="*/ 267 w 301"/>
                <a:gd name="T5" fmla="*/ 226 h 262"/>
                <a:gd name="T6" fmla="*/ 267 w 301"/>
                <a:gd name="T7" fmla="*/ 207 h 262"/>
                <a:gd name="T8" fmla="*/ 281 w 301"/>
                <a:gd name="T9" fmla="*/ 195 h 262"/>
                <a:gd name="T10" fmla="*/ 282 w 301"/>
                <a:gd name="T11" fmla="*/ 194 h 262"/>
                <a:gd name="T12" fmla="*/ 276 w 301"/>
                <a:gd name="T13" fmla="*/ 177 h 262"/>
                <a:gd name="T14" fmla="*/ 286 w 301"/>
                <a:gd name="T15" fmla="*/ 178 h 262"/>
                <a:gd name="T16" fmla="*/ 279 w 301"/>
                <a:gd name="T17" fmla="*/ 160 h 262"/>
                <a:gd name="T18" fmla="*/ 288 w 301"/>
                <a:gd name="T19" fmla="*/ 161 h 262"/>
                <a:gd name="T20" fmla="*/ 288 w 301"/>
                <a:gd name="T21" fmla="*/ 143 h 262"/>
                <a:gd name="T22" fmla="*/ 7 w 301"/>
                <a:gd name="T23" fmla="*/ 134 h 262"/>
                <a:gd name="T24" fmla="*/ 17 w 301"/>
                <a:gd name="T25" fmla="*/ 135 h 262"/>
                <a:gd name="T26" fmla="*/ 286 w 301"/>
                <a:gd name="T27" fmla="*/ 126 h 262"/>
                <a:gd name="T28" fmla="*/ 11 w 301"/>
                <a:gd name="T29" fmla="*/ 117 h 262"/>
                <a:gd name="T30" fmla="*/ 20 w 301"/>
                <a:gd name="T31" fmla="*/ 119 h 262"/>
                <a:gd name="T32" fmla="*/ 282 w 301"/>
                <a:gd name="T33" fmla="*/ 109 h 262"/>
                <a:gd name="T34" fmla="*/ 25 w 301"/>
                <a:gd name="T35" fmla="*/ 104 h 262"/>
                <a:gd name="T36" fmla="*/ 25 w 301"/>
                <a:gd name="T37" fmla="*/ 103 h 262"/>
                <a:gd name="T38" fmla="*/ 267 w 301"/>
                <a:gd name="T39" fmla="*/ 96 h 262"/>
                <a:gd name="T40" fmla="*/ 267 w 301"/>
                <a:gd name="T41" fmla="*/ 97 h 262"/>
                <a:gd name="T42" fmla="*/ 24 w 301"/>
                <a:gd name="T43" fmla="*/ 84 h 262"/>
                <a:gd name="T44" fmla="*/ 267 w 301"/>
                <a:gd name="T45" fmla="*/ 77 h 262"/>
                <a:gd name="T46" fmla="*/ 259 w 301"/>
                <a:gd name="T47" fmla="*/ 82 h 262"/>
                <a:gd name="T48" fmla="*/ 33 w 301"/>
                <a:gd name="T49" fmla="*/ 69 h 262"/>
                <a:gd name="T50" fmla="*/ 251 w 301"/>
                <a:gd name="T51" fmla="*/ 70 h 262"/>
                <a:gd name="T52" fmla="*/ 258 w 301"/>
                <a:gd name="T53" fmla="*/ 63 h 262"/>
                <a:gd name="T54" fmla="*/ 44 w 301"/>
                <a:gd name="T55" fmla="*/ 55 h 262"/>
                <a:gd name="T56" fmla="*/ 240 w 301"/>
                <a:gd name="T57" fmla="*/ 58 h 262"/>
                <a:gd name="T58" fmla="*/ 246 w 301"/>
                <a:gd name="T59" fmla="*/ 50 h 262"/>
                <a:gd name="T60" fmla="*/ 62 w 301"/>
                <a:gd name="T61" fmla="*/ 51 h 262"/>
                <a:gd name="T62" fmla="*/ 63 w 301"/>
                <a:gd name="T63" fmla="*/ 51 h 262"/>
                <a:gd name="T64" fmla="*/ 227 w 301"/>
                <a:gd name="T65" fmla="*/ 46 h 262"/>
                <a:gd name="T66" fmla="*/ 233 w 301"/>
                <a:gd name="T67" fmla="*/ 39 h 262"/>
                <a:gd name="T68" fmla="*/ 70 w 301"/>
                <a:gd name="T69" fmla="*/ 33 h 262"/>
                <a:gd name="T70" fmla="*/ 214 w 301"/>
                <a:gd name="T71" fmla="*/ 38 h 262"/>
                <a:gd name="T72" fmla="*/ 219 w 301"/>
                <a:gd name="T73" fmla="*/ 30 h 262"/>
                <a:gd name="T74" fmla="*/ 85 w 301"/>
                <a:gd name="T75" fmla="*/ 25 h 262"/>
                <a:gd name="T76" fmla="*/ 89 w 301"/>
                <a:gd name="T77" fmla="*/ 33 h 262"/>
                <a:gd name="T78" fmla="*/ 204 w 301"/>
                <a:gd name="T79" fmla="*/ 22 h 262"/>
                <a:gd name="T80" fmla="*/ 104 w 301"/>
                <a:gd name="T81" fmla="*/ 27 h 262"/>
                <a:gd name="T82" fmla="*/ 105 w 301"/>
                <a:gd name="T83" fmla="*/ 27 h 262"/>
                <a:gd name="T84" fmla="*/ 184 w 301"/>
                <a:gd name="T85" fmla="*/ 25 h 262"/>
                <a:gd name="T86" fmla="*/ 187 w 301"/>
                <a:gd name="T87" fmla="*/ 16 h 262"/>
                <a:gd name="T88" fmla="*/ 118 w 301"/>
                <a:gd name="T89" fmla="*/ 13 h 262"/>
                <a:gd name="T90" fmla="*/ 169 w 301"/>
                <a:gd name="T91" fmla="*/ 21 h 262"/>
                <a:gd name="T92" fmla="*/ 169 w 301"/>
                <a:gd name="T93" fmla="*/ 12 h 262"/>
                <a:gd name="T94" fmla="*/ 134 w 301"/>
                <a:gd name="T95" fmla="*/ 11 h 262"/>
                <a:gd name="T96" fmla="*/ 135 w 301"/>
                <a:gd name="T97" fmla="*/ 20 h 262"/>
                <a:gd name="T98" fmla="*/ 152 w 301"/>
                <a:gd name="T99" fmla="*/ 10 h 262"/>
                <a:gd name="T100" fmla="*/ 147 w 301"/>
                <a:gd name="T101" fmla="*/ 0 h 262"/>
                <a:gd name="T102" fmla="*/ 271 w 301"/>
                <a:gd name="T103" fmla="*/ 151 h 262"/>
                <a:gd name="T104" fmla="*/ 301 w 301"/>
                <a:gd name="T105" fmla="*/ 15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1" h="262">
                  <a:moveTo>
                    <a:pt x="256" y="241"/>
                  </a:moveTo>
                  <a:cubicBezTo>
                    <a:pt x="249" y="235"/>
                    <a:pt x="249" y="235"/>
                    <a:pt x="249" y="235"/>
                  </a:cubicBezTo>
                  <a:cubicBezTo>
                    <a:pt x="249" y="235"/>
                    <a:pt x="249" y="235"/>
                    <a:pt x="249" y="235"/>
                  </a:cubicBezTo>
                  <a:cubicBezTo>
                    <a:pt x="249" y="234"/>
                    <a:pt x="249" y="234"/>
                    <a:pt x="249" y="234"/>
                  </a:cubicBezTo>
                  <a:cubicBezTo>
                    <a:pt x="249" y="234"/>
                    <a:pt x="249" y="234"/>
                    <a:pt x="249" y="234"/>
                  </a:cubicBezTo>
                  <a:cubicBezTo>
                    <a:pt x="249" y="234"/>
                    <a:pt x="249" y="234"/>
                    <a:pt x="249" y="234"/>
                  </a:cubicBezTo>
                  <a:cubicBezTo>
                    <a:pt x="249" y="234"/>
                    <a:pt x="249" y="234"/>
                    <a:pt x="249" y="234"/>
                  </a:cubicBezTo>
                  <a:cubicBezTo>
                    <a:pt x="249" y="234"/>
                    <a:pt x="249" y="234"/>
                    <a:pt x="249" y="234"/>
                  </a:cubicBezTo>
                  <a:cubicBezTo>
                    <a:pt x="257" y="240"/>
                    <a:pt x="257" y="240"/>
                    <a:pt x="257" y="240"/>
                  </a:cubicBezTo>
                  <a:cubicBezTo>
                    <a:pt x="257" y="240"/>
                    <a:pt x="257" y="240"/>
                    <a:pt x="257" y="240"/>
                  </a:cubicBezTo>
                  <a:cubicBezTo>
                    <a:pt x="256" y="241"/>
                    <a:pt x="256" y="241"/>
                    <a:pt x="256" y="241"/>
                  </a:cubicBezTo>
                  <a:cubicBezTo>
                    <a:pt x="256" y="241"/>
                    <a:pt x="256" y="241"/>
                    <a:pt x="256" y="241"/>
                  </a:cubicBezTo>
                  <a:moveTo>
                    <a:pt x="266" y="227"/>
                  </a:moveTo>
                  <a:cubicBezTo>
                    <a:pt x="258" y="222"/>
                    <a:pt x="258" y="222"/>
                    <a:pt x="258" y="222"/>
                  </a:cubicBezTo>
                  <a:cubicBezTo>
                    <a:pt x="259" y="221"/>
                    <a:pt x="259" y="221"/>
                    <a:pt x="259" y="221"/>
                  </a:cubicBezTo>
                  <a:cubicBezTo>
                    <a:pt x="259" y="221"/>
                    <a:pt x="259" y="221"/>
                    <a:pt x="259" y="221"/>
                  </a:cubicBezTo>
                  <a:cubicBezTo>
                    <a:pt x="267" y="226"/>
                    <a:pt x="267" y="226"/>
                    <a:pt x="267" y="226"/>
                  </a:cubicBezTo>
                  <a:cubicBezTo>
                    <a:pt x="267" y="226"/>
                    <a:pt x="267" y="226"/>
                    <a:pt x="267" y="226"/>
                  </a:cubicBezTo>
                  <a:cubicBezTo>
                    <a:pt x="266" y="227"/>
                    <a:pt x="266" y="227"/>
                    <a:pt x="266" y="227"/>
                  </a:cubicBezTo>
                  <a:cubicBezTo>
                    <a:pt x="266" y="227"/>
                    <a:pt x="266" y="227"/>
                    <a:pt x="266" y="227"/>
                  </a:cubicBezTo>
                  <a:moveTo>
                    <a:pt x="275" y="212"/>
                  </a:moveTo>
                  <a:cubicBezTo>
                    <a:pt x="266" y="207"/>
                    <a:pt x="266" y="207"/>
                    <a:pt x="266" y="207"/>
                  </a:cubicBezTo>
                  <a:cubicBezTo>
                    <a:pt x="266" y="207"/>
                    <a:pt x="266" y="207"/>
                    <a:pt x="266" y="207"/>
                  </a:cubicBezTo>
                  <a:cubicBezTo>
                    <a:pt x="267" y="207"/>
                    <a:pt x="267" y="207"/>
                    <a:pt x="267" y="207"/>
                  </a:cubicBezTo>
                  <a:cubicBezTo>
                    <a:pt x="267" y="206"/>
                    <a:pt x="267" y="206"/>
                    <a:pt x="267" y="206"/>
                  </a:cubicBezTo>
                  <a:cubicBezTo>
                    <a:pt x="275" y="210"/>
                    <a:pt x="275" y="210"/>
                    <a:pt x="275" y="210"/>
                  </a:cubicBezTo>
                  <a:cubicBezTo>
                    <a:pt x="275" y="211"/>
                    <a:pt x="275" y="211"/>
                    <a:pt x="275" y="211"/>
                  </a:cubicBezTo>
                  <a:cubicBezTo>
                    <a:pt x="275" y="211"/>
                    <a:pt x="275" y="211"/>
                    <a:pt x="275" y="211"/>
                  </a:cubicBezTo>
                  <a:cubicBezTo>
                    <a:pt x="275" y="212"/>
                    <a:pt x="275" y="212"/>
                    <a:pt x="275" y="212"/>
                  </a:cubicBezTo>
                  <a:moveTo>
                    <a:pt x="281" y="195"/>
                  </a:moveTo>
                  <a:cubicBezTo>
                    <a:pt x="272" y="192"/>
                    <a:pt x="272" y="192"/>
                    <a:pt x="272" y="192"/>
                  </a:cubicBezTo>
                  <a:cubicBezTo>
                    <a:pt x="272" y="192"/>
                    <a:pt x="272" y="192"/>
                    <a:pt x="272" y="192"/>
                  </a:cubicBezTo>
                  <a:cubicBezTo>
                    <a:pt x="273" y="191"/>
                    <a:pt x="273" y="191"/>
                    <a:pt x="273" y="191"/>
                  </a:cubicBezTo>
                  <a:cubicBezTo>
                    <a:pt x="273" y="191"/>
                    <a:pt x="273" y="191"/>
                    <a:pt x="273" y="191"/>
                  </a:cubicBezTo>
                  <a:cubicBezTo>
                    <a:pt x="273" y="191"/>
                    <a:pt x="273" y="191"/>
                    <a:pt x="273" y="191"/>
                  </a:cubicBezTo>
                  <a:cubicBezTo>
                    <a:pt x="282" y="194"/>
                    <a:pt x="282" y="194"/>
                    <a:pt x="282" y="194"/>
                  </a:cubicBezTo>
                  <a:cubicBezTo>
                    <a:pt x="282" y="194"/>
                    <a:pt x="282" y="194"/>
                    <a:pt x="282" y="194"/>
                  </a:cubicBezTo>
                  <a:cubicBezTo>
                    <a:pt x="281" y="195"/>
                    <a:pt x="281" y="195"/>
                    <a:pt x="281" y="195"/>
                  </a:cubicBezTo>
                  <a:cubicBezTo>
                    <a:pt x="281" y="195"/>
                    <a:pt x="281" y="195"/>
                    <a:pt x="281" y="195"/>
                  </a:cubicBezTo>
                  <a:cubicBezTo>
                    <a:pt x="281" y="195"/>
                    <a:pt x="281" y="195"/>
                    <a:pt x="281" y="195"/>
                  </a:cubicBezTo>
                  <a:moveTo>
                    <a:pt x="286" y="179"/>
                  </a:moveTo>
                  <a:cubicBezTo>
                    <a:pt x="276" y="177"/>
                    <a:pt x="276" y="177"/>
                    <a:pt x="276" y="177"/>
                  </a:cubicBezTo>
                  <a:cubicBezTo>
                    <a:pt x="276" y="177"/>
                    <a:pt x="276" y="177"/>
                    <a:pt x="276" y="177"/>
                  </a:cubicBezTo>
                  <a:cubicBezTo>
                    <a:pt x="277" y="176"/>
                    <a:pt x="277" y="176"/>
                    <a:pt x="277" y="176"/>
                  </a:cubicBezTo>
                  <a:cubicBezTo>
                    <a:pt x="276" y="176"/>
                    <a:pt x="276" y="176"/>
                    <a:pt x="276" y="176"/>
                  </a:cubicBezTo>
                  <a:cubicBezTo>
                    <a:pt x="277" y="176"/>
                    <a:pt x="277" y="176"/>
                    <a:pt x="277" y="176"/>
                  </a:cubicBezTo>
                  <a:cubicBezTo>
                    <a:pt x="286" y="177"/>
                    <a:pt x="286" y="177"/>
                    <a:pt x="286" y="177"/>
                  </a:cubicBezTo>
                  <a:cubicBezTo>
                    <a:pt x="286" y="178"/>
                    <a:pt x="286" y="178"/>
                    <a:pt x="286" y="178"/>
                  </a:cubicBezTo>
                  <a:cubicBezTo>
                    <a:pt x="286" y="179"/>
                    <a:pt x="286" y="179"/>
                    <a:pt x="286" y="179"/>
                  </a:cubicBezTo>
                  <a:cubicBezTo>
                    <a:pt x="286" y="179"/>
                    <a:pt x="286" y="179"/>
                    <a:pt x="286" y="179"/>
                  </a:cubicBezTo>
                  <a:moveTo>
                    <a:pt x="288" y="161"/>
                  </a:moveTo>
                  <a:cubicBezTo>
                    <a:pt x="278" y="161"/>
                    <a:pt x="278" y="161"/>
                    <a:pt x="278" y="161"/>
                  </a:cubicBezTo>
                  <a:cubicBezTo>
                    <a:pt x="279" y="160"/>
                    <a:pt x="279" y="160"/>
                    <a:pt x="279" y="160"/>
                  </a:cubicBezTo>
                  <a:cubicBezTo>
                    <a:pt x="279" y="160"/>
                    <a:pt x="279" y="160"/>
                    <a:pt x="279" y="160"/>
                  </a:cubicBezTo>
                  <a:cubicBezTo>
                    <a:pt x="279" y="160"/>
                    <a:pt x="279" y="160"/>
                    <a:pt x="279" y="160"/>
                  </a:cubicBezTo>
                  <a:cubicBezTo>
                    <a:pt x="288" y="160"/>
                    <a:pt x="288" y="160"/>
                    <a:pt x="288" y="160"/>
                  </a:cubicBezTo>
                  <a:cubicBezTo>
                    <a:pt x="288" y="160"/>
                    <a:pt x="288" y="160"/>
                    <a:pt x="288" y="160"/>
                  </a:cubicBezTo>
                  <a:cubicBezTo>
                    <a:pt x="288" y="161"/>
                    <a:pt x="288" y="161"/>
                    <a:pt x="288" y="161"/>
                  </a:cubicBezTo>
                  <a:cubicBezTo>
                    <a:pt x="288" y="161"/>
                    <a:pt x="288" y="161"/>
                    <a:pt x="288" y="161"/>
                  </a:cubicBezTo>
                  <a:cubicBezTo>
                    <a:pt x="288" y="161"/>
                    <a:pt x="288" y="161"/>
                    <a:pt x="288" y="161"/>
                  </a:cubicBezTo>
                  <a:moveTo>
                    <a:pt x="279" y="144"/>
                  </a:moveTo>
                  <a:cubicBezTo>
                    <a:pt x="279" y="144"/>
                    <a:pt x="279" y="144"/>
                    <a:pt x="279" y="144"/>
                  </a:cubicBezTo>
                  <a:cubicBezTo>
                    <a:pt x="279" y="143"/>
                    <a:pt x="279" y="143"/>
                    <a:pt x="279" y="143"/>
                  </a:cubicBezTo>
                  <a:cubicBezTo>
                    <a:pt x="279" y="143"/>
                    <a:pt x="279" y="143"/>
                    <a:pt x="279" y="143"/>
                  </a:cubicBezTo>
                  <a:cubicBezTo>
                    <a:pt x="288" y="143"/>
                    <a:pt x="288" y="143"/>
                    <a:pt x="288" y="143"/>
                  </a:cubicBezTo>
                  <a:cubicBezTo>
                    <a:pt x="288" y="143"/>
                    <a:pt x="288" y="143"/>
                    <a:pt x="288" y="143"/>
                  </a:cubicBezTo>
                  <a:cubicBezTo>
                    <a:pt x="288" y="144"/>
                    <a:pt x="288" y="144"/>
                    <a:pt x="288" y="144"/>
                  </a:cubicBezTo>
                  <a:cubicBezTo>
                    <a:pt x="288" y="144"/>
                    <a:pt x="288" y="144"/>
                    <a:pt x="288" y="144"/>
                  </a:cubicBezTo>
                  <a:cubicBezTo>
                    <a:pt x="279" y="144"/>
                    <a:pt x="279" y="144"/>
                    <a:pt x="279" y="144"/>
                  </a:cubicBezTo>
                  <a:moveTo>
                    <a:pt x="17" y="135"/>
                  </a:moveTo>
                  <a:cubicBezTo>
                    <a:pt x="7" y="134"/>
                    <a:pt x="7" y="134"/>
                    <a:pt x="7" y="134"/>
                  </a:cubicBezTo>
                  <a:cubicBezTo>
                    <a:pt x="7" y="134"/>
                    <a:pt x="7" y="134"/>
                    <a:pt x="7" y="134"/>
                  </a:cubicBezTo>
                  <a:cubicBezTo>
                    <a:pt x="8" y="133"/>
                    <a:pt x="8" y="133"/>
                    <a:pt x="8" y="133"/>
                  </a:cubicBezTo>
                  <a:cubicBezTo>
                    <a:pt x="8" y="133"/>
                    <a:pt x="8" y="133"/>
                    <a:pt x="8" y="133"/>
                  </a:cubicBezTo>
                  <a:cubicBezTo>
                    <a:pt x="17" y="134"/>
                    <a:pt x="17" y="134"/>
                    <a:pt x="17" y="134"/>
                  </a:cubicBezTo>
                  <a:cubicBezTo>
                    <a:pt x="17" y="134"/>
                    <a:pt x="17" y="134"/>
                    <a:pt x="17" y="134"/>
                  </a:cubicBezTo>
                  <a:cubicBezTo>
                    <a:pt x="17" y="135"/>
                    <a:pt x="17" y="135"/>
                    <a:pt x="17" y="135"/>
                  </a:cubicBezTo>
                  <a:cubicBezTo>
                    <a:pt x="17" y="135"/>
                    <a:pt x="17" y="135"/>
                    <a:pt x="17" y="135"/>
                  </a:cubicBezTo>
                  <a:moveTo>
                    <a:pt x="277" y="128"/>
                  </a:moveTo>
                  <a:cubicBezTo>
                    <a:pt x="277" y="128"/>
                    <a:pt x="277" y="128"/>
                    <a:pt x="277" y="128"/>
                  </a:cubicBezTo>
                  <a:cubicBezTo>
                    <a:pt x="277" y="127"/>
                    <a:pt x="277" y="127"/>
                    <a:pt x="277" y="127"/>
                  </a:cubicBezTo>
                  <a:cubicBezTo>
                    <a:pt x="277" y="127"/>
                    <a:pt x="277" y="127"/>
                    <a:pt x="277" y="127"/>
                  </a:cubicBezTo>
                  <a:cubicBezTo>
                    <a:pt x="277" y="127"/>
                    <a:pt x="277" y="127"/>
                    <a:pt x="277" y="127"/>
                  </a:cubicBezTo>
                  <a:cubicBezTo>
                    <a:pt x="286" y="126"/>
                    <a:pt x="286" y="126"/>
                    <a:pt x="286" y="126"/>
                  </a:cubicBezTo>
                  <a:cubicBezTo>
                    <a:pt x="286" y="126"/>
                    <a:pt x="286" y="126"/>
                    <a:pt x="286" y="126"/>
                  </a:cubicBezTo>
                  <a:cubicBezTo>
                    <a:pt x="286" y="127"/>
                    <a:pt x="286" y="127"/>
                    <a:pt x="286" y="127"/>
                  </a:cubicBezTo>
                  <a:cubicBezTo>
                    <a:pt x="277" y="128"/>
                    <a:pt x="277" y="128"/>
                    <a:pt x="277" y="128"/>
                  </a:cubicBezTo>
                  <a:moveTo>
                    <a:pt x="20" y="119"/>
                  </a:moveTo>
                  <a:cubicBezTo>
                    <a:pt x="11" y="117"/>
                    <a:pt x="11" y="117"/>
                    <a:pt x="11" y="117"/>
                  </a:cubicBezTo>
                  <a:cubicBezTo>
                    <a:pt x="11" y="117"/>
                    <a:pt x="11" y="117"/>
                    <a:pt x="11" y="117"/>
                  </a:cubicBezTo>
                  <a:cubicBezTo>
                    <a:pt x="11" y="116"/>
                    <a:pt x="11" y="116"/>
                    <a:pt x="11" y="116"/>
                  </a:cubicBezTo>
                  <a:cubicBezTo>
                    <a:pt x="11" y="116"/>
                    <a:pt x="11" y="116"/>
                    <a:pt x="11" y="116"/>
                  </a:cubicBezTo>
                  <a:cubicBezTo>
                    <a:pt x="20" y="118"/>
                    <a:pt x="20" y="118"/>
                    <a:pt x="20" y="118"/>
                  </a:cubicBezTo>
                  <a:cubicBezTo>
                    <a:pt x="20" y="118"/>
                    <a:pt x="20" y="118"/>
                    <a:pt x="20" y="118"/>
                  </a:cubicBezTo>
                  <a:cubicBezTo>
                    <a:pt x="20" y="119"/>
                    <a:pt x="20" y="119"/>
                    <a:pt x="20" y="119"/>
                  </a:cubicBezTo>
                  <a:cubicBezTo>
                    <a:pt x="20" y="119"/>
                    <a:pt x="20" y="119"/>
                    <a:pt x="20" y="119"/>
                  </a:cubicBezTo>
                  <a:moveTo>
                    <a:pt x="273" y="113"/>
                  </a:moveTo>
                  <a:cubicBezTo>
                    <a:pt x="273" y="112"/>
                    <a:pt x="273" y="112"/>
                    <a:pt x="273" y="112"/>
                  </a:cubicBezTo>
                  <a:cubicBezTo>
                    <a:pt x="273" y="112"/>
                    <a:pt x="273" y="112"/>
                    <a:pt x="273" y="112"/>
                  </a:cubicBezTo>
                  <a:cubicBezTo>
                    <a:pt x="273" y="111"/>
                    <a:pt x="273" y="111"/>
                    <a:pt x="273" y="111"/>
                  </a:cubicBezTo>
                  <a:cubicBezTo>
                    <a:pt x="273" y="111"/>
                    <a:pt x="273" y="111"/>
                    <a:pt x="273" y="111"/>
                  </a:cubicBezTo>
                  <a:cubicBezTo>
                    <a:pt x="282" y="109"/>
                    <a:pt x="282" y="109"/>
                    <a:pt x="282" y="109"/>
                  </a:cubicBezTo>
                  <a:cubicBezTo>
                    <a:pt x="282" y="109"/>
                    <a:pt x="282" y="109"/>
                    <a:pt x="282" y="109"/>
                  </a:cubicBezTo>
                  <a:cubicBezTo>
                    <a:pt x="282" y="110"/>
                    <a:pt x="282" y="110"/>
                    <a:pt x="282" y="110"/>
                  </a:cubicBezTo>
                  <a:cubicBezTo>
                    <a:pt x="282" y="110"/>
                    <a:pt x="282" y="110"/>
                    <a:pt x="282" y="110"/>
                  </a:cubicBezTo>
                  <a:cubicBezTo>
                    <a:pt x="273" y="113"/>
                    <a:pt x="273" y="113"/>
                    <a:pt x="273" y="113"/>
                  </a:cubicBezTo>
                  <a:moveTo>
                    <a:pt x="25" y="104"/>
                  </a:moveTo>
                  <a:cubicBezTo>
                    <a:pt x="25" y="104"/>
                    <a:pt x="25" y="104"/>
                    <a:pt x="25" y="104"/>
                  </a:cubicBezTo>
                  <a:cubicBezTo>
                    <a:pt x="16" y="100"/>
                    <a:pt x="16" y="100"/>
                    <a:pt x="16" y="100"/>
                  </a:cubicBezTo>
                  <a:cubicBezTo>
                    <a:pt x="16" y="100"/>
                    <a:pt x="16" y="100"/>
                    <a:pt x="16" y="100"/>
                  </a:cubicBezTo>
                  <a:cubicBezTo>
                    <a:pt x="16" y="99"/>
                    <a:pt x="16" y="99"/>
                    <a:pt x="16" y="99"/>
                  </a:cubicBezTo>
                  <a:cubicBezTo>
                    <a:pt x="16" y="99"/>
                    <a:pt x="16" y="99"/>
                    <a:pt x="16" y="99"/>
                  </a:cubicBezTo>
                  <a:cubicBezTo>
                    <a:pt x="25" y="103"/>
                    <a:pt x="25" y="103"/>
                    <a:pt x="25" y="103"/>
                  </a:cubicBezTo>
                  <a:cubicBezTo>
                    <a:pt x="25" y="103"/>
                    <a:pt x="25" y="103"/>
                    <a:pt x="25" y="103"/>
                  </a:cubicBezTo>
                  <a:cubicBezTo>
                    <a:pt x="25" y="104"/>
                    <a:pt x="25" y="104"/>
                    <a:pt x="25" y="104"/>
                  </a:cubicBezTo>
                  <a:cubicBezTo>
                    <a:pt x="25" y="104"/>
                    <a:pt x="25" y="104"/>
                    <a:pt x="25" y="104"/>
                  </a:cubicBezTo>
                  <a:moveTo>
                    <a:pt x="267" y="97"/>
                  </a:moveTo>
                  <a:cubicBezTo>
                    <a:pt x="267" y="97"/>
                    <a:pt x="267" y="97"/>
                    <a:pt x="267" y="97"/>
                  </a:cubicBezTo>
                  <a:cubicBezTo>
                    <a:pt x="267" y="96"/>
                    <a:pt x="267" y="96"/>
                    <a:pt x="267" y="96"/>
                  </a:cubicBezTo>
                  <a:cubicBezTo>
                    <a:pt x="267" y="96"/>
                    <a:pt x="267" y="96"/>
                    <a:pt x="267" y="96"/>
                  </a:cubicBezTo>
                  <a:cubicBezTo>
                    <a:pt x="276" y="92"/>
                    <a:pt x="276" y="92"/>
                    <a:pt x="276" y="92"/>
                  </a:cubicBezTo>
                  <a:cubicBezTo>
                    <a:pt x="276" y="92"/>
                    <a:pt x="276" y="92"/>
                    <a:pt x="276" y="92"/>
                  </a:cubicBezTo>
                  <a:cubicBezTo>
                    <a:pt x="276" y="93"/>
                    <a:pt x="276" y="93"/>
                    <a:pt x="276" y="93"/>
                  </a:cubicBezTo>
                  <a:cubicBezTo>
                    <a:pt x="276" y="93"/>
                    <a:pt x="276" y="93"/>
                    <a:pt x="276" y="93"/>
                  </a:cubicBezTo>
                  <a:cubicBezTo>
                    <a:pt x="276" y="93"/>
                    <a:pt x="276" y="93"/>
                    <a:pt x="276" y="93"/>
                  </a:cubicBezTo>
                  <a:cubicBezTo>
                    <a:pt x="267" y="97"/>
                    <a:pt x="267" y="97"/>
                    <a:pt x="267" y="97"/>
                  </a:cubicBezTo>
                  <a:moveTo>
                    <a:pt x="31" y="89"/>
                  </a:moveTo>
                  <a:cubicBezTo>
                    <a:pt x="31" y="89"/>
                    <a:pt x="31" y="89"/>
                    <a:pt x="31" y="89"/>
                  </a:cubicBezTo>
                  <a:cubicBezTo>
                    <a:pt x="23" y="85"/>
                    <a:pt x="23" y="85"/>
                    <a:pt x="23" y="85"/>
                  </a:cubicBezTo>
                  <a:cubicBezTo>
                    <a:pt x="23" y="84"/>
                    <a:pt x="23" y="84"/>
                    <a:pt x="23" y="84"/>
                  </a:cubicBezTo>
                  <a:cubicBezTo>
                    <a:pt x="24" y="84"/>
                    <a:pt x="24" y="84"/>
                    <a:pt x="24" y="84"/>
                  </a:cubicBezTo>
                  <a:cubicBezTo>
                    <a:pt x="24" y="84"/>
                    <a:pt x="24" y="84"/>
                    <a:pt x="24" y="84"/>
                  </a:cubicBezTo>
                  <a:cubicBezTo>
                    <a:pt x="32" y="88"/>
                    <a:pt x="32" y="88"/>
                    <a:pt x="32" y="88"/>
                  </a:cubicBezTo>
                  <a:cubicBezTo>
                    <a:pt x="32" y="88"/>
                    <a:pt x="32" y="88"/>
                    <a:pt x="32" y="88"/>
                  </a:cubicBezTo>
                  <a:cubicBezTo>
                    <a:pt x="31" y="89"/>
                    <a:pt x="31" y="89"/>
                    <a:pt x="31" y="89"/>
                  </a:cubicBezTo>
                  <a:cubicBezTo>
                    <a:pt x="31" y="89"/>
                    <a:pt x="31" y="89"/>
                    <a:pt x="31" y="89"/>
                  </a:cubicBezTo>
                  <a:moveTo>
                    <a:pt x="259" y="82"/>
                  </a:moveTo>
                  <a:cubicBezTo>
                    <a:pt x="267" y="77"/>
                    <a:pt x="267" y="77"/>
                    <a:pt x="267" y="77"/>
                  </a:cubicBezTo>
                  <a:cubicBezTo>
                    <a:pt x="267" y="77"/>
                    <a:pt x="267" y="77"/>
                    <a:pt x="267" y="77"/>
                  </a:cubicBezTo>
                  <a:cubicBezTo>
                    <a:pt x="268" y="78"/>
                    <a:pt x="268" y="78"/>
                    <a:pt x="268" y="78"/>
                  </a:cubicBezTo>
                  <a:cubicBezTo>
                    <a:pt x="268" y="78"/>
                    <a:pt x="268" y="78"/>
                    <a:pt x="268" y="78"/>
                  </a:cubicBezTo>
                  <a:cubicBezTo>
                    <a:pt x="260" y="83"/>
                    <a:pt x="260" y="83"/>
                    <a:pt x="260" y="83"/>
                  </a:cubicBezTo>
                  <a:cubicBezTo>
                    <a:pt x="260" y="83"/>
                    <a:pt x="260" y="83"/>
                    <a:pt x="260" y="83"/>
                  </a:cubicBezTo>
                  <a:cubicBezTo>
                    <a:pt x="259" y="82"/>
                    <a:pt x="259" y="82"/>
                    <a:pt x="259" y="82"/>
                  </a:cubicBezTo>
                  <a:cubicBezTo>
                    <a:pt x="259" y="82"/>
                    <a:pt x="259" y="82"/>
                    <a:pt x="259" y="82"/>
                  </a:cubicBezTo>
                  <a:cubicBezTo>
                    <a:pt x="259" y="82"/>
                    <a:pt x="259" y="82"/>
                    <a:pt x="259" y="82"/>
                  </a:cubicBezTo>
                  <a:moveTo>
                    <a:pt x="40" y="75"/>
                  </a:moveTo>
                  <a:cubicBezTo>
                    <a:pt x="32" y="70"/>
                    <a:pt x="32" y="70"/>
                    <a:pt x="32" y="70"/>
                  </a:cubicBezTo>
                  <a:cubicBezTo>
                    <a:pt x="32" y="70"/>
                    <a:pt x="32" y="70"/>
                    <a:pt x="32" y="70"/>
                  </a:cubicBezTo>
                  <a:cubicBezTo>
                    <a:pt x="33" y="69"/>
                    <a:pt x="33" y="69"/>
                    <a:pt x="33" y="69"/>
                  </a:cubicBezTo>
                  <a:cubicBezTo>
                    <a:pt x="33" y="69"/>
                    <a:pt x="33" y="69"/>
                    <a:pt x="33" y="69"/>
                  </a:cubicBezTo>
                  <a:cubicBezTo>
                    <a:pt x="41" y="74"/>
                    <a:pt x="41" y="74"/>
                    <a:pt x="41" y="74"/>
                  </a:cubicBezTo>
                  <a:cubicBezTo>
                    <a:pt x="41" y="74"/>
                    <a:pt x="41" y="74"/>
                    <a:pt x="41" y="74"/>
                  </a:cubicBezTo>
                  <a:cubicBezTo>
                    <a:pt x="40" y="75"/>
                    <a:pt x="40" y="75"/>
                    <a:pt x="40" y="75"/>
                  </a:cubicBezTo>
                  <a:cubicBezTo>
                    <a:pt x="40" y="75"/>
                    <a:pt x="40" y="75"/>
                    <a:pt x="40" y="75"/>
                  </a:cubicBezTo>
                  <a:moveTo>
                    <a:pt x="251" y="70"/>
                  </a:moveTo>
                  <a:cubicBezTo>
                    <a:pt x="251" y="70"/>
                    <a:pt x="251" y="70"/>
                    <a:pt x="251" y="70"/>
                  </a:cubicBezTo>
                  <a:cubicBezTo>
                    <a:pt x="250" y="69"/>
                    <a:pt x="250" y="69"/>
                    <a:pt x="250" y="69"/>
                  </a:cubicBezTo>
                  <a:cubicBezTo>
                    <a:pt x="250" y="69"/>
                    <a:pt x="250" y="69"/>
                    <a:pt x="250" y="69"/>
                  </a:cubicBezTo>
                  <a:cubicBezTo>
                    <a:pt x="257" y="63"/>
                    <a:pt x="257" y="63"/>
                    <a:pt x="257" y="63"/>
                  </a:cubicBezTo>
                  <a:cubicBezTo>
                    <a:pt x="257" y="63"/>
                    <a:pt x="257" y="63"/>
                    <a:pt x="257" y="63"/>
                  </a:cubicBezTo>
                  <a:cubicBezTo>
                    <a:pt x="258" y="63"/>
                    <a:pt x="258" y="63"/>
                    <a:pt x="258" y="63"/>
                  </a:cubicBezTo>
                  <a:cubicBezTo>
                    <a:pt x="258" y="64"/>
                    <a:pt x="258" y="64"/>
                    <a:pt x="258" y="64"/>
                  </a:cubicBezTo>
                  <a:cubicBezTo>
                    <a:pt x="251" y="70"/>
                    <a:pt x="251" y="70"/>
                    <a:pt x="251" y="70"/>
                  </a:cubicBezTo>
                  <a:moveTo>
                    <a:pt x="50" y="63"/>
                  </a:moveTo>
                  <a:cubicBezTo>
                    <a:pt x="43" y="56"/>
                    <a:pt x="43" y="56"/>
                    <a:pt x="43" y="56"/>
                  </a:cubicBezTo>
                  <a:cubicBezTo>
                    <a:pt x="43" y="56"/>
                    <a:pt x="43" y="56"/>
                    <a:pt x="43" y="56"/>
                  </a:cubicBezTo>
                  <a:cubicBezTo>
                    <a:pt x="44" y="55"/>
                    <a:pt x="44" y="55"/>
                    <a:pt x="44" y="55"/>
                  </a:cubicBezTo>
                  <a:cubicBezTo>
                    <a:pt x="44" y="55"/>
                    <a:pt x="44" y="55"/>
                    <a:pt x="44" y="55"/>
                  </a:cubicBezTo>
                  <a:cubicBezTo>
                    <a:pt x="51" y="62"/>
                    <a:pt x="51" y="62"/>
                    <a:pt x="51" y="62"/>
                  </a:cubicBezTo>
                  <a:cubicBezTo>
                    <a:pt x="51" y="62"/>
                    <a:pt x="51" y="62"/>
                    <a:pt x="51" y="62"/>
                  </a:cubicBezTo>
                  <a:cubicBezTo>
                    <a:pt x="50" y="63"/>
                    <a:pt x="50" y="63"/>
                    <a:pt x="50" y="63"/>
                  </a:cubicBezTo>
                  <a:cubicBezTo>
                    <a:pt x="50" y="63"/>
                    <a:pt x="50" y="63"/>
                    <a:pt x="50" y="63"/>
                  </a:cubicBezTo>
                  <a:moveTo>
                    <a:pt x="240" y="58"/>
                  </a:moveTo>
                  <a:cubicBezTo>
                    <a:pt x="240" y="58"/>
                    <a:pt x="240" y="58"/>
                    <a:pt x="240" y="58"/>
                  </a:cubicBezTo>
                  <a:cubicBezTo>
                    <a:pt x="239" y="57"/>
                    <a:pt x="239" y="57"/>
                    <a:pt x="239" y="57"/>
                  </a:cubicBezTo>
                  <a:cubicBezTo>
                    <a:pt x="239" y="57"/>
                    <a:pt x="239" y="57"/>
                    <a:pt x="239" y="57"/>
                  </a:cubicBezTo>
                  <a:cubicBezTo>
                    <a:pt x="239" y="57"/>
                    <a:pt x="239" y="57"/>
                    <a:pt x="239" y="57"/>
                  </a:cubicBezTo>
                  <a:cubicBezTo>
                    <a:pt x="246" y="50"/>
                    <a:pt x="246" y="50"/>
                    <a:pt x="246" y="50"/>
                  </a:cubicBezTo>
                  <a:cubicBezTo>
                    <a:pt x="246" y="50"/>
                    <a:pt x="246" y="50"/>
                    <a:pt x="246" y="50"/>
                  </a:cubicBezTo>
                  <a:cubicBezTo>
                    <a:pt x="246" y="51"/>
                    <a:pt x="246" y="51"/>
                    <a:pt x="246" y="51"/>
                  </a:cubicBezTo>
                  <a:cubicBezTo>
                    <a:pt x="246" y="51"/>
                    <a:pt x="246" y="51"/>
                    <a:pt x="246" y="51"/>
                  </a:cubicBezTo>
                  <a:cubicBezTo>
                    <a:pt x="246" y="51"/>
                    <a:pt x="246" y="51"/>
                    <a:pt x="246" y="51"/>
                  </a:cubicBezTo>
                  <a:cubicBezTo>
                    <a:pt x="240" y="58"/>
                    <a:pt x="240" y="58"/>
                    <a:pt x="240" y="58"/>
                  </a:cubicBezTo>
                  <a:moveTo>
                    <a:pt x="62" y="51"/>
                  </a:moveTo>
                  <a:cubicBezTo>
                    <a:pt x="62" y="51"/>
                    <a:pt x="62" y="51"/>
                    <a:pt x="62" y="51"/>
                  </a:cubicBezTo>
                  <a:cubicBezTo>
                    <a:pt x="56" y="44"/>
                    <a:pt x="56" y="44"/>
                    <a:pt x="56" y="44"/>
                  </a:cubicBezTo>
                  <a:cubicBezTo>
                    <a:pt x="56" y="44"/>
                    <a:pt x="56" y="44"/>
                    <a:pt x="56" y="44"/>
                  </a:cubicBezTo>
                  <a:cubicBezTo>
                    <a:pt x="56" y="43"/>
                    <a:pt x="56" y="43"/>
                    <a:pt x="56" y="43"/>
                  </a:cubicBezTo>
                  <a:cubicBezTo>
                    <a:pt x="56" y="43"/>
                    <a:pt x="56" y="43"/>
                    <a:pt x="56" y="43"/>
                  </a:cubicBezTo>
                  <a:cubicBezTo>
                    <a:pt x="63" y="51"/>
                    <a:pt x="63" y="51"/>
                    <a:pt x="63" y="51"/>
                  </a:cubicBezTo>
                  <a:cubicBezTo>
                    <a:pt x="63" y="51"/>
                    <a:pt x="63" y="51"/>
                    <a:pt x="63" y="51"/>
                  </a:cubicBezTo>
                  <a:cubicBezTo>
                    <a:pt x="62" y="51"/>
                    <a:pt x="62" y="51"/>
                    <a:pt x="62" y="51"/>
                  </a:cubicBezTo>
                  <a:cubicBezTo>
                    <a:pt x="62" y="51"/>
                    <a:pt x="62" y="51"/>
                    <a:pt x="62" y="51"/>
                  </a:cubicBezTo>
                  <a:moveTo>
                    <a:pt x="228" y="47"/>
                  </a:moveTo>
                  <a:cubicBezTo>
                    <a:pt x="228" y="47"/>
                    <a:pt x="228" y="47"/>
                    <a:pt x="228" y="47"/>
                  </a:cubicBezTo>
                  <a:cubicBezTo>
                    <a:pt x="227" y="46"/>
                    <a:pt x="227" y="46"/>
                    <a:pt x="227" y="46"/>
                  </a:cubicBezTo>
                  <a:cubicBezTo>
                    <a:pt x="227" y="46"/>
                    <a:pt x="227" y="46"/>
                    <a:pt x="227" y="46"/>
                  </a:cubicBezTo>
                  <a:cubicBezTo>
                    <a:pt x="227" y="46"/>
                    <a:pt x="227" y="46"/>
                    <a:pt x="227" y="46"/>
                  </a:cubicBezTo>
                  <a:cubicBezTo>
                    <a:pt x="232" y="39"/>
                    <a:pt x="232" y="39"/>
                    <a:pt x="232" y="39"/>
                  </a:cubicBezTo>
                  <a:cubicBezTo>
                    <a:pt x="232" y="39"/>
                    <a:pt x="232" y="39"/>
                    <a:pt x="232" y="39"/>
                  </a:cubicBezTo>
                  <a:cubicBezTo>
                    <a:pt x="233" y="39"/>
                    <a:pt x="233" y="39"/>
                    <a:pt x="233" y="39"/>
                  </a:cubicBezTo>
                  <a:cubicBezTo>
                    <a:pt x="233" y="39"/>
                    <a:pt x="233" y="39"/>
                    <a:pt x="233" y="39"/>
                  </a:cubicBezTo>
                  <a:cubicBezTo>
                    <a:pt x="233" y="39"/>
                    <a:pt x="233" y="39"/>
                    <a:pt x="233" y="39"/>
                  </a:cubicBezTo>
                  <a:cubicBezTo>
                    <a:pt x="228" y="47"/>
                    <a:pt x="228" y="47"/>
                    <a:pt x="228" y="47"/>
                  </a:cubicBezTo>
                  <a:moveTo>
                    <a:pt x="75" y="42"/>
                  </a:moveTo>
                  <a:cubicBezTo>
                    <a:pt x="69" y="34"/>
                    <a:pt x="69" y="34"/>
                    <a:pt x="69" y="34"/>
                  </a:cubicBezTo>
                  <a:cubicBezTo>
                    <a:pt x="70" y="34"/>
                    <a:pt x="70" y="34"/>
                    <a:pt x="70" y="34"/>
                  </a:cubicBezTo>
                  <a:cubicBezTo>
                    <a:pt x="70" y="33"/>
                    <a:pt x="70" y="33"/>
                    <a:pt x="70" y="33"/>
                  </a:cubicBezTo>
                  <a:cubicBezTo>
                    <a:pt x="70" y="33"/>
                    <a:pt x="70" y="33"/>
                    <a:pt x="70" y="33"/>
                  </a:cubicBezTo>
                  <a:cubicBezTo>
                    <a:pt x="76" y="41"/>
                    <a:pt x="76" y="41"/>
                    <a:pt x="76" y="41"/>
                  </a:cubicBezTo>
                  <a:cubicBezTo>
                    <a:pt x="76" y="41"/>
                    <a:pt x="76" y="41"/>
                    <a:pt x="76" y="41"/>
                  </a:cubicBezTo>
                  <a:cubicBezTo>
                    <a:pt x="75" y="41"/>
                    <a:pt x="75" y="41"/>
                    <a:pt x="75" y="41"/>
                  </a:cubicBezTo>
                  <a:cubicBezTo>
                    <a:pt x="75" y="42"/>
                    <a:pt x="75" y="42"/>
                    <a:pt x="75" y="42"/>
                  </a:cubicBezTo>
                  <a:moveTo>
                    <a:pt x="214" y="38"/>
                  </a:moveTo>
                  <a:cubicBezTo>
                    <a:pt x="214" y="38"/>
                    <a:pt x="214" y="38"/>
                    <a:pt x="214" y="38"/>
                  </a:cubicBezTo>
                  <a:cubicBezTo>
                    <a:pt x="213" y="37"/>
                    <a:pt x="213" y="37"/>
                    <a:pt x="213" y="37"/>
                  </a:cubicBezTo>
                  <a:cubicBezTo>
                    <a:pt x="213" y="37"/>
                    <a:pt x="213" y="37"/>
                    <a:pt x="213" y="37"/>
                  </a:cubicBezTo>
                  <a:cubicBezTo>
                    <a:pt x="213" y="37"/>
                    <a:pt x="213" y="37"/>
                    <a:pt x="213" y="37"/>
                  </a:cubicBezTo>
                  <a:cubicBezTo>
                    <a:pt x="218" y="29"/>
                    <a:pt x="218" y="29"/>
                    <a:pt x="218" y="29"/>
                  </a:cubicBezTo>
                  <a:cubicBezTo>
                    <a:pt x="218" y="29"/>
                    <a:pt x="218" y="29"/>
                    <a:pt x="218" y="29"/>
                  </a:cubicBezTo>
                  <a:cubicBezTo>
                    <a:pt x="219" y="30"/>
                    <a:pt x="219" y="30"/>
                    <a:pt x="219" y="30"/>
                  </a:cubicBezTo>
                  <a:cubicBezTo>
                    <a:pt x="219" y="30"/>
                    <a:pt x="219" y="30"/>
                    <a:pt x="219" y="30"/>
                  </a:cubicBezTo>
                  <a:cubicBezTo>
                    <a:pt x="214" y="38"/>
                    <a:pt x="214" y="38"/>
                    <a:pt x="214" y="38"/>
                  </a:cubicBezTo>
                  <a:moveTo>
                    <a:pt x="89" y="33"/>
                  </a:moveTo>
                  <a:cubicBezTo>
                    <a:pt x="89" y="33"/>
                    <a:pt x="89" y="33"/>
                    <a:pt x="89" y="33"/>
                  </a:cubicBezTo>
                  <a:cubicBezTo>
                    <a:pt x="84" y="25"/>
                    <a:pt x="84" y="25"/>
                    <a:pt x="84" y="25"/>
                  </a:cubicBezTo>
                  <a:cubicBezTo>
                    <a:pt x="85" y="25"/>
                    <a:pt x="85" y="25"/>
                    <a:pt x="85" y="25"/>
                  </a:cubicBezTo>
                  <a:cubicBezTo>
                    <a:pt x="85" y="24"/>
                    <a:pt x="85" y="24"/>
                    <a:pt x="85" y="24"/>
                  </a:cubicBezTo>
                  <a:cubicBezTo>
                    <a:pt x="86" y="24"/>
                    <a:pt x="86" y="24"/>
                    <a:pt x="86" y="24"/>
                  </a:cubicBezTo>
                  <a:cubicBezTo>
                    <a:pt x="90" y="33"/>
                    <a:pt x="90" y="33"/>
                    <a:pt x="90" y="33"/>
                  </a:cubicBezTo>
                  <a:cubicBezTo>
                    <a:pt x="90" y="33"/>
                    <a:pt x="90" y="33"/>
                    <a:pt x="90" y="33"/>
                  </a:cubicBezTo>
                  <a:cubicBezTo>
                    <a:pt x="89" y="33"/>
                    <a:pt x="89" y="33"/>
                    <a:pt x="89" y="33"/>
                  </a:cubicBezTo>
                  <a:cubicBezTo>
                    <a:pt x="89" y="33"/>
                    <a:pt x="89" y="33"/>
                    <a:pt x="89" y="33"/>
                  </a:cubicBezTo>
                  <a:moveTo>
                    <a:pt x="199" y="30"/>
                  </a:moveTo>
                  <a:cubicBezTo>
                    <a:pt x="199" y="30"/>
                    <a:pt x="199" y="30"/>
                    <a:pt x="199" y="30"/>
                  </a:cubicBezTo>
                  <a:cubicBezTo>
                    <a:pt x="202" y="21"/>
                    <a:pt x="202" y="21"/>
                    <a:pt x="202" y="21"/>
                  </a:cubicBezTo>
                  <a:cubicBezTo>
                    <a:pt x="203" y="21"/>
                    <a:pt x="203" y="21"/>
                    <a:pt x="203" y="21"/>
                  </a:cubicBezTo>
                  <a:cubicBezTo>
                    <a:pt x="203" y="22"/>
                    <a:pt x="203" y="22"/>
                    <a:pt x="203" y="22"/>
                  </a:cubicBezTo>
                  <a:cubicBezTo>
                    <a:pt x="204" y="22"/>
                    <a:pt x="204" y="22"/>
                    <a:pt x="204" y="22"/>
                  </a:cubicBezTo>
                  <a:cubicBezTo>
                    <a:pt x="203" y="22"/>
                    <a:pt x="203" y="22"/>
                    <a:pt x="203" y="22"/>
                  </a:cubicBezTo>
                  <a:cubicBezTo>
                    <a:pt x="200" y="30"/>
                    <a:pt x="200" y="30"/>
                    <a:pt x="200" y="30"/>
                  </a:cubicBezTo>
                  <a:cubicBezTo>
                    <a:pt x="200" y="30"/>
                    <a:pt x="200" y="30"/>
                    <a:pt x="200" y="30"/>
                  </a:cubicBezTo>
                  <a:cubicBezTo>
                    <a:pt x="199" y="30"/>
                    <a:pt x="199" y="30"/>
                    <a:pt x="199" y="30"/>
                  </a:cubicBezTo>
                  <a:cubicBezTo>
                    <a:pt x="199" y="30"/>
                    <a:pt x="199" y="30"/>
                    <a:pt x="199" y="30"/>
                  </a:cubicBezTo>
                  <a:moveTo>
                    <a:pt x="104" y="27"/>
                  </a:moveTo>
                  <a:cubicBezTo>
                    <a:pt x="100" y="18"/>
                    <a:pt x="100" y="18"/>
                    <a:pt x="100" y="18"/>
                  </a:cubicBezTo>
                  <a:cubicBezTo>
                    <a:pt x="100" y="18"/>
                    <a:pt x="100" y="18"/>
                    <a:pt x="100" y="18"/>
                  </a:cubicBezTo>
                  <a:cubicBezTo>
                    <a:pt x="101" y="18"/>
                    <a:pt x="101" y="18"/>
                    <a:pt x="101" y="18"/>
                  </a:cubicBezTo>
                  <a:cubicBezTo>
                    <a:pt x="102" y="18"/>
                    <a:pt x="102" y="18"/>
                    <a:pt x="102" y="18"/>
                  </a:cubicBezTo>
                  <a:cubicBezTo>
                    <a:pt x="102" y="18"/>
                    <a:pt x="102" y="18"/>
                    <a:pt x="102" y="18"/>
                  </a:cubicBezTo>
                  <a:cubicBezTo>
                    <a:pt x="105" y="27"/>
                    <a:pt x="105" y="27"/>
                    <a:pt x="105" y="27"/>
                  </a:cubicBezTo>
                  <a:cubicBezTo>
                    <a:pt x="105" y="27"/>
                    <a:pt x="105" y="27"/>
                    <a:pt x="105" y="27"/>
                  </a:cubicBezTo>
                  <a:cubicBezTo>
                    <a:pt x="104" y="27"/>
                    <a:pt x="104" y="27"/>
                    <a:pt x="104" y="27"/>
                  </a:cubicBezTo>
                  <a:cubicBezTo>
                    <a:pt x="104" y="27"/>
                    <a:pt x="104" y="27"/>
                    <a:pt x="104" y="27"/>
                  </a:cubicBezTo>
                  <a:moveTo>
                    <a:pt x="184" y="25"/>
                  </a:moveTo>
                  <a:cubicBezTo>
                    <a:pt x="184" y="25"/>
                    <a:pt x="184" y="25"/>
                    <a:pt x="184" y="25"/>
                  </a:cubicBezTo>
                  <a:cubicBezTo>
                    <a:pt x="184" y="25"/>
                    <a:pt x="184" y="25"/>
                    <a:pt x="184" y="25"/>
                  </a:cubicBezTo>
                  <a:cubicBezTo>
                    <a:pt x="183" y="25"/>
                    <a:pt x="183" y="25"/>
                    <a:pt x="183" y="25"/>
                  </a:cubicBezTo>
                  <a:cubicBezTo>
                    <a:pt x="186" y="15"/>
                    <a:pt x="186" y="15"/>
                    <a:pt x="186" y="15"/>
                  </a:cubicBezTo>
                  <a:cubicBezTo>
                    <a:pt x="186" y="15"/>
                    <a:pt x="186" y="15"/>
                    <a:pt x="186" y="15"/>
                  </a:cubicBezTo>
                  <a:cubicBezTo>
                    <a:pt x="187" y="16"/>
                    <a:pt x="187" y="16"/>
                    <a:pt x="187" y="16"/>
                  </a:cubicBezTo>
                  <a:cubicBezTo>
                    <a:pt x="187" y="16"/>
                    <a:pt x="187" y="16"/>
                    <a:pt x="187" y="16"/>
                  </a:cubicBezTo>
                  <a:cubicBezTo>
                    <a:pt x="187" y="16"/>
                    <a:pt x="187" y="16"/>
                    <a:pt x="187" y="16"/>
                  </a:cubicBezTo>
                  <a:cubicBezTo>
                    <a:pt x="184" y="25"/>
                    <a:pt x="184" y="25"/>
                    <a:pt x="184" y="25"/>
                  </a:cubicBezTo>
                  <a:moveTo>
                    <a:pt x="119" y="23"/>
                  </a:moveTo>
                  <a:cubicBezTo>
                    <a:pt x="119" y="23"/>
                    <a:pt x="119" y="23"/>
                    <a:pt x="119" y="23"/>
                  </a:cubicBezTo>
                  <a:cubicBezTo>
                    <a:pt x="117" y="13"/>
                    <a:pt x="117" y="13"/>
                    <a:pt x="117" y="13"/>
                  </a:cubicBezTo>
                  <a:cubicBezTo>
                    <a:pt x="117" y="13"/>
                    <a:pt x="117" y="13"/>
                    <a:pt x="117" y="13"/>
                  </a:cubicBezTo>
                  <a:cubicBezTo>
                    <a:pt x="118" y="13"/>
                    <a:pt x="118" y="13"/>
                    <a:pt x="118" y="13"/>
                  </a:cubicBezTo>
                  <a:cubicBezTo>
                    <a:pt x="118" y="13"/>
                    <a:pt x="118" y="13"/>
                    <a:pt x="118" y="13"/>
                  </a:cubicBezTo>
                  <a:cubicBezTo>
                    <a:pt x="120" y="22"/>
                    <a:pt x="120" y="22"/>
                    <a:pt x="120" y="22"/>
                  </a:cubicBezTo>
                  <a:cubicBezTo>
                    <a:pt x="120" y="22"/>
                    <a:pt x="120" y="22"/>
                    <a:pt x="120" y="22"/>
                  </a:cubicBezTo>
                  <a:cubicBezTo>
                    <a:pt x="119" y="23"/>
                    <a:pt x="119" y="23"/>
                    <a:pt x="119" y="23"/>
                  </a:cubicBezTo>
                  <a:cubicBezTo>
                    <a:pt x="119" y="23"/>
                    <a:pt x="119" y="23"/>
                    <a:pt x="119" y="23"/>
                  </a:cubicBezTo>
                  <a:moveTo>
                    <a:pt x="169" y="21"/>
                  </a:moveTo>
                  <a:cubicBezTo>
                    <a:pt x="169" y="21"/>
                    <a:pt x="169" y="21"/>
                    <a:pt x="169" y="21"/>
                  </a:cubicBezTo>
                  <a:cubicBezTo>
                    <a:pt x="168" y="21"/>
                    <a:pt x="168" y="21"/>
                    <a:pt x="168" y="21"/>
                  </a:cubicBezTo>
                  <a:cubicBezTo>
                    <a:pt x="168" y="21"/>
                    <a:pt x="168" y="21"/>
                    <a:pt x="168" y="21"/>
                  </a:cubicBezTo>
                  <a:cubicBezTo>
                    <a:pt x="168" y="21"/>
                    <a:pt x="168" y="21"/>
                    <a:pt x="168" y="21"/>
                  </a:cubicBezTo>
                  <a:cubicBezTo>
                    <a:pt x="169" y="12"/>
                    <a:pt x="169" y="12"/>
                    <a:pt x="169" y="12"/>
                  </a:cubicBezTo>
                  <a:cubicBezTo>
                    <a:pt x="169" y="12"/>
                    <a:pt x="169" y="12"/>
                    <a:pt x="169" y="12"/>
                  </a:cubicBezTo>
                  <a:cubicBezTo>
                    <a:pt x="170" y="12"/>
                    <a:pt x="170" y="12"/>
                    <a:pt x="170" y="12"/>
                  </a:cubicBezTo>
                  <a:cubicBezTo>
                    <a:pt x="170" y="12"/>
                    <a:pt x="170" y="12"/>
                    <a:pt x="170" y="12"/>
                  </a:cubicBezTo>
                  <a:cubicBezTo>
                    <a:pt x="169" y="21"/>
                    <a:pt x="169" y="21"/>
                    <a:pt x="169" y="21"/>
                  </a:cubicBezTo>
                  <a:moveTo>
                    <a:pt x="135" y="20"/>
                  </a:moveTo>
                  <a:cubicBezTo>
                    <a:pt x="134" y="11"/>
                    <a:pt x="134" y="11"/>
                    <a:pt x="134" y="11"/>
                  </a:cubicBezTo>
                  <a:cubicBezTo>
                    <a:pt x="134" y="11"/>
                    <a:pt x="134" y="11"/>
                    <a:pt x="134" y="11"/>
                  </a:cubicBezTo>
                  <a:cubicBezTo>
                    <a:pt x="135" y="11"/>
                    <a:pt x="135" y="11"/>
                    <a:pt x="135" y="11"/>
                  </a:cubicBezTo>
                  <a:cubicBezTo>
                    <a:pt x="136" y="11"/>
                    <a:pt x="136" y="11"/>
                    <a:pt x="136" y="11"/>
                  </a:cubicBezTo>
                  <a:cubicBezTo>
                    <a:pt x="136" y="20"/>
                    <a:pt x="136" y="20"/>
                    <a:pt x="136" y="20"/>
                  </a:cubicBezTo>
                  <a:cubicBezTo>
                    <a:pt x="136" y="20"/>
                    <a:pt x="136" y="20"/>
                    <a:pt x="136" y="20"/>
                  </a:cubicBezTo>
                  <a:cubicBezTo>
                    <a:pt x="135" y="20"/>
                    <a:pt x="135" y="20"/>
                    <a:pt x="135" y="20"/>
                  </a:cubicBezTo>
                  <a:cubicBezTo>
                    <a:pt x="135" y="20"/>
                    <a:pt x="135" y="20"/>
                    <a:pt x="135" y="20"/>
                  </a:cubicBezTo>
                  <a:moveTo>
                    <a:pt x="152" y="20"/>
                  </a:moveTo>
                  <a:cubicBezTo>
                    <a:pt x="151" y="20"/>
                    <a:pt x="151" y="20"/>
                    <a:pt x="151" y="20"/>
                  </a:cubicBezTo>
                  <a:cubicBezTo>
                    <a:pt x="151" y="20"/>
                    <a:pt x="151" y="20"/>
                    <a:pt x="151" y="20"/>
                  </a:cubicBezTo>
                  <a:cubicBezTo>
                    <a:pt x="151" y="20"/>
                    <a:pt x="151" y="20"/>
                    <a:pt x="151" y="20"/>
                  </a:cubicBezTo>
                  <a:cubicBezTo>
                    <a:pt x="152" y="10"/>
                    <a:pt x="152" y="10"/>
                    <a:pt x="152" y="10"/>
                  </a:cubicBezTo>
                  <a:cubicBezTo>
                    <a:pt x="152" y="10"/>
                    <a:pt x="152" y="10"/>
                    <a:pt x="152" y="10"/>
                  </a:cubicBezTo>
                  <a:cubicBezTo>
                    <a:pt x="152" y="10"/>
                    <a:pt x="152" y="10"/>
                    <a:pt x="153" y="10"/>
                  </a:cubicBezTo>
                  <a:cubicBezTo>
                    <a:pt x="153" y="10"/>
                    <a:pt x="153" y="10"/>
                    <a:pt x="153" y="10"/>
                  </a:cubicBezTo>
                  <a:cubicBezTo>
                    <a:pt x="153" y="20"/>
                    <a:pt x="153" y="20"/>
                    <a:pt x="153" y="20"/>
                  </a:cubicBezTo>
                  <a:cubicBezTo>
                    <a:pt x="152" y="20"/>
                    <a:pt x="152" y="20"/>
                    <a:pt x="152" y="20"/>
                  </a:cubicBezTo>
                  <a:moveTo>
                    <a:pt x="147" y="0"/>
                  </a:moveTo>
                  <a:cubicBezTo>
                    <a:pt x="147" y="0"/>
                    <a:pt x="147" y="0"/>
                    <a:pt x="147" y="0"/>
                  </a:cubicBezTo>
                  <a:cubicBezTo>
                    <a:pt x="144" y="0"/>
                    <a:pt x="142" y="0"/>
                    <a:pt x="140" y="0"/>
                  </a:cubicBezTo>
                  <a:cubicBezTo>
                    <a:pt x="140" y="3"/>
                    <a:pt x="140" y="3"/>
                    <a:pt x="140" y="3"/>
                  </a:cubicBezTo>
                  <a:cubicBezTo>
                    <a:pt x="62" y="7"/>
                    <a:pt x="0" y="72"/>
                    <a:pt x="0" y="151"/>
                  </a:cubicBezTo>
                  <a:cubicBezTo>
                    <a:pt x="24" y="151"/>
                    <a:pt x="24" y="151"/>
                    <a:pt x="24" y="151"/>
                  </a:cubicBezTo>
                  <a:cubicBezTo>
                    <a:pt x="24" y="83"/>
                    <a:pt x="79" y="28"/>
                    <a:pt x="147" y="28"/>
                  </a:cubicBezTo>
                  <a:cubicBezTo>
                    <a:pt x="215" y="28"/>
                    <a:pt x="271" y="83"/>
                    <a:pt x="271" y="151"/>
                  </a:cubicBezTo>
                  <a:cubicBezTo>
                    <a:pt x="271" y="186"/>
                    <a:pt x="256" y="218"/>
                    <a:pt x="232" y="241"/>
                  </a:cubicBezTo>
                  <a:cubicBezTo>
                    <a:pt x="235" y="244"/>
                    <a:pt x="235" y="244"/>
                    <a:pt x="235" y="244"/>
                  </a:cubicBezTo>
                  <a:cubicBezTo>
                    <a:pt x="241" y="250"/>
                    <a:pt x="241" y="250"/>
                    <a:pt x="241" y="250"/>
                  </a:cubicBezTo>
                  <a:cubicBezTo>
                    <a:pt x="249" y="259"/>
                    <a:pt x="249" y="259"/>
                    <a:pt x="249" y="259"/>
                  </a:cubicBezTo>
                  <a:cubicBezTo>
                    <a:pt x="253" y="262"/>
                    <a:pt x="253" y="262"/>
                    <a:pt x="253" y="262"/>
                  </a:cubicBezTo>
                  <a:cubicBezTo>
                    <a:pt x="282" y="235"/>
                    <a:pt x="301" y="195"/>
                    <a:pt x="301" y="151"/>
                  </a:cubicBezTo>
                  <a:cubicBezTo>
                    <a:pt x="301" y="148"/>
                    <a:pt x="301" y="145"/>
                    <a:pt x="300" y="143"/>
                  </a:cubicBezTo>
                  <a:cubicBezTo>
                    <a:pt x="295" y="143"/>
                    <a:pt x="295" y="143"/>
                    <a:pt x="295" y="143"/>
                  </a:cubicBezTo>
                  <a:cubicBezTo>
                    <a:pt x="293" y="108"/>
                    <a:pt x="279" y="77"/>
                    <a:pt x="258" y="53"/>
                  </a:cubicBezTo>
                  <a:cubicBezTo>
                    <a:pt x="260" y="51"/>
                    <a:pt x="260" y="51"/>
                    <a:pt x="260" y="51"/>
                  </a:cubicBezTo>
                  <a:cubicBezTo>
                    <a:pt x="232" y="20"/>
                    <a:pt x="192" y="0"/>
                    <a:pt x="147" y="0"/>
                  </a:cubicBezTo>
                </a:path>
              </a:pathLst>
            </a:custGeom>
            <a:solidFill>
              <a:schemeClr val="bg2">
                <a:alpha val="59000"/>
              </a:schemeClr>
            </a:solidFill>
            <a:ln>
              <a:noFill/>
            </a:ln>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6" name="Freeform 85">
              <a:extLst>
                <a:ext uri="{FF2B5EF4-FFF2-40B4-BE49-F238E27FC236}">
                  <a16:creationId xmlns:a16="http://schemas.microsoft.com/office/drawing/2014/main" xmlns="" id="{E77E10BD-E23C-478A-99CB-BA8E449930B5}"/>
                </a:ext>
              </a:extLst>
            </p:cNvPr>
            <p:cNvSpPr>
              <a:spLocks noEditPoints="1"/>
            </p:cNvSpPr>
            <p:nvPr/>
          </p:nvSpPr>
          <p:spPr bwMode="auto">
            <a:xfrm>
              <a:off x="7338997" y="1055576"/>
              <a:ext cx="4201654" cy="4215644"/>
            </a:xfrm>
            <a:custGeom>
              <a:avLst/>
              <a:gdLst>
                <a:gd name="T0" fmla="*/ 335 w 335"/>
                <a:gd name="T1" fmla="*/ 169 h 336"/>
                <a:gd name="T2" fmla="*/ 289 w 335"/>
                <a:gd name="T3" fmla="*/ 56 h 336"/>
                <a:gd name="T4" fmla="*/ 292 w 335"/>
                <a:gd name="T5" fmla="*/ 53 h 336"/>
                <a:gd name="T6" fmla="*/ 301 w 335"/>
                <a:gd name="T7" fmla="*/ 44 h 336"/>
                <a:gd name="T8" fmla="*/ 301 w 335"/>
                <a:gd name="T9" fmla="*/ 39 h 336"/>
                <a:gd name="T10" fmla="*/ 288 w 335"/>
                <a:gd name="T11" fmla="*/ 28 h 336"/>
                <a:gd name="T12" fmla="*/ 285 w 335"/>
                <a:gd name="T13" fmla="*/ 27 h 336"/>
                <a:gd name="T14" fmla="*/ 273 w 335"/>
                <a:gd name="T15" fmla="*/ 32 h 336"/>
                <a:gd name="T16" fmla="*/ 174 w 335"/>
                <a:gd name="T17" fmla="*/ 0 h 336"/>
                <a:gd name="T18" fmla="*/ 174 w 335"/>
                <a:gd name="T19" fmla="*/ 7 h 336"/>
                <a:gd name="T20" fmla="*/ 173 w 335"/>
                <a:gd name="T21" fmla="*/ 7 h 336"/>
                <a:gd name="T22" fmla="*/ 74 w 335"/>
                <a:gd name="T23" fmla="*/ 41 h 336"/>
                <a:gd name="T24" fmla="*/ 70 w 335"/>
                <a:gd name="T25" fmla="*/ 35 h 336"/>
                <a:gd name="T26" fmla="*/ 27 w 335"/>
                <a:gd name="T27" fmla="*/ 85 h 336"/>
                <a:gd name="T28" fmla="*/ 29 w 335"/>
                <a:gd name="T29" fmla="*/ 96 h 336"/>
                <a:gd name="T30" fmla="*/ 12 w 335"/>
                <a:gd name="T31" fmla="*/ 169 h 336"/>
                <a:gd name="T32" fmla="*/ 17 w 335"/>
                <a:gd name="T33" fmla="*/ 208 h 336"/>
                <a:gd name="T34" fmla="*/ 0 w 335"/>
                <a:gd name="T35" fmla="*/ 210 h 336"/>
                <a:gd name="T36" fmla="*/ 9 w 335"/>
                <a:gd name="T37" fmla="*/ 240 h 336"/>
                <a:gd name="T38" fmla="*/ 20 w 335"/>
                <a:gd name="T39" fmla="*/ 240 h 336"/>
                <a:gd name="T40" fmla="*/ 96 w 335"/>
                <a:gd name="T41" fmla="*/ 319 h 336"/>
                <a:gd name="T42" fmla="*/ 100 w 335"/>
                <a:gd name="T43" fmla="*/ 313 h 336"/>
                <a:gd name="T44" fmla="*/ 173 w 335"/>
                <a:gd name="T45" fmla="*/ 331 h 336"/>
                <a:gd name="T46" fmla="*/ 195 w 335"/>
                <a:gd name="T47" fmla="*/ 329 h 336"/>
                <a:gd name="T48" fmla="*/ 196 w 335"/>
                <a:gd name="T49" fmla="*/ 334 h 336"/>
                <a:gd name="T50" fmla="*/ 199 w 335"/>
                <a:gd name="T51" fmla="*/ 336 h 336"/>
                <a:gd name="T52" fmla="*/ 268 w 335"/>
                <a:gd name="T53" fmla="*/ 309 h 336"/>
                <a:gd name="T54" fmla="*/ 273 w 335"/>
                <a:gd name="T55" fmla="*/ 305 h 336"/>
                <a:gd name="T56" fmla="*/ 271 w 335"/>
                <a:gd name="T57" fmla="*/ 298 h 336"/>
                <a:gd name="T58" fmla="*/ 335 w 335"/>
                <a:gd name="T59" fmla="*/ 169 h 336"/>
                <a:gd name="T60" fmla="*/ 173 w 335"/>
                <a:gd name="T61" fmla="*/ 326 h 336"/>
                <a:gd name="T62" fmla="*/ 16 w 335"/>
                <a:gd name="T63" fmla="*/ 169 h 336"/>
                <a:gd name="T64" fmla="*/ 173 w 335"/>
                <a:gd name="T65" fmla="*/ 12 h 336"/>
                <a:gd name="T66" fmla="*/ 330 w 335"/>
                <a:gd name="T67" fmla="*/ 169 h 336"/>
                <a:gd name="T68" fmla="*/ 173 w 335"/>
                <a:gd name="T69" fmla="*/ 32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5" h="336">
                  <a:moveTo>
                    <a:pt x="335" y="169"/>
                  </a:moveTo>
                  <a:cubicBezTo>
                    <a:pt x="335" y="125"/>
                    <a:pt x="317" y="85"/>
                    <a:pt x="289" y="56"/>
                  </a:cubicBezTo>
                  <a:cubicBezTo>
                    <a:pt x="292" y="53"/>
                    <a:pt x="292" y="53"/>
                    <a:pt x="292" y="53"/>
                  </a:cubicBezTo>
                  <a:cubicBezTo>
                    <a:pt x="301" y="44"/>
                    <a:pt x="301" y="44"/>
                    <a:pt x="301" y="44"/>
                  </a:cubicBezTo>
                  <a:cubicBezTo>
                    <a:pt x="302" y="43"/>
                    <a:pt x="302" y="41"/>
                    <a:pt x="301" y="39"/>
                  </a:cubicBezTo>
                  <a:cubicBezTo>
                    <a:pt x="296" y="34"/>
                    <a:pt x="294" y="32"/>
                    <a:pt x="288" y="28"/>
                  </a:cubicBezTo>
                  <a:cubicBezTo>
                    <a:pt x="287" y="27"/>
                    <a:pt x="286" y="27"/>
                    <a:pt x="285" y="27"/>
                  </a:cubicBezTo>
                  <a:cubicBezTo>
                    <a:pt x="273" y="32"/>
                    <a:pt x="273" y="32"/>
                    <a:pt x="273" y="32"/>
                  </a:cubicBezTo>
                  <a:cubicBezTo>
                    <a:pt x="245" y="12"/>
                    <a:pt x="211" y="0"/>
                    <a:pt x="174" y="0"/>
                  </a:cubicBezTo>
                  <a:cubicBezTo>
                    <a:pt x="174" y="7"/>
                    <a:pt x="174" y="7"/>
                    <a:pt x="174" y="7"/>
                  </a:cubicBezTo>
                  <a:cubicBezTo>
                    <a:pt x="173" y="7"/>
                    <a:pt x="173" y="7"/>
                    <a:pt x="173" y="7"/>
                  </a:cubicBezTo>
                  <a:cubicBezTo>
                    <a:pt x="136" y="7"/>
                    <a:pt x="102" y="20"/>
                    <a:pt x="74" y="41"/>
                  </a:cubicBezTo>
                  <a:cubicBezTo>
                    <a:pt x="70" y="35"/>
                    <a:pt x="70" y="35"/>
                    <a:pt x="70" y="35"/>
                  </a:cubicBezTo>
                  <a:cubicBezTo>
                    <a:pt x="53" y="49"/>
                    <a:pt x="38" y="65"/>
                    <a:pt x="27" y="85"/>
                  </a:cubicBezTo>
                  <a:cubicBezTo>
                    <a:pt x="26" y="87"/>
                    <a:pt x="28" y="93"/>
                    <a:pt x="29" y="96"/>
                  </a:cubicBezTo>
                  <a:cubicBezTo>
                    <a:pt x="18" y="118"/>
                    <a:pt x="12" y="143"/>
                    <a:pt x="12" y="169"/>
                  </a:cubicBezTo>
                  <a:cubicBezTo>
                    <a:pt x="12" y="183"/>
                    <a:pt x="13" y="196"/>
                    <a:pt x="17" y="208"/>
                  </a:cubicBezTo>
                  <a:cubicBezTo>
                    <a:pt x="0" y="210"/>
                    <a:pt x="0" y="210"/>
                    <a:pt x="0" y="210"/>
                  </a:cubicBezTo>
                  <a:cubicBezTo>
                    <a:pt x="2" y="219"/>
                    <a:pt x="6" y="231"/>
                    <a:pt x="9" y="240"/>
                  </a:cubicBezTo>
                  <a:cubicBezTo>
                    <a:pt x="10" y="241"/>
                    <a:pt x="15" y="241"/>
                    <a:pt x="20" y="240"/>
                  </a:cubicBezTo>
                  <a:cubicBezTo>
                    <a:pt x="35" y="273"/>
                    <a:pt x="61" y="302"/>
                    <a:pt x="96" y="319"/>
                  </a:cubicBezTo>
                  <a:cubicBezTo>
                    <a:pt x="100" y="313"/>
                    <a:pt x="100" y="313"/>
                    <a:pt x="100" y="313"/>
                  </a:cubicBezTo>
                  <a:cubicBezTo>
                    <a:pt x="122" y="324"/>
                    <a:pt x="147" y="331"/>
                    <a:pt x="173" y="331"/>
                  </a:cubicBezTo>
                  <a:cubicBezTo>
                    <a:pt x="181" y="331"/>
                    <a:pt x="188" y="330"/>
                    <a:pt x="195" y="329"/>
                  </a:cubicBezTo>
                  <a:cubicBezTo>
                    <a:pt x="196" y="334"/>
                    <a:pt x="196" y="334"/>
                    <a:pt x="196" y="334"/>
                  </a:cubicBezTo>
                  <a:cubicBezTo>
                    <a:pt x="196" y="335"/>
                    <a:pt x="197" y="336"/>
                    <a:pt x="199" y="336"/>
                  </a:cubicBezTo>
                  <a:cubicBezTo>
                    <a:pt x="223" y="333"/>
                    <a:pt x="246" y="324"/>
                    <a:pt x="268" y="309"/>
                  </a:cubicBezTo>
                  <a:cubicBezTo>
                    <a:pt x="271" y="307"/>
                    <a:pt x="271" y="307"/>
                    <a:pt x="273" y="305"/>
                  </a:cubicBezTo>
                  <a:cubicBezTo>
                    <a:pt x="271" y="298"/>
                    <a:pt x="271" y="298"/>
                    <a:pt x="271" y="298"/>
                  </a:cubicBezTo>
                  <a:cubicBezTo>
                    <a:pt x="310" y="268"/>
                    <a:pt x="335" y="222"/>
                    <a:pt x="335" y="169"/>
                  </a:cubicBezTo>
                  <a:close/>
                  <a:moveTo>
                    <a:pt x="173" y="326"/>
                  </a:moveTo>
                  <a:cubicBezTo>
                    <a:pt x="87" y="326"/>
                    <a:pt x="16" y="256"/>
                    <a:pt x="16" y="169"/>
                  </a:cubicBezTo>
                  <a:cubicBezTo>
                    <a:pt x="16" y="82"/>
                    <a:pt x="87" y="12"/>
                    <a:pt x="173" y="12"/>
                  </a:cubicBezTo>
                  <a:cubicBezTo>
                    <a:pt x="260" y="12"/>
                    <a:pt x="330" y="82"/>
                    <a:pt x="330" y="169"/>
                  </a:cubicBezTo>
                  <a:cubicBezTo>
                    <a:pt x="330" y="256"/>
                    <a:pt x="260" y="326"/>
                    <a:pt x="173" y="326"/>
                  </a:cubicBezTo>
                  <a:close/>
                </a:path>
              </a:pathLst>
            </a:custGeom>
            <a:solidFill>
              <a:schemeClr val="bg1">
                <a:alpha val="69000"/>
              </a:schemeClr>
            </a:solidFill>
            <a:ln>
              <a:noFill/>
            </a:ln>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sp>
        <p:nvSpPr>
          <p:cNvPr id="73" name="Freeform 54">
            <a:extLst>
              <a:ext uri="{FF2B5EF4-FFF2-40B4-BE49-F238E27FC236}">
                <a16:creationId xmlns:a16="http://schemas.microsoft.com/office/drawing/2014/main" xmlns="" id="{210E192A-A0FE-4FB8-935B-CFA575A0EB31}"/>
              </a:ext>
            </a:extLst>
          </p:cNvPr>
          <p:cNvSpPr>
            <a:spLocks noChangeAspect="1"/>
          </p:cNvSpPr>
          <p:nvPr/>
        </p:nvSpPr>
        <p:spPr bwMode="auto">
          <a:xfrm>
            <a:off x="587777" y="3567637"/>
            <a:ext cx="626211" cy="1116851"/>
          </a:xfrm>
          <a:custGeom>
            <a:avLst/>
            <a:gdLst>
              <a:gd name="T0" fmla="*/ 34 w 36"/>
              <a:gd name="T1" fmla="*/ 64 h 64"/>
              <a:gd name="T2" fmla="*/ 0 w 36"/>
              <a:gd name="T3" fmla="*/ 1 h 64"/>
              <a:gd name="T4" fmla="*/ 4 w 36"/>
              <a:gd name="T5" fmla="*/ 0 h 64"/>
              <a:gd name="T6" fmla="*/ 36 w 36"/>
              <a:gd name="T7" fmla="*/ 61 h 64"/>
              <a:gd name="T8" fmla="*/ 34 w 36"/>
              <a:gd name="T9" fmla="*/ 64 h 64"/>
            </a:gdLst>
            <a:ahLst/>
            <a:cxnLst>
              <a:cxn ang="0">
                <a:pos x="T0" y="T1"/>
              </a:cxn>
              <a:cxn ang="0">
                <a:pos x="T2" y="T3"/>
              </a:cxn>
              <a:cxn ang="0">
                <a:pos x="T4" y="T5"/>
              </a:cxn>
              <a:cxn ang="0">
                <a:pos x="T6" y="T7"/>
              </a:cxn>
              <a:cxn ang="0">
                <a:pos x="T8" y="T9"/>
              </a:cxn>
            </a:cxnLst>
            <a:rect l="0" t="0" r="r" b="b"/>
            <a:pathLst>
              <a:path w="36" h="64">
                <a:moveTo>
                  <a:pt x="34" y="64"/>
                </a:moveTo>
                <a:cubicBezTo>
                  <a:pt x="16" y="48"/>
                  <a:pt x="3" y="26"/>
                  <a:pt x="0" y="1"/>
                </a:cubicBezTo>
                <a:cubicBezTo>
                  <a:pt x="4" y="0"/>
                  <a:pt x="4" y="0"/>
                  <a:pt x="4" y="0"/>
                </a:cubicBezTo>
                <a:cubicBezTo>
                  <a:pt x="7" y="24"/>
                  <a:pt x="19" y="46"/>
                  <a:pt x="36" y="61"/>
                </a:cubicBezTo>
                <a:lnTo>
                  <a:pt x="34" y="64"/>
                </a:lnTo>
                <a:close/>
              </a:path>
            </a:pathLst>
          </a:custGeom>
          <a:solidFill>
            <a:schemeClr val="bg1">
              <a:lumMod val="95000"/>
            </a:schemeClr>
          </a:solidFill>
          <a:ln>
            <a:noFill/>
          </a:ln>
          <a:extLst/>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7" name="椭圆 68">
            <a:extLst>
              <a:ext uri="{FF2B5EF4-FFF2-40B4-BE49-F238E27FC236}">
                <a16:creationId xmlns:a16="http://schemas.microsoft.com/office/drawing/2014/main" xmlns="" id="{90F102AD-764B-43C2-A38E-B8F008B7362F}"/>
              </a:ext>
            </a:extLst>
          </p:cNvPr>
          <p:cNvSpPr>
            <a:spLocks noChangeAspect="1"/>
          </p:cNvSpPr>
          <p:nvPr/>
        </p:nvSpPr>
        <p:spPr>
          <a:xfrm flipV="1">
            <a:off x="809773" y="1900683"/>
            <a:ext cx="2954948" cy="29549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78" name="文本框 69">
            <a:hlinkClick r:id="rId7" action="ppaction://hlinksldjump"/>
            <a:extLst>
              <a:ext uri="{FF2B5EF4-FFF2-40B4-BE49-F238E27FC236}">
                <a16:creationId xmlns:a16="http://schemas.microsoft.com/office/drawing/2014/main" xmlns="" id="{1309CFB5-AFAC-4330-BF39-B2F5E08CEA9C}"/>
              </a:ext>
            </a:extLst>
          </p:cNvPr>
          <p:cNvSpPr txBox="1">
            <a:spLocks noChangeAspect="1"/>
          </p:cNvSpPr>
          <p:nvPr/>
        </p:nvSpPr>
        <p:spPr>
          <a:xfrm>
            <a:off x="1504185" y="2659121"/>
            <a:ext cx="1481496" cy="1446550"/>
          </a:xfrm>
          <a:prstGeom prst="rect">
            <a:avLst/>
          </a:prstGeom>
          <a:noFill/>
        </p:spPr>
        <p:txBody>
          <a:bodyPr wrap="squar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3">
                      <a:lumMod val="50000"/>
                    </a:schemeClr>
                  </a:solidFill>
                </a:ln>
                <a:solidFill>
                  <a:schemeClr val="bg1"/>
                </a:solidFill>
                <a:effectLst>
                  <a:glow rad="63500">
                    <a:schemeClr val="accent3">
                      <a:satMod val="175000"/>
                      <a:alpha val="40000"/>
                    </a:schemeClr>
                  </a:glow>
                </a:effectLst>
                <a:latin typeface="+mj-lt"/>
                <a:ea typeface="Segoe UI Black" panose="020B0A02040204020203" pitchFamily="34" charset="0"/>
                <a:cs typeface="Segoe UI Black" panose="020B0A02040204020203" pitchFamily="34" charset="0"/>
              </a:defRPr>
            </a:lvl1p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w="12700">
                  <a:solidFill>
                    <a:prstClr val="white"/>
                  </a:solidFill>
                </a:ln>
                <a:solidFill>
                  <a:srgbClr val="FFFF00"/>
                </a:solidFill>
                <a:effectLst>
                  <a:glow rad="63500">
                    <a:srgbClr val="87ADDB">
                      <a:satMod val="175000"/>
                      <a:alpha val="40000"/>
                    </a:srgbClr>
                  </a:glow>
                </a:effectLst>
                <a:uLnTx/>
                <a:uFillTx/>
                <a:latin typeface="微软雅黑" panose="020B0503020204020204" pitchFamily="34" charset="-122"/>
                <a:ea typeface="微软雅黑" panose="020B0503020204020204" pitchFamily="34" charset="-122"/>
              </a:rPr>
              <a:t>人工智能</a:t>
            </a:r>
          </a:p>
        </p:txBody>
      </p:sp>
      <p:grpSp>
        <p:nvGrpSpPr>
          <p:cNvPr id="87" name="群組 86">
            <a:extLst>
              <a:ext uri="{FF2B5EF4-FFF2-40B4-BE49-F238E27FC236}">
                <a16:creationId xmlns:a16="http://schemas.microsoft.com/office/drawing/2014/main" xmlns="" id="{9DB5DDBD-F365-4E1C-8AD3-FB9F125D42E5}"/>
              </a:ext>
            </a:extLst>
          </p:cNvPr>
          <p:cNvGrpSpPr>
            <a:grpSpLocks noChangeAspect="1"/>
          </p:cNvGrpSpPr>
          <p:nvPr/>
        </p:nvGrpSpPr>
        <p:grpSpPr>
          <a:xfrm>
            <a:off x="457450" y="1513519"/>
            <a:ext cx="3733802" cy="3733802"/>
            <a:chOff x="7669283" y="1301117"/>
            <a:chExt cx="3733802" cy="3733802"/>
          </a:xfrm>
        </p:grpSpPr>
        <p:sp>
          <p:nvSpPr>
            <p:cNvPr id="81" name="弧形 80">
              <a:extLst>
                <a:ext uri="{FF2B5EF4-FFF2-40B4-BE49-F238E27FC236}">
                  <a16:creationId xmlns:a16="http://schemas.microsoft.com/office/drawing/2014/main" xmlns="" id="{A898693D-590F-4A48-BF49-93E7A3D50300}"/>
                </a:ext>
              </a:extLst>
            </p:cNvPr>
            <p:cNvSpPr/>
            <p:nvPr/>
          </p:nvSpPr>
          <p:spPr>
            <a:xfrm>
              <a:off x="7741860" y="1379431"/>
              <a:ext cx="3588650" cy="3588650"/>
            </a:xfrm>
            <a:prstGeom prst="arc">
              <a:avLst>
                <a:gd name="adj1" fmla="val 12852548"/>
                <a:gd name="adj2" fmla="val 19665503"/>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2" name="椭圆 73">
              <a:extLst>
                <a:ext uri="{FF2B5EF4-FFF2-40B4-BE49-F238E27FC236}">
                  <a16:creationId xmlns:a16="http://schemas.microsoft.com/office/drawing/2014/main" xmlns="" id="{716824C7-031B-4D66-8B91-6F519CEBB632}"/>
                </a:ext>
              </a:extLst>
            </p:cNvPr>
            <p:cNvSpPr/>
            <p:nvPr/>
          </p:nvSpPr>
          <p:spPr>
            <a:xfrm>
              <a:off x="7669283" y="1301117"/>
              <a:ext cx="3733802" cy="3733802"/>
            </a:xfrm>
            <a:prstGeom prst="ellipse">
              <a:avLst/>
            </a:prstGeom>
            <a:ln w="5715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grpSp>
        <p:nvGrpSpPr>
          <p:cNvPr id="88" name="群組 87">
            <a:extLst>
              <a:ext uri="{FF2B5EF4-FFF2-40B4-BE49-F238E27FC236}">
                <a16:creationId xmlns:a16="http://schemas.microsoft.com/office/drawing/2014/main" xmlns="" id="{6A9ADDAF-42B8-4B39-8EC0-DC24240863E6}"/>
              </a:ext>
            </a:extLst>
          </p:cNvPr>
          <p:cNvGrpSpPr>
            <a:grpSpLocks noChangeAspect="1"/>
          </p:cNvGrpSpPr>
          <p:nvPr/>
        </p:nvGrpSpPr>
        <p:grpSpPr>
          <a:xfrm>
            <a:off x="375199" y="1437005"/>
            <a:ext cx="3898306" cy="3898306"/>
            <a:chOff x="7587032" y="1224603"/>
            <a:chExt cx="3898306" cy="3898306"/>
          </a:xfrm>
        </p:grpSpPr>
        <p:sp>
          <p:nvSpPr>
            <p:cNvPr id="84" name="弧形 83">
              <a:extLst>
                <a:ext uri="{FF2B5EF4-FFF2-40B4-BE49-F238E27FC236}">
                  <a16:creationId xmlns:a16="http://schemas.microsoft.com/office/drawing/2014/main" xmlns="" id="{7C648C95-A3D6-441D-B0A4-7B21685118F0}"/>
                </a:ext>
              </a:extLst>
            </p:cNvPr>
            <p:cNvSpPr/>
            <p:nvPr/>
          </p:nvSpPr>
          <p:spPr>
            <a:xfrm>
              <a:off x="7723208" y="1360779"/>
              <a:ext cx="3625954" cy="3625954"/>
            </a:xfrm>
            <a:prstGeom prst="arc">
              <a:avLst>
                <a:gd name="adj1" fmla="val 2137315"/>
                <a:gd name="adj2" fmla="val 14452087"/>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5" name="椭圆 76">
              <a:extLst>
                <a:ext uri="{FF2B5EF4-FFF2-40B4-BE49-F238E27FC236}">
                  <a16:creationId xmlns:a16="http://schemas.microsoft.com/office/drawing/2014/main" xmlns="" id="{D8DB6A4D-6F42-4587-BE18-3A535B79BE00}"/>
                </a:ext>
              </a:extLst>
            </p:cNvPr>
            <p:cNvSpPr/>
            <p:nvPr/>
          </p:nvSpPr>
          <p:spPr>
            <a:xfrm>
              <a:off x="7587032" y="1224603"/>
              <a:ext cx="3898306" cy="3898306"/>
            </a:xfrm>
            <a:prstGeom prst="ellipse">
              <a:avLst/>
            </a:prstGeom>
            <a:ln w="762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sp>
        <p:nvSpPr>
          <p:cNvPr id="72" name="Freeform 53">
            <a:extLst>
              <a:ext uri="{FF2B5EF4-FFF2-40B4-BE49-F238E27FC236}">
                <a16:creationId xmlns:a16="http://schemas.microsoft.com/office/drawing/2014/main" xmlns="" id="{B749E75C-F541-4EA1-B0B6-BC838F814C21}"/>
              </a:ext>
            </a:extLst>
          </p:cNvPr>
          <p:cNvSpPr>
            <a:spLocks noChangeAspect="1"/>
          </p:cNvSpPr>
          <p:nvPr/>
        </p:nvSpPr>
        <p:spPr bwMode="auto">
          <a:xfrm>
            <a:off x="3300167" y="1994402"/>
            <a:ext cx="748871" cy="1387994"/>
          </a:xfrm>
          <a:custGeom>
            <a:avLst/>
            <a:gdLst>
              <a:gd name="T0" fmla="*/ 3 w 43"/>
              <a:gd name="T1" fmla="*/ 0 h 80"/>
              <a:gd name="T2" fmla="*/ 43 w 43"/>
              <a:gd name="T3" fmla="*/ 80 h 80"/>
              <a:gd name="T4" fmla="*/ 37 w 43"/>
              <a:gd name="T5" fmla="*/ 80 h 80"/>
              <a:gd name="T6" fmla="*/ 0 w 43"/>
              <a:gd name="T7" fmla="*/ 4 h 80"/>
              <a:gd name="T8" fmla="*/ 3 w 43"/>
              <a:gd name="T9" fmla="*/ 0 h 80"/>
            </a:gdLst>
            <a:ahLst/>
            <a:cxnLst>
              <a:cxn ang="0">
                <a:pos x="T0" y="T1"/>
              </a:cxn>
              <a:cxn ang="0">
                <a:pos x="T2" y="T3"/>
              </a:cxn>
              <a:cxn ang="0">
                <a:pos x="T4" y="T5"/>
              </a:cxn>
              <a:cxn ang="0">
                <a:pos x="T6" y="T7"/>
              </a:cxn>
              <a:cxn ang="0">
                <a:pos x="T8" y="T9"/>
              </a:cxn>
            </a:cxnLst>
            <a:rect l="0" t="0" r="r" b="b"/>
            <a:pathLst>
              <a:path w="43" h="80">
                <a:moveTo>
                  <a:pt x="3" y="0"/>
                </a:moveTo>
                <a:cubicBezTo>
                  <a:pt x="27" y="18"/>
                  <a:pt x="43" y="47"/>
                  <a:pt x="43" y="80"/>
                </a:cubicBezTo>
                <a:cubicBezTo>
                  <a:pt x="37" y="80"/>
                  <a:pt x="37" y="80"/>
                  <a:pt x="37" y="80"/>
                </a:cubicBezTo>
                <a:cubicBezTo>
                  <a:pt x="37" y="49"/>
                  <a:pt x="22" y="22"/>
                  <a:pt x="0" y="4"/>
                </a:cubicBezTo>
                <a:lnTo>
                  <a:pt x="3" y="0"/>
                </a:lnTo>
                <a:close/>
              </a:path>
            </a:pathLst>
          </a:custGeom>
          <a:solidFill>
            <a:schemeClr val="bg1">
              <a:lumMod val="95000"/>
            </a:schemeClr>
          </a:solidFill>
          <a:ln>
            <a:noFill/>
          </a:ln>
          <a:extLst/>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9" name="文本框 70">
            <a:extLst>
              <a:ext uri="{FF2B5EF4-FFF2-40B4-BE49-F238E27FC236}">
                <a16:creationId xmlns:a16="http://schemas.microsoft.com/office/drawing/2014/main" xmlns="" id="{57D28600-B2CF-4F18-A5D3-579186C52074}"/>
              </a:ext>
            </a:extLst>
          </p:cNvPr>
          <p:cNvSpPr txBox="1">
            <a:spLocks noChangeAspect="1"/>
          </p:cNvSpPr>
          <p:nvPr/>
        </p:nvSpPr>
        <p:spPr>
          <a:xfrm>
            <a:off x="996231" y="4059312"/>
            <a:ext cx="2604658" cy="400110"/>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Arial"/>
                <a:cs typeface="+mn-cs"/>
              </a:rPr>
              <a:t>Artificial Intelligence</a:t>
            </a:r>
          </a:p>
        </p:txBody>
      </p:sp>
      <p:cxnSp>
        <p:nvCxnSpPr>
          <p:cNvPr id="89" name="直接箭头连接符 4">
            <a:extLst>
              <a:ext uri="{FF2B5EF4-FFF2-40B4-BE49-F238E27FC236}">
                <a16:creationId xmlns:a16="http://schemas.microsoft.com/office/drawing/2014/main" xmlns="" id="{D2515F46-1CEF-4CC9-8BC6-488E654153A1}"/>
              </a:ext>
            </a:extLst>
          </p:cNvPr>
          <p:cNvCxnSpPr/>
          <p:nvPr/>
        </p:nvCxnSpPr>
        <p:spPr>
          <a:xfrm flipV="1">
            <a:off x="4324948" y="3382396"/>
            <a:ext cx="7642147" cy="57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95" name="群組 94">
            <a:extLst>
              <a:ext uri="{FF2B5EF4-FFF2-40B4-BE49-F238E27FC236}">
                <a16:creationId xmlns:a16="http://schemas.microsoft.com/office/drawing/2014/main" xmlns="" id="{B983629E-9418-417F-96BB-139D7E084909}"/>
              </a:ext>
            </a:extLst>
          </p:cNvPr>
          <p:cNvGrpSpPr/>
          <p:nvPr/>
        </p:nvGrpSpPr>
        <p:grpSpPr>
          <a:xfrm>
            <a:off x="9638068" y="3126213"/>
            <a:ext cx="485030" cy="485030"/>
            <a:chOff x="7499195" y="2792881"/>
            <a:chExt cx="705436" cy="705436"/>
          </a:xfrm>
        </p:grpSpPr>
        <p:sp>
          <p:nvSpPr>
            <p:cNvPr id="94" name="橢圓 93">
              <a:extLst>
                <a:ext uri="{FF2B5EF4-FFF2-40B4-BE49-F238E27FC236}">
                  <a16:creationId xmlns:a16="http://schemas.microsoft.com/office/drawing/2014/main" xmlns="" id="{6A83E585-C074-4F7E-9DF1-AB80CB3C4AA0}"/>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93" name="橢圓 92">
              <a:extLst>
                <a:ext uri="{FF2B5EF4-FFF2-40B4-BE49-F238E27FC236}">
                  <a16:creationId xmlns:a16="http://schemas.microsoft.com/office/drawing/2014/main" xmlns="" id="{0799F714-929D-4F76-96E0-ACF0EE07239F}"/>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99" name="群組 98">
            <a:extLst>
              <a:ext uri="{FF2B5EF4-FFF2-40B4-BE49-F238E27FC236}">
                <a16:creationId xmlns:a16="http://schemas.microsoft.com/office/drawing/2014/main" xmlns="" id="{B994112C-A796-4461-8F52-27DA1BCBF92D}"/>
              </a:ext>
            </a:extLst>
          </p:cNvPr>
          <p:cNvGrpSpPr/>
          <p:nvPr/>
        </p:nvGrpSpPr>
        <p:grpSpPr>
          <a:xfrm>
            <a:off x="8090343" y="3126213"/>
            <a:ext cx="485030" cy="485030"/>
            <a:chOff x="7499195" y="2792881"/>
            <a:chExt cx="705436" cy="705436"/>
          </a:xfrm>
        </p:grpSpPr>
        <p:sp>
          <p:nvSpPr>
            <p:cNvPr id="100" name="橢圓 99">
              <a:extLst>
                <a:ext uri="{FF2B5EF4-FFF2-40B4-BE49-F238E27FC236}">
                  <a16:creationId xmlns:a16="http://schemas.microsoft.com/office/drawing/2014/main" xmlns="" id="{A54BAEC1-9F5B-4BE8-BBDD-3CFDE4D9DD32}"/>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101" name="橢圓 100">
              <a:extLst>
                <a:ext uri="{FF2B5EF4-FFF2-40B4-BE49-F238E27FC236}">
                  <a16:creationId xmlns:a16="http://schemas.microsoft.com/office/drawing/2014/main" xmlns="" id="{1DA77A15-3036-488C-8541-6318F7ED36C8}"/>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102" name="群組 101">
            <a:extLst>
              <a:ext uri="{FF2B5EF4-FFF2-40B4-BE49-F238E27FC236}">
                <a16:creationId xmlns:a16="http://schemas.microsoft.com/office/drawing/2014/main" xmlns="" id="{86CF0AD2-C02E-44E2-B0D6-6C0A088EDB39}"/>
              </a:ext>
            </a:extLst>
          </p:cNvPr>
          <p:cNvGrpSpPr/>
          <p:nvPr/>
        </p:nvGrpSpPr>
        <p:grpSpPr>
          <a:xfrm>
            <a:off x="6542618" y="3126213"/>
            <a:ext cx="485030" cy="485030"/>
            <a:chOff x="7499195" y="2792881"/>
            <a:chExt cx="705436" cy="705436"/>
          </a:xfrm>
        </p:grpSpPr>
        <p:sp>
          <p:nvSpPr>
            <p:cNvPr id="103" name="橢圓 102">
              <a:extLst>
                <a:ext uri="{FF2B5EF4-FFF2-40B4-BE49-F238E27FC236}">
                  <a16:creationId xmlns:a16="http://schemas.microsoft.com/office/drawing/2014/main" xmlns="" id="{5D55577A-CB89-4C48-A242-5834B5E71FEF}"/>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104" name="橢圓 103">
              <a:extLst>
                <a:ext uri="{FF2B5EF4-FFF2-40B4-BE49-F238E27FC236}">
                  <a16:creationId xmlns:a16="http://schemas.microsoft.com/office/drawing/2014/main" xmlns="" id="{8EB4BCD4-DB7E-4FF4-B43C-E83811CE5C47}"/>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105" name="群組 104">
            <a:extLst>
              <a:ext uri="{FF2B5EF4-FFF2-40B4-BE49-F238E27FC236}">
                <a16:creationId xmlns:a16="http://schemas.microsoft.com/office/drawing/2014/main" xmlns="" id="{7E3C838A-7B6F-4EF6-A7D1-495E8ED42F08}"/>
              </a:ext>
            </a:extLst>
          </p:cNvPr>
          <p:cNvGrpSpPr/>
          <p:nvPr/>
        </p:nvGrpSpPr>
        <p:grpSpPr>
          <a:xfrm>
            <a:off x="4994893" y="3126213"/>
            <a:ext cx="485030" cy="485030"/>
            <a:chOff x="7499195" y="2792881"/>
            <a:chExt cx="705436" cy="705436"/>
          </a:xfrm>
        </p:grpSpPr>
        <p:sp>
          <p:nvSpPr>
            <p:cNvPr id="106" name="橢圓 105">
              <a:extLst>
                <a:ext uri="{FF2B5EF4-FFF2-40B4-BE49-F238E27FC236}">
                  <a16:creationId xmlns:a16="http://schemas.microsoft.com/office/drawing/2014/main" xmlns="" id="{BA19CD3C-3C34-4327-8333-50E36AA75EC3}"/>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107" name="橢圓 106">
              <a:extLst>
                <a:ext uri="{FF2B5EF4-FFF2-40B4-BE49-F238E27FC236}">
                  <a16:creationId xmlns:a16="http://schemas.microsoft.com/office/drawing/2014/main" xmlns="" id="{4193BD31-C080-4ACE-8B11-C1884DCBC83F}"/>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sp>
        <p:nvSpPr>
          <p:cNvPr id="108" name="等腰三角形 107">
            <a:extLst>
              <a:ext uri="{FF2B5EF4-FFF2-40B4-BE49-F238E27FC236}">
                <a16:creationId xmlns:a16="http://schemas.microsoft.com/office/drawing/2014/main" xmlns="" id="{C9AE14C9-B2EC-4AC2-85DF-69C494BB23A3}"/>
              </a:ext>
            </a:extLst>
          </p:cNvPr>
          <p:cNvSpPr/>
          <p:nvPr/>
        </p:nvSpPr>
        <p:spPr>
          <a:xfrm rot="10800000">
            <a:off x="4531643" y="1745124"/>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a:cs typeface="+mn-cs"/>
            </a:endParaRPr>
          </a:p>
        </p:txBody>
      </p:sp>
      <p:sp>
        <p:nvSpPr>
          <p:cNvPr id="109" name="等腰三角形 108">
            <a:extLst>
              <a:ext uri="{FF2B5EF4-FFF2-40B4-BE49-F238E27FC236}">
                <a16:creationId xmlns:a16="http://schemas.microsoft.com/office/drawing/2014/main" xmlns="" id="{164CA948-0292-42C7-ADA5-EEFD8AA8AAAE}"/>
              </a:ext>
            </a:extLst>
          </p:cNvPr>
          <p:cNvSpPr/>
          <p:nvPr/>
        </p:nvSpPr>
        <p:spPr>
          <a:xfrm>
            <a:off x="6079368" y="3752619"/>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10" name="等腰三角形 109">
            <a:extLst>
              <a:ext uri="{FF2B5EF4-FFF2-40B4-BE49-F238E27FC236}">
                <a16:creationId xmlns:a16="http://schemas.microsoft.com/office/drawing/2014/main" xmlns="" id="{BDEF1FA4-9975-4027-9242-0D96992B8828}"/>
              </a:ext>
            </a:extLst>
          </p:cNvPr>
          <p:cNvSpPr/>
          <p:nvPr/>
        </p:nvSpPr>
        <p:spPr>
          <a:xfrm rot="10800000">
            <a:off x="7627094" y="1745445"/>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a:cs typeface="+mn-cs"/>
            </a:endParaRPr>
          </a:p>
        </p:txBody>
      </p:sp>
      <p:sp>
        <p:nvSpPr>
          <p:cNvPr id="112" name="等腰三角形 111">
            <a:extLst>
              <a:ext uri="{FF2B5EF4-FFF2-40B4-BE49-F238E27FC236}">
                <a16:creationId xmlns:a16="http://schemas.microsoft.com/office/drawing/2014/main" xmlns="" id="{A8F87BEB-8ECF-4855-9A6D-AD391360BB71}"/>
              </a:ext>
            </a:extLst>
          </p:cNvPr>
          <p:cNvSpPr/>
          <p:nvPr/>
        </p:nvSpPr>
        <p:spPr>
          <a:xfrm>
            <a:off x="9174818" y="3754088"/>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13" name="矩形 112">
            <a:hlinkClick r:id="rId8" action="ppaction://hlinksldjump"/>
            <a:extLst>
              <a:ext uri="{FF2B5EF4-FFF2-40B4-BE49-F238E27FC236}">
                <a16:creationId xmlns:a16="http://schemas.microsoft.com/office/drawing/2014/main" xmlns="" id="{B439774A-617C-4E87-A812-C85EC54105A7}"/>
              </a:ext>
            </a:extLst>
          </p:cNvPr>
          <p:cNvSpPr/>
          <p:nvPr/>
        </p:nvSpPr>
        <p:spPr>
          <a:xfrm>
            <a:off x="4683409" y="1841048"/>
            <a:ext cx="1107996" cy="369332"/>
          </a:xfrm>
          <a:prstGeom prst="rect">
            <a:avLst/>
          </a:prstGeom>
        </p:spPr>
        <p:txBody>
          <a:bodyPr wrap="none">
            <a:spAutoFit/>
          </a:bodyPr>
          <a:lstStyle/>
          <a:p>
            <a:pPr marR="0" indent="0" algn="r" defTabSz="914286" fontAlgn="auto">
              <a:lnSpc>
                <a:spcPct val="100000"/>
              </a:lnSpc>
              <a:spcBef>
                <a:spcPts val="0"/>
              </a:spcBef>
              <a:spcAft>
                <a:spcPts val="0"/>
              </a:spcAft>
              <a:buClrTx/>
              <a:buSzTx/>
              <a:buFontTx/>
              <a:buNone/>
              <a:tabLst/>
              <a:defRPr/>
            </a:pPr>
            <a:r>
              <a:rPr lang="zh-CN" altLang="en-US" b="1" dirty="0">
                <a:solidFill>
                  <a:srgbClr val="FFFF00"/>
                </a:solidFill>
              </a:rPr>
              <a:t>人工智能</a:t>
            </a:r>
          </a:p>
        </p:txBody>
      </p:sp>
      <p:sp>
        <p:nvSpPr>
          <p:cNvPr id="114" name="矩形 113">
            <a:extLst>
              <a:ext uri="{FF2B5EF4-FFF2-40B4-BE49-F238E27FC236}">
                <a16:creationId xmlns:a16="http://schemas.microsoft.com/office/drawing/2014/main" xmlns="" id="{E3FAB43E-6140-406C-B65A-C5E353C7A052}"/>
              </a:ext>
            </a:extLst>
          </p:cNvPr>
          <p:cNvSpPr/>
          <p:nvPr/>
        </p:nvSpPr>
        <p:spPr>
          <a:xfrm>
            <a:off x="4470398" y="2119707"/>
            <a:ext cx="1539204" cy="276999"/>
          </a:xfrm>
          <a:prstGeom prst="rect">
            <a:avLst/>
          </a:prstGeom>
        </p:spPr>
        <p:txBody>
          <a:bodyPr wrap="none">
            <a:spAutoFit/>
          </a:bodyPr>
          <a:lstStyle/>
          <a:p>
            <a:pPr lvl="0" algn="ctr" defTabSz="914286">
              <a:defRPr/>
            </a:pPr>
            <a:r>
              <a:rPr lang="en-US" altLang="zh-CN" sz="1200" dirty="0">
                <a:solidFill>
                  <a:prstClr val="white"/>
                </a:solidFill>
              </a:rPr>
              <a:t>Artificial Intelligence</a:t>
            </a:r>
          </a:p>
        </p:txBody>
      </p:sp>
      <p:sp>
        <p:nvSpPr>
          <p:cNvPr id="115" name="矩形 114">
            <a:hlinkClick r:id="rId9" action="ppaction://hlinksldjump"/>
            <a:extLst>
              <a:ext uri="{FF2B5EF4-FFF2-40B4-BE49-F238E27FC236}">
                <a16:creationId xmlns:a16="http://schemas.microsoft.com/office/drawing/2014/main" xmlns="" id="{98FF19A0-EEE6-44DE-969C-006EF1B7C6BE}"/>
              </a:ext>
            </a:extLst>
          </p:cNvPr>
          <p:cNvSpPr/>
          <p:nvPr/>
        </p:nvSpPr>
        <p:spPr>
          <a:xfrm>
            <a:off x="7551895" y="1841048"/>
            <a:ext cx="1569660" cy="369332"/>
          </a:xfrm>
          <a:prstGeom prst="rect">
            <a:avLst/>
          </a:prstGeom>
        </p:spPr>
        <p:txBody>
          <a:bodyPr wrap="none">
            <a:spAutoFit/>
          </a:bodyPr>
          <a:lstStyle/>
          <a:p>
            <a:pPr lvl="0" algn="r" defTabSz="914286">
              <a:defRPr/>
            </a:pPr>
            <a:r>
              <a:rPr lang="zh-CN" altLang="en-US" b="1" dirty="0">
                <a:solidFill>
                  <a:srgbClr val="FFFF00"/>
                </a:solidFill>
              </a:rPr>
              <a:t>图像识别技术</a:t>
            </a:r>
          </a:p>
        </p:txBody>
      </p:sp>
      <p:sp>
        <p:nvSpPr>
          <p:cNvPr id="116" name="矩形 115">
            <a:extLst>
              <a:ext uri="{FF2B5EF4-FFF2-40B4-BE49-F238E27FC236}">
                <a16:creationId xmlns:a16="http://schemas.microsoft.com/office/drawing/2014/main" xmlns="" id="{B3471BA0-7825-46E2-B73B-0A9CF6BA3D29}"/>
              </a:ext>
            </a:extLst>
          </p:cNvPr>
          <p:cNvSpPr/>
          <p:nvPr/>
        </p:nvSpPr>
        <p:spPr>
          <a:xfrm>
            <a:off x="7580550" y="2119707"/>
            <a:ext cx="1511952" cy="515206"/>
          </a:xfrm>
          <a:prstGeom prst="rect">
            <a:avLst/>
          </a:prstGeom>
        </p:spPr>
        <p:txBody>
          <a:bodyPr wrap="none">
            <a:spAutoFit/>
          </a:bodyPr>
          <a:lstStyle/>
          <a:p>
            <a:pPr lvl="0" algn="ctr" defTabSz="914286">
              <a:lnSpc>
                <a:spcPct val="120000"/>
              </a:lnSpc>
              <a:defRPr/>
            </a:pPr>
            <a:r>
              <a:rPr lang="en-US" altLang="zh-CN" sz="1200" b="1" dirty="0">
                <a:solidFill>
                  <a:prstClr val="white"/>
                </a:solidFill>
              </a:rPr>
              <a:t>Image recognition</a:t>
            </a:r>
          </a:p>
          <a:p>
            <a:pPr lvl="0" algn="ctr" defTabSz="914286">
              <a:lnSpc>
                <a:spcPct val="120000"/>
              </a:lnSpc>
              <a:defRPr/>
            </a:pPr>
            <a:r>
              <a:rPr lang="en-US" altLang="zh-CN" sz="1200" b="1" dirty="0">
                <a:solidFill>
                  <a:prstClr val="white"/>
                </a:solidFill>
              </a:rPr>
              <a:t> technology</a:t>
            </a:r>
            <a:endParaRPr lang="zh-CN" altLang="en-US" sz="1200" b="1" dirty="0">
              <a:solidFill>
                <a:prstClr val="white"/>
              </a:solidFill>
            </a:endParaRPr>
          </a:p>
        </p:txBody>
      </p:sp>
      <p:sp>
        <p:nvSpPr>
          <p:cNvPr id="117" name="矩形 116">
            <a:hlinkClick r:id="rId10" action="ppaction://hlinksldjump"/>
            <a:extLst>
              <a:ext uri="{FF2B5EF4-FFF2-40B4-BE49-F238E27FC236}">
                <a16:creationId xmlns:a16="http://schemas.microsoft.com/office/drawing/2014/main" xmlns="" id="{350C69A7-AB2C-4B42-A006-A51ACD96BFCF}"/>
              </a:ext>
            </a:extLst>
          </p:cNvPr>
          <p:cNvSpPr/>
          <p:nvPr/>
        </p:nvSpPr>
        <p:spPr>
          <a:xfrm>
            <a:off x="6197820" y="3975728"/>
            <a:ext cx="1107996" cy="369332"/>
          </a:xfrm>
          <a:prstGeom prst="rect">
            <a:avLst/>
          </a:prstGeom>
        </p:spPr>
        <p:txBody>
          <a:bodyPr wrap="none">
            <a:spAutoFit/>
          </a:bodyPr>
          <a:lstStyle/>
          <a:p>
            <a:pPr lvl="0" algn="r" defTabSz="914286">
              <a:defRPr/>
            </a:pPr>
            <a:r>
              <a:rPr lang="zh-CN" altLang="en-US" b="1" dirty="0" smtClean="0">
                <a:solidFill>
                  <a:srgbClr val="FFFF00"/>
                </a:solidFill>
              </a:rPr>
              <a:t>语音识别</a:t>
            </a:r>
            <a:endParaRPr lang="zh-CN" altLang="en-US" b="1" dirty="0">
              <a:solidFill>
                <a:srgbClr val="FFFF00"/>
              </a:solidFill>
            </a:endParaRPr>
          </a:p>
        </p:txBody>
      </p:sp>
      <p:sp>
        <p:nvSpPr>
          <p:cNvPr id="118" name="矩形 117">
            <a:extLst>
              <a:ext uri="{FF2B5EF4-FFF2-40B4-BE49-F238E27FC236}">
                <a16:creationId xmlns:a16="http://schemas.microsoft.com/office/drawing/2014/main" xmlns="" id="{0FD78277-B29C-4421-8B9A-3A321EB6EFC0}"/>
              </a:ext>
            </a:extLst>
          </p:cNvPr>
          <p:cNvSpPr/>
          <p:nvPr/>
        </p:nvSpPr>
        <p:spPr>
          <a:xfrm>
            <a:off x="6058353" y="4295662"/>
            <a:ext cx="1441420" cy="515206"/>
          </a:xfrm>
          <a:prstGeom prst="rect">
            <a:avLst/>
          </a:prstGeom>
        </p:spPr>
        <p:txBody>
          <a:bodyPr wrap="none">
            <a:spAutoFit/>
          </a:bodyPr>
          <a:lstStyle/>
          <a:p>
            <a:pPr lvl="0" algn="ctr" defTabSz="914286">
              <a:lnSpc>
                <a:spcPct val="120000"/>
              </a:lnSpc>
              <a:defRPr/>
            </a:pPr>
            <a:r>
              <a:rPr lang="en-US" altLang="zh-CN" sz="1200" b="1" dirty="0">
                <a:solidFill>
                  <a:prstClr val="white"/>
                </a:solidFill>
              </a:rPr>
              <a:t>human-computer</a:t>
            </a:r>
          </a:p>
          <a:p>
            <a:pPr lvl="0" algn="ctr" defTabSz="914286">
              <a:lnSpc>
                <a:spcPct val="120000"/>
              </a:lnSpc>
              <a:defRPr/>
            </a:pPr>
            <a:r>
              <a:rPr lang="en-US" altLang="zh-CN" sz="1200" b="1" dirty="0">
                <a:solidFill>
                  <a:prstClr val="white"/>
                </a:solidFill>
              </a:rPr>
              <a:t> interaction</a:t>
            </a:r>
            <a:endParaRPr lang="zh-CN" altLang="en-US" sz="1200" b="1" dirty="0">
              <a:solidFill>
                <a:prstClr val="white"/>
              </a:solidFill>
            </a:endParaRPr>
          </a:p>
        </p:txBody>
      </p:sp>
      <p:sp>
        <p:nvSpPr>
          <p:cNvPr id="119" name="矩形 118">
            <a:hlinkClick r:id="rId11" action="ppaction://hlinksldjump"/>
            <a:extLst>
              <a:ext uri="{FF2B5EF4-FFF2-40B4-BE49-F238E27FC236}">
                <a16:creationId xmlns:a16="http://schemas.microsoft.com/office/drawing/2014/main" xmlns="" id="{68782FCD-F739-4FDE-9D79-DA114DF12CD4}"/>
              </a:ext>
            </a:extLst>
          </p:cNvPr>
          <p:cNvSpPr/>
          <p:nvPr/>
        </p:nvSpPr>
        <p:spPr>
          <a:xfrm>
            <a:off x="9557413" y="4047240"/>
            <a:ext cx="646331" cy="369332"/>
          </a:xfrm>
          <a:prstGeom prst="rect">
            <a:avLst/>
          </a:prstGeom>
        </p:spPr>
        <p:txBody>
          <a:bodyPr wrap="none">
            <a:spAutoFit/>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smtClean="0">
                <a:ln>
                  <a:noFill/>
                </a:ln>
                <a:solidFill>
                  <a:srgbClr val="FFFF00"/>
                </a:solidFill>
                <a:effectLst/>
                <a:uLnTx/>
                <a:uFillTx/>
                <a:latin typeface="Arial"/>
                <a:cs typeface="+mn-cs"/>
              </a:rPr>
              <a:t>总结</a:t>
            </a:r>
            <a:endParaRPr kumimoji="0" lang="zh-CN" altLang="en-US" sz="1800" b="1" i="0" u="none" strike="noStrike" kern="1200" cap="none" spc="0" normalizeH="0" baseline="0" noProof="0" dirty="0">
              <a:ln>
                <a:noFill/>
              </a:ln>
              <a:solidFill>
                <a:srgbClr val="FFFF00"/>
              </a:solidFill>
              <a:effectLst/>
              <a:uLnTx/>
              <a:uFillTx/>
              <a:latin typeface="Arial"/>
              <a:cs typeface="+mn-cs"/>
            </a:endParaRPr>
          </a:p>
        </p:txBody>
      </p:sp>
      <p:sp>
        <p:nvSpPr>
          <p:cNvPr id="120" name="矩形 119">
            <a:extLst>
              <a:ext uri="{FF2B5EF4-FFF2-40B4-BE49-F238E27FC236}">
                <a16:creationId xmlns:a16="http://schemas.microsoft.com/office/drawing/2014/main" xmlns="" id="{FF89DD2A-E08D-4B93-B78A-55A94A6E6F21}"/>
              </a:ext>
            </a:extLst>
          </p:cNvPr>
          <p:cNvSpPr/>
          <p:nvPr/>
        </p:nvSpPr>
        <p:spPr>
          <a:xfrm>
            <a:off x="9447608" y="4402153"/>
            <a:ext cx="865943" cy="293607"/>
          </a:xfrm>
          <a:prstGeom prst="rect">
            <a:avLst/>
          </a:prstGeom>
        </p:spPr>
        <p:txBody>
          <a:bodyPr wrap="none">
            <a:spAutoFit/>
          </a:bodyPr>
          <a:lstStyle/>
          <a:p>
            <a:pPr lvl="0" algn="ctr" defTabSz="914286">
              <a:lnSpc>
                <a:spcPct val="120000"/>
              </a:lnSpc>
              <a:defRPr/>
            </a:pPr>
            <a:r>
              <a:rPr lang="en-US" altLang="zh-CN" sz="1200" b="1" dirty="0">
                <a:solidFill>
                  <a:prstClr val="white"/>
                </a:solidFill>
              </a:rPr>
              <a:t>summary</a:t>
            </a:r>
            <a:endParaRPr lang="zh-CN" altLang="en-US" sz="1200" b="1" dirty="0">
              <a:solidFill>
                <a:prstClr val="white"/>
              </a:solidFill>
            </a:endParaRPr>
          </a:p>
        </p:txBody>
      </p:sp>
      <p:pic>
        <p:nvPicPr>
          <p:cNvPr id="123" name="秒表">
            <a:hlinkClick r:id="" action="ppaction://media"/>
            <a:extLst>
              <a:ext uri="{FF2B5EF4-FFF2-40B4-BE49-F238E27FC236}">
                <a16:creationId xmlns:a16="http://schemas.microsoft.com/office/drawing/2014/main" xmlns="" id="{9759E235-774D-4407-8765-E7739F4C127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906747" y="-595686"/>
            <a:ext cx="304800" cy="304800"/>
          </a:xfrm>
          <a:prstGeom prst="rect">
            <a:avLst/>
          </a:prstGeom>
        </p:spPr>
      </p:pic>
      <p:pic>
        <p:nvPicPr>
          <p:cNvPr id="52" name="圖形 51">
            <a:hlinkClick r:id="rId13" action="ppaction://hlinksldjump"/>
            <a:extLst>
              <a:ext uri="{FF2B5EF4-FFF2-40B4-BE49-F238E27FC236}">
                <a16:creationId xmlns:a16="http://schemas.microsoft.com/office/drawing/2014/main" xmlns="" id="{2F27F7F7-7460-499A-855A-29895C2966F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601464" y="5885549"/>
            <a:ext cx="533400" cy="457200"/>
          </a:xfrm>
          <a:prstGeom prst="rect">
            <a:avLst/>
          </a:prstGeom>
        </p:spPr>
      </p:pic>
      <p:pic>
        <p:nvPicPr>
          <p:cNvPr id="53" name="圖形 52">
            <a:hlinkClick r:id="" action="ppaction://hlinkshowjump?jump=nextslide"/>
            <a:extLst>
              <a:ext uri="{FF2B5EF4-FFF2-40B4-BE49-F238E27FC236}">
                <a16:creationId xmlns:a16="http://schemas.microsoft.com/office/drawing/2014/main" xmlns="" id="{DD96E216-A6E0-4819-8DCF-D442B42FEA8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122673" y="5974032"/>
            <a:ext cx="383275" cy="383275"/>
          </a:xfrm>
          <a:prstGeom prst="rect">
            <a:avLst/>
          </a:prstGeom>
        </p:spPr>
      </p:pic>
      <p:pic>
        <p:nvPicPr>
          <p:cNvPr id="54" name="圖形 53">
            <a:hlinkClick r:id="" action="ppaction://hlinkshowjump?jump=previousslide"/>
            <a:extLst>
              <a:ext uri="{FF2B5EF4-FFF2-40B4-BE49-F238E27FC236}">
                <a16:creationId xmlns:a16="http://schemas.microsoft.com/office/drawing/2014/main" xmlns="" id="{B3D90556-0BB6-48F6-9985-B2CFECEBFB3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flipH="1">
            <a:off x="10230380" y="5974032"/>
            <a:ext cx="383275" cy="383275"/>
          </a:xfrm>
          <a:prstGeom prst="rect">
            <a:avLst/>
          </a:prstGeom>
        </p:spPr>
      </p:pic>
      <p:pic>
        <p:nvPicPr>
          <p:cNvPr id="56" name="圖形 55">
            <a:hlinkClick r:id="" action="ppaction://hlinkshowjump?jump=endshow"/>
            <a:extLst>
              <a:ext uri="{FF2B5EF4-FFF2-40B4-BE49-F238E27FC236}">
                <a16:creationId xmlns:a16="http://schemas.microsoft.com/office/drawing/2014/main" xmlns="" id="{0D99B0DD-FE17-4343-A4E4-7093A599AB1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041037" y="473957"/>
            <a:ext cx="457200" cy="457200"/>
          </a:xfrm>
          <a:prstGeom prst="rect">
            <a:avLst/>
          </a:prstGeom>
        </p:spPr>
      </p:pic>
    </p:spTree>
    <p:extLst>
      <p:ext uri="{BB962C8B-B14F-4D97-AF65-F5344CB8AC3E}">
        <p14:creationId xmlns:p14="http://schemas.microsoft.com/office/powerpoint/2010/main" val="10026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3"/>
                                        </p:tgtEl>
                                      </p:cBhvr>
                                    </p:cmd>
                                  </p:childTnLst>
                                </p:cTn>
                              </p:par>
                              <p:par>
                                <p:cTn id="7" presetID="53"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anim calcmode="lin" valueType="num">
                                      <p:cBhvr>
                                        <p:cTn id="9" dur="1000" fill="hold"/>
                                        <p:tgtEl>
                                          <p:spTgt spid="86"/>
                                        </p:tgtEl>
                                        <p:attrNameLst>
                                          <p:attrName>ppt_w</p:attrName>
                                        </p:attrNameLst>
                                      </p:cBhvr>
                                      <p:tavLst>
                                        <p:tav tm="0">
                                          <p:val>
                                            <p:fltVal val="0"/>
                                          </p:val>
                                        </p:tav>
                                        <p:tav tm="100000">
                                          <p:val>
                                            <p:strVal val="#ppt_w"/>
                                          </p:val>
                                        </p:tav>
                                      </p:tavLst>
                                    </p:anim>
                                    <p:anim calcmode="lin" valueType="num">
                                      <p:cBhvr>
                                        <p:cTn id="10" dur="1000" fill="hold"/>
                                        <p:tgtEl>
                                          <p:spTgt spid="86"/>
                                        </p:tgtEl>
                                        <p:attrNameLst>
                                          <p:attrName>ppt_h</p:attrName>
                                        </p:attrNameLst>
                                      </p:cBhvr>
                                      <p:tavLst>
                                        <p:tav tm="0">
                                          <p:val>
                                            <p:fltVal val="0"/>
                                          </p:val>
                                        </p:tav>
                                        <p:tav tm="100000">
                                          <p:val>
                                            <p:strVal val="#ppt_h"/>
                                          </p:val>
                                        </p:tav>
                                      </p:tavLst>
                                    </p:anim>
                                    <p:animEffect transition="in" filter="fade">
                                      <p:cBhvr>
                                        <p:cTn id="11" dur="1000"/>
                                        <p:tgtEl>
                                          <p:spTgt spid="86"/>
                                        </p:tgtEl>
                                      </p:cBhvr>
                                    </p:animEffect>
                                  </p:childTnLst>
                                </p:cTn>
                              </p:par>
                              <p:par>
                                <p:cTn id="12" presetID="53" presetClass="entr" presetSubtype="0" fill="hold" grpId="0" nodeType="withEffect">
                                  <p:stCondLst>
                                    <p:cond delay="750"/>
                                  </p:stCondLst>
                                  <p:childTnLst>
                                    <p:set>
                                      <p:cBhvr>
                                        <p:cTn id="13" dur="1" fill="hold">
                                          <p:stCondLst>
                                            <p:cond delay="0"/>
                                          </p:stCondLst>
                                        </p:cTn>
                                        <p:tgtEl>
                                          <p:spTgt spid="71"/>
                                        </p:tgtEl>
                                        <p:attrNameLst>
                                          <p:attrName>style.visibility</p:attrName>
                                        </p:attrNameLst>
                                      </p:cBhvr>
                                      <p:to>
                                        <p:strVal val="visible"/>
                                      </p:to>
                                    </p:set>
                                    <p:anim calcmode="lin" valueType="num">
                                      <p:cBhvr>
                                        <p:cTn id="14" dur="500" fill="hold"/>
                                        <p:tgtEl>
                                          <p:spTgt spid="71"/>
                                        </p:tgtEl>
                                        <p:attrNameLst>
                                          <p:attrName>ppt_w</p:attrName>
                                        </p:attrNameLst>
                                      </p:cBhvr>
                                      <p:tavLst>
                                        <p:tav tm="0">
                                          <p:val>
                                            <p:fltVal val="0"/>
                                          </p:val>
                                        </p:tav>
                                        <p:tav tm="100000">
                                          <p:val>
                                            <p:strVal val="#ppt_w"/>
                                          </p:val>
                                        </p:tav>
                                      </p:tavLst>
                                    </p:anim>
                                    <p:anim calcmode="lin" valueType="num">
                                      <p:cBhvr>
                                        <p:cTn id="15" dur="500" fill="hold"/>
                                        <p:tgtEl>
                                          <p:spTgt spid="71"/>
                                        </p:tgtEl>
                                        <p:attrNameLst>
                                          <p:attrName>ppt_h</p:attrName>
                                        </p:attrNameLst>
                                      </p:cBhvr>
                                      <p:tavLst>
                                        <p:tav tm="0">
                                          <p:val>
                                            <p:fltVal val="0"/>
                                          </p:val>
                                        </p:tav>
                                        <p:tav tm="100000">
                                          <p:val>
                                            <p:strVal val="#ppt_h"/>
                                          </p:val>
                                        </p:tav>
                                      </p:tavLst>
                                    </p:anim>
                                    <p:animEffect transition="in" filter="fade">
                                      <p:cBhvr>
                                        <p:cTn id="16" dur="500"/>
                                        <p:tgtEl>
                                          <p:spTgt spid="7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53" presetClass="entr" presetSubtype="0" fill="hold" grpId="0" nodeType="withEffect">
                                  <p:stCondLst>
                                    <p:cond delay="200"/>
                                  </p:stCondLst>
                                  <p:childTnLst>
                                    <p:set>
                                      <p:cBhvr>
                                        <p:cTn id="21" dur="1" fill="hold">
                                          <p:stCondLst>
                                            <p:cond delay="0"/>
                                          </p:stCondLst>
                                        </p:cTn>
                                        <p:tgtEl>
                                          <p:spTgt spid="77"/>
                                        </p:tgtEl>
                                        <p:attrNameLst>
                                          <p:attrName>style.visibility</p:attrName>
                                        </p:attrNameLst>
                                      </p:cBhvr>
                                      <p:to>
                                        <p:strVal val="visible"/>
                                      </p:to>
                                    </p:set>
                                    <p:anim calcmode="lin" valueType="num">
                                      <p:cBhvr>
                                        <p:cTn id="22" dur="750" fill="hold"/>
                                        <p:tgtEl>
                                          <p:spTgt spid="77"/>
                                        </p:tgtEl>
                                        <p:attrNameLst>
                                          <p:attrName>ppt_w</p:attrName>
                                        </p:attrNameLst>
                                      </p:cBhvr>
                                      <p:tavLst>
                                        <p:tav tm="0">
                                          <p:val>
                                            <p:fltVal val="0"/>
                                          </p:val>
                                        </p:tav>
                                        <p:tav tm="100000">
                                          <p:val>
                                            <p:strVal val="#ppt_w"/>
                                          </p:val>
                                        </p:tav>
                                      </p:tavLst>
                                    </p:anim>
                                    <p:anim calcmode="lin" valueType="num">
                                      <p:cBhvr>
                                        <p:cTn id="23" dur="750" fill="hold"/>
                                        <p:tgtEl>
                                          <p:spTgt spid="77"/>
                                        </p:tgtEl>
                                        <p:attrNameLst>
                                          <p:attrName>ppt_h</p:attrName>
                                        </p:attrNameLst>
                                      </p:cBhvr>
                                      <p:tavLst>
                                        <p:tav tm="0">
                                          <p:val>
                                            <p:fltVal val="0"/>
                                          </p:val>
                                        </p:tav>
                                        <p:tav tm="100000">
                                          <p:val>
                                            <p:strVal val="#ppt_h"/>
                                          </p:val>
                                        </p:tav>
                                      </p:tavLst>
                                    </p:anim>
                                    <p:animEffect transition="in" filter="fade">
                                      <p:cBhvr>
                                        <p:cTn id="24" dur="750"/>
                                        <p:tgtEl>
                                          <p:spTgt spid="77"/>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53" presetClass="entr" presetSubtype="0" fill="hold" nodeType="withEffect">
                                  <p:stCondLst>
                                    <p:cond delay="500"/>
                                  </p:stCondLst>
                                  <p:childTnLst>
                                    <p:set>
                                      <p:cBhvr>
                                        <p:cTn id="32" dur="1" fill="hold">
                                          <p:stCondLst>
                                            <p:cond delay="0"/>
                                          </p:stCondLst>
                                        </p:cTn>
                                        <p:tgtEl>
                                          <p:spTgt spid="87"/>
                                        </p:tgtEl>
                                        <p:attrNameLst>
                                          <p:attrName>style.visibility</p:attrName>
                                        </p:attrNameLst>
                                      </p:cBhvr>
                                      <p:to>
                                        <p:strVal val="visible"/>
                                      </p:to>
                                    </p:set>
                                    <p:anim calcmode="lin" valueType="num">
                                      <p:cBhvr>
                                        <p:cTn id="33" dur="750" fill="hold"/>
                                        <p:tgtEl>
                                          <p:spTgt spid="87"/>
                                        </p:tgtEl>
                                        <p:attrNameLst>
                                          <p:attrName>ppt_w</p:attrName>
                                        </p:attrNameLst>
                                      </p:cBhvr>
                                      <p:tavLst>
                                        <p:tav tm="0">
                                          <p:val>
                                            <p:fltVal val="0"/>
                                          </p:val>
                                        </p:tav>
                                        <p:tav tm="100000">
                                          <p:val>
                                            <p:strVal val="#ppt_w"/>
                                          </p:val>
                                        </p:tav>
                                      </p:tavLst>
                                    </p:anim>
                                    <p:anim calcmode="lin" valueType="num">
                                      <p:cBhvr>
                                        <p:cTn id="34" dur="750" fill="hold"/>
                                        <p:tgtEl>
                                          <p:spTgt spid="87"/>
                                        </p:tgtEl>
                                        <p:attrNameLst>
                                          <p:attrName>ppt_h</p:attrName>
                                        </p:attrNameLst>
                                      </p:cBhvr>
                                      <p:tavLst>
                                        <p:tav tm="0">
                                          <p:val>
                                            <p:fltVal val="0"/>
                                          </p:val>
                                        </p:tav>
                                        <p:tav tm="100000">
                                          <p:val>
                                            <p:strVal val="#ppt_h"/>
                                          </p:val>
                                        </p:tav>
                                      </p:tavLst>
                                    </p:anim>
                                    <p:animEffect transition="in" filter="fade">
                                      <p:cBhvr>
                                        <p:cTn id="35" dur="750"/>
                                        <p:tgtEl>
                                          <p:spTgt spid="87"/>
                                        </p:tgtEl>
                                      </p:cBhvr>
                                    </p:animEffect>
                                  </p:childTnLst>
                                </p:cTn>
                              </p:par>
                              <p:par>
                                <p:cTn id="36" presetID="8" presetClass="emph" presetSubtype="0" repeatCount="indefinite" fill="hold" nodeType="withEffect">
                                  <p:stCondLst>
                                    <p:cond delay="700"/>
                                  </p:stCondLst>
                                  <p:childTnLst>
                                    <p:animRot by="21600000">
                                      <p:cBhvr>
                                        <p:cTn id="37" dur="10000" fill="hold"/>
                                        <p:tgtEl>
                                          <p:spTgt spid="87"/>
                                        </p:tgtEl>
                                        <p:attrNameLst>
                                          <p:attrName>r</p:attrName>
                                        </p:attrNameLst>
                                      </p:cBhvr>
                                    </p:animRot>
                                  </p:childTnLst>
                                </p:cTn>
                              </p:par>
                              <p:par>
                                <p:cTn id="38" presetID="53" presetClass="entr" presetSubtype="0" fill="hold" nodeType="withEffect">
                                  <p:stCondLst>
                                    <p:cond delay="400"/>
                                  </p:stCondLst>
                                  <p:childTnLst>
                                    <p:set>
                                      <p:cBhvr>
                                        <p:cTn id="39" dur="1" fill="hold">
                                          <p:stCondLst>
                                            <p:cond delay="0"/>
                                          </p:stCondLst>
                                        </p:cTn>
                                        <p:tgtEl>
                                          <p:spTgt spid="88"/>
                                        </p:tgtEl>
                                        <p:attrNameLst>
                                          <p:attrName>style.visibility</p:attrName>
                                        </p:attrNameLst>
                                      </p:cBhvr>
                                      <p:to>
                                        <p:strVal val="visible"/>
                                      </p:to>
                                    </p:set>
                                    <p:anim calcmode="lin" valueType="num">
                                      <p:cBhvr>
                                        <p:cTn id="40" dur="750" fill="hold"/>
                                        <p:tgtEl>
                                          <p:spTgt spid="88"/>
                                        </p:tgtEl>
                                        <p:attrNameLst>
                                          <p:attrName>ppt_w</p:attrName>
                                        </p:attrNameLst>
                                      </p:cBhvr>
                                      <p:tavLst>
                                        <p:tav tm="0">
                                          <p:val>
                                            <p:fltVal val="0"/>
                                          </p:val>
                                        </p:tav>
                                        <p:tav tm="100000">
                                          <p:val>
                                            <p:strVal val="#ppt_w"/>
                                          </p:val>
                                        </p:tav>
                                      </p:tavLst>
                                    </p:anim>
                                    <p:anim calcmode="lin" valueType="num">
                                      <p:cBhvr>
                                        <p:cTn id="41" dur="750" fill="hold"/>
                                        <p:tgtEl>
                                          <p:spTgt spid="88"/>
                                        </p:tgtEl>
                                        <p:attrNameLst>
                                          <p:attrName>ppt_h</p:attrName>
                                        </p:attrNameLst>
                                      </p:cBhvr>
                                      <p:tavLst>
                                        <p:tav tm="0">
                                          <p:val>
                                            <p:fltVal val="0"/>
                                          </p:val>
                                        </p:tav>
                                        <p:tav tm="100000">
                                          <p:val>
                                            <p:strVal val="#ppt_h"/>
                                          </p:val>
                                        </p:tav>
                                      </p:tavLst>
                                    </p:anim>
                                    <p:animEffect transition="in" filter="fade">
                                      <p:cBhvr>
                                        <p:cTn id="42" dur="750"/>
                                        <p:tgtEl>
                                          <p:spTgt spid="88"/>
                                        </p:tgtEl>
                                      </p:cBhvr>
                                    </p:animEffect>
                                  </p:childTnLst>
                                </p:cTn>
                              </p:par>
                              <p:par>
                                <p:cTn id="43" presetID="8" presetClass="emph" presetSubtype="0" repeatCount="indefinite" fill="hold" nodeType="withEffect">
                                  <p:stCondLst>
                                    <p:cond delay="500"/>
                                  </p:stCondLst>
                                  <p:childTnLst>
                                    <p:animRot by="-21600000">
                                      <p:cBhvr>
                                        <p:cTn id="44" dur="10000" fill="hold"/>
                                        <p:tgtEl>
                                          <p:spTgt spid="88"/>
                                        </p:tgtEl>
                                        <p:attrNameLst>
                                          <p:attrName>r</p:attrName>
                                        </p:attrNameLst>
                                      </p:cBhvr>
                                    </p:animRot>
                                  </p:childTnLst>
                                </p:cTn>
                              </p:par>
                              <p:par>
                                <p:cTn id="45" presetID="50" presetClass="entr" presetSubtype="0" decel="10000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p:cTn id="47" dur="1100" fill="hold"/>
                                        <p:tgtEl>
                                          <p:spTgt spid="78"/>
                                        </p:tgtEl>
                                        <p:attrNameLst>
                                          <p:attrName>ppt_w</p:attrName>
                                        </p:attrNameLst>
                                      </p:cBhvr>
                                      <p:tavLst>
                                        <p:tav tm="0">
                                          <p:val>
                                            <p:strVal val="#ppt_w+.3"/>
                                          </p:val>
                                        </p:tav>
                                        <p:tav tm="100000">
                                          <p:val>
                                            <p:strVal val="#ppt_w"/>
                                          </p:val>
                                        </p:tav>
                                      </p:tavLst>
                                    </p:anim>
                                    <p:anim calcmode="lin" valueType="num">
                                      <p:cBhvr>
                                        <p:cTn id="48" dur="1100" fill="hold"/>
                                        <p:tgtEl>
                                          <p:spTgt spid="78"/>
                                        </p:tgtEl>
                                        <p:attrNameLst>
                                          <p:attrName>ppt_h</p:attrName>
                                        </p:attrNameLst>
                                      </p:cBhvr>
                                      <p:tavLst>
                                        <p:tav tm="0">
                                          <p:val>
                                            <p:strVal val="#ppt_h"/>
                                          </p:val>
                                        </p:tav>
                                        <p:tav tm="100000">
                                          <p:val>
                                            <p:strVal val="#ppt_h"/>
                                          </p:val>
                                        </p:tav>
                                      </p:tavLst>
                                    </p:anim>
                                    <p:animEffect transition="in" filter="fade">
                                      <p:cBhvr>
                                        <p:cTn id="49" dur="1100"/>
                                        <p:tgtEl>
                                          <p:spTgt spid="78"/>
                                        </p:tgtEl>
                                      </p:cBhvr>
                                    </p:animEffect>
                                  </p:childTnLst>
                                </p:cTn>
                              </p:par>
                              <p:par>
                                <p:cTn id="50" presetID="50" presetClass="entr" presetSubtype="0" decel="100000" fill="hold" grpId="0" nodeType="withEffect">
                                  <p:stCondLst>
                                    <p:cond delay="500"/>
                                  </p:stCondLst>
                                  <p:childTnLst>
                                    <p:set>
                                      <p:cBhvr>
                                        <p:cTn id="51" dur="1" fill="hold">
                                          <p:stCondLst>
                                            <p:cond delay="0"/>
                                          </p:stCondLst>
                                        </p:cTn>
                                        <p:tgtEl>
                                          <p:spTgt spid="79"/>
                                        </p:tgtEl>
                                        <p:attrNameLst>
                                          <p:attrName>style.visibility</p:attrName>
                                        </p:attrNameLst>
                                      </p:cBhvr>
                                      <p:to>
                                        <p:strVal val="visible"/>
                                      </p:to>
                                    </p:set>
                                    <p:anim calcmode="lin" valueType="num">
                                      <p:cBhvr>
                                        <p:cTn id="52" dur="600" fill="hold"/>
                                        <p:tgtEl>
                                          <p:spTgt spid="79"/>
                                        </p:tgtEl>
                                        <p:attrNameLst>
                                          <p:attrName>ppt_w</p:attrName>
                                        </p:attrNameLst>
                                      </p:cBhvr>
                                      <p:tavLst>
                                        <p:tav tm="0">
                                          <p:val>
                                            <p:strVal val="#ppt_w+.3"/>
                                          </p:val>
                                        </p:tav>
                                        <p:tav tm="100000">
                                          <p:val>
                                            <p:strVal val="#ppt_w"/>
                                          </p:val>
                                        </p:tav>
                                      </p:tavLst>
                                    </p:anim>
                                    <p:anim calcmode="lin" valueType="num">
                                      <p:cBhvr>
                                        <p:cTn id="53" dur="600" fill="hold"/>
                                        <p:tgtEl>
                                          <p:spTgt spid="79"/>
                                        </p:tgtEl>
                                        <p:attrNameLst>
                                          <p:attrName>ppt_h</p:attrName>
                                        </p:attrNameLst>
                                      </p:cBhvr>
                                      <p:tavLst>
                                        <p:tav tm="0">
                                          <p:val>
                                            <p:strVal val="#ppt_h"/>
                                          </p:val>
                                        </p:tav>
                                        <p:tav tm="100000">
                                          <p:val>
                                            <p:strVal val="#ppt_h"/>
                                          </p:val>
                                        </p:tav>
                                      </p:tavLst>
                                    </p:anim>
                                    <p:animEffect transition="in" filter="fade">
                                      <p:cBhvr>
                                        <p:cTn id="54" dur="600"/>
                                        <p:tgtEl>
                                          <p:spTgt spid="79"/>
                                        </p:tgtEl>
                                      </p:cBhvr>
                                    </p:animEffect>
                                  </p:childTnLst>
                                </p:cTn>
                              </p:par>
                              <p:par>
                                <p:cTn id="55" presetID="22" presetClass="entr" presetSubtype="8" fill="hold" nodeType="withEffect">
                                  <p:stCondLst>
                                    <p:cond delay="1250"/>
                                  </p:stCondLst>
                                  <p:childTnLst>
                                    <p:set>
                                      <p:cBhvr>
                                        <p:cTn id="56" dur="1" fill="hold">
                                          <p:stCondLst>
                                            <p:cond delay="0"/>
                                          </p:stCondLst>
                                        </p:cTn>
                                        <p:tgtEl>
                                          <p:spTgt spid="89"/>
                                        </p:tgtEl>
                                        <p:attrNameLst>
                                          <p:attrName>style.visibility</p:attrName>
                                        </p:attrNameLst>
                                      </p:cBhvr>
                                      <p:to>
                                        <p:strVal val="visible"/>
                                      </p:to>
                                    </p:set>
                                    <p:animEffect transition="in" filter="wipe(left)">
                                      <p:cBhvr>
                                        <p:cTn id="57" dur="500"/>
                                        <p:tgtEl>
                                          <p:spTgt spid="89"/>
                                        </p:tgtEl>
                                      </p:cBhvr>
                                    </p:animEffect>
                                  </p:childTnLst>
                                </p:cTn>
                              </p:par>
                              <p:par>
                                <p:cTn id="58" presetID="53" presetClass="entr" presetSubtype="0" fill="hold" nodeType="withEffect">
                                  <p:stCondLst>
                                    <p:cond delay="1750"/>
                                  </p:stCondLst>
                                  <p:childTnLst>
                                    <p:set>
                                      <p:cBhvr>
                                        <p:cTn id="59" dur="1" fill="hold">
                                          <p:stCondLst>
                                            <p:cond delay="0"/>
                                          </p:stCondLst>
                                        </p:cTn>
                                        <p:tgtEl>
                                          <p:spTgt spid="105"/>
                                        </p:tgtEl>
                                        <p:attrNameLst>
                                          <p:attrName>style.visibility</p:attrName>
                                        </p:attrNameLst>
                                      </p:cBhvr>
                                      <p:to>
                                        <p:strVal val="visible"/>
                                      </p:to>
                                    </p:set>
                                    <p:anim calcmode="lin" valueType="num">
                                      <p:cBhvr>
                                        <p:cTn id="60" dur="500" fill="hold"/>
                                        <p:tgtEl>
                                          <p:spTgt spid="105"/>
                                        </p:tgtEl>
                                        <p:attrNameLst>
                                          <p:attrName>ppt_w</p:attrName>
                                        </p:attrNameLst>
                                      </p:cBhvr>
                                      <p:tavLst>
                                        <p:tav tm="0">
                                          <p:val>
                                            <p:fltVal val="0"/>
                                          </p:val>
                                        </p:tav>
                                        <p:tav tm="100000">
                                          <p:val>
                                            <p:strVal val="#ppt_w"/>
                                          </p:val>
                                        </p:tav>
                                      </p:tavLst>
                                    </p:anim>
                                    <p:anim calcmode="lin" valueType="num">
                                      <p:cBhvr>
                                        <p:cTn id="61" dur="500" fill="hold"/>
                                        <p:tgtEl>
                                          <p:spTgt spid="105"/>
                                        </p:tgtEl>
                                        <p:attrNameLst>
                                          <p:attrName>ppt_h</p:attrName>
                                        </p:attrNameLst>
                                      </p:cBhvr>
                                      <p:tavLst>
                                        <p:tav tm="0">
                                          <p:val>
                                            <p:fltVal val="0"/>
                                          </p:val>
                                        </p:tav>
                                        <p:tav tm="100000">
                                          <p:val>
                                            <p:strVal val="#ppt_h"/>
                                          </p:val>
                                        </p:tav>
                                      </p:tavLst>
                                    </p:anim>
                                    <p:animEffect transition="in" filter="fade">
                                      <p:cBhvr>
                                        <p:cTn id="62" dur="500"/>
                                        <p:tgtEl>
                                          <p:spTgt spid="105"/>
                                        </p:tgtEl>
                                      </p:cBhvr>
                                    </p:animEffect>
                                  </p:childTnLst>
                                </p:cTn>
                              </p:par>
                              <p:par>
                                <p:cTn id="63" presetID="31" presetClass="entr" presetSubtype="0" fill="hold" grpId="0" nodeType="withEffect">
                                  <p:stCondLst>
                                    <p:cond delay="2250"/>
                                  </p:stCondLst>
                                  <p:childTnLst>
                                    <p:set>
                                      <p:cBhvr>
                                        <p:cTn id="64" dur="1" fill="hold">
                                          <p:stCondLst>
                                            <p:cond delay="0"/>
                                          </p:stCondLst>
                                        </p:cTn>
                                        <p:tgtEl>
                                          <p:spTgt spid="108"/>
                                        </p:tgtEl>
                                        <p:attrNameLst>
                                          <p:attrName>style.visibility</p:attrName>
                                        </p:attrNameLst>
                                      </p:cBhvr>
                                      <p:to>
                                        <p:strVal val="visible"/>
                                      </p:to>
                                    </p:set>
                                    <p:anim calcmode="lin" valueType="num">
                                      <p:cBhvr>
                                        <p:cTn id="65" dur="500" fill="hold"/>
                                        <p:tgtEl>
                                          <p:spTgt spid="108"/>
                                        </p:tgtEl>
                                        <p:attrNameLst>
                                          <p:attrName>ppt_w</p:attrName>
                                        </p:attrNameLst>
                                      </p:cBhvr>
                                      <p:tavLst>
                                        <p:tav tm="0">
                                          <p:val>
                                            <p:fltVal val="0"/>
                                          </p:val>
                                        </p:tav>
                                        <p:tav tm="100000">
                                          <p:val>
                                            <p:strVal val="#ppt_w"/>
                                          </p:val>
                                        </p:tav>
                                      </p:tavLst>
                                    </p:anim>
                                    <p:anim calcmode="lin" valueType="num">
                                      <p:cBhvr>
                                        <p:cTn id="66" dur="500" fill="hold"/>
                                        <p:tgtEl>
                                          <p:spTgt spid="108"/>
                                        </p:tgtEl>
                                        <p:attrNameLst>
                                          <p:attrName>ppt_h</p:attrName>
                                        </p:attrNameLst>
                                      </p:cBhvr>
                                      <p:tavLst>
                                        <p:tav tm="0">
                                          <p:val>
                                            <p:fltVal val="0"/>
                                          </p:val>
                                        </p:tav>
                                        <p:tav tm="100000">
                                          <p:val>
                                            <p:strVal val="#ppt_h"/>
                                          </p:val>
                                        </p:tav>
                                      </p:tavLst>
                                    </p:anim>
                                    <p:anim calcmode="lin" valueType="num">
                                      <p:cBhvr>
                                        <p:cTn id="67" dur="500" fill="hold"/>
                                        <p:tgtEl>
                                          <p:spTgt spid="108"/>
                                        </p:tgtEl>
                                        <p:attrNameLst>
                                          <p:attrName>style.rotation</p:attrName>
                                        </p:attrNameLst>
                                      </p:cBhvr>
                                      <p:tavLst>
                                        <p:tav tm="0">
                                          <p:val>
                                            <p:fltVal val="90"/>
                                          </p:val>
                                        </p:tav>
                                        <p:tav tm="100000">
                                          <p:val>
                                            <p:fltVal val="0"/>
                                          </p:val>
                                        </p:tav>
                                      </p:tavLst>
                                    </p:anim>
                                    <p:animEffect transition="in" filter="fade">
                                      <p:cBhvr>
                                        <p:cTn id="68" dur="500"/>
                                        <p:tgtEl>
                                          <p:spTgt spid="108"/>
                                        </p:tgtEl>
                                      </p:cBhvr>
                                    </p:animEffect>
                                  </p:childTnLst>
                                </p:cTn>
                              </p:par>
                              <p:par>
                                <p:cTn id="69" presetID="22" presetClass="entr" presetSubtype="2" fill="hold" grpId="0" nodeType="withEffect">
                                  <p:stCondLst>
                                    <p:cond delay="2500"/>
                                  </p:stCondLst>
                                  <p:childTnLst>
                                    <p:set>
                                      <p:cBhvr>
                                        <p:cTn id="70" dur="1" fill="hold">
                                          <p:stCondLst>
                                            <p:cond delay="0"/>
                                          </p:stCondLst>
                                        </p:cTn>
                                        <p:tgtEl>
                                          <p:spTgt spid="113"/>
                                        </p:tgtEl>
                                        <p:attrNameLst>
                                          <p:attrName>style.visibility</p:attrName>
                                        </p:attrNameLst>
                                      </p:cBhvr>
                                      <p:to>
                                        <p:strVal val="visible"/>
                                      </p:to>
                                    </p:set>
                                    <p:animEffect transition="in" filter="wipe(right)">
                                      <p:cBhvr>
                                        <p:cTn id="71" dur="500"/>
                                        <p:tgtEl>
                                          <p:spTgt spid="113"/>
                                        </p:tgtEl>
                                      </p:cBhvr>
                                    </p:animEffect>
                                  </p:childTnLst>
                                </p:cTn>
                              </p:par>
                              <p:par>
                                <p:cTn id="72" presetID="10" presetClass="entr" presetSubtype="0" fill="hold" grpId="0" nodeType="withEffect">
                                  <p:stCondLst>
                                    <p:cond delay="2750"/>
                                  </p:stCondLst>
                                  <p:childTnLst>
                                    <p:set>
                                      <p:cBhvr>
                                        <p:cTn id="73" dur="1" fill="hold">
                                          <p:stCondLst>
                                            <p:cond delay="0"/>
                                          </p:stCondLst>
                                        </p:cTn>
                                        <p:tgtEl>
                                          <p:spTgt spid="114"/>
                                        </p:tgtEl>
                                        <p:attrNameLst>
                                          <p:attrName>style.visibility</p:attrName>
                                        </p:attrNameLst>
                                      </p:cBhvr>
                                      <p:to>
                                        <p:strVal val="visible"/>
                                      </p:to>
                                    </p:set>
                                    <p:animEffect transition="in" filter="fade">
                                      <p:cBhvr>
                                        <p:cTn id="74" dur="500"/>
                                        <p:tgtEl>
                                          <p:spTgt spid="114"/>
                                        </p:tgtEl>
                                      </p:cBhvr>
                                    </p:animEffect>
                                  </p:childTnLst>
                                </p:cTn>
                              </p:par>
                              <p:par>
                                <p:cTn id="75" presetID="53" presetClass="entr" presetSubtype="0" fill="hold" nodeType="withEffect">
                                  <p:stCondLst>
                                    <p:cond delay="3250"/>
                                  </p:stCondLst>
                                  <p:childTnLst>
                                    <p:set>
                                      <p:cBhvr>
                                        <p:cTn id="76" dur="1" fill="hold">
                                          <p:stCondLst>
                                            <p:cond delay="0"/>
                                          </p:stCondLst>
                                        </p:cTn>
                                        <p:tgtEl>
                                          <p:spTgt spid="102"/>
                                        </p:tgtEl>
                                        <p:attrNameLst>
                                          <p:attrName>style.visibility</p:attrName>
                                        </p:attrNameLst>
                                      </p:cBhvr>
                                      <p:to>
                                        <p:strVal val="visible"/>
                                      </p:to>
                                    </p:set>
                                    <p:anim calcmode="lin" valueType="num">
                                      <p:cBhvr>
                                        <p:cTn id="77" dur="500" fill="hold"/>
                                        <p:tgtEl>
                                          <p:spTgt spid="102"/>
                                        </p:tgtEl>
                                        <p:attrNameLst>
                                          <p:attrName>ppt_w</p:attrName>
                                        </p:attrNameLst>
                                      </p:cBhvr>
                                      <p:tavLst>
                                        <p:tav tm="0">
                                          <p:val>
                                            <p:fltVal val="0"/>
                                          </p:val>
                                        </p:tav>
                                        <p:tav tm="100000">
                                          <p:val>
                                            <p:strVal val="#ppt_w"/>
                                          </p:val>
                                        </p:tav>
                                      </p:tavLst>
                                    </p:anim>
                                    <p:anim calcmode="lin" valueType="num">
                                      <p:cBhvr>
                                        <p:cTn id="78" dur="500" fill="hold"/>
                                        <p:tgtEl>
                                          <p:spTgt spid="102"/>
                                        </p:tgtEl>
                                        <p:attrNameLst>
                                          <p:attrName>ppt_h</p:attrName>
                                        </p:attrNameLst>
                                      </p:cBhvr>
                                      <p:tavLst>
                                        <p:tav tm="0">
                                          <p:val>
                                            <p:fltVal val="0"/>
                                          </p:val>
                                        </p:tav>
                                        <p:tav tm="100000">
                                          <p:val>
                                            <p:strVal val="#ppt_h"/>
                                          </p:val>
                                        </p:tav>
                                      </p:tavLst>
                                    </p:anim>
                                    <p:animEffect transition="in" filter="fade">
                                      <p:cBhvr>
                                        <p:cTn id="79" dur="500"/>
                                        <p:tgtEl>
                                          <p:spTgt spid="102"/>
                                        </p:tgtEl>
                                      </p:cBhvr>
                                    </p:animEffect>
                                  </p:childTnLst>
                                </p:cTn>
                              </p:par>
                              <p:par>
                                <p:cTn id="80" presetID="31" presetClass="entr" presetSubtype="0" fill="hold" grpId="0" nodeType="withEffect">
                                  <p:stCondLst>
                                    <p:cond delay="3750"/>
                                  </p:stCondLst>
                                  <p:childTnLst>
                                    <p:set>
                                      <p:cBhvr>
                                        <p:cTn id="81" dur="1" fill="hold">
                                          <p:stCondLst>
                                            <p:cond delay="0"/>
                                          </p:stCondLst>
                                        </p:cTn>
                                        <p:tgtEl>
                                          <p:spTgt spid="109"/>
                                        </p:tgtEl>
                                        <p:attrNameLst>
                                          <p:attrName>style.visibility</p:attrName>
                                        </p:attrNameLst>
                                      </p:cBhvr>
                                      <p:to>
                                        <p:strVal val="visible"/>
                                      </p:to>
                                    </p:set>
                                    <p:anim calcmode="lin" valueType="num">
                                      <p:cBhvr>
                                        <p:cTn id="82" dur="500" fill="hold"/>
                                        <p:tgtEl>
                                          <p:spTgt spid="109"/>
                                        </p:tgtEl>
                                        <p:attrNameLst>
                                          <p:attrName>ppt_w</p:attrName>
                                        </p:attrNameLst>
                                      </p:cBhvr>
                                      <p:tavLst>
                                        <p:tav tm="0">
                                          <p:val>
                                            <p:fltVal val="0"/>
                                          </p:val>
                                        </p:tav>
                                        <p:tav tm="100000">
                                          <p:val>
                                            <p:strVal val="#ppt_w"/>
                                          </p:val>
                                        </p:tav>
                                      </p:tavLst>
                                    </p:anim>
                                    <p:anim calcmode="lin" valueType="num">
                                      <p:cBhvr>
                                        <p:cTn id="83" dur="500" fill="hold"/>
                                        <p:tgtEl>
                                          <p:spTgt spid="109"/>
                                        </p:tgtEl>
                                        <p:attrNameLst>
                                          <p:attrName>ppt_h</p:attrName>
                                        </p:attrNameLst>
                                      </p:cBhvr>
                                      <p:tavLst>
                                        <p:tav tm="0">
                                          <p:val>
                                            <p:fltVal val="0"/>
                                          </p:val>
                                        </p:tav>
                                        <p:tav tm="100000">
                                          <p:val>
                                            <p:strVal val="#ppt_h"/>
                                          </p:val>
                                        </p:tav>
                                      </p:tavLst>
                                    </p:anim>
                                    <p:anim calcmode="lin" valueType="num">
                                      <p:cBhvr>
                                        <p:cTn id="84" dur="500" fill="hold"/>
                                        <p:tgtEl>
                                          <p:spTgt spid="109"/>
                                        </p:tgtEl>
                                        <p:attrNameLst>
                                          <p:attrName>style.rotation</p:attrName>
                                        </p:attrNameLst>
                                      </p:cBhvr>
                                      <p:tavLst>
                                        <p:tav tm="0">
                                          <p:val>
                                            <p:fltVal val="90"/>
                                          </p:val>
                                        </p:tav>
                                        <p:tav tm="100000">
                                          <p:val>
                                            <p:fltVal val="0"/>
                                          </p:val>
                                        </p:tav>
                                      </p:tavLst>
                                    </p:anim>
                                    <p:animEffect transition="in" filter="fade">
                                      <p:cBhvr>
                                        <p:cTn id="85" dur="500"/>
                                        <p:tgtEl>
                                          <p:spTgt spid="109"/>
                                        </p:tgtEl>
                                      </p:cBhvr>
                                    </p:animEffect>
                                  </p:childTnLst>
                                </p:cTn>
                              </p:par>
                              <p:par>
                                <p:cTn id="86" presetID="22" presetClass="entr" presetSubtype="2" fill="hold" grpId="0" nodeType="withEffect">
                                  <p:stCondLst>
                                    <p:cond delay="4000"/>
                                  </p:stCondLst>
                                  <p:childTnLst>
                                    <p:set>
                                      <p:cBhvr>
                                        <p:cTn id="87" dur="1" fill="hold">
                                          <p:stCondLst>
                                            <p:cond delay="0"/>
                                          </p:stCondLst>
                                        </p:cTn>
                                        <p:tgtEl>
                                          <p:spTgt spid="117"/>
                                        </p:tgtEl>
                                        <p:attrNameLst>
                                          <p:attrName>style.visibility</p:attrName>
                                        </p:attrNameLst>
                                      </p:cBhvr>
                                      <p:to>
                                        <p:strVal val="visible"/>
                                      </p:to>
                                    </p:set>
                                    <p:animEffect transition="in" filter="wipe(right)">
                                      <p:cBhvr>
                                        <p:cTn id="88" dur="500"/>
                                        <p:tgtEl>
                                          <p:spTgt spid="117"/>
                                        </p:tgtEl>
                                      </p:cBhvr>
                                    </p:animEffect>
                                  </p:childTnLst>
                                </p:cTn>
                              </p:par>
                              <p:par>
                                <p:cTn id="89" presetID="10" presetClass="entr" presetSubtype="0" fill="hold" grpId="0" nodeType="withEffect">
                                  <p:stCondLst>
                                    <p:cond delay="4250"/>
                                  </p:stCondLst>
                                  <p:childTnLst>
                                    <p:set>
                                      <p:cBhvr>
                                        <p:cTn id="90" dur="1" fill="hold">
                                          <p:stCondLst>
                                            <p:cond delay="0"/>
                                          </p:stCondLst>
                                        </p:cTn>
                                        <p:tgtEl>
                                          <p:spTgt spid="118"/>
                                        </p:tgtEl>
                                        <p:attrNameLst>
                                          <p:attrName>style.visibility</p:attrName>
                                        </p:attrNameLst>
                                      </p:cBhvr>
                                      <p:to>
                                        <p:strVal val="visible"/>
                                      </p:to>
                                    </p:set>
                                    <p:animEffect transition="in" filter="fade">
                                      <p:cBhvr>
                                        <p:cTn id="91" dur="500"/>
                                        <p:tgtEl>
                                          <p:spTgt spid="118"/>
                                        </p:tgtEl>
                                      </p:cBhvr>
                                    </p:animEffect>
                                  </p:childTnLst>
                                </p:cTn>
                              </p:par>
                              <p:par>
                                <p:cTn id="92" presetID="53" presetClass="entr" presetSubtype="0" fill="hold" nodeType="withEffect">
                                  <p:stCondLst>
                                    <p:cond delay="4750"/>
                                  </p:stCondLst>
                                  <p:childTnLst>
                                    <p:set>
                                      <p:cBhvr>
                                        <p:cTn id="93" dur="1" fill="hold">
                                          <p:stCondLst>
                                            <p:cond delay="0"/>
                                          </p:stCondLst>
                                        </p:cTn>
                                        <p:tgtEl>
                                          <p:spTgt spid="99"/>
                                        </p:tgtEl>
                                        <p:attrNameLst>
                                          <p:attrName>style.visibility</p:attrName>
                                        </p:attrNameLst>
                                      </p:cBhvr>
                                      <p:to>
                                        <p:strVal val="visible"/>
                                      </p:to>
                                    </p:set>
                                    <p:anim calcmode="lin" valueType="num">
                                      <p:cBhvr>
                                        <p:cTn id="94" dur="500" fill="hold"/>
                                        <p:tgtEl>
                                          <p:spTgt spid="99"/>
                                        </p:tgtEl>
                                        <p:attrNameLst>
                                          <p:attrName>ppt_w</p:attrName>
                                        </p:attrNameLst>
                                      </p:cBhvr>
                                      <p:tavLst>
                                        <p:tav tm="0">
                                          <p:val>
                                            <p:fltVal val="0"/>
                                          </p:val>
                                        </p:tav>
                                        <p:tav tm="100000">
                                          <p:val>
                                            <p:strVal val="#ppt_w"/>
                                          </p:val>
                                        </p:tav>
                                      </p:tavLst>
                                    </p:anim>
                                    <p:anim calcmode="lin" valueType="num">
                                      <p:cBhvr>
                                        <p:cTn id="95" dur="500" fill="hold"/>
                                        <p:tgtEl>
                                          <p:spTgt spid="99"/>
                                        </p:tgtEl>
                                        <p:attrNameLst>
                                          <p:attrName>ppt_h</p:attrName>
                                        </p:attrNameLst>
                                      </p:cBhvr>
                                      <p:tavLst>
                                        <p:tav tm="0">
                                          <p:val>
                                            <p:fltVal val="0"/>
                                          </p:val>
                                        </p:tav>
                                        <p:tav tm="100000">
                                          <p:val>
                                            <p:strVal val="#ppt_h"/>
                                          </p:val>
                                        </p:tav>
                                      </p:tavLst>
                                    </p:anim>
                                    <p:animEffect transition="in" filter="fade">
                                      <p:cBhvr>
                                        <p:cTn id="96" dur="500"/>
                                        <p:tgtEl>
                                          <p:spTgt spid="99"/>
                                        </p:tgtEl>
                                      </p:cBhvr>
                                    </p:animEffect>
                                  </p:childTnLst>
                                </p:cTn>
                              </p:par>
                              <p:par>
                                <p:cTn id="97" presetID="31" presetClass="entr" presetSubtype="0" fill="hold" grpId="0" nodeType="withEffect">
                                  <p:stCondLst>
                                    <p:cond delay="5250"/>
                                  </p:stCondLst>
                                  <p:childTnLst>
                                    <p:set>
                                      <p:cBhvr>
                                        <p:cTn id="98" dur="1" fill="hold">
                                          <p:stCondLst>
                                            <p:cond delay="0"/>
                                          </p:stCondLst>
                                        </p:cTn>
                                        <p:tgtEl>
                                          <p:spTgt spid="110"/>
                                        </p:tgtEl>
                                        <p:attrNameLst>
                                          <p:attrName>style.visibility</p:attrName>
                                        </p:attrNameLst>
                                      </p:cBhvr>
                                      <p:to>
                                        <p:strVal val="visible"/>
                                      </p:to>
                                    </p:set>
                                    <p:anim calcmode="lin" valueType="num">
                                      <p:cBhvr>
                                        <p:cTn id="99" dur="500" fill="hold"/>
                                        <p:tgtEl>
                                          <p:spTgt spid="110"/>
                                        </p:tgtEl>
                                        <p:attrNameLst>
                                          <p:attrName>ppt_w</p:attrName>
                                        </p:attrNameLst>
                                      </p:cBhvr>
                                      <p:tavLst>
                                        <p:tav tm="0">
                                          <p:val>
                                            <p:fltVal val="0"/>
                                          </p:val>
                                        </p:tav>
                                        <p:tav tm="100000">
                                          <p:val>
                                            <p:strVal val="#ppt_w"/>
                                          </p:val>
                                        </p:tav>
                                      </p:tavLst>
                                    </p:anim>
                                    <p:anim calcmode="lin" valueType="num">
                                      <p:cBhvr>
                                        <p:cTn id="100" dur="500" fill="hold"/>
                                        <p:tgtEl>
                                          <p:spTgt spid="110"/>
                                        </p:tgtEl>
                                        <p:attrNameLst>
                                          <p:attrName>ppt_h</p:attrName>
                                        </p:attrNameLst>
                                      </p:cBhvr>
                                      <p:tavLst>
                                        <p:tav tm="0">
                                          <p:val>
                                            <p:fltVal val="0"/>
                                          </p:val>
                                        </p:tav>
                                        <p:tav tm="100000">
                                          <p:val>
                                            <p:strVal val="#ppt_h"/>
                                          </p:val>
                                        </p:tav>
                                      </p:tavLst>
                                    </p:anim>
                                    <p:anim calcmode="lin" valueType="num">
                                      <p:cBhvr>
                                        <p:cTn id="101" dur="500" fill="hold"/>
                                        <p:tgtEl>
                                          <p:spTgt spid="110"/>
                                        </p:tgtEl>
                                        <p:attrNameLst>
                                          <p:attrName>style.rotation</p:attrName>
                                        </p:attrNameLst>
                                      </p:cBhvr>
                                      <p:tavLst>
                                        <p:tav tm="0">
                                          <p:val>
                                            <p:fltVal val="90"/>
                                          </p:val>
                                        </p:tav>
                                        <p:tav tm="100000">
                                          <p:val>
                                            <p:fltVal val="0"/>
                                          </p:val>
                                        </p:tav>
                                      </p:tavLst>
                                    </p:anim>
                                    <p:animEffect transition="in" filter="fade">
                                      <p:cBhvr>
                                        <p:cTn id="102" dur="500"/>
                                        <p:tgtEl>
                                          <p:spTgt spid="110"/>
                                        </p:tgtEl>
                                      </p:cBhvr>
                                    </p:animEffect>
                                  </p:childTnLst>
                                </p:cTn>
                              </p:par>
                              <p:par>
                                <p:cTn id="103" presetID="22" presetClass="entr" presetSubtype="2" fill="hold" grpId="0" nodeType="withEffect">
                                  <p:stCondLst>
                                    <p:cond delay="5500"/>
                                  </p:stCondLst>
                                  <p:childTnLst>
                                    <p:set>
                                      <p:cBhvr>
                                        <p:cTn id="104" dur="1" fill="hold">
                                          <p:stCondLst>
                                            <p:cond delay="0"/>
                                          </p:stCondLst>
                                        </p:cTn>
                                        <p:tgtEl>
                                          <p:spTgt spid="115"/>
                                        </p:tgtEl>
                                        <p:attrNameLst>
                                          <p:attrName>style.visibility</p:attrName>
                                        </p:attrNameLst>
                                      </p:cBhvr>
                                      <p:to>
                                        <p:strVal val="visible"/>
                                      </p:to>
                                    </p:set>
                                    <p:animEffect transition="in" filter="wipe(right)">
                                      <p:cBhvr>
                                        <p:cTn id="105" dur="500"/>
                                        <p:tgtEl>
                                          <p:spTgt spid="115"/>
                                        </p:tgtEl>
                                      </p:cBhvr>
                                    </p:animEffect>
                                  </p:childTnLst>
                                </p:cTn>
                              </p:par>
                              <p:par>
                                <p:cTn id="106" presetID="10" presetClass="entr" presetSubtype="0" fill="hold" grpId="0" nodeType="withEffect">
                                  <p:stCondLst>
                                    <p:cond delay="5750"/>
                                  </p:stCondLst>
                                  <p:childTnLst>
                                    <p:set>
                                      <p:cBhvr>
                                        <p:cTn id="107" dur="1" fill="hold">
                                          <p:stCondLst>
                                            <p:cond delay="0"/>
                                          </p:stCondLst>
                                        </p:cTn>
                                        <p:tgtEl>
                                          <p:spTgt spid="116"/>
                                        </p:tgtEl>
                                        <p:attrNameLst>
                                          <p:attrName>style.visibility</p:attrName>
                                        </p:attrNameLst>
                                      </p:cBhvr>
                                      <p:to>
                                        <p:strVal val="visible"/>
                                      </p:to>
                                    </p:set>
                                    <p:animEffect transition="in" filter="fade">
                                      <p:cBhvr>
                                        <p:cTn id="108" dur="500"/>
                                        <p:tgtEl>
                                          <p:spTgt spid="116"/>
                                        </p:tgtEl>
                                      </p:cBhvr>
                                    </p:animEffect>
                                  </p:childTnLst>
                                </p:cTn>
                              </p:par>
                              <p:par>
                                <p:cTn id="109" presetID="53" presetClass="entr" presetSubtype="0" fill="hold" nodeType="withEffect">
                                  <p:stCondLst>
                                    <p:cond delay="6250"/>
                                  </p:stCondLst>
                                  <p:childTnLst>
                                    <p:set>
                                      <p:cBhvr>
                                        <p:cTn id="110" dur="1" fill="hold">
                                          <p:stCondLst>
                                            <p:cond delay="0"/>
                                          </p:stCondLst>
                                        </p:cTn>
                                        <p:tgtEl>
                                          <p:spTgt spid="95"/>
                                        </p:tgtEl>
                                        <p:attrNameLst>
                                          <p:attrName>style.visibility</p:attrName>
                                        </p:attrNameLst>
                                      </p:cBhvr>
                                      <p:to>
                                        <p:strVal val="visible"/>
                                      </p:to>
                                    </p:set>
                                    <p:anim calcmode="lin" valueType="num">
                                      <p:cBhvr>
                                        <p:cTn id="111" dur="500" fill="hold"/>
                                        <p:tgtEl>
                                          <p:spTgt spid="95"/>
                                        </p:tgtEl>
                                        <p:attrNameLst>
                                          <p:attrName>ppt_w</p:attrName>
                                        </p:attrNameLst>
                                      </p:cBhvr>
                                      <p:tavLst>
                                        <p:tav tm="0">
                                          <p:val>
                                            <p:fltVal val="0"/>
                                          </p:val>
                                        </p:tav>
                                        <p:tav tm="100000">
                                          <p:val>
                                            <p:strVal val="#ppt_w"/>
                                          </p:val>
                                        </p:tav>
                                      </p:tavLst>
                                    </p:anim>
                                    <p:anim calcmode="lin" valueType="num">
                                      <p:cBhvr>
                                        <p:cTn id="112" dur="500" fill="hold"/>
                                        <p:tgtEl>
                                          <p:spTgt spid="95"/>
                                        </p:tgtEl>
                                        <p:attrNameLst>
                                          <p:attrName>ppt_h</p:attrName>
                                        </p:attrNameLst>
                                      </p:cBhvr>
                                      <p:tavLst>
                                        <p:tav tm="0">
                                          <p:val>
                                            <p:fltVal val="0"/>
                                          </p:val>
                                        </p:tav>
                                        <p:tav tm="100000">
                                          <p:val>
                                            <p:strVal val="#ppt_h"/>
                                          </p:val>
                                        </p:tav>
                                      </p:tavLst>
                                    </p:anim>
                                    <p:animEffect transition="in" filter="fade">
                                      <p:cBhvr>
                                        <p:cTn id="113" dur="500"/>
                                        <p:tgtEl>
                                          <p:spTgt spid="95"/>
                                        </p:tgtEl>
                                      </p:cBhvr>
                                    </p:animEffect>
                                  </p:childTnLst>
                                </p:cTn>
                              </p:par>
                              <p:par>
                                <p:cTn id="114" presetID="31" presetClass="entr" presetSubtype="0" fill="hold" grpId="0" nodeType="withEffect">
                                  <p:stCondLst>
                                    <p:cond delay="6750"/>
                                  </p:stCondLst>
                                  <p:childTnLst>
                                    <p:set>
                                      <p:cBhvr>
                                        <p:cTn id="115" dur="1" fill="hold">
                                          <p:stCondLst>
                                            <p:cond delay="0"/>
                                          </p:stCondLst>
                                        </p:cTn>
                                        <p:tgtEl>
                                          <p:spTgt spid="112"/>
                                        </p:tgtEl>
                                        <p:attrNameLst>
                                          <p:attrName>style.visibility</p:attrName>
                                        </p:attrNameLst>
                                      </p:cBhvr>
                                      <p:to>
                                        <p:strVal val="visible"/>
                                      </p:to>
                                    </p:set>
                                    <p:anim calcmode="lin" valueType="num">
                                      <p:cBhvr>
                                        <p:cTn id="116" dur="500" fill="hold"/>
                                        <p:tgtEl>
                                          <p:spTgt spid="112"/>
                                        </p:tgtEl>
                                        <p:attrNameLst>
                                          <p:attrName>ppt_w</p:attrName>
                                        </p:attrNameLst>
                                      </p:cBhvr>
                                      <p:tavLst>
                                        <p:tav tm="0">
                                          <p:val>
                                            <p:fltVal val="0"/>
                                          </p:val>
                                        </p:tav>
                                        <p:tav tm="100000">
                                          <p:val>
                                            <p:strVal val="#ppt_w"/>
                                          </p:val>
                                        </p:tav>
                                      </p:tavLst>
                                    </p:anim>
                                    <p:anim calcmode="lin" valueType="num">
                                      <p:cBhvr>
                                        <p:cTn id="117" dur="500" fill="hold"/>
                                        <p:tgtEl>
                                          <p:spTgt spid="112"/>
                                        </p:tgtEl>
                                        <p:attrNameLst>
                                          <p:attrName>ppt_h</p:attrName>
                                        </p:attrNameLst>
                                      </p:cBhvr>
                                      <p:tavLst>
                                        <p:tav tm="0">
                                          <p:val>
                                            <p:fltVal val="0"/>
                                          </p:val>
                                        </p:tav>
                                        <p:tav tm="100000">
                                          <p:val>
                                            <p:strVal val="#ppt_h"/>
                                          </p:val>
                                        </p:tav>
                                      </p:tavLst>
                                    </p:anim>
                                    <p:anim calcmode="lin" valueType="num">
                                      <p:cBhvr>
                                        <p:cTn id="118" dur="500" fill="hold"/>
                                        <p:tgtEl>
                                          <p:spTgt spid="112"/>
                                        </p:tgtEl>
                                        <p:attrNameLst>
                                          <p:attrName>style.rotation</p:attrName>
                                        </p:attrNameLst>
                                      </p:cBhvr>
                                      <p:tavLst>
                                        <p:tav tm="0">
                                          <p:val>
                                            <p:fltVal val="90"/>
                                          </p:val>
                                        </p:tav>
                                        <p:tav tm="100000">
                                          <p:val>
                                            <p:fltVal val="0"/>
                                          </p:val>
                                        </p:tav>
                                      </p:tavLst>
                                    </p:anim>
                                    <p:animEffect transition="in" filter="fade">
                                      <p:cBhvr>
                                        <p:cTn id="119" dur="500"/>
                                        <p:tgtEl>
                                          <p:spTgt spid="112"/>
                                        </p:tgtEl>
                                      </p:cBhvr>
                                    </p:animEffect>
                                  </p:childTnLst>
                                </p:cTn>
                              </p:par>
                              <p:par>
                                <p:cTn id="120" presetID="22" presetClass="entr" presetSubtype="2" fill="hold" grpId="0" nodeType="withEffect">
                                  <p:stCondLst>
                                    <p:cond delay="7000"/>
                                  </p:stCondLst>
                                  <p:childTnLst>
                                    <p:set>
                                      <p:cBhvr>
                                        <p:cTn id="121" dur="1" fill="hold">
                                          <p:stCondLst>
                                            <p:cond delay="0"/>
                                          </p:stCondLst>
                                        </p:cTn>
                                        <p:tgtEl>
                                          <p:spTgt spid="119"/>
                                        </p:tgtEl>
                                        <p:attrNameLst>
                                          <p:attrName>style.visibility</p:attrName>
                                        </p:attrNameLst>
                                      </p:cBhvr>
                                      <p:to>
                                        <p:strVal val="visible"/>
                                      </p:to>
                                    </p:set>
                                    <p:animEffect transition="in" filter="wipe(right)">
                                      <p:cBhvr>
                                        <p:cTn id="122" dur="500"/>
                                        <p:tgtEl>
                                          <p:spTgt spid="119"/>
                                        </p:tgtEl>
                                      </p:cBhvr>
                                    </p:animEffect>
                                  </p:childTnLst>
                                </p:cTn>
                              </p:par>
                              <p:par>
                                <p:cTn id="123" presetID="10" presetClass="entr" presetSubtype="0" fill="hold" grpId="0" nodeType="withEffect">
                                  <p:stCondLst>
                                    <p:cond delay="7250"/>
                                  </p:stCondLst>
                                  <p:childTnLst>
                                    <p:set>
                                      <p:cBhvr>
                                        <p:cTn id="124" dur="1" fill="hold">
                                          <p:stCondLst>
                                            <p:cond delay="0"/>
                                          </p:stCondLst>
                                        </p:cTn>
                                        <p:tgtEl>
                                          <p:spTgt spid="120"/>
                                        </p:tgtEl>
                                        <p:attrNameLst>
                                          <p:attrName>style.visibility</p:attrName>
                                        </p:attrNameLst>
                                      </p:cBhvr>
                                      <p:to>
                                        <p:strVal val="visible"/>
                                      </p:to>
                                    </p:set>
                                    <p:animEffect transition="in" filter="fade">
                                      <p:cBhvr>
                                        <p:cTn id="125" dur="500"/>
                                        <p:tgtEl>
                                          <p:spTgt spid="120"/>
                                        </p:tgtEl>
                                      </p:cBhvr>
                                    </p:animEffect>
                                  </p:childTnLst>
                                </p:cTn>
                              </p:par>
                              <p:par>
                                <p:cTn id="126" presetID="47" presetClass="entr" presetSubtype="0" fill="hold" nodeType="withEffect">
                                  <p:stCondLst>
                                    <p:cond delay="9000"/>
                                  </p:stCondLst>
                                  <p:childTnLst>
                                    <p:set>
                                      <p:cBhvr>
                                        <p:cTn id="127" dur="1" fill="hold">
                                          <p:stCondLst>
                                            <p:cond delay="0"/>
                                          </p:stCondLst>
                                        </p:cTn>
                                        <p:tgtEl>
                                          <p:spTgt spid="124"/>
                                        </p:tgtEl>
                                        <p:attrNameLst>
                                          <p:attrName>style.visibility</p:attrName>
                                        </p:attrNameLst>
                                      </p:cBhvr>
                                      <p:to>
                                        <p:strVal val="visible"/>
                                      </p:to>
                                    </p:set>
                                    <p:animEffect transition="in" filter="fade">
                                      <p:cBhvr>
                                        <p:cTn id="128" dur="1000"/>
                                        <p:tgtEl>
                                          <p:spTgt spid="124"/>
                                        </p:tgtEl>
                                      </p:cBhvr>
                                    </p:animEffect>
                                    <p:anim calcmode="lin" valueType="num">
                                      <p:cBhvr>
                                        <p:cTn id="129" dur="1000" fill="hold"/>
                                        <p:tgtEl>
                                          <p:spTgt spid="124"/>
                                        </p:tgtEl>
                                        <p:attrNameLst>
                                          <p:attrName>ppt_x</p:attrName>
                                        </p:attrNameLst>
                                      </p:cBhvr>
                                      <p:tavLst>
                                        <p:tav tm="0">
                                          <p:val>
                                            <p:strVal val="#ppt_x"/>
                                          </p:val>
                                        </p:tav>
                                        <p:tav tm="100000">
                                          <p:val>
                                            <p:strVal val="#ppt_x"/>
                                          </p:val>
                                        </p:tav>
                                      </p:tavLst>
                                    </p:anim>
                                    <p:anim calcmode="lin" valueType="num">
                                      <p:cBhvr>
                                        <p:cTn id="130"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1" repeatCount="indefinite" fill="hold" display="0">
                  <p:stCondLst>
                    <p:cond delay="indefinite"/>
                  </p:stCondLst>
                  <p:endCondLst>
                    <p:cond evt="onStopAudio" delay="0">
                      <p:tgtEl>
                        <p:sldTgt/>
                      </p:tgtEl>
                    </p:cond>
                  </p:endCondLst>
                </p:cTn>
                <p:tgtEl>
                  <p:spTgt spid="123"/>
                </p:tgtEl>
              </p:cMediaNode>
            </p:audio>
          </p:childTnLst>
        </p:cTn>
      </p:par>
    </p:tnLst>
    <p:bldLst>
      <p:bldP spid="70" grpId="0" animBg="1"/>
      <p:bldP spid="71" grpId="0" animBg="1"/>
      <p:bldP spid="73" grpId="0" animBg="1"/>
      <p:bldP spid="77" grpId="0" animBg="1"/>
      <p:bldP spid="78" grpId="0"/>
      <p:bldP spid="72" grpId="0" animBg="1"/>
      <p:bldP spid="79" grpId="0"/>
      <p:bldP spid="108" grpId="0" animBg="1"/>
      <p:bldP spid="109" grpId="0" animBg="1"/>
      <p:bldP spid="110" grpId="0" animBg="1"/>
      <p:bldP spid="112" grpId="0" animBg="1"/>
      <p:bldP spid="113" grpId="0"/>
      <p:bldP spid="114" grpId="0"/>
      <p:bldP spid="115" grpId="0"/>
      <p:bldP spid="116" grpId="0"/>
      <p:bldP spid="117" grpId="0"/>
      <p:bldP spid="118" grpId="0"/>
      <p:bldP spid="119" grpId="0"/>
      <p:bldP spid="1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xmlns="" id="{7266C80A-17DC-43F1-9EA3-8E5ABBB992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288798" y="1621798"/>
            <a:ext cx="3614405" cy="3614405"/>
          </a:xfrm>
          <a:prstGeom prst="rect">
            <a:avLst/>
          </a:prstGeom>
        </p:spPr>
      </p:pic>
      <p:sp>
        <p:nvSpPr>
          <p:cNvPr id="6" name="矩形: 圓角 5">
            <a:extLst>
              <a:ext uri="{FF2B5EF4-FFF2-40B4-BE49-F238E27FC236}">
                <a16:creationId xmlns:a16="http://schemas.microsoft.com/office/drawing/2014/main" xmlns="" id="{4FB95073-4B86-4F7F-BEF9-5B3A1F04DFD2}"/>
              </a:ext>
            </a:extLst>
          </p:cNvPr>
          <p:cNvSpPr/>
          <p:nvPr/>
        </p:nvSpPr>
        <p:spPr>
          <a:xfrm>
            <a:off x="4552586" y="1860161"/>
            <a:ext cx="3086828" cy="133958"/>
          </a:xfrm>
          <a:prstGeom prst="roundRect">
            <a:avLst>
              <a:gd name="adj" fmla="val 33740"/>
            </a:avLst>
          </a:prstGeom>
          <a:solidFill>
            <a:srgbClr val="9EC4F6"/>
          </a:solidFill>
          <a:ln>
            <a:noFill/>
          </a:ln>
          <a:effectLst>
            <a:glow rad="342900">
              <a:srgbClr val="9EC4F6">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9" name="文字方塊 8">
            <a:extLst>
              <a:ext uri="{FF2B5EF4-FFF2-40B4-BE49-F238E27FC236}">
                <a16:creationId xmlns:a16="http://schemas.microsoft.com/office/drawing/2014/main" xmlns="" id="{67BCD914-8E79-45DF-B772-F1F1879B3870}"/>
              </a:ext>
            </a:extLst>
          </p:cNvPr>
          <p:cNvSpPr txBox="1"/>
          <p:nvPr/>
        </p:nvSpPr>
        <p:spPr>
          <a:xfrm>
            <a:off x="3002845" y="5431167"/>
            <a:ext cx="6186310"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图像识别技术的原理是什么？</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sp>
        <p:nvSpPr>
          <p:cNvPr id="10" name="文字方塊 9">
            <a:extLst>
              <a:ext uri="{FF2B5EF4-FFF2-40B4-BE49-F238E27FC236}">
                <a16:creationId xmlns:a16="http://schemas.microsoft.com/office/drawing/2014/main" xmlns="" id="{B6EF4011-C26B-4F35-ACC7-7DD118690024}"/>
              </a:ext>
            </a:extLst>
          </p:cNvPr>
          <p:cNvSpPr txBox="1"/>
          <p:nvPr/>
        </p:nvSpPr>
        <p:spPr>
          <a:xfrm>
            <a:off x="5080339" y="5435569"/>
            <a:ext cx="2031325"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说到这个</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grpSp>
        <p:nvGrpSpPr>
          <p:cNvPr id="13" name="群組 12">
            <a:extLst>
              <a:ext uri="{FF2B5EF4-FFF2-40B4-BE49-F238E27FC236}">
                <a16:creationId xmlns:a16="http://schemas.microsoft.com/office/drawing/2014/main" xmlns="" id="{488B5917-B8BE-4A61-9AFA-313D452F54E8}"/>
              </a:ext>
            </a:extLst>
          </p:cNvPr>
          <p:cNvGrpSpPr/>
          <p:nvPr/>
        </p:nvGrpSpPr>
        <p:grpSpPr>
          <a:xfrm>
            <a:off x="1094044" y="2304363"/>
            <a:ext cx="8965166" cy="2410130"/>
            <a:chOff x="1107861" y="2304363"/>
            <a:chExt cx="8965166" cy="2410130"/>
          </a:xfrm>
        </p:grpSpPr>
        <p:sp>
          <p:nvSpPr>
            <p:cNvPr id="11" name="Freeform: Shape 152">
              <a:extLst>
                <a:ext uri="{FF2B5EF4-FFF2-40B4-BE49-F238E27FC236}">
                  <a16:creationId xmlns:a16="http://schemas.microsoft.com/office/drawing/2014/main" xmlns="" id="{90D06628-1EA8-4A34-8FA1-F76DAE7004B3}"/>
                </a:ext>
              </a:extLst>
            </p:cNvPr>
            <p:cNvSpPr/>
            <p:nvPr/>
          </p:nvSpPr>
          <p:spPr>
            <a:xfrm>
              <a:off x="1107861" y="2304363"/>
              <a:ext cx="3918272" cy="2410130"/>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rgbClr val="87A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 name="文字方塊 11">
              <a:extLst>
                <a:ext uri="{FF2B5EF4-FFF2-40B4-BE49-F238E27FC236}">
                  <a16:creationId xmlns:a16="http://schemas.microsoft.com/office/drawing/2014/main" xmlns="" id="{7D128AC0-9BCF-4386-9F30-86CE5EAF654B}"/>
                </a:ext>
              </a:extLst>
            </p:cNvPr>
            <p:cNvSpPr txBox="1"/>
            <p:nvPr/>
          </p:nvSpPr>
          <p:spPr>
            <a:xfrm>
              <a:off x="5733377" y="3044279"/>
              <a:ext cx="4339650" cy="923330"/>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图像识别技术</a:t>
              </a:r>
              <a:endParaRPr kumimoji="0" lang="zh-TW" altLang="en-US" sz="5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grpSp>
      <p:sp>
        <p:nvSpPr>
          <p:cNvPr id="14" name="文字方塊 13">
            <a:extLst>
              <a:ext uri="{FF2B5EF4-FFF2-40B4-BE49-F238E27FC236}">
                <a16:creationId xmlns:a16="http://schemas.microsoft.com/office/drawing/2014/main" xmlns="" id="{63262DEF-05A9-43EF-9DD6-2892015C3C4A}"/>
              </a:ext>
            </a:extLst>
          </p:cNvPr>
          <p:cNvSpPr txBox="1"/>
          <p:nvPr/>
        </p:nvSpPr>
        <p:spPr>
          <a:xfrm>
            <a:off x="2755991" y="5435569"/>
            <a:ext cx="6680035"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我们先来说说人类是怎么识别的</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pic>
        <p:nvPicPr>
          <p:cNvPr id="15" name="圖形 14">
            <a:extLst>
              <a:ext uri="{FF2B5EF4-FFF2-40B4-BE49-F238E27FC236}">
                <a16:creationId xmlns:a16="http://schemas.microsoft.com/office/drawing/2014/main" xmlns="" id="{5117BD07-F037-4540-8A9E-6FE122F78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495254" y="2295445"/>
            <a:ext cx="2161097" cy="2161097"/>
          </a:xfrm>
          <a:prstGeom prst="rect">
            <a:avLst/>
          </a:prstGeom>
        </p:spPr>
      </p:pic>
      <p:sp>
        <p:nvSpPr>
          <p:cNvPr id="16" name="矩形: 圓角 15">
            <a:extLst>
              <a:ext uri="{FF2B5EF4-FFF2-40B4-BE49-F238E27FC236}">
                <a16:creationId xmlns:a16="http://schemas.microsoft.com/office/drawing/2014/main" xmlns="" id="{689BC046-5EFC-445E-82F1-F8AA0A355E29}"/>
              </a:ext>
            </a:extLst>
          </p:cNvPr>
          <p:cNvSpPr/>
          <p:nvPr/>
        </p:nvSpPr>
        <p:spPr>
          <a:xfrm>
            <a:off x="6652976" y="2454028"/>
            <a:ext cx="1845652" cy="80095"/>
          </a:xfrm>
          <a:prstGeom prst="roundRect">
            <a:avLst>
              <a:gd name="adj" fmla="val 33740"/>
            </a:avLst>
          </a:prstGeom>
          <a:solidFill>
            <a:srgbClr val="9EC4F6"/>
          </a:solidFill>
          <a:ln>
            <a:noFill/>
          </a:ln>
          <a:effectLst>
            <a:glow rad="342900">
              <a:srgbClr val="9EC4F6">
                <a:alpha val="4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pic>
        <p:nvPicPr>
          <p:cNvPr id="17" name="圖形 16">
            <a:extLst>
              <a:ext uri="{FF2B5EF4-FFF2-40B4-BE49-F238E27FC236}">
                <a16:creationId xmlns:a16="http://schemas.microsoft.com/office/drawing/2014/main" xmlns="" id="{CE64423E-69E9-40E6-ACDE-ADDE2974F2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478734" y="2295445"/>
            <a:ext cx="2267110" cy="2267110"/>
          </a:xfrm>
          <a:prstGeom prst="rect">
            <a:avLst/>
          </a:prstGeom>
        </p:spPr>
      </p:pic>
      <p:sp>
        <p:nvSpPr>
          <p:cNvPr id="18" name="文字方塊 17">
            <a:extLst>
              <a:ext uri="{FF2B5EF4-FFF2-40B4-BE49-F238E27FC236}">
                <a16:creationId xmlns:a16="http://schemas.microsoft.com/office/drawing/2014/main" xmlns="" id="{C74CBCE3-1FA0-4CCB-BB87-A576A916552F}"/>
              </a:ext>
            </a:extLst>
          </p:cNvPr>
          <p:cNvSpPr txBox="1"/>
          <p:nvPr/>
        </p:nvSpPr>
        <p:spPr>
          <a:xfrm>
            <a:off x="3660893" y="5435569"/>
            <a:ext cx="4870244"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当我们看到一件东西时</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pic>
        <p:nvPicPr>
          <p:cNvPr id="19" name="圖形 18">
            <a:extLst>
              <a:ext uri="{FF2B5EF4-FFF2-40B4-BE49-F238E27FC236}">
                <a16:creationId xmlns:a16="http://schemas.microsoft.com/office/drawing/2014/main" xmlns="" id="{4FFF3541-1C92-4D23-8B0F-7D06A73AB0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52725"/>
          <a:stretch>
            <a:fillRect/>
          </a:stretch>
        </p:blipFill>
        <p:spPr>
          <a:xfrm>
            <a:off x="1736971" y="3350754"/>
            <a:ext cx="3847844" cy="1819084"/>
          </a:xfrm>
          <a:custGeom>
            <a:avLst/>
            <a:gdLst>
              <a:gd name="connsiteX0" fmla="*/ 0 w 3847844"/>
              <a:gd name="connsiteY0" fmla="*/ 0 h 1819084"/>
              <a:gd name="connsiteX1" fmla="*/ 3847844 w 3847844"/>
              <a:gd name="connsiteY1" fmla="*/ 0 h 1819084"/>
              <a:gd name="connsiteX2" fmla="*/ 3847844 w 3847844"/>
              <a:gd name="connsiteY2" fmla="*/ 1819084 h 1819084"/>
              <a:gd name="connsiteX3" fmla="*/ 0 w 3847844"/>
              <a:gd name="connsiteY3" fmla="*/ 1819084 h 1819084"/>
            </a:gdLst>
            <a:ahLst/>
            <a:cxnLst>
              <a:cxn ang="0">
                <a:pos x="connsiteX0" y="connsiteY0"/>
              </a:cxn>
              <a:cxn ang="0">
                <a:pos x="connsiteX1" y="connsiteY1"/>
              </a:cxn>
              <a:cxn ang="0">
                <a:pos x="connsiteX2" y="connsiteY2"/>
              </a:cxn>
              <a:cxn ang="0">
                <a:pos x="connsiteX3" y="connsiteY3"/>
              </a:cxn>
            </a:cxnLst>
            <a:rect l="l" t="t" r="r" b="b"/>
            <a:pathLst>
              <a:path w="3847844" h="1819084">
                <a:moveTo>
                  <a:pt x="0" y="0"/>
                </a:moveTo>
                <a:lnTo>
                  <a:pt x="3847844" y="0"/>
                </a:lnTo>
                <a:lnTo>
                  <a:pt x="3847844" y="1819084"/>
                </a:lnTo>
                <a:lnTo>
                  <a:pt x="0" y="1819084"/>
                </a:lnTo>
                <a:close/>
              </a:path>
            </a:pathLst>
          </a:custGeom>
        </p:spPr>
      </p:pic>
      <p:pic>
        <p:nvPicPr>
          <p:cNvPr id="20" name="圖形 19">
            <a:extLst>
              <a:ext uri="{FF2B5EF4-FFF2-40B4-BE49-F238E27FC236}">
                <a16:creationId xmlns:a16="http://schemas.microsoft.com/office/drawing/2014/main" xmlns="" id="{82CD3D73-0078-45FC-9FD6-196D1160DB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872123" y="1561843"/>
            <a:ext cx="2208777" cy="2208777"/>
          </a:xfrm>
          <a:prstGeom prst="rect">
            <a:avLst/>
          </a:prstGeom>
        </p:spPr>
      </p:pic>
      <p:sp>
        <p:nvSpPr>
          <p:cNvPr id="21" name="文字方塊 20">
            <a:extLst>
              <a:ext uri="{FF2B5EF4-FFF2-40B4-BE49-F238E27FC236}">
                <a16:creationId xmlns:a16="http://schemas.microsoft.com/office/drawing/2014/main" xmlns="" id="{65D892BD-2C33-4221-B5F5-099A2BC40741}"/>
              </a:ext>
            </a:extLst>
          </p:cNvPr>
          <p:cNvSpPr txBox="1"/>
          <p:nvPr/>
        </p:nvSpPr>
        <p:spPr>
          <a:xfrm>
            <a:off x="2310348" y="5158569"/>
            <a:ext cx="7571303"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大脑会迅速判断是不是见过这个东西</a:t>
            </a:r>
            <a:endParaRPr kumimoji="0" lang="en-US" altLang="zh-CN"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sp>
        <p:nvSpPr>
          <p:cNvPr id="22" name="文字方塊 21">
            <a:extLst>
              <a:ext uri="{FF2B5EF4-FFF2-40B4-BE49-F238E27FC236}">
                <a16:creationId xmlns:a16="http://schemas.microsoft.com/office/drawing/2014/main" xmlns="" id="{C3B4DCA1-494A-436E-8F10-8FBADEA8C4E3}"/>
              </a:ext>
            </a:extLst>
          </p:cNvPr>
          <p:cNvSpPr txBox="1"/>
          <p:nvPr/>
        </p:nvSpPr>
        <p:spPr>
          <a:xfrm>
            <a:off x="4157006" y="5764872"/>
            <a:ext cx="3877985"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或者是类似的东西</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grpSp>
        <p:nvGrpSpPr>
          <p:cNvPr id="23" name="群組 22">
            <a:extLst>
              <a:ext uri="{FF2B5EF4-FFF2-40B4-BE49-F238E27FC236}">
                <a16:creationId xmlns:a16="http://schemas.microsoft.com/office/drawing/2014/main" xmlns="" id="{8FD823A2-F9CF-40FB-93E4-F2EE08CD4389}"/>
              </a:ext>
            </a:extLst>
          </p:cNvPr>
          <p:cNvGrpSpPr/>
          <p:nvPr/>
        </p:nvGrpSpPr>
        <p:grpSpPr>
          <a:xfrm>
            <a:off x="2617617" y="1586952"/>
            <a:ext cx="2086551" cy="1498930"/>
            <a:chOff x="4920221" y="1290855"/>
            <a:chExt cx="2086551" cy="1498930"/>
          </a:xfrm>
          <a:solidFill>
            <a:srgbClr val="9EC4F6"/>
          </a:solidFill>
        </p:grpSpPr>
        <p:sp>
          <p:nvSpPr>
            <p:cNvPr id="24" name="語音泡泡: 圓角矩形 23">
              <a:extLst>
                <a:ext uri="{FF2B5EF4-FFF2-40B4-BE49-F238E27FC236}">
                  <a16:creationId xmlns:a16="http://schemas.microsoft.com/office/drawing/2014/main" xmlns="" id="{085745F1-385D-4991-9A1B-2708EE5C0641}"/>
                </a:ext>
              </a:extLst>
            </p:cNvPr>
            <p:cNvSpPr/>
            <p:nvPr/>
          </p:nvSpPr>
          <p:spPr>
            <a:xfrm>
              <a:off x="4920221" y="1290855"/>
              <a:ext cx="2086551" cy="1491270"/>
            </a:xfrm>
            <a:prstGeom prst="wedgeRoundRectCallout">
              <a:avLst>
                <a:gd name="adj1" fmla="val -31526"/>
                <a:gd name="adj2" fmla="val 65553"/>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25" name="語音泡泡: 圓角矩形 24">
              <a:extLst>
                <a:ext uri="{FF2B5EF4-FFF2-40B4-BE49-F238E27FC236}">
                  <a16:creationId xmlns:a16="http://schemas.microsoft.com/office/drawing/2014/main" xmlns="" id="{1DA00ACE-7492-4608-A319-F24BBD8D33E7}"/>
                </a:ext>
              </a:extLst>
            </p:cNvPr>
            <p:cNvSpPr/>
            <p:nvPr/>
          </p:nvSpPr>
          <p:spPr>
            <a:xfrm flipH="1">
              <a:off x="4920221" y="1298515"/>
              <a:ext cx="2086551" cy="1491270"/>
            </a:xfrm>
            <a:prstGeom prst="wedgeRoundRectCallout">
              <a:avLst>
                <a:gd name="adj1" fmla="val -35350"/>
                <a:gd name="adj2" fmla="val 65965"/>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26" name="群組 25">
            <a:extLst>
              <a:ext uri="{FF2B5EF4-FFF2-40B4-BE49-F238E27FC236}">
                <a16:creationId xmlns:a16="http://schemas.microsoft.com/office/drawing/2014/main" xmlns="" id="{DFABD999-E36B-4F17-9BB0-0B78071A60A8}"/>
              </a:ext>
            </a:extLst>
          </p:cNvPr>
          <p:cNvGrpSpPr/>
          <p:nvPr/>
        </p:nvGrpSpPr>
        <p:grpSpPr>
          <a:xfrm>
            <a:off x="2643765" y="1727623"/>
            <a:ext cx="2060403" cy="1225247"/>
            <a:chOff x="2878724" y="1981720"/>
            <a:chExt cx="782168" cy="465127"/>
          </a:xfrm>
        </p:grpSpPr>
        <p:pic>
          <p:nvPicPr>
            <p:cNvPr id="27" name="圖形 26">
              <a:extLst>
                <a:ext uri="{FF2B5EF4-FFF2-40B4-BE49-F238E27FC236}">
                  <a16:creationId xmlns:a16="http://schemas.microsoft.com/office/drawing/2014/main" xmlns="" id="{590592AF-91F1-4CCC-986F-921CE500D9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2878724" y="1981720"/>
              <a:ext cx="457200" cy="457200"/>
            </a:xfrm>
            <a:prstGeom prst="rect">
              <a:avLst/>
            </a:prstGeom>
          </p:spPr>
        </p:pic>
        <p:pic>
          <p:nvPicPr>
            <p:cNvPr id="28" name="圖形 27">
              <a:extLst>
                <a:ext uri="{FF2B5EF4-FFF2-40B4-BE49-F238E27FC236}">
                  <a16:creationId xmlns:a16="http://schemas.microsoft.com/office/drawing/2014/main" xmlns="" id="{F7C641A2-CF4C-4220-906E-0F38E9ADF01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3203692" y="1989647"/>
              <a:ext cx="457200" cy="457200"/>
            </a:xfrm>
            <a:prstGeom prst="rect">
              <a:avLst/>
            </a:prstGeom>
          </p:spPr>
        </p:pic>
      </p:grpSp>
      <p:sp>
        <p:nvSpPr>
          <p:cNvPr id="29" name="文字方塊 28">
            <a:extLst>
              <a:ext uri="{FF2B5EF4-FFF2-40B4-BE49-F238E27FC236}">
                <a16:creationId xmlns:a16="http://schemas.microsoft.com/office/drawing/2014/main" xmlns="" id="{9265F809-CCE6-4B6F-AA02-C252AD28AE6D}"/>
              </a:ext>
            </a:extLst>
          </p:cNvPr>
          <p:cNvSpPr txBox="1"/>
          <p:nvPr/>
        </p:nvSpPr>
        <p:spPr>
          <a:xfrm>
            <a:off x="2001780" y="5442371"/>
            <a:ext cx="8188460"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将看到的东西与记忆中的东西进行匹配</a:t>
            </a:r>
            <a:endParaRPr kumimoji="0" lang="en-US" altLang="zh-CN"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grpSp>
        <p:nvGrpSpPr>
          <p:cNvPr id="30" name="群組 29">
            <a:extLst>
              <a:ext uri="{FF2B5EF4-FFF2-40B4-BE49-F238E27FC236}">
                <a16:creationId xmlns:a16="http://schemas.microsoft.com/office/drawing/2014/main" xmlns="" id="{58772455-09D4-4863-925E-75A20F451034}"/>
              </a:ext>
            </a:extLst>
          </p:cNvPr>
          <p:cNvGrpSpPr/>
          <p:nvPr/>
        </p:nvGrpSpPr>
        <p:grpSpPr>
          <a:xfrm>
            <a:off x="2392308" y="1773699"/>
            <a:ext cx="2183772" cy="1200052"/>
            <a:chOff x="2392308" y="1773699"/>
            <a:chExt cx="2183772" cy="1200052"/>
          </a:xfrm>
          <a:solidFill>
            <a:schemeClr val="bg1"/>
          </a:solidFill>
        </p:grpSpPr>
        <p:pic>
          <p:nvPicPr>
            <p:cNvPr id="31" name="圖形 30">
              <a:extLst>
                <a:ext uri="{FF2B5EF4-FFF2-40B4-BE49-F238E27FC236}">
                  <a16:creationId xmlns:a16="http://schemas.microsoft.com/office/drawing/2014/main" xmlns="" id="{32483422-EB73-40A7-A857-713B8FCF908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2392308" y="1773699"/>
              <a:ext cx="1200052" cy="1200052"/>
            </a:xfrm>
            <a:prstGeom prst="rect">
              <a:avLst/>
            </a:prstGeom>
          </p:spPr>
        </p:pic>
        <p:pic>
          <p:nvPicPr>
            <p:cNvPr id="32" name="圖形 31">
              <a:extLst>
                <a:ext uri="{FF2B5EF4-FFF2-40B4-BE49-F238E27FC236}">
                  <a16:creationId xmlns:a16="http://schemas.microsoft.com/office/drawing/2014/main" xmlns="" id="{E99BC0C0-1B06-46E4-B7AF-A627D8634886}"/>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3808766" y="1948378"/>
              <a:ext cx="767314" cy="767314"/>
            </a:xfrm>
            <a:prstGeom prst="rect">
              <a:avLst/>
            </a:prstGeom>
          </p:spPr>
        </p:pic>
        <p:pic>
          <p:nvPicPr>
            <p:cNvPr id="33" name="圖形 32">
              <a:extLst>
                <a:ext uri="{FF2B5EF4-FFF2-40B4-BE49-F238E27FC236}">
                  <a16:creationId xmlns:a16="http://schemas.microsoft.com/office/drawing/2014/main" xmlns="" id="{98DD02B6-4846-4D4B-8FA4-91CA244CF98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3284851" y="2145125"/>
              <a:ext cx="457200" cy="457200"/>
            </a:xfrm>
            <a:prstGeom prst="rect">
              <a:avLst/>
            </a:prstGeom>
          </p:spPr>
        </p:pic>
      </p:grpSp>
      <p:sp>
        <p:nvSpPr>
          <p:cNvPr id="34" name="文字方塊 33">
            <a:extLst>
              <a:ext uri="{FF2B5EF4-FFF2-40B4-BE49-F238E27FC236}">
                <a16:creationId xmlns:a16="http://schemas.microsoft.com/office/drawing/2014/main" xmlns="" id="{A7D08AC4-5FA6-4E9D-8A9E-7EFA8EDA49AC}"/>
              </a:ext>
            </a:extLst>
          </p:cNvPr>
          <p:cNvSpPr txBox="1"/>
          <p:nvPr/>
        </p:nvSpPr>
        <p:spPr>
          <a:xfrm>
            <a:off x="3158340" y="1821974"/>
            <a:ext cx="767314" cy="1015663"/>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a:ln>
                  <a:noFill/>
                </a:ln>
                <a:solidFill>
                  <a:prstClr val="white"/>
                </a:solidFill>
                <a:effectLst/>
                <a:uLnTx/>
                <a:uFillTx/>
                <a:latin typeface="华文新魏" panose="02010800040101010101" pitchFamily="2" charset="-122"/>
                <a:ea typeface="华文新魏" panose="02010800040101010101" pitchFamily="2" charset="-122"/>
                <a:cs typeface="+mn-cs"/>
              </a:rPr>
              <a:t>钱</a:t>
            </a:r>
            <a:endParaRPr kumimoji="0" lang="zh-TW" altLang="en-US" sz="6000" b="0" i="0" u="none" strike="noStrike" kern="1200" cap="none" spc="0" normalizeH="0" baseline="0" noProof="0" dirty="0">
              <a:ln>
                <a:noFill/>
              </a:ln>
              <a:solidFill>
                <a:prstClr val="white"/>
              </a:solidFill>
              <a:effectLst/>
              <a:uLnTx/>
              <a:uFillTx/>
              <a:latin typeface="华文新魏" panose="02010800040101010101" pitchFamily="2" charset="-122"/>
              <a:ea typeface="华文新魏" panose="02010800040101010101" pitchFamily="2" charset="-122"/>
              <a:cs typeface="+mn-cs"/>
            </a:endParaRPr>
          </a:p>
        </p:txBody>
      </p:sp>
      <p:sp>
        <p:nvSpPr>
          <p:cNvPr id="35" name="文字方塊 34">
            <a:extLst>
              <a:ext uri="{FF2B5EF4-FFF2-40B4-BE49-F238E27FC236}">
                <a16:creationId xmlns:a16="http://schemas.microsoft.com/office/drawing/2014/main" xmlns="" id="{44EF5933-6B10-489E-A2D0-9A84DDFF995C}"/>
              </a:ext>
            </a:extLst>
          </p:cNvPr>
          <p:cNvSpPr txBox="1"/>
          <p:nvPr/>
        </p:nvSpPr>
        <p:spPr>
          <a:xfrm>
            <a:off x="4849498" y="5435568"/>
            <a:ext cx="2492990"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从而识别它</a:t>
            </a:r>
            <a:endParaRPr kumimoji="0" lang="en-US" altLang="zh-CN"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pic>
        <p:nvPicPr>
          <p:cNvPr id="36" name="圖形 35">
            <a:extLst>
              <a:ext uri="{FF2B5EF4-FFF2-40B4-BE49-F238E27FC236}">
                <a16:creationId xmlns:a16="http://schemas.microsoft.com/office/drawing/2014/main" xmlns="" id="{5D5F7133-377B-4220-A88F-DD6203002F5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362589" y="1964707"/>
            <a:ext cx="2928586" cy="2928586"/>
          </a:xfrm>
          <a:prstGeom prst="rect">
            <a:avLst/>
          </a:prstGeom>
        </p:spPr>
      </p:pic>
      <p:pic>
        <p:nvPicPr>
          <p:cNvPr id="37" name="圖形 36">
            <a:extLst>
              <a:ext uri="{FF2B5EF4-FFF2-40B4-BE49-F238E27FC236}">
                <a16:creationId xmlns:a16="http://schemas.microsoft.com/office/drawing/2014/main" xmlns="" id="{BC16C710-E1E1-4EA5-B35F-7AD00367D2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50164" y="2801498"/>
            <a:ext cx="1110269" cy="1110269"/>
          </a:xfrm>
          <a:prstGeom prst="rect">
            <a:avLst/>
          </a:prstGeom>
        </p:spPr>
      </p:pic>
      <p:grpSp>
        <p:nvGrpSpPr>
          <p:cNvPr id="38" name="群組 37">
            <a:extLst>
              <a:ext uri="{FF2B5EF4-FFF2-40B4-BE49-F238E27FC236}">
                <a16:creationId xmlns:a16="http://schemas.microsoft.com/office/drawing/2014/main" xmlns="" id="{692DBCEE-F4D5-403A-A2C1-20B049760443}"/>
              </a:ext>
            </a:extLst>
          </p:cNvPr>
          <p:cNvGrpSpPr/>
          <p:nvPr/>
        </p:nvGrpSpPr>
        <p:grpSpPr>
          <a:xfrm>
            <a:off x="4279084" y="1986184"/>
            <a:ext cx="2770964" cy="2799749"/>
            <a:chOff x="4279084" y="1986184"/>
            <a:chExt cx="2770964" cy="2799749"/>
          </a:xfrm>
        </p:grpSpPr>
        <p:pic>
          <p:nvPicPr>
            <p:cNvPr id="39" name="圖形 38">
              <a:extLst>
                <a:ext uri="{FF2B5EF4-FFF2-40B4-BE49-F238E27FC236}">
                  <a16:creationId xmlns:a16="http://schemas.microsoft.com/office/drawing/2014/main" xmlns="" id="{6BB431D9-FDAB-469F-A2A9-63F62D0FA2A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16200000">
              <a:off x="4062346" y="2488518"/>
              <a:ext cx="2514153" cy="2080678"/>
            </a:xfrm>
            <a:custGeom>
              <a:avLst/>
              <a:gdLst>
                <a:gd name="connsiteX0" fmla="*/ 0 w 2514153"/>
                <a:gd name="connsiteY0" fmla="*/ 0 h 2080678"/>
                <a:gd name="connsiteX1" fmla="*/ 891134 w 2514153"/>
                <a:gd name="connsiteY1" fmla="*/ 0 h 2080678"/>
                <a:gd name="connsiteX2" fmla="*/ 891134 w 2514153"/>
                <a:gd name="connsiteY2" fmla="*/ 518569 h 2080678"/>
                <a:gd name="connsiteX3" fmla="*/ 1805534 w 2514153"/>
                <a:gd name="connsiteY3" fmla="*/ 518569 h 2080678"/>
                <a:gd name="connsiteX4" fmla="*/ 1805534 w 2514153"/>
                <a:gd name="connsiteY4" fmla="*/ 0 h 2080678"/>
                <a:gd name="connsiteX5" fmla="*/ 2514153 w 2514153"/>
                <a:gd name="connsiteY5" fmla="*/ 0 h 2080678"/>
                <a:gd name="connsiteX6" fmla="*/ 2514153 w 2514153"/>
                <a:gd name="connsiteY6" fmla="*/ 1559800 h 2080678"/>
                <a:gd name="connsiteX7" fmla="*/ 1841334 w 2514153"/>
                <a:gd name="connsiteY7" fmla="*/ 1559800 h 2080678"/>
                <a:gd name="connsiteX8" fmla="*/ 1841334 w 2514153"/>
                <a:gd name="connsiteY8" fmla="*/ 2080678 h 2080678"/>
                <a:gd name="connsiteX9" fmla="*/ 1780987 w 2514153"/>
                <a:gd name="connsiteY9" fmla="*/ 2080678 h 2080678"/>
                <a:gd name="connsiteX10" fmla="*/ 1780987 w 2514153"/>
                <a:gd name="connsiteY10" fmla="*/ 1547526 h 2080678"/>
                <a:gd name="connsiteX11" fmla="*/ 866587 w 2514153"/>
                <a:gd name="connsiteY11" fmla="*/ 1547526 h 2080678"/>
                <a:gd name="connsiteX12" fmla="*/ 866587 w 2514153"/>
                <a:gd name="connsiteY12" fmla="*/ 2080678 h 2080678"/>
                <a:gd name="connsiteX13" fmla="*/ 776578 w 2514153"/>
                <a:gd name="connsiteY13" fmla="*/ 2080678 h 2080678"/>
                <a:gd name="connsiteX14" fmla="*/ 776578 w 2514153"/>
                <a:gd name="connsiteY14" fmla="*/ 1574119 h 2080678"/>
                <a:gd name="connsiteX15" fmla="*/ 695775 w 2514153"/>
                <a:gd name="connsiteY15" fmla="*/ 1574119 h 2080678"/>
                <a:gd name="connsiteX16" fmla="*/ 695775 w 2514153"/>
                <a:gd name="connsiteY16" fmla="*/ 1536275 h 2080678"/>
                <a:gd name="connsiteX17" fmla="*/ 0 w 2514153"/>
                <a:gd name="connsiteY17" fmla="*/ 1536275 h 208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4153" h="2080678">
                  <a:moveTo>
                    <a:pt x="0" y="0"/>
                  </a:moveTo>
                  <a:lnTo>
                    <a:pt x="891134" y="0"/>
                  </a:lnTo>
                  <a:lnTo>
                    <a:pt x="891134" y="518569"/>
                  </a:lnTo>
                  <a:lnTo>
                    <a:pt x="1805534" y="518569"/>
                  </a:lnTo>
                  <a:lnTo>
                    <a:pt x="1805534" y="0"/>
                  </a:lnTo>
                  <a:lnTo>
                    <a:pt x="2514153" y="0"/>
                  </a:lnTo>
                  <a:lnTo>
                    <a:pt x="2514153" y="1559800"/>
                  </a:lnTo>
                  <a:lnTo>
                    <a:pt x="1841334" y="1559800"/>
                  </a:lnTo>
                  <a:lnTo>
                    <a:pt x="1841334" y="2080678"/>
                  </a:lnTo>
                  <a:lnTo>
                    <a:pt x="1780987" y="2080678"/>
                  </a:lnTo>
                  <a:lnTo>
                    <a:pt x="1780987" y="1547526"/>
                  </a:lnTo>
                  <a:lnTo>
                    <a:pt x="866587" y="1547526"/>
                  </a:lnTo>
                  <a:lnTo>
                    <a:pt x="866587" y="2080678"/>
                  </a:lnTo>
                  <a:lnTo>
                    <a:pt x="776578" y="2080678"/>
                  </a:lnTo>
                  <a:lnTo>
                    <a:pt x="776578" y="1574119"/>
                  </a:lnTo>
                  <a:lnTo>
                    <a:pt x="695775" y="1574119"/>
                  </a:lnTo>
                  <a:lnTo>
                    <a:pt x="695775" y="1536275"/>
                  </a:lnTo>
                  <a:lnTo>
                    <a:pt x="0" y="1536275"/>
                  </a:lnTo>
                  <a:close/>
                </a:path>
              </a:pathLst>
            </a:custGeom>
          </p:spPr>
        </p:pic>
        <p:pic>
          <p:nvPicPr>
            <p:cNvPr id="40" name="圖形 39">
              <a:extLst>
                <a:ext uri="{FF2B5EF4-FFF2-40B4-BE49-F238E27FC236}">
                  <a16:creationId xmlns:a16="http://schemas.microsoft.com/office/drawing/2014/main" xmlns="" id="{8607C9A0-9306-43E9-9AD6-0B697126FF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924102" y="1986184"/>
              <a:ext cx="871320" cy="871320"/>
            </a:xfrm>
            <a:custGeom>
              <a:avLst/>
              <a:gdLst>
                <a:gd name="connsiteX0" fmla="*/ 779268 w 1570929"/>
                <a:gd name="connsiteY0" fmla="*/ 538511 h 1570929"/>
                <a:gd name="connsiteX1" fmla="*/ 349684 w 1570929"/>
                <a:gd name="connsiteY1" fmla="*/ 967330 h 1570929"/>
                <a:gd name="connsiteX2" fmla="*/ 779268 w 1570929"/>
                <a:gd name="connsiteY2" fmla="*/ 1396149 h 1570929"/>
                <a:gd name="connsiteX3" fmla="*/ 1208852 w 1570929"/>
                <a:gd name="connsiteY3" fmla="*/ 967330 h 1570929"/>
                <a:gd name="connsiteX4" fmla="*/ 779268 w 1570929"/>
                <a:gd name="connsiteY4" fmla="*/ 538511 h 1570929"/>
                <a:gd name="connsiteX5" fmla="*/ 0 w 1570929"/>
                <a:gd name="connsiteY5" fmla="*/ 0 h 1570929"/>
                <a:gd name="connsiteX6" fmla="*/ 1570929 w 1570929"/>
                <a:gd name="connsiteY6" fmla="*/ 0 h 1570929"/>
                <a:gd name="connsiteX7" fmla="*/ 1570929 w 1570929"/>
                <a:gd name="connsiteY7" fmla="*/ 1570929 h 1570929"/>
                <a:gd name="connsiteX8" fmla="*/ 0 w 1570929"/>
                <a:gd name="connsiteY8" fmla="*/ 1570929 h 157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929" h="1570929">
                  <a:moveTo>
                    <a:pt x="779268" y="538511"/>
                  </a:moveTo>
                  <a:cubicBezTo>
                    <a:pt x="542015" y="538511"/>
                    <a:pt x="349684" y="730500"/>
                    <a:pt x="349684" y="967330"/>
                  </a:cubicBezTo>
                  <a:cubicBezTo>
                    <a:pt x="349684" y="1204160"/>
                    <a:pt x="542015" y="1396149"/>
                    <a:pt x="779268" y="1396149"/>
                  </a:cubicBezTo>
                  <a:cubicBezTo>
                    <a:pt x="1016521" y="1396149"/>
                    <a:pt x="1208852" y="1204160"/>
                    <a:pt x="1208852" y="967330"/>
                  </a:cubicBezTo>
                  <a:cubicBezTo>
                    <a:pt x="1208852" y="730500"/>
                    <a:pt x="1016521" y="538511"/>
                    <a:pt x="779268" y="538511"/>
                  </a:cubicBezTo>
                  <a:close/>
                  <a:moveTo>
                    <a:pt x="0" y="0"/>
                  </a:moveTo>
                  <a:lnTo>
                    <a:pt x="1570929" y="0"/>
                  </a:lnTo>
                  <a:lnTo>
                    <a:pt x="1570929" y="1570929"/>
                  </a:lnTo>
                  <a:lnTo>
                    <a:pt x="0" y="1570929"/>
                  </a:lnTo>
                  <a:close/>
                </a:path>
              </a:pathLst>
            </a:custGeom>
          </p:spPr>
        </p:pic>
        <p:pic>
          <p:nvPicPr>
            <p:cNvPr id="41" name="圖形 40">
              <a:extLst>
                <a:ext uri="{FF2B5EF4-FFF2-40B4-BE49-F238E27FC236}">
                  <a16:creationId xmlns:a16="http://schemas.microsoft.com/office/drawing/2014/main" xmlns="" id="{E162F067-1979-4BE5-BA69-5D1A49E8F8D2}"/>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t="2604" b="12233"/>
            <a:stretch/>
          </p:blipFill>
          <p:spPr>
            <a:xfrm>
              <a:off x="5669476" y="2645985"/>
              <a:ext cx="1380572" cy="1175733"/>
            </a:xfrm>
            <a:custGeom>
              <a:avLst/>
              <a:gdLst>
                <a:gd name="connsiteX0" fmla="*/ 386506 w 1570929"/>
                <a:gd name="connsiteY0" fmla="*/ 610752 h 1378760"/>
                <a:gd name="connsiteX1" fmla="*/ 1113729 w 1570929"/>
                <a:gd name="connsiteY1" fmla="*/ 610752 h 1378760"/>
                <a:gd name="connsiteX2" fmla="*/ 1113729 w 1570929"/>
                <a:gd name="connsiteY2" fmla="*/ 1378760 h 1378760"/>
                <a:gd name="connsiteX3" fmla="*/ 386506 w 1570929"/>
                <a:gd name="connsiteY3" fmla="*/ 1378760 h 1378760"/>
                <a:gd name="connsiteX4" fmla="*/ 1461712 w 1570929"/>
                <a:gd name="connsiteY4" fmla="*/ 0 h 1378760"/>
                <a:gd name="connsiteX5" fmla="*/ 1570929 w 1570929"/>
                <a:gd name="connsiteY5" fmla="*/ 0 h 1378760"/>
                <a:gd name="connsiteX6" fmla="*/ 1570929 w 1570929"/>
                <a:gd name="connsiteY6" fmla="*/ 373208 h 1378760"/>
                <a:gd name="connsiteX7" fmla="*/ 1461712 w 1570929"/>
                <a:gd name="connsiteY7" fmla="*/ 373208 h 1378760"/>
                <a:gd name="connsiteX8" fmla="*/ 0 w 1570929"/>
                <a:gd name="connsiteY8" fmla="*/ 0 h 1378760"/>
                <a:gd name="connsiteX9" fmla="*/ 154998 w 1570929"/>
                <a:gd name="connsiteY9" fmla="*/ 0 h 1378760"/>
                <a:gd name="connsiteX10" fmla="*/ 154998 w 1570929"/>
                <a:gd name="connsiteY10" fmla="*/ 406059 h 1378760"/>
                <a:gd name="connsiteX11" fmla="*/ 0 w 1570929"/>
                <a:gd name="connsiteY11" fmla="*/ 406059 h 137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0929" h="1378760">
                  <a:moveTo>
                    <a:pt x="386506" y="610752"/>
                  </a:moveTo>
                  <a:lnTo>
                    <a:pt x="1113729" y="610752"/>
                  </a:lnTo>
                  <a:lnTo>
                    <a:pt x="1113729" y="1378760"/>
                  </a:lnTo>
                  <a:lnTo>
                    <a:pt x="386506" y="1378760"/>
                  </a:lnTo>
                  <a:close/>
                  <a:moveTo>
                    <a:pt x="1461712" y="0"/>
                  </a:moveTo>
                  <a:lnTo>
                    <a:pt x="1570929" y="0"/>
                  </a:lnTo>
                  <a:lnTo>
                    <a:pt x="1570929" y="373208"/>
                  </a:lnTo>
                  <a:lnTo>
                    <a:pt x="1461712" y="373208"/>
                  </a:lnTo>
                  <a:close/>
                  <a:moveTo>
                    <a:pt x="0" y="0"/>
                  </a:moveTo>
                  <a:lnTo>
                    <a:pt x="154998" y="0"/>
                  </a:lnTo>
                  <a:lnTo>
                    <a:pt x="154998" y="406059"/>
                  </a:lnTo>
                  <a:lnTo>
                    <a:pt x="0" y="406059"/>
                  </a:lnTo>
                  <a:close/>
                </a:path>
              </a:pathLst>
            </a:custGeom>
          </p:spPr>
        </p:pic>
        <p:sp>
          <p:nvSpPr>
            <p:cNvPr id="42" name="橢圓 41">
              <a:extLst>
                <a:ext uri="{FF2B5EF4-FFF2-40B4-BE49-F238E27FC236}">
                  <a16:creationId xmlns:a16="http://schemas.microsoft.com/office/drawing/2014/main" xmlns="" id="{CDE85152-9D68-44E6-909A-28946FEF8B4E}"/>
                </a:ext>
              </a:extLst>
            </p:cNvPr>
            <p:cNvSpPr/>
            <p:nvPr/>
          </p:nvSpPr>
          <p:spPr>
            <a:xfrm flipH="1" flipV="1">
              <a:off x="6038427" y="4481519"/>
              <a:ext cx="115145" cy="115145"/>
            </a:xfrm>
            <a:prstGeom prst="ellipse">
              <a:avLst/>
            </a:prstGeom>
            <a:solidFill>
              <a:srgbClr val="9EC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43" name="橢圓 42">
              <a:extLst>
                <a:ext uri="{FF2B5EF4-FFF2-40B4-BE49-F238E27FC236}">
                  <a16:creationId xmlns:a16="http://schemas.microsoft.com/office/drawing/2014/main" xmlns="" id="{913FD91C-CA5D-426B-8E6E-F33792B44B4B}"/>
                </a:ext>
              </a:extLst>
            </p:cNvPr>
            <p:cNvSpPr/>
            <p:nvPr/>
          </p:nvSpPr>
          <p:spPr>
            <a:xfrm flipH="1" flipV="1">
              <a:off x="6290139" y="4481519"/>
              <a:ext cx="115145" cy="115145"/>
            </a:xfrm>
            <a:prstGeom prst="ellipse">
              <a:avLst/>
            </a:prstGeom>
            <a:solidFill>
              <a:srgbClr val="9EC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44" name="橢圓 43">
              <a:extLst>
                <a:ext uri="{FF2B5EF4-FFF2-40B4-BE49-F238E27FC236}">
                  <a16:creationId xmlns:a16="http://schemas.microsoft.com/office/drawing/2014/main" xmlns="" id="{18331A75-5F99-4238-B671-E209CB24AB18}"/>
                </a:ext>
              </a:extLst>
            </p:cNvPr>
            <p:cNvSpPr/>
            <p:nvPr/>
          </p:nvSpPr>
          <p:spPr>
            <a:xfrm flipH="1" flipV="1">
              <a:off x="6575153" y="4481519"/>
              <a:ext cx="115145" cy="115145"/>
            </a:xfrm>
            <a:prstGeom prst="ellipse">
              <a:avLst/>
            </a:prstGeom>
            <a:solidFill>
              <a:srgbClr val="9EC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45" name="群組 44">
            <a:extLst>
              <a:ext uri="{FF2B5EF4-FFF2-40B4-BE49-F238E27FC236}">
                <a16:creationId xmlns:a16="http://schemas.microsoft.com/office/drawing/2014/main" xmlns="" id="{E9C4BF8C-825C-4A45-BB49-9FCE2342442C}"/>
              </a:ext>
            </a:extLst>
          </p:cNvPr>
          <p:cNvGrpSpPr/>
          <p:nvPr/>
        </p:nvGrpSpPr>
        <p:grpSpPr>
          <a:xfrm>
            <a:off x="6405284" y="2271779"/>
            <a:ext cx="2587405" cy="2514153"/>
            <a:chOff x="6405284" y="2271779"/>
            <a:chExt cx="2587405" cy="2514153"/>
          </a:xfrm>
        </p:grpSpPr>
        <p:pic>
          <p:nvPicPr>
            <p:cNvPr id="46" name="圖形 45">
              <a:extLst>
                <a:ext uri="{FF2B5EF4-FFF2-40B4-BE49-F238E27FC236}">
                  <a16:creationId xmlns:a16="http://schemas.microsoft.com/office/drawing/2014/main" xmlns="" id="{5A8DB91F-4880-496C-99A0-D2C41AA35B5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5400000" flipH="1">
              <a:off x="6188546" y="2488517"/>
              <a:ext cx="2514153" cy="2080678"/>
            </a:xfrm>
            <a:custGeom>
              <a:avLst/>
              <a:gdLst>
                <a:gd name="connsiteX0" fmla="*/ 0 w 2514153"/>
                <a:gd name="connsiteY0" fmla="*/ 0 h 2080678"/>
                <a:gd name="connsiteX1" fmla="*/ 891134 w 2514153"/>
                <a:gd name="connsiteY1" fmla="*/ 0 h 2080678"/>
                <a:gd name="connsiteX2" fmla="*/ 891134 w 2514153"/>
                <a:gd name="connsiteY2" fmla="*/ 518569 h 2080678"/>
                <a:gd name="connsiteX3" fmla="*/ 1805534 w 2514153"/>
                <a:gd name="connsiteY3" fmla="*/ 518569 h 2080678"/>
                <a:gd name="connsiteX4" fmla="*/ 1805534 w 2514153"/>
                <a:gd name="connsiteY4" fmla="*/ 0 h 2080678"/>
                <a:gd name="connsiteX5" fmla="*/ 2514153 w 2514153"/>
                <a:gd name="connsiteY5" fmla="*/ 0 h 2080678"/>
                <a:gd name="connsiteX6" fmla="*/ 2514153 w 2514153"/>
                <a:gd name="connsiteY6" fmla="*/ 1559800 h 2080678"/>
                <a:gd name="connsiteX7" fmla="*/ 1841334 w 2514153"/>
                <a:gd name="connsiteY7" fmla="*/ 1559800 h 2080678"/>
                <a:gd name="connsiteX8" fmla="*/ 1841334 w 2514153"/>
                <a:gd name="connsiteY8" fmla="*/ 2080678 h 2080678"/>
                <a:gd name="connsiteX9" fmla="*/ 1780987 w 2514153"/>
                <a:gd name="connsiteY9" fmla="*/ 2080678 h 2080678"/>
                <a:gd name="connsiteX10" fmla="*/ 1780987 w 2514153"/>
                <a:gd name="connsiteY10" fmla="*/ 1547526 h 2080678"/>
                <a:gd name="connsiteX11" fmla="*/ 866587 w 2514153"/>
                <a:gd name="connsiteY11" fmla="*/ 1547526 h 2080678"/>
                <a:gd name="connsiteX12" fmla="*/ 866587 w 2514153"/>
                <a:gd name="connsiteY12" fmla="*/ 2080678 h 2080678"/>
                <a:gd name="connsiteX13" fmla="*/ 776578 w 2514153"/>
                <a:gd name="connsiteY13" fmla="*/ 2080678 h 2080678"/>
                <a:gd name="connsiteX14" fmla="*/ 776578 w 2514153"/>
                <a:gd name="connsiteY14" fmla="*/ 1574119 h 2080678"/>
                <a:gd name="connsiteX15" fmla="*/ 695775 w 2514153"/>
                <a:gd name="connsiteY15" fmla="*/ 1574119 h 2080678"/>
                <a:gd name="connsiteX16" fmla="*/ 695775 w 2514153"/>
                <a:gd name="connsiteY16" fmla="*/ 1536275 h 2080678"/>
                <a:gd name="connsiteX17" fmla="*/ 0 w 2514153"/>
                <a:gd name="connsiteY17" fmla="*/ 1536275 h 208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4153" h="2080678">
                  <a:moveTo>
                    <a:pt x="0" y="0"/>
                  </a:moveTo>
                  <a:lnTo>
                    <a:pt x="891134" y="0"/>
                  </a:lnTo>
                  <a:lnTo>
                    <a:pt x="891134" y="518569"/>
                  </a:lnTo>
                  <a:lnTo>
                    <a:pt x="1805534" y="518569"/>
                  </a:lnTo>
                  <a:lnTo>
                    <a:pt x="1805534" y="0"/>
                  </a:lnTo>
                  <a:lnTo>
                    <a:pt x="2514153" y="0"/>
                  </a:lnTo>
                  <a:lnTo>
                    <a:pt x="2514153" y="1559800"/>
                  </a:lnTo>
                  <a:lnTo>
                    <a:pt x="1841334" y="1559800"/>
                  </a:lnTo>
                  <a:lnTo>
                    <a:pt x="1841334" y="2080678"/>
                  </a:lnTo>
                  <a:lnTo>
                    <a:pt x="1780987" y="2080678"/>
                  </a:lnTo>
                  <a:lnTo>
                    <a:pt x="1780987" y="1547526"/>
                  </a:lnTo>
                  <a:lnTo>
                    <a:pt x="866587" y="1547526"/>
                  </a:lnTo>
                  <a:lnTo>
                    <a:pt x="866587" y="2080678"/>
                  </a:lnTo>
                  <a:lnTo>
                    <a:pt x="776578" y="2080678"/>
                  </a:lnTo>
                  <a:lnTo>
                    <a:pt x="776578" y="1574119"/>
                  </a:lnTo>
                  <a:lnTo>
                    <a:pt x="695775" y="1574119"/>
                  </a:lnTo>
                  <a:lnTo>
                    <a:pt x="695775" y="1536275"/>
                  </a:lnTo>
                  <a:lnTo>
                    <a:pt x="0" y="1536275"/>
                  </a:lnTo>
                  <a:close/>
                </a:path>
              </a:pathLst>
            </a:custGeom>
          </p:spPr>
        </p:pic>
        <p:pic>
          <p:nvPicPr>
            <p:cNvPr id="47" name="圖形 46">
              <a:extLst>
                <a:ext uri="{FF2B5EF4-FFF2-40B4-BE49-F238E27FC236}">
                  <a16:creationId xmlns:a16="http://schemas.microsoft.com/office/drawing/2014/main" xmlns="" id="{D0B652C8-47D3-49A9-A30F-710F0C8AA1E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t="2604" b="12233"/>
            <a:stretch/>
          </p:blipFill>
          <p:spPr>
            <a:xfrm>
              <a:off x="7612117" y="2645984"/>
              <a:ext cx="1380572" cy="1175733"/>
            </a:xfrm>
            <a:custGeom>
              <a:avLst/>
              <a:gdLst>
                <a:gd name="connsiteX0" fmla="*/ 386506 w 1570929"/>
                <a:gd name="connsiteY0" fmla="*/ 610752 h 1378760"/>
                <a:gd name="connsiteX1" fmla="*/ 1113729 w 1570929"/>
                <a:gd name="connsiteY1" fmla="*/ 610752 h 1378760"/>
                <a:gd name="connsiteX2" fmla="*/ 1113729 w 1570929"/>
                <a:gd name="connsiteY2" fmla="*/ 1378760 h 1378760"/>
                <a:gd name="connsiteX3" fmla="*/ 386506 w 1570929"/>
                <a:gd name="connsiteY3" fmla="*/ 1378760 h 1378760"/>
                <a:gd name="connsiteX4" fmla="*/ 1461712 w 1570929"/>
                <a:gd name="connsiteY4" fmla="*/ 0 h 1378760"/>
                <a:gd name="connsiteX5" fmla="*/ 1570929 w 1570929"/>
                <a:gd name="connsiteY5" fmla="*/ 0 h 1378760"/>
                <a:gd name="connsiteX6" fmla="*/ 1570929 w 1570929"/>
                <a:gd name="connsiteY6" fmla="*/ 373208 h 1378760"/>
                <a:gd name="connsiteX7" fmla="*/ 1461712 w 1570929"/>
                <a:gd name="connsiteY7" fmla="*/ 373208 h 1378760"/>
                <a:gd name="connsiteX8" fmla="*/ 0 w 1570929"/>
                <a:gd name="connsiteY8" fmla="*/ 0 h 1378760"/>
                <a:gd name="connsiteX9" fmla="*/ 154998 w 1570929"/>
                <a:gd name="connsiteY9" fmla="*/ 0 h 1378760"/>
                <a:gd name="connsiteX10" fmla="*/ 154998 w 1570929"/>
                <a:gd name="connsiteY10" fmla="*/ 406059 h 1378760"/>
                <a:gd name="connsiteX11" fmla="*/ 0 w 1570929"/>
                <a:gd name="connsiteY11" fmla="*/ 406059 h 137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0929" h="1378760">
                  <a:moveTo>
                    <a:pt x="386506" y="610752"/>
                  </a:moveTo>
                  <a:lnTo>
                    <a:pt x="1113729" y="610752"/>
                  </a:lnTo>
                  <a:lnTo>
                    <a:pt x="1113729" y="1378760"/>
                  </a:lnTo>
                  <a:lnTo>
                    <a:pt x="386506" y="1378760"/>
                  </a:lnTo>
                  <a:close/>
                  <a:moveTo>
                    <a:pt x="1461712" y="0"/>
                  </a:moveTo>
                  <a:lnTo>
                    <a:pt x="1570929" y="0"/>
                  </a:lnTo>
                  <a:lnTo>
                    <a:pt x="1570929" y="373208"/>
                  </a:lnTo>
                  <a:lnTo>
                    <a:pt x="1461712" y="373208"/>
                  </a:lnTo>
                  <a:close/>
                  <a:moveTo>
                    <a:pt x="0" y="0"/>
                  </a:moveTo>
                  <a:lnTo>
                    <a:pt x="154998" y="0"/>
                  </a:lnTo>
                  <a:lnTo>
                    <a:pt x="154998" y="406059"/>
                  </a:lnTo>
                  <a:lnTo>
                    <a:pt x="0" y="406059"/>
                  </a:lnTo>
                  <a:close/>
                </a:path>
              </a:pathLst>
            </a:custGeom>
          </p:spPr>
        </p:pic>
      </p:grpSp>
      <p:sp>
        <p:nvSpPr>
          <p:cNvPr id="48" name="矩形 47">
            <a:extLst>
              <a:ext uri="{FF2B5EF4-FFF2-40B4-BE49-F238E27FC236}">
                <a16:creationId xmlns:a16="http://schemas.microsoft.com/office/drawing/2014/main" xmlns="" id="{6A7D46D3-9EEE-4FB8-A62B-5F10FAF2D532}"/>
              </a:ext>
            </a:extLst>
          </p:cNvPr>
          <p:cNvSpPr/>
          <p:nvPr/>
        </p:nvSpPr>
        <p:spPr>
          <a:xfrm>
            <a:off x="9496755" y="2988437"/>
            <a:ext cx="750861" cy="923330"/>
          </a:xfrm>
          <a:prstGeom prst="rect">
            <a:avLst/>
          </a:prstGeom>
        </p:spPr>
        <p:txBody>
          <a:bodyPr wrap="square">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钱</a:t>
            </a:r>
            <a:endParaRPr kumimoji="0" lang="zh-TW" altLang="en-US" sz="54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pic>
        <p:nvPicPr>
          <p:cNvPr id="49" name="圖形 48">
            <a:extLst>
              <a:ext uri="{FF2B5EF4-FFF2-40B4-BE49-F238E27FC236}">
                <a16:creationId xmlns:a16="http://schemas.microsoft.com/office/drawing/2014/main" xmlns="" id="{3A0C1150-48B1-48B2-A41B-725E04E4DD0C}"/>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8876200" y="3300256"/>
            <a:ext cx="474194" cy="457200"/>
          </a:xfrm>
          <a:prstGeom prst="rect">
            <a:avLst/>
          </a:prstGeom>
        </p:spPr>
      </p:pic>
      <p:sp>
        <p:nvSpPr>
          <p:cNvPr id="50" name="文字方塊 49">
            <a:extLst>
              <a:ext uri="{FF2B5EF4-FFF2-40B4-BE49-F238E27FC236}">
                <a16:creationId xmlns:a16="http://schemas.microsoft.com/office/drawing/2014/main" xmlns="" id="{FB6D6FBA-1897-469B-B16E-6CC3F3FA58F2}"/>
              </a:ext>
            </a:extLst>
          </p:cNvPr>
          <p:cNvSpPr txBox="1"/>
          <p:nvPr/>
        </p:nvSpPr>
        <p:spPr>
          <a:xfrm>
            <a:off x="3695359" y="5435569"/>
            <a:ext cx="4801314"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机器的图像识别也类似</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sp>
        <p:nvSpPr>
          <p:cNvPr id="51" name="文字方塊 50">
            <a:extLst>
              <a:ext uri="{FF2B5EF4-FFF2-40B4-BE49-F238E27FC236}">
                <a16:creationId xmlns:a16="http://schemas.microsoft.com/office/drawing/2014/main" xmlns="" id="{3E2D4CF2-76AE-4310-9643-E1C61308F88C}"/>
              </a:ext>
            </a:extLst>
          </p:cNvPr>
          <p:cNvSpPr txBox="1"/>
          <p:nvPr/>
        </p:nvSpPr>
        <p:spPr>
          <a:xfrm>
            <a:off x="5080356" y="5435568"/>
            <a:ext cx="2031325"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通过分类</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sp>
        <p:nvSpPr>
          <p:cNvPr id="52" name="文字方塊 51">
            <a:extLst>
              <a:ext uri="{FF2B5EF4-FFF2-40B4-BE49-F238E27FC236}">
                <a16:creationId xmlns:a16="http://schemas.microsoft.com/office/drawing/2014/main" xmlns="" id="{6DF008FC-1563-46DB-87B8-450ED5C9FE12}"/>
              </a:ext>
            </a:extLst>
          </p:cNvPr>
          <p:cNvSpPr txBox="1"/>
          <p:nvPr/>
        </p:nvSpPr>
        <p:spPr>
          <a:xfrm>
            <a:off x="2772020" y="5435567"/>
            <a:ext cx="6647975"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并提取重要特征与删除多余信息</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sp>
        <p:nvSpPr>
          <p:cNvPr id="53" name="文字方塊 52">
            <a:extLst>
              <a:ext uri="{FF2B5EF4-FFF2-40B4-BE49-F238E27FC236}">
                <a16:creationId xmlns:a16="http://schemas.microsoft.com/office/drawing/2014/main" xmlns="" id="{C3635AC2-BCE5-4FA6-9398-D1365BC7A237}"/>
              </a:ext>
            </a:extLst>
          </p:cNvPr>
          <p:cNvSpPr txBox="1"/>
          <p:nvPr/>
        </p:nvSpPr>
        <p:spPr>
          <a:xfrm>
            <a:off x="4618674" y="5434715"/>
            <a:ext cx="2954655"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从而识别图像</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pic>
        <p:nvPicPr>
          <p:cNvPr id="2" name="理论">
            <a:hlinkClick r:id="" action="ppaction://media"/>
            <a:extLst>
              <a:ext uri="{FF2B5EF4-FFF2-40B4-BE49-F238E27FC236}">
                <a16:creationId xmlns:a16="http://schemas.microsoft.com/office/drawing/2014/main" xmlns="" id="{6F3A5AFD-0169-4F4B-BBDA-F5309A585DA9}"/>
              </a:ext>
            </a:extLst>
          </p:cNvPr>
          <p:cNvPicPr>
            <a:picLocks noChangeAspect="1"/>
          </p:cNvPicPr>
          <p:nvPr>
            <a:audioFile r:link="rId1"/>
            <p:extLst>
              <p:ext uri="{DAA4B4D4-6D71-4841-9C94-3DE7FCFB9230}">
                <p14:media xmlns:p14="http://schemas.microsoft.com/office/powerpoint/2010/main" r:embed="rId2">
                  <p14:trim st="3601" end="36142"/>
                </p14:media>
              </p:ext>
            </p:extLst>
          </p:nvPr>
        </p:nvPicPr>
        <p:blipFill>
          <a:blip r:embed="rId29"/>
          <a:stretch>
            <a:fillRect/>
          </a:stretch>
        </p:blipFill>
        <p:spPr>
          <a:xfrm>
            <a:off x="10411273" y="7044665"/>
            <a:ext cx="304800" cy="304800"/>
          </a:xfrm>
          <a:prstGeom prst="rect">
            <a:avLst/>
          </a:prstGeom>
        </p:spPr>
      </p:pic>
      <p:pic>
        <p:nvPicPr>
          <p:cNvPr id="54" name="圖形 53">
            <a:extLst>
              <a:ext uri="{FF2B5EF4-FFF2-40B4-BE49-F238E27FC236}">
                <a16:creationId xmlns:a16="http://schemas.microsoft.com/office/drawing/2014/main" xmlns="" id="{DA66F370-8F7B-4C6C-91F0-C73919FEBC6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10563673" y="180950"/>
            <a:ext cx="953418" cy="953418"/>
          </a:xfrm>
          <a:prstGeom prst="rect">
            <a:avLst/>
          </a:prstGeom>
        </p:spPr>
      </p:pic>
      <p:pic>
        <p:nvPicPr>
          <p:cNvPr id="55" name="圖形 54">
            <a:extLst>
              <a:ext uri="{FF2B5EF4-FFF2-40B4-BE49-F238E27FC236}">
                <a16:creationId xmlns:a16="http://schemas.microsoft.com/office/drawing/2014/main" xmlns="" id="{A47AC577-F474-492A-9564-1412342D9CCD}"/>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10322318" y="4562555"/>
            <a:ext cx="1060212" cy="1060212"/>
          </a:xfrm>
          <a:prstGeom prst="rect">
            <a:avLst/>
          </a:prstGeom>
        </p:spPr>
      </p:pic>
      <p:pic>
        <p:nvPicPr>
          <p:cNvPr id="57" name="圖形 56">
            <a:hlinkClick r:id="rId34" action="ppaction://hlinksldjump"/>
            <a:extLst>
              <a:ext uri="{FF2B5EF4-FFF2-40B4-BE49-F238E27FC236}">
                <a16:creationId xmlns:a16="http://schemas.microsoft.com/office/drawing/2014/main" xmlns="" id="{A332055A-3ED4-4310-87B8-730DD0BB1842}"/>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10601464" y="5885549"/>
            <a:ext cx="533400" cy="457200"/>
          </a:xfrm>
          <a:prstGeom prst="rect">
            <a:avLst/>
          </a:prstGeom>
        </p:spPr>
      </p:pic>
      <p:pic>
        <p:nvPicPr>
          <p:cNvPr id="58" name="圖形 57">
            <a:hlinkClick r:id="" action="ppaction://hlinkshowjump?jump=nextslide"/>
            <a:extLst>
              <a:ext uri="{FF2B5EF4-FFF2-40B4-BE49-F238E27FC236}">
                <a16:creationId xmlns:a16="http://schemas.microsoft.com/office/drawing/2014/main" xmlns="" id="{E96C702E-9A48-42AB-9935-FAF25FD12E19}"/>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tretch>
            <a:fillRect/>
          </a:stretch>
        </p:blipFill>
        <p:spPr>
          <a:xfrm>
            <a:off x="11122673" y="5974032"/>
            <a:ext cx="383275" cy="383275"/>
          </a:xfrm>
          <a:prstGeom prst="rect">
            <a:avLst/>
          </a:prstGeom>
        </p:spPr>
      </p:pic>
      <p:pic>
        <p:nvPicPr>
          <p:cNvPr id="59" name="圖形 58">
            <a:hlinkClick r:id="" action="ppaction://hlinkshowjump?jump=previousslide"/>
            <a:extLst>
              <a:ext uri="{FF2B5EF4-FFF2-40B4-BE49-F238E27FC236}">
                <a16:creationId xmlns:a16="http://schemas.microsoft.com/office/drawing/2014/main" xmlns="" id="{200B474E-5A39-4577-9CD3-29F9B0AF74FB}"/>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tretch>
            <a:fillRect/>
          </a:stretch>
        </p:blipFill>
        <p:spPr>
          <a:xfrm flipH="1">
            <a:off x="10230380" y="5974032"/>
            <a:ext cx="383275" cy="383275"/>
          </a:xfrm>
          <a:prstGeom prst="rect">
            <a:avLst/>
          </a:prstGeom>
        </p:spPr>
      </p:pic>
      <p:pic>
        <p:nvPicPr>
          <p:cNvPr id="60" name="圖形 59">
            <a:hlinkClick r:id="" action="ppaction://hlinkshowjump?jump=endshow"/>
            <a:extLst>
              <a:ext uri="{FF2B5EF4-FFF2-40B4-BE49-F238E27FC236}">
                <a16:creationId xmlns:a16="http://schemas.microsoft.com/office/drawing/2014/main" xmlns="" id="{B860FF7D-BE78-4CA6-A3AA-E0F4B2D35CD6}"/>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10811782" y="579959"/>
            <a:ext cx="457200" cy="457200"/>
          </a:xfrm>
          <a:prstGeom prst="rect">
            <a:avLst/>
          </a:prstGeom>
        </p:spPr>
      </p:pic>
    </p:spTree>
    <p:extLst>
      <p:ext uri="{BB962C8B-B14F-4D97-AF65-F5344CB8AC3E}">
        <p14:creationId xmlns:p14="http://schemas.microsoft.com/office/powerpoint/2010/main" val="60036179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55"/>
                    </p:tgtEl>
                  </p:cond>
                </p:stCondLst>
                <p:endSync evt="end" delay="0">
                  <p:rtn val="all"/>
                </p:endSync>
                <p:childTnLst>
                  <p:par>
                    <p:cTn id="4" fill="hold">
                      <p:stCondLst>
                        <p:cond delay="0"/>
                      </p:stCondLst>
                      <p:childTnLst>
                        <p:par>
                          <p:cTn id="5" fill="hold">
                            <p:stCondLst>
                              <p:cond delay="0"/>
                            </p:stCondLst>
                            <p:childTnLst>
                              <p:par>
                                <p:cTn id="6" presetID="1" presetClass="exit" presetSubtype="0" fill="hold" nodeType="withEffect">
                                  <p:stCondLst>
                                    <p:cond delay="0"/>
                                  </p:stCondLst>
                                  <p:childTnLst>
                                    <p:set>
                                      <p:cBhvr>
                                        <p:cTn id="7" dur="1" fill="hold">
                                          <p:stCondLst>
                                            <p:cond delay="0"/>
                                          </p:stCondLst>
                                        </p:cTn>
                                        <p:tgtEl>
                                          <p:spTgt spid="55"/>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2000" fill="hold"/>
                                        <p:tgtEl>
                                          <p:spTgt spid="13"/>
                                        </p:tgtEl>
                                      </p:cBhvr>
                                      <p:by x="50000" y="50000"/>
                                    </p:animScale>
                                  </p:childTnLst>
                                </p:cTn>
                              </p:par>
                              <p:par>
                                <p:cTn id="10" presetID="58" presetClass="path" presetSubtype="0" accel="50000" decel="50000" fill="hold" nodeType="withEffect">
                                  <p:stCondLst>
                                    <p:cond delay="0"/>
                                  </p:stCondLst>
                                  <p:childTnLst>
                                    <p:animMotion origin="layout" path="M -1.875E-6 4.44444E-6 L 0.1 -0.11042 C 0.12292 -0.1345 0.13633 -0.16875 0.13633 -0.20463 C 0.13633 -0.24607 0.12292 -0.27871 0.1 -0.30186 L -1.875E-6 -0.41158 " pathEditMode="relative" rAng="0" ptsTypes="AAAAA">
                                      <p:cBhvr>
                                        <p:cTn id="11" dur="2000" fill="hold"/>
                                        <p:tgtEl>
                                          <p:spTgt spid="13"/>
                                        </p:tgtEl>
                                        <p:attrNameLst>
                                          <p:attrName>ppt_x</p:attrName>
                                          <p:attrName>ppt_y</p:attrName>
                                        </p:attrNameLst>
                                      </p:cBhvr>
                                      <p:rCtr x="6810" y="-20579"/>
                                    </p:animMotion>
                                  </p:childTnLst>
                                </p:cTn>
                              </p:par>
                              <p:par>
                                <p:cTn id="12" presetID="1" presetClass="mediacall" presetSubtype="0" fill="hold" nodeType="withEffect">
                                  <p:stCondLst>
                                    <p:cond delay="0"/>
                                  </p:stCondLst>
                                  <p:childTnLst>
                                    <p:cmd type="call" cmd="playFrom(0.0)">
                                      <p:cBhvr>
                                        <p:cTn id="13" dur="1" fill="hold"/>
                                        <p:tgtEl>
                                          <p:spTgt spid="2"/>
                                        </p:tgtEl>
                                      </p:cBhvr>
                                    </p:cmd>
                                  </p:childTnLst>
                                </p:cTn>
                              </p:par>
                              <p:par>
                                <p:cTn id="14" presetID="42" presetClass="entr" presetSubtype="0" fill="hold"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42" presetClass="path" presetSubtype="0" repeatCount="indefinite" accel="50000" decel="50000" fill="hold" grpId="1" nodeType="withEffect">
                                  <p:stCondLst>
                                    <p:cond delay="0"/>
                                  </p:stCondLst>
                                  <p:childTnLst>
                                    <p:animMotion origin="layout" path="M 0 1.48148E-6 L 0 0.4375 " pathEditMode="relative" rAng="0" ptsTypes="AA">
                                      <p:cBhvr>
                                        <p:cTn id="23" dur="1000" fill="hold"/>
                                        <p:tgtEl>
                                          <p:spTgt spid="6"/>
                                        </p:tgtEl>
                                        <p:attrNameLst>
                                          <p:attrName>ppt_x</p:attrName>
                                          <p:attrName>ppt_y</p:attrName>
                                        </p:attrNameLst>
                                      </p:cBhvr>
                                      <p:rCtr x="0" y="21875"/>
                                    </p:animMotion>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1000"/>
                                        <p:tgtEl>
                                          <p:spTgt spid="9"/>
                                        </p:tgtEl>
                                      </p:cBhvr>
                                    </p:animEffect>
                                  </p:childTnLst>
                                </p:cTn>
                              </p:par>
                            </p:childTnLst>
                          </p:cTn>
                        </p:par>
                        <p:par>
                          <p:cTn id="27" fill="hold">
                            <p:stCondLst>
                              <p:cond delay="3000"/>
                            </p:stCondLst>
                            <p:childTnLst>
                              <p:par>
                                <p:cTn id="28" presetID="1" presetClass="exit" presetSubtype="0" fill="hold" grpId="1" nodeType="afterEffect">
                                  <p:stCondLst>
                                    <p:cond delay="500"/>
                                  </p:stCondLst>
                                  <p:childTnLst>
                                    <p:set>
                                      <p:cBhvr>
                                        <p:cTn id="29" dur="1" fill="hold">
                                          <p:stCondLst>
                                            <p:cond delay="0"/>
                                          </p:stCondLst>
                                        </p:cTn>
                                        <p:tgtEl>
                                          <p:spTgt spid="9"/>
                                        </p:tgtEl>
                                        <p:attrNameLst>
                                          <p:attrName>style.visibility</p:attrName>
                                        </p:attrNameLst>
                                      </p:cBhvr>
                                      <p:to>
                                        <p:strVal val="hidden"/>
                                      </p:to>
                                    </p:set>
                                  </p:childTnLst>
                                </p:cTn>
                              </p:par>
                              <p:par>
                                <p:cTn id="30" presetID="22" presetClass="entr" presetSubtype="8" fill="hold" grpId="0" nodeType="with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4000"/>
                            </p:stCondLst>
                            <p:childTnLst>
                              <p:par>
                                <p:cTn id="34" presetID="1" presetClass="exit" presetSubtype="0" fill="hold" grpId="1" nodeType="afterEffect">
                                  <p:stCondLst>
                                    <p:cond delay="20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nodeType="withEffect">
                                  <p:stCondLst>
                                    <p:cond delay="20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2" nodeType="withEffect">
                                  <p:stCondLst>
                                    <p:cond delay="200"/>
                                  </p:stCondLst>
                                  <p:childTnLst>
                                    <p:set>
                                      <p:cBhvr>
                                        <p:cTn id="39" dur="1" fill="hold">
                                          <p:stCondLst>
                                            <p:cond delay="0"/>
                                          </p:stCondLst>
                                        </p:cTn>
                                        <p:tgtEl>
                                          <p:spTgt spid="6"/>
                                        </p:tgtEl>
                                        <p:attrNameLst>
                                          <p:attrName>style.visibility</p:attrName>
                                        </p:attrNameLst>
                                      </p:cBhvr>
                                      <p:to>
                                        <p:strVal val="hidden"/>
                                      </p:to>
                                    </p:set>
                                  </p:childTnLst>
                                </p:cTn>
                              </p:par>
                              <p:par>
                                <p:cTn id="40" presetID="42" presetClass="entr" presetSubtype="0" fill="hold" nodeType="withEffect">
                                  <p:stCondLst>
                                    <p:cond delay="2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20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1000"/>
                                        <p:tgtEl>
                                          <p:spTgt spid="14"/>
                                        </p:tgtEl>
                                      </p:cBhvr>
                                    </p:animEffect>
                                  </p:childTnLst>
                                </p:cTn>
                              </p:par>
                            </p:childTnLst>
                          </p:cTn>
                        </p:par>
                        <p:par>
                          <p:cTn id="53" fill="hold">
                            <p:stCondLst>
                              <p:cond delay="5200"/>
                            </p:stCondLst>
                            <p:childTnLst>
                              <p:par>
                                <p:cTn id="54" presetID="1"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42" presetClass="path" presetSubtype="0" repeatCount="indefinite" accel="50000" decel="50000" fill="hold" grpId="1" nodeType="withEffect">
                                  <p:stCondLst>
                                    <p:cond delay="0"/>
                                  </p:stCondLst>
                                  <p:childTnLst>
                                    <p:animMotion origin="layout" path="M -4.16667E-6 2.59259E-6 L 0.00053 0.25648 " pathEditMode="relative" rAng="0" ptsTypes="AA">
                                      <p:cBhvr>
                                        <p:cTn id="57" dur="1000" fill="hold"/>
                                        <p:tgtEl>
                                          <p:spTgt spid="16"/>
                                        </p:tgtEl>
                                        <p:attrNameLst>
                                          <p:attrName>ppt_x</p:attrName>
                                          <p:attrName>ppt_y</p:attrName>
                                        </p:attrNameLst>
                                      </p:cBhvr>
                                      <p:rCtr x="26" y="12824"/>
                                    </p:animMotion>
                                  </p:childTnLst>
                                </p:cTn>
                              </p:par>
                              <p:par>
                                <p:cTn id="58" presetID="1" presetClass="exit" presetSubtype="0" fill="hold" grpId="1" nodeType="withEffect">
                                  <p:stCondLst>
                                    <p:cond delay="1000"/>
                                  </p:stCondLst>
                                  <p:childTnLst>
                                    <p:set>
                                      <p:cBhvr>
                                        <p:cTn id="59" dur="1" fill="hold">
                                          <p:stCondLst>
                                            <p:cond delay="0"/>
                                          </p:stCondLst>
                                        </p:cTn>
                                        <p:tgtEl>
                                          <p:spTgt spid="14"/>
                                        </p:tgtEl>
                                        <p:attrNameLst>
                                          <p:attrName>style.visibility</p:attrName>
                                        </p:attrNameLst>
                                      </p:cBhvr>
                                      <p:to>
                                        <p:strVal val="hidden"/>
                                      </p:to>
                                    </p:set>
                                  </p:childTnLst>
                                </p:cTn>
                              </p:par>
                              <p:par>
                                <p:cTn id="60" presetID="1" presetClass="exit" presetSubtype="0" fill="hold" nodeType="withEffect">
                                  <p:stCondLst>
                                    <p:cond delay="1000"/>
                                  </p:stCondLst>
                                  <p:childTnLst>
                                    <p:set>
                                      <p:cBhvr>
                                        <p:cTn id="61" dur="1" fill="hold">
                                          <p:stCondLst>
                                            <p:cond delay="0"/>
                                          </p:stCondLst>
                                        </p:cTn>
                                        <p:tgtEl>
                                          <p:spTgt spid="15"/>
                                        </p:tgtEl>
                                        <p:attrNameLst>
                                          <p:attrName>style.visibility</p:attrName>
                                        </p:attrNameLst>
                                      </p:cBhvr>
                                      <p:to>
                                        <p:strVal val="hidden"/>
                                      </p:to>
                                    </p:set>
                                  </p:childTnLst>
                                </p:cTn>
                              </p:par>
                              <p:par>
                                <p:cTn id="62" presetID="1" presetClass="exit" presetSubtype="0" fill="hold" nodeType="withEffect">
                                  <p:stCondLst>
                                    <p:cond delay="1000"/>
                                  </p:stCondLst>
                                  <p:childTnLst>
                                    <p:set>
                                      <p:cBhvr>
                                        <p:cTn id="63" dur="1" fill="hold">
                                          <p:stCondLst>
                                            <p:cond delay="0"/>
                                          </p:stCondLst>
                                        </p:cTn>
                                        <p:tgtEl>
                                          <p:spTgt spid="17"/>
                                        </p:tgtEl>
                                        <p:attrNameLst>
                                          <p:attrName>style.visibility</p:attrName>
                                        </p:attrNameLst>
                                      </p:cBhvr>
                                      <p:to>
                                        <p:strVal val="hidden"/>
                                      </p:to>
                                    </p:set>
                                  </p:childTnLst>
                                </p:cTn>
                              </p:par>
                              <p:par>
                                <p:cTn id="64" presetID="1" presetClass="exit" presetSubtype="0" fill="hold" grpId="2" nodeType="withEffect">
                                  <p:stCondLst>
                                    <p:cond delay="1000"/>
                                  </p:stCondLst>
                                  <p:childTnLst>
                                    <p:set>
                                      <p:cBhvr>
                                        <p:cTn id="65" dur="1" fill="hold">
                                          <p:stCondLst>
                                            <p:cond delay="0"/>
                                          </p:stCondLst>
                                        </p:cTn>
                                        <p:tgtEl>
                                          <p:spTgt spid="16"/>
                                        </p:tgtEl>
                                        <p:attrNameLst>
                                          <p:attrName>style.visibility</p:attrName>
                                        </p:attrNameLst>
                                      </p:cBhvr>
                                      <p:to>
                                        <p:strVal val="hidden"/>
                                      </p:to>
                                    </p:set>
                                  </p:childTnLst>
                                </p:cTn>
                              </p:par>
                              <p:par>
                                <p:cTn id="66" presetID="42" presetClass="entr" presetSubtype="0" fill="hold" nodeType="withEffect">
                                  <p:stCondLst>
                                    <p:cond delay="100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100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000"/>
                                        <p:tgtEl>
                                          <p:spTgt spid="20"/>
                                        </p:tgtEl>
                                      </p:cBhvr>
                                    </p:animEffect>
                                    <p:anim calcmode="lin" valueType="num">
                                      <p:cBhvr>
                                        <p:cTn id="74" dur="1000" fill="hold"/>
                                        <p:tgtEl>
                                          <p:spTgt spid="20"/>
                                        </p:tgtEl>
                                        <p:attrNameLst>
                                          <p:attrName>ppt_x</p:attrName>
                                        </p:attrNameLst>
                                      </p:cBhvr>
                                      <p:tavLst>
                                        <p:tav tm="0">
                                          <p:val>
                                            <p:strVal val="#ppt_x"/>
                                          </p:val>
                                        </p:tav>
                                        <p:tav tm="100000">
                                          <p:val>
                                            <p:strVal val="#ppt_x"/>
                                          </p:val>
                                        </p:tav>
                                      </p:tavLst>
                                    </p:anim>
                                    <p:anim calcmode="lin" valueType="num">
                                      <p:cBhvr>
                                        <p:cTn id="75" dur="1000" fill="hold"/>
                                        <p:tgtEl>
                                          <p:spTgt spid="20"/>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10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1000"/>
                                        <p:tgtEl>
                                          <p:spTgt spid="18"/>
                                        </p:tgtEl>
                                      </p:cBhvr>
                                    </p:animEffect>
                                  </p:childTnLst>
                                </p:cTn>
                              </p:par>
                            </p:childTnLst>
                          </p:cTn>
                        </p:par>
                        <p:par>
                          <p:cTn id="79" fill="hold">
                            <p:stCondLst>
                              <p:cond delay="7200"/>
                            </p:stCondLst>
                            <p:childTnLst>
                              <p:par>
                                <p:cTn id="80" presetID="1" presetClass="exit" presetSubtype="0" fill="hold" grpId="1" nodeType="afterEffect">
                                  <p:stCondLst>
                                    <p:cond delay="500"/>
                                  </p:stCondLst>
                                  <p:childTnLst>
                                    <p:set>
                                      <p:cBhvr>
                                        <p:cTn id="81" dur="1" fill="hold">
                                          <p:stCondLst>
                                            <p:cond delay="0"/>
                                          </p:stCondLst>
                                        </p:cTn>
                                        <p:tgtEl>
                                          <p:spTgt spid="18"/>
                                        </p:tgtEl>
                                        <p:attrNameLst>
                                          <p:attrName>style.visibility</p:attrName>
                                        </p:attrNameLst>
                                      </p:cBhvr>
                                      <p:to>
                                        <p:strVal val="hidden"/>
                                      </p:to>
                                    </p:set>
                                  </p:childTnLst>
                                </p:cTn>
                              </p:par>
                              <p:par>
                                <p:cTn id="82" presetID="22" presetClass="entr" presetSubtype="8" fill="hold" grpId="0" nodeType="withEffect">
                                  <p:stCondLst>
                                    <p:cond delay="500"/>
                                  </p:stCondLst>
                                  <p:childTnLst>
                                    <p:set>
                                      <p:cBhvr>
                                        <p:cTn id="83" dur="1" fill="hold">
                                          <p:stCondLst>
                                            <p:cond delay="0"/>
                                          </p:stCondLst>
                                        </p:cTn>
                                        <p:tgtEl>
                                          <p:spTgt spid="21"/>
                                        </p:tgtEl>
                                        <p:attrNameLst>
                                          <p:attrName>style.visibility</p:attrName>
                                        </p:attrNameLst>
                                      </p:cBhvr>
                                      <p:to>
                                        <p:strVal val="visible"/>
                                      </p:to>
                                    </p:set>
                                    <p:animEffect transition="in" filter="wipe(left)">
                                      <p:cBhvr>
                                        <p:cTn id="84" dur="1000"/>
                                        <p:tgtEl>
                                          <p:spTgt spid="21"/>
                                        </p:tgtEl>
                                      </p:cBhvr>
                                    </p:animEffect>
                                  </p:childTnLst>
                                </p:cTn>
                              </p:par>
                              <p:par>
                                <p:cTn id="85" presetID="22" presetClass="entr" presetSubtype="4" fill="hold" nodeType="withEffect">
                                  <p:stCondLst>
                                    <p:cond delay="500"/>
                                  </p:stCondLst>
                                  <p:childTnLst>
                                    <p:set>
                                      <p:cBhvr>
                                        <p:cTn id="86" dur="1" fill="hold">
                                          <p:stCondLst>
                                            <p:cond delay="0"/>
                                          </p:stCondLst>
                                        </p:cTn>
                                        <p:tgtEl>
                                          <p:spTgt spid="23"/>
                                        </p:tgtEl>
                                        <p:attrNameLst>
                                          <p:attrName>style.visibility</p:attrName>
                                        </p:attrNameLst>
                                      </p:cBhvr>
                                      <p:to>
                                        <p:strVal val="visible"/>
                                      </p:to>
                                    </p:set>
                                    <p:animEffect transition="in" filter="wipe(down)">
                                      <p:cBhvr>
                                        <p:cTn id="87" dur="500"/>
                                        <p:tgtEl>
                                          <p:spTgt spid="23"/>
                                        </p:tgtEl>
                                      </p:cBhvr>
                                    </p:animEffect>
                                  </p:childTnLst>
                                </p:cTn>
                              </p:par>
                              <p:par>
                                <p:cTn id="88" presetID="22" presetClass="entr" presetSubtype="4" fill="hold" nodeType="withEffect">
                                  <p:stCondLst>
                                    <p:cond delay="500"/>
                                  </p:stCondLst>
                                  <p:childTnLst>
                                    <p:set>
                                      <p:cBhvr>
                                        <p:cTn id="89" dur="1" fill="hold">
                                          <p:stCondLst>
                                            <p:cond delay="0"/>
                                          </p:stCondLst>
                                        </p:cTn>
                                        <p:tgtEl>
                                          <p:spTgt spid="26"/>
                                        </p:tgtEl>
                                        <p:attrNameLst>
                                          <p:attrName>style.visibility</p:attrName>
                                        </p:attrNameLst>
                                      </p:cBhvr>
                                      <p:to>
                                        <p:strVal val="visible"/>
                                      </p:to>
                                    </p:set>
                                    <p:animEffect transition="in" filter="wipe(down)">
                                      <p:cBhvr>
                                        <p:cTn id="90" dur="500"/>
                                        <p:tgtEl>
                                          <p:spTgt spid="26"/>
                                        </p:tgtEl>
                                      </p:cBhvr>
                                    </p:animEffect>
                                  </p:childTnLst>
                                </p:cTn>
                              </p:par>
                            </p:childTnLst>
                          </p:cTn>
                        </p:par>
                        <p:par>
                          <p:cTn id="91" fill="hold">
                            <p:stCondLst>
                              <p:cond delay="8700"/>
                            </p:stCondLst>
                            <p:childTnLst>
                              <p:par>
                                <p:cTn id="92" presetID="22" presetClass="entr" presetSubtype="8" fill="hold" grpId="0" nodeType="afterEffect">
                                  <p:stCondLst>
                                    <p:cond delay="100"/>
                                  </p:stCondLst>
                                  <p:childTnLst>
                                    <p:set>
                                      <p:cBhvr>
                                        <p:cTn id="93" dur="1" fill="hold">
                                          <p:stCondLst>
                                            <p:cond delay="0"/>
                                          </p:stCondLst>
                                        </p:cTn>
                                        <p:tgtEl>
                                          <p:spTgt spid="22"/>
                                        </p:tgtEl>
                                        <p:attrNameLst>
                                          <p:attrName>style.visibility</p:attrName>
                                        </p:attrNameLst>
                                      </p:cBhvr>
                                      <p:to>
                                        <p:strVal val="visible"/>
                                      </p:to>
                                    </p:set>
                                    <p:animEffect transition="in" filter="wipe(left)">
                                      <p:cBhvr>
                                        <p:cTn id="94" dur="1000"/>
                                        <p:tgtEl>
                                          <p:spTgt spid="22"/>
                                        </p:tgtEl>
                                      </p:cBhvr>
                                    </p:animEffect>
                                  </p:childTnLst>
                                </p:cTn>
                              </p:par>
                            </p:childTnLst>
                          </p:cTn>
                        </p:par>
                        <p:par>
                          <p:cTn id="95" fill="hold">
                            <p:stCondLst>
                              <p:cond delay="9800"/>
                            </p:stCondLst>
                            <p:childTnLst>
                              <p:par>
                                <p:cTn id="96" presetID="1" presetClass="exit" presetSubtype="0" fill="hold" grpId="1" nodeType="afterEffect">
                                  <p:stCondLst>
                                    <p:cond delay="700"/>
                                  </p:stCondLst>
                                  <p:childTnLst>
                                    <p:set>
                                      <p:cBhvr>
                                        <p:cTn id="97" dur="1" fill="hold">
                                          <p:stCondLst>
                                            <p:cond delay="0"/>
                                          </p:stCondLst>
                                        </p:cTn>
                                        <p:tgtEl>
                                          <p:spTgt spid="21"/>
                                        </p:tgtEl>
                                        <p:attrNameLst>
                                          <p:attrName>style.visibility</p:attrName>
                                        </p:attrNameLst>
                                      </p:cBhvr>
                                      <p:to>
                                        <p:strVal val="hidden"/>
                                      </p:to>
                                    </p:set>
                                  </p:childTnLst>
                                </p:cTn>
                              </p:par>
                              <p:par>
                                <p:cTn id="98" presetID="1" presetClass="exit" presetSubtype="0" fill="hold" grpId="1" nodeType="withEffect">
                                  <p:stCondLst>
                                    <p:cond delay="70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nodeType="withEffect">
                                  <p:stCondLst>
                                    <p:cond delay="700"/>
                                  </p:stCondLst>
                                  <p:childTnLst>
                                    <p:set>
                                      <p:cBhvr>
                                        <p:cTn id="101" dur="1" fill="hold">
                                          <p:stCondLst>
                                            <p:cond delay="0"/>
                                          </p:stCondLst>
                                        </p:cTn>
                                        <p:tgtEl>
                                          <p:spTgt spid="26"/>
                                        </p:tgtEl>
                                        <p:attrNameLst>
                                          <p:attrName>style.visibility</p:attrName>
                                        </p:attrNameLst>
                                      </p:cBhvr>
                                      <p:to>
                                        <p:strVal val="hidden"/>
                                      </p:to>
                                    </p:set>
                                  </p:childTnLst>
                                </p:cTn>
                              </p:par>
                              <p:par>
                                <p:cTn id="102" presetID="22" presetClass="entr" presetSubtype="8" fill="hold" grpId="0" nodeType="withEffect">
                                  <p:stCondLst>
                                    <p:cond delay="700"/>
                                  </p:stCondLst>
                                  <p:childTnLst>
                                    <p:set>
                                      <p:cBhvr>
                                        <p:cTn id="103" dur="1" fill="hold">
                                          <p:stCondLst>
                                            <p:cond delay="0"/>
                                          </p:stCondLst>
                                        </p:cTn>
                                        <p:tgtEl>
                                          <p:spTgt spid="29"/>
                                        </p:tgtEl>
                                        <p:attrNameLst>
                                          <p:attrName>style.visibility</p:attrName>
                                        </p:attrNameLst>
                                      </p:cBhvr>
                                      <p:to>
                                        <p:strVal val="visible"/>
                                      </p:to>
                                    </p:set>
                                    <p:animEffect transition="in" filter="wipe(left)">
                                      <p:cBhvr>
                                        <p:cTn id="104" dur="1000"/>
                                        <p:tgtEl>
                                          <p:spTgt spid="29"/>
                                        </p:tgtEl>
                                      </p:cBhvr>
                                    </p:animEffect>
                                  </p:childTnLst>
                                </p:cTn>
                              </p:par>
                              <p:par>
                                <p:cTn id="105" presetID="16" presetClass="entr" presetSubtype="21" fill="hold" nodeType="withEffect">
                                  <p:stCondLst>
                                    <p:cond delay="700"/>
                                  </p:stCondLst>
                                  <p:childTnLst>
                                    <p:set>
                                      <p:cBhvr>
                                        <p:cTn id="106" dur="1" fill="hold">
                                          <p:stCondLst>
                                            <p:cond delay="0"/>
                                          </p:stCondLst>
                                        </p:cTn>
                                        <p:tgtEl>
                                          <p:spTgt spid="30"/>
                                        </p:tgtEl>
                                        <p:attrNameLst>
                                          <p:attrName>style.visibility</p:attrName>
                                        </p:attrNameLst>
                                      </p:cBhvr>
                                      <p:to>
                                        <p:strVal val="visible"/>
                                      </p:to>
                                    </p:set>
                                    <p:animEffect transition="in" filter="barn(inVertical)">
                                      <p:cBhvr>
                                        <p:cTn id="107" dur="500"/>
                                        <p:tgtEl>
                                          <p:spTgt spid="30"/>
                                        </p:tgtEl>
                                      </p:cBhvr>
                                    </p:animEffect>
                                  </p:childTnLst>
                                </p:cTn>
                              </p:par>
                            </p:childTnLst>
                          </p:cTn>
                        </p:par>
                        <p:par>
                          <p:cTn id="108" fill="hold">
                            <p:stCondLst>
                              <p:cond delay="11500"/>
                            </p:stCondLst>
                            <p:childTnLst>
                              <p:par>
                                <p:cTn id="109" presetID="1" presetClass="exit" presetSubtype="0" fill="hold" grpId="1" nodeType="afterEffect">
                                  <p:stCondLst>
                                    <p:cond delay="1000"/>
                                  </p:stCondLst>
                                  <p:childTnLst>
                                    <p:set>
                                      <p:cBhvr>
                                        <p:cTn id="110" dur="1" fill="hold">
                                          <p:stCondLst>
                                            <p:cond delay="0"/>
                                          </p:stCondLst>
                                        </p:cTn>
                                        <p:tgtEl>
                                          <p:spTgt spid="29"/>
                                        </p:tgtEl>
                                        <p:attrNameLst>
                                          <p:attrName>style.visibility</p:attrName>
                                        </p:attrNameLst>
                                      </p:cBhvr>
                                      <p:to>
                                        <p:strVal val="hidden"/>
                                      </p:to>
                                    </p:set>
                                  </p:childTnLst>
                                </p:cTn>
                              </p:par>
                              <p:par>
                                <p:cTn id="111" presetID="1" presetClass="exit" presetSubtype="0" fill="hold" nodeType="withEffect">
                                  <p:stCondLst>
                                    <p:cond delay="1000"/>
                                  </p:stCondLst>
                                  <p:childTnLst>
                                    <p:set>
                                      <p:cBhvr>
                                        <p:cTn id="112" dur="1" fill="hold">
                                          <p:stCondLst>
                                            <p:cond delay="0"/>
                                          </p:stCondLst>
                                        </p:cTn>
                                        <p:tgtEl>
                                          <p:spTgt spid="30"/>
                                        </p:tgtEl>
                                        <p:attrNameLst>
                                          <p:attrName>style.visibility</p:attrName>
                                        </p:attrNameLst>
                                      </p:cBhvr>
                                      <p:to>
                                        <p:strVal val="hidden"/>
                                      </p:to>
                                    </p:set>
                                  </p:childTnLst>
                                </p:cTn>
                              </p:par>
                              <p:par>
                                <p:cTn id="113" presetID="22" presetClass="entr" presetSubtype="8" fill="hold" grpId="0" nodeType="withEffect">
                                  <p:stCondLst>
                                    <p:cond delay="1000"/>
                                  </p:stCondLst>
                                  <p:childTnLst>
                                    <p:set>
                                      <p:cBhvr>
                                        <p:cTn id="114" dur="1" fill="hold">
                                          <p:stCondLst>
                                            <p:cond delay="0"/>
                                          </p:stCondLst>
                                        </p:cTn>
                                        <p:tgtEl>
                                          <p:spTgt spid="35"/>
                                        </p:tgtEl>
                                        <p:attrNameLst>
                                          <p:attrName>style.visibility</p:attrName>
                                        </p:attrNameLst>
                                      </p:cBhvr>
                                      <p:to>
                                        <p:strVal val="visible"/>
                                      </p:to>
                                    </p:set>
                                    <p:animEffect transition="in" filter="wipe(left)">
                                      <p:cBhvr>
                                        <p:cTn id="115" dur="1000"/>
                                        <p:tgtEl>
                                          <p:spTgt spid="35"/>
                                        </p:tgtEl>
                                      </p:cBhvr>
                                    </p:animEffect>
                                  </p:childTnLst>
                                </p:cTn>
                              </p:par>
                              <p:par>
                                <p:cTn id="116" presetID="22" presetClass="entr" presetSubtype="1" fill="hold" grpId="0" nodeType="withEffect">
                                  <p:stCondLst>
                                    <p:cond delay="1000"/>
                                  </p:stCondLst>
                                  <p:childTnLst>
                                    <p:set>
                                      <p:cBhvr>
                                        <p:cTn id="117" dur="1" fill="hold">
                                          <p:stCondLst>
                                            <p:cond delay="0"/>
                                          </p:stCondLst>
                                        </p:cTn>
                                        <p:tgtEl>
                                          <p:spTgt spid="34"/>
                                        </p:tgtEl>
                                        <p:attrNameLst>
                                          <p:attrName>style.visibility</p:attrName>
                                        </p:attrNameLst>
                                      </p:cBhvr>
                                      <p:to>
                                        <p:strVal val="visible"/>
                                      </p:to>
                                    </p:set>
                                    <p:animEffect transition="in" filter="wipe(up)">
                                      <p:cBhvr>
                                        <p:cTn id="118" dur="500"/>
                                        <p:tgtEl>
                                          <p:spTgt spid="34"/>
                                        </p:tgtEl>
                                      </p:cBhvr>
                                    </p:animEffect>
                                  </p:childTnLst>
                                </p:cTn>
                              </p:par>
                            </p:childTnLst>
                          </p:cTn>
                        </p:par>
                        <p:par>
                          <p:cTn id="119" fill="hold">
                            <p:stCondLst>
                              <p:cond delay="13500"/>
                            </p:stCondLst>
                            <p:childTnLst>
                              <p:par>
                                <p:cTn id="120" presetID="1" presetClass="exit" presetSubtype="0" fill="hold" grpId="1" nodeType="afterEffect">
                                  <p:stCondLst>
                                    <p:cond delay="500"/>
                                  </p:stCondLst>
                                  <p:childTnLst>
                                    <p:set>
                                      <p:cBhvr>
                                        <p:cTn id="121" dur="1" fill="hold">
                                          <p:stCondLst>
                                            <p:cond delay="0"/>
                                          </p:stCondLst>
                                        </p:cTn>
                                        <p:tgtEl>
                                          <p:spTgt spid="35"/>
                                        </p:tgtEl>
                                        <p:attrNameLst>
                                          <p:attrName>style.visibility</p:attrName>
                                        </p:attrNameLst>
                                      </p:cBhvr>
                                      <p:to>
                                        <p:strVal val="hidden"/>
                                      </p:to>
                                    </p:set>
                                  </p:childTnLst>
                                </p:cTn>
                              </p:par>
                              <p:par>
                                <p:cTn id="122" presetID="1" presetClass="exit" presetSubtype="0" fill="hold" nodeType="withEffect">
                                  <p:stCondLst>
                                    <p:cond delay="500"/>
                                  </p:stCondLst>
                                  <p:childTnLst>
                                    <p:set>
                                      <p:cBhvr>
                                        <p:cTn id="123" dur="1" fill="hold">
                                          <p:stCondLst>
                                            <p:cond delay="0"/>
                                          </p:stCondLst>
                                        </p:cTn>
                                        <p:tgtEl>
                                          <p:spTgt spid="19"/>
                                        </p:tgtEl>
                                        <p:attrNameLst>
                                          <p:attrName>style.visibility</p:attrName>
                                        </p:attrNameLst>
                                      </p:cBhvr>
                                      <p:to>
                                        <p:strVal val="hidden"/>
                                      </p:to>
                                    </p:set>
                                  </p:childTnLst>
                                </p:cTn>
                              </p:par>
                              <p:par>
                                <p:cTn id="124" presetID="1" presetClass="exit" presetSubtype="0" fill="hold" nodeType="withEffect">
                                  <p:stCondLst>
                                    <p:cond delay="500"/>
                                  </p:stCondLst>
                                  <p:childTnLst>
                                    <p:set>
                                      <p:cBhvr>
                                        <p:cTn id="125" dur="1" fill="hold">
                                          <p:stCondLst>
                                            <p:cond delay="0"/>
                                          </p:stCondLst>
                                        </p:cTn>
                                        <p:tgtEl>
                                          <p:spTgt spid="20"/>
                                        </p:tgtEl>
                                        <p:attrNameLst>
                                          <p:attrName>style.visibility</p:attrName>
                                        </p:attrNameLst>
                                      </p:cBhvr>
                                      <p:to>
                                        <p:strVal val="hidden"/>
                                      </p:to>
                                    </p:set>
                                  </p:childTnLst>
                                </p:cTn>
                              </p:par>
                              <p:par>
                                <p:cTn id="126" presetID="1" presetClass="exit" presetSubtype="0" fill="hold" nodeType="withEffect">
                                  <p:stCondLst>
                                    <p:cond delay="500"/>
                                  </p:stCondLst>
                                  <p:childTnLst>
                                    <p:set>
                                      <p:cBhvr>
                                        <p:cTn id="127" dur="1" fill="hold">
                                          <p:stCondLst>
                                            <p:cond delay="0"/>
                                          </p:stCondLst>
                                        </p:cTn>
                                        <p:tgtEl>
                                          <p:spTgt spid="23"/>
                                        </p:tgtEl>
                                        <p:attrNameLst>
                                          <p:attrName>style.visibility</p:attrName>
                                        </p:attrNameLst>
                                      </p:cBhvr>
                                      <p:to>
                                        <p:strVal val="hidden"/>
                                      </p:to>
                                    </p:set>
                                  </p:childTnLst>
                                </p:cTn>
                              </p:par>
                              <p:par>
                                <p:cTn id="128" presetID="1" presetClass="exit" presetSubtype="0" fill="hold" grpId="1" nodeType="withEffect">
                                  <p:stCondLst>
                                    <p:cond delay="500"/>
                                  </p:stCondLst>
                                  <p:childTnLst>
                                    <p:set>
                                      <p:cBhvr>
                                        <p:cTn id="129" dur="1" fill="hold">
                                          <p:stCondLst>
                                            <p:cond delay="0"/>
                                          </p:stCondLst>
                                        </p:cTn>
                                        <p:tgtEl>
                                          <p:spTgt spid="34"/>
                                        </p:tgtEl>
                                        <p:attrNameLst>
                                          <p:attrName>style.visibility</p:attrName>
                                        </p:attrNameLst>
                                      </p:cBhvr>
                                      <p:to>
                                        <p:strVal val="hidden"/>
                                      </p:to>
                                    </p:set>
                                  </p:childTnLst>
                                </p:cTn>
                              </p:par>
                              <p:par>
                                <p:cTn id="130" presetID="22" presetClass="entr" presetSubtype="8" fill="hold" grpId="0" nodeType="withEffect">
                                  <p:stCondLst>
                                    <p:cond delay="500"/>
                                  </p:stCondLst>
                                  <p:childTnLst>
                                    <p:set>
                                      <p:cBhvr>
                                        <p:cTn id="131" dur="1" fill="hold">
                                          <p:stCondLst>
                                            <p:cond delay="0"/>
                                          </p:stCondLst>
                                        </p:cTn>
                                        <p:tgtEl>
                                          <p:spTgt spid="50"/>
                                        </p:tgtEl>
                                        <p:attrNameLst>
                                          <p:attrName>style.visibility</p:attrName>
                                        </p:attrNameLst>
                                      </p:cBhvr>
                                      <p:to>
                                        <p:strVal val="visible"/>
                                      </p:to>
                                    </p:set>
                                    <p:animEffect transition="in" filter="wipe(left)">
                                      <p:cBhvr>
                                        <p:cTn id="132" dur="1000"/>
                                        <p:tgtEl>
                                          <p:spTgt spid="50"/>
                                        </p:tgtEl>
                                      </p:cBhvr>
                                    </p:animEffect>
                                  </p:childTnLst>
                                </p:cTn>
                              </p:par>
                              <p:par>
                                <p:cTn id="133" presetID="42" presetClass="entr" presetSubtype="0" fill="hold" nodeType="withEffect">
                                  <p:stCondLst>
                                    <p:cond delay="500"/>
                                  </p:stCondLst>
                                  <p:childTnLst>
                                    <p:set>
                                      <p:cBhvr>
                                        <p:cTn id="134" dur="1" fill="hold">
                                          <p:stCondLst>
                                            <p:cond delay="0"/>
                                          </p:stCondLst>
                                        </p:cTn>
                                        <p:tgtEl>
                                          <p:spTgt spid="36"/>
                                        </p:tgtEl>
                                        <p:attrNameLst>
                                          <p:attrName>style.visibility</p:attrName>
                                        </p:attrNameLst>
                                      </p:cBhvr>
                                      <p:to>
                                        <p:strVal val="visible"/>
                                      </p:to>
                                    </p:set>
                                    <p:animEffect transition="in" filter="fade">
                                      <p:cBhvr>
                                        <p:cTn id="135" dur="1000"/>
                                        <p:tgtEl>
                                          <p:spTgt spid="36"/>
                                        </p:tgtEl>
                                      </p:cBhvr>
                                    </p:animEffect>
                                    <p:anim calcmode="lin" valueType="num">
                                      <p:cBhvr>
                                        <p:cTn id="136" dur="1000" fill="hold"/>
                                        <p:tgtEl>
                                          <p:spTgt spid="36"/>
                                        </p:tgtEl>
                                        <p:attrNameLst>
                                          <p:attrName>ppt_x</p:attrName>
                                        </p:attrNameLst>
                                      </p:cBhvr>
                                      <p:tavLst>
                                        <p:tav tm="0">
                                          <p:val>
                                            <p:strVal val="#ppt_x"/>
                                          </p:val>
                                        </p:tav>
                                        <p:tav tm="100000">
                                          <p:val>
                                            <p:strVal val="#ppt_x"/>
                                          </p:val>
                                        </p:tav>
                                      </p:tavLst>
                                    </p:anim>
                                    <p:anim calcmode="lin" valueType="num">
                                      <p:cBhvr>
                                        <p:cTn id="137" dur="1000" fill="hold"/>
                                        <p:tgtEl>
                                          <p:spTgt spid="36"/>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500"/>
                                  </p:stCondLst>
                                  <p:childTnLst>
                                    <p:set>
                                      <p:cBhvr>
                                        <p:cTn id="139" dur="1" fill="hold">
                                          <p:stCondLst>
                                            <p:cond delay="0"/>
                                          </p:stCondLst>
                                        </p:cTn>
                                        <p:tgtEl>
                                          <p:spTgt spid="37"/>
                                        </p:tgtEl>
                                        <p:attrNameLst>
                                          <p:attrName>style.visibility</p:attrName>
                                        </p:attrNameLst>
                                      </p:cBhvr>
                                      <p:to>
                                        <p:strVal val="visible"/>
                                      </p:to>
                                    </p:set>
                                    <p:animEffect transition="in" filter="fade">
                                      <p:cBhvr>
                                        <p:cTn id="140" dur="1000"/>
                                        <p:tgtEl>
                                          <p:spTgt spid="37"/>
                                        </p:tgtEl>
                                      </p:cBhvr>
                                    </p:animEffect>
                                    <p:anim calcmode="lin" valueType="num">
                                      <p:cBhvr>
                                        <p:cTn id="141" dur="1000" fill="hold"/>
                                        <p:tgtEl>
                                          <p:spTgt spid="37"/>
                                        </p:tgtEl>
                                        <p:attrNameLst>
                                          <p:attrName>ppt_x</p:attrName>
                                        </p:attrNameLst>
                                      </p:cBhvr>
                                      <p:tavLst>
                                        <p:tav tm="0">
                                          <p:val>
                                            <p:strVal val="#ppt_x"/>
                                          </p:val>
                                        </p:tav>
                                        <p:tav tm="100000">
                                          <p:val>
                                            <p:strVal val="#ppt_x"/>
                                          </p:val>
                                        </p:tav>
                                      </p:tavLst>
                                    </p:anim>
                                    <p:anim calcmode="lin" valueType="num">
                                      <p:cBhvr>
                                        <p:cTn id="142" dur="1000" fill="hold"/>
                                        <p:tgtEl>
                                          <p:spTgt spid="37"/>
                                        </p:tgtEl>
                                        <p:attrNameLst>
                                          <p:attrName>ppt_y</p:attrName>
                                        </p:attrNameLst>
                                      </p:cBhvr>
                                      <p:tavLst>
                                        <p:tav tm="0">
                                          <p:val>
                                            <p:strVal val="#ppt_y+.1"/>
                                          </p:val>
                                        </p:tav>
                                        <p:tav tm="100000">
                                          <p:val>
                                            <p:strVal val="#ppt_y"/>
                                          </p:val>
                                        </p:tav>
                                      </p:tavLst>
                                    </p:anim>
                                  </p:childTnLst>
                                </p:cTn>
                              </p:par>
                            </p:childTnLst>
                          </p:cTn>
                        </p:par>
                        <p:par>
                          <p:cTn id="143" fill="hold">
                            <p:stCondLst>
                              <p:cond delay="15000"/>
                            </p:stCondLst>
                            <p:childTnLst>
                              <p:par>
                                <p:cTn id="144" presetID="1" presetClass="exit" presetSubtype="0" fill="hold" grpId="1" nodeType="afterEffect">
                                  <p:stCondLst>
                                    <p:cond delay="500"/>
                                  </p:stCondLst>
                                  <p:childTnLst>
                                    <p:set>
                                      <p:cBhvr>
                                        <p:cTn id="145" dur="1" fill="hold">
                                          <p:stCondLst>
                                            <p:cond delay="0"/>
                                          </p:stCondLst>
                                        </p:cTn>
                                        <p:tgtEl>
                                          <p:spTgt spid="50"/>
                                        </p:tgtEl>
                                        <p:attrNameLst>
                                          <p:attrName>style.visibility</p:attrName>
                                        </p:attrNameLst>
                                      </p:cBhvr>
                                      <p:to>
                                        <p:strVal val="hidden"/>
                                      </p:to>
                                    </p:set>
                                  </p:childTnLst>
                                </p:cTn>
                              </p:par>
                              <p:par>
                                <p:cTn id="146" presetID="22" presetClass="entr" presetSubtype="8" fill="hold" grpId="0" nodeType="withEffect">
                                  <p:stCondLst>
                                    <p:cond delay="500"/>
                                  </p:stCondLst>
                                  <p:childTnLst>
                                    <p:set>
                                      <p:cBhvr>
                                        <p:cTn id="147" dur="1" fill="hold">
                                          <p:stCondLst>
                                            <p:cond delay="0"/>
                                          </p:stCondLst>
                                        </p:cTn>
                                        <p:tgtEl>
                                          <p:spTgt spid="51"/>
                                        </p:tgtEl>
                                        <p:attrNameLst>
                                          <p:attrName>style.visibility</p:attrName>
                                        </p:attrNameLst>
                                      </p:cBhvr>
                                      <p:to>
                                        <p:strVal val="visible"/>
                                      </p:to>
                                    </p:set>
                                    <p:animEffect transition="in" filter="wipe(left)">
                                      <p:cBhvr>
                                        <p:cTn id="148" dur="1000"/>
                                        <p:tgtEl>
                                          <p:spTgt spid="51"/>
                                        </p:tgtEl>
                                      </p:cBhvr>
                                    </p:animEffect>
                                  </p:childTnLst>
                                </p:cTn>
                              </p:par>
                              <p:par>
                                <p:cTn id="149" presetID="22" presetClass="entr" presetSubtype="8" fill="hold" nodeType="withEffect">
                                  <p:stCondLst>
                                    <p:cond delay="500"/>
                                  </p:stCondLst>
                                  <p:childTnLst>
                                    <p:set>
                                      <p:cBhvr>
                                        <p:cTn id="150" dur="1" fill="hold">
                                          <p:stCondLst>
                                            <p:cond delay="0"/>
                                          </p:stCondLst>
                                        </p:cTn>
                                        <p:tgtEl>
                                          <p:spTgt spid="38"/>
                                        </p:tgtEl>
                                        <p:attrNameLst>
                                          <p:attrName>style.visibility</p:attrName>
                                        </p:attrNameLst>
                                      </p:cBhvr>
                                      <p:to>
                                        <p:strVal val="visible"/>
                                      </p:to>
                                    </p:set>
                                    <p:animEffect transition="in" filter="wipe(left)">
                                      <p:cBhvr>
                                        <p:cTn id="151" dur="700"/>
                                        <p:tgtEl>
                                          <p:spTgt spid="38"/>
                                        </p:tgtEl>
                                      </p:cBhvr>
                                    </p:animEffect>
                                  </p:childTnLst>
                                </p:cTn>
                              </p:par>
                            </p:childTnLst>
                          </p:cTn>
                        </p:par>
                        <p:par>
                          <p:cTn id="152" fill="hold">
                            <p:stCondLst>
                              <p:cond delay="16500"/>
                            </p:stCondLst>
                            <p:childTnLst>
                              <p:par>
                                <p:cTn id="153" presetID="1" presetClass="exit" presetSubtype="0" fill="hold" grpId="1" nodeType="afterEffect">
                                  <p:stCondLst>
                                    <p:cond delay="0"/>
                                  </p:stCondLst>
                                  <p:childTnLst>
                                    <p:set>
                                      <p:cBhvr>
                                        <p:cTn id="154" dur="1" fill="hold">
                                          <p:stCondLst>
                                            <p:cond delay="0"/>
                                          </p:stCondLst>
                                        </p:cTn>
                                        <p:tgtEl>
                                          <p:spTgt spid="51"/>
                                        </p:tgtEl>
                                        <p:attrNameLst>
                                          <p:attrName>style.visibility</p:attrName>
                                        </p:attrNameLst>
                                      </p:cBhvr>
                                      <p:to>
                                        <p:strVal val="hidden"/>
                                      </p:to>
                                    </p:set>
                                  </p:childTnLst>
                                </p:cTn>
                              </p:par>
                              <p:par>
                                <p:cTn id="155" presetID="22" presetClass="entr" presetSubtype="8" fill="hold" grpId="0" nodeType="withEffect">
                                  <p:stCondLst>
                                    <p:cond delay="0"/>
                                  </p:stCondLst>
                                  <p:childTnLst>
                                    <p:set>
                                      <p:cBhvr>
                                        <p:cTn id="156" dur="1" fill="hold">
                                          <p:stCondLst>
                                            <p:cond delay="0"/>
                                          </p:stCondLst>
                                        </p:cTn>
                                        <p:tgtEl>
                                          <p:spTgt spid="52"/>
                                        </p:tgtEl>
                                        <p:attrNameLst>
                                          <p:attrName>style.visibility</p:attrName>
                                        </p:attrNameLst>
                                      </p:cBhvr>
                                      <p:to>
                                        <p:strVal val="visible"/>
                                      </p:to>
                                    </p:set>
                                    <p:animEffect transition="in" filter="wipe(left)">
                                      <p:cBhvr>
                                        <p:cTn id="157" dur="1000"/>
                                        <p:tgtEl>
                                          <p:spTgt spid="52"/>
                                        </p:tgtEl>
                                      </p:cBhvr>
                                    </p:animEffect>
                                  </p:childTnLst>
                                </p:cTn>
                              </p:par>
                              <p:par>
                                <p:cTn id="158" presetID="22" presetClass="entr" presetSubtype="8" fill="hold" nodeType="withEffect">
                                  <p:stCondLst>
                                    <p:cond delay="0"/>
                                  </p:stCondLst>
                                  <p:childTnLst>
                                    <p:set>
                                      <p:cBhvr>
                                        <p:cTn id="159" dur="1" fill="hold">
                                          <p:stCondLst>
                                            <p:cond delay="0"/>
                                          </p:stCondLst>
                                        </p:cTn>
                                        <p:tgtEl>
                                          <p:spTgt spid="45"/>
                                        </p:tgtEl>
                                        <p:attrNameLst>
                                          <p:attrName>style.visibility</p:attrName>
                                        </p:attrNameLst>
                                      </p:cBhvr>
                                      <p:to>
                                        <p:strVal val="visible"/>
                                      </p:to>
                                    </p:set>
                                    <p:animEffect transition="in" filter="wipe(left)">
                                      <p:cBhvr>
                                        <p:cTn id="160" dur="700"/>
                                        <p:tgtEl>
                                          <p:spTgt spid="45"/>
                                        </p:tgtEl>
                                      </p:cBhvr>
                                    </p:animEffect>
                                  </p:childTnLst>
                                </p:cTn>
                              </p:par>
                            </p:childTnLst>
                          </p:cTn>
                        </p:par>
                        <p:par>
                          <p:cTn id="161" fill="hold">
                            <p:stCondLst>
                              <p:cond delay="17500"/>
                            </p:stCondLst>
                            <p:childTnLst>
                              <p:par>
                                <p:cTn id="162" presetID="1" presetClass="exit" presetSubtype="0" fill="hold" grpId="1" nodeType="afterEffect">
                                  <p:stCondLst>
                                    <p:cond delay="400"/>
                                  </p:stCondLst>
                                  <p:childTnLst>
                                    <p:set>
                                      <p:cBhvr>
                                        <p:cTn id="163" dur="1" fill="hold">
                                          <p:stCondLst>
                                            <p:cond delay="0"/>
                                          </p:stCondLst>
                                        </p:cTn>
                                        <p:tgtEl>
                                          <p:spTgt spid="52"/>
                                        </p:tgtEl>
                                        <p:attrNameLst>
                                          <p:attrName>style.visibility</p:attrName>
                                        </p:attrNameLst>
                                      </p:cBhvr>
                                      <p:to>
                                        <p:strVal val="hidden"/>
                                      </p:to>
                                    </p:set>
                                  </p:childTnLst>
                                </p:cTn>
                              </p:par>
                              <p:par>
                                <p:cTn id="164" presetID="22" presetClass="entr" presetSubtype="8" fill="hold" grpId="0" nodeType="withEffect">
                                  <p:stCondLst>
                                    <p:cond delay="300"/>
                                  </p:stCondLst>
                                  <p:childTnLst>
                                    <p:set>
                                      <p:cBhvr>
                                        <p:cTn id="165" dur="1" fill="hold">
                                          <p:stCondLst>
                                            <p:cond delay="0"/>
                                          </p:stCondLst>
                                        </p:cTn>
                                        <p:tgtEl>
                                          <p:spTgt spid="53"/>
                                        </p:tgtEl>
                                        <p:attrNameLst>
                                          <p:attrName>style.visibility</p:attrName>
                                        </p:attrNameLst>
                                      </p:cBhvr>
                                      <p:to>
                                        <p:strVal val="visible"/>
                                      </p:to>
                                    </p:set>
                                    <p:animEffect transition="in" filter="wipe(left)">
                                      <p:cBhvr>
                                        <p:cTn id="166" dur="1000"/>
                                        <p:tgtEl>
                                          <p:spTgt spid="53"/>
                                        </p:tgtEl>
                                      </p:cBhvr>
                                    </p:animEffect>
                                  </p:childTnLst>
                                </p:cTn>
                              </p:par>
                              <p:par>
                                <p:cTn id="167" presetID="47" presetClass="entr" presetSubtype="0" fill="hold" nodeType="withEffect">
                                  <p:stCondLst>
                                    <p:cond delay="300"/>
                                  </p:stCondLst>
                                  <p:childTnLst>
                                    <p:set>
                                      <p:cBhvr>
                                        <p:cTn id="168" dur="1" fill="hold">
                                          <p:stCondLst>
                                            <p:cond delay="0"/>
                                          </p:stCondLst>
                                        </p:cTn>
                                        <p:tgtEl>
                                          <p:spTgt spid="49"/>
                                        </p:tgtEl>
                                        <p:attrNameLst>
                                          <p:attrName>style.visibility</p:attrName>
                                        </p:attrNameLst>
                                      </p:cBhvr>
                                      <p:to>
                                        <p:strVal val="visible"/>
                                      </p:to>
                                    </p:set>
                                    <p:animEffect transition="in" filter="fade">
                                      <p:cBhvr>
                                        <p:cTn id="169" dur="1000"/>
                                        <p:tgtEl>
                                          <p:spTgt spid="49"/>
                                        </p:tgtEl>
                                      </p:cBhvr>
                                    </p:animEffect>
                                    <p:anim calcmode="lin" valueType="num">
                                      <p:cBhvr>
                                        <p:cTn id="170" dur="1000" fill="hold"/>
                                        <p:tgtEl>
                                          <p:spTgt spid="49"/>
                                        </p:tgtEl>
                                        <p:attrNameLst>
                                          <p:attrName>ppt_x</p:attrName>
                                        </p:attrNameLst>
                                      </p:cBhvr>
                                      <p:tavLst>
                                        <p:tav tm="0">
                                          <p:val>
                                            <p:strVal val="#ppt_x"/>
                                          </p:val>
                                        </p:tav>
                                        <p:tav tm="100000">
                                          <p:val>
                                            <p:strVal val="#ppt_x"/>
                                          </p:val>
                                        </p:tav>
                                      </p:tavLst>
                                    </p:anim>
                                    <p:anim calcmode="lin" valueType="num">
                                      <p:cBhvr>
                                        <p:cTn id="171" dur="1000" fill="hold"/>
                                        <p:tgtEl>
                                          <p:spTgt spid="49"/>
                                        </p:tgtEl>
                                        <p:attrNameLst>
                                          <p:attrName>ppt_y</p:attrName>
                                        </p:attrNameLst>
                                      </p:cBhvr>
                                      <p:tavLst>
                                        <p:tav tm="0">
                                          <p:val>
                                            <p:strVal val="#ppt_y-.1"/>
                                          </p:val>
                                        </p:tav>
                                        <p:tav tm="100000">
                                          <p:val>
                                            <p:strVal val="#ppt_y"/>
                                          </p:val>
                                        </p:tav>
                                      </p:tavLst>
                                    </p:anim>
                                  </p:childTnLst>
                                </p:cTn>
                              </p:par>
                              <p:par>
                                <p:cTn id="172" presetID="47" presetClass="entr" presetSubtype="0" fill="hold" grpId="0" nodeType="withEffect">
                                  <p:stCondLst>
                                    <p:cond delay="400"/>
                                  </p:stCondLst>
                                  <p:childTnLst>
                                    <p:set>
                                      <p:cBhvr>
                                        <p:cTn id="173" dur="1" fill="hold">
                                          <p:stCondLst>
                                            <p:cond delay="0"/>
                                          </p:stCondLst>
                                        </p:cTn>
                                        <p:tgtEl>
                                          <p:spTgt spid="48"/>
                                        </p:tgtEl>
                                        <p:attrNameLst>
                                          <p:attrName>style.visibility</p:attrName>
                                        </p:attrNameLst>
                                      </p:cBhvr>
                                      <p:to>
                                        <p:strVal val="visible"/>
                                      </p:to>
                                    </p:set>
                                    <p:animEffect transition="in" filter="fade">
                                      <p:cBhvr>
                                        <p:cTn id="174" dur="1000"/>
                                        <p:tgtEl>
                                          <p:spTgt spid="48"/>
                                        </p:tgtEl>
                                      </p:cBhvr>
                                    </p:animEffect>
                                    <p:anim calcmode="lin" valueType="num">
                                      <p:cBhvr>
                                        <p:cTn id="175" dur="1000" fill="hold"/>
                                        <p:tgtEl>
                                          <p:spTgt spid="48"/>
                                        </p:tgtEl>
                                        <p:attrNameLst>
                                          <p:attrName>ppt_x</p:attrName>
                                        </p:attrNameLst>
                                      </p:cBhvr>
                                      <p:tavLst>
                                        <p:tav tm="0">
                                          <p:val>
                                            <p:strVal val="#ppt_x"/>
                                          </p:val>
                                        </p:tav>
                                        <p:tav tm="100000">
                                          <p:val>
                                            <p:strVal val="#ppt_x"/>
                                          </p:val>
                                        </p:tav>
                                      </p:tavLst>
                                    </p:anim>
                                    <p:anim calcmode="lin" valueType="num">
                                      <p:cBhvr>
                                        <p:cTn id="176" dur="1000" fill="hold"/>
                                        <p:tgtEl>
                                          <p:spTgt spid="48"/>
                                        </p:tgtEl>
                                        <p:attrNameLst>
                                          <p:attrName>ppt_y</p:attrName>
                                        </p:attrNameLst>
                                      </p:cBhvr>
                                      <p:tavLst>
                                        <p:tav tm="0">
                                          <p:val>
                                            <p:strVal val="#ppt_y-.1"/>
                                          </p:val>
                                        </p:tav>
                                        <p:tav tm="100000">
                                          <p:val>
                                            <p:strVal val="#ppt_y"/>
                                          </p:val>
                                        </p:tav>
                                      </p:tavLst>
                                    </p:anim>
                                  </p:childTnLst>
                                </p:cTn>
                              </p:par>
                            </p:childTnLst>
                          </p:cTn>
                        </p:par>
                        <p:par>
                          <p:cTn id="177" fill="hold">
                            <p:stCondLst>
                              <p:cond delay="18900"/>
                            </p:stCondLst>
                            <p:childTnLst>
                              <p:par>
                                <p:cTn id="178" presetID="1" presetClass="entr" presetSubtype="0" fill="hold" nodeType="afterEffect">
                                  <p:stCondLst>
                                    <p:cond delay="0"/>
                                  </p:stCondLst>
                                  <p:childTnLst>
                                    <p:set>
                                      <p:cBhvr>
                                        <p:cTn id="17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childTnLst>
        </p:cTn>
      </p:par>
    </p:tnLst>
    <p:bldLst>
      <p:bldP spid="6" grpId="0" animBg="1"/>
      <p:bldP spid="6" grpId="1" animBg="1"/>
      <p:bldP spid="6" grpId="2" animBg="1"/>
      <p:bldP spid="9" grpId="0"/>
      <p:bldP spid="9" grpId="1"/>
      <p:bldP spid="10" grpId="0"/>
      <p:bldP spid="10" grpId="1"/>
      <p:bldP spid="14" grpId="0"/>
      <p:bldP spid="14" grpId="1"/>
      <p:bldP spid="16" grpId="0" animBg="1"/>
      <p:bldP spid="16" grpId="1" animBg="1"/>
      <p:bldP spid="16" grpId="2" animBg="1"/>
      <p:bldP spid="18" grpId="0"/>
      <p:bldP spid="18" grpId="1"/>
      <p:bldP spid="21" grpId="0"/>
      <p:bldP spid="21" grpId="1"/>
      <p:bldP spid="22" grpId="0"/>
      <p:bldP spid="22" grpId="1"/>
      <p:bldP spid="29" grpId="0"/>
      <p:bldP spid="29" grpId="1"/>
      <p:bldP spid="34" grpId="0"/>
      <p:bldP spid="34" grpId="1"/>
      <p:bldP spid="35" grpId="0"/>
      <p:bldP spid="35" grpId="1"/>
      <p:bldP spid="48" grpId="0"/>
      <p:bldP spid="50" grpId="0"/>
      <p:bldP spid="50" grpId="1"/>
      <p:bldP spid="51" grpId="0"/>
      <p:bldP spid="51" grpId="1"/>
      <p:bldP spid="52" grpId="0"/>
      <p:bldP spid="52" grpId="1"/>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xmlns="" id="{9A8C9FDE-CAA8-45CB-91D9-8F8C7925BE87}"/>
              </a:ext>
            </a:extLst>
          </p:cNvPr>
          <p:cNvGrpSpPr/>
          <p:nvPr/>
        </p:nvGrpSpPr>
        <p:grpSpPr>
          <a:xfrm>
            <a:off x="3741176" y="1763795"/>
            <a:ext cx="4709648" cy="3723835"/>
            <a:chOff x="2228055" y="1971102"/>
            <a:chExt cx="4575969" cy="3618138"/>
          </a:xfrm>
        </p:grpSpPr>
        <p:sp>
          <p:nvSpPr>
            <p:cNvPr id="4" name="Freeform 18">
              <a:extLst>
                <a:ext uri="{FF2B5EF4-FFF2-40B4-BE49-F238E27FC236}">
                  <a16:creationId xmlns:a16="http://schemas.microsoft.com/office/drawing/2014/main" xmlns="" id="{2E8B2B3C-EBD2-4202-A175-4E8A64FC5A8E}"/>
                </a:ext>
              </a:extLst>
            </p:cNvPr>
            <p:cNvSpPr>
              <a:spLocks/>
            </p:cNvSpPr>
            <p:nvPr/>
          </p:nvSpPr>
          <p:spPr bwMode="auto">
            <a:xfrm>
              <a:off x="2228055" y="1971102"/>
              <a:ext cx="3243960" cy="3618138"/>
            </a:xfrm>
            <a:custGeom>
              <a:avLst/>
              <a:gdLst/>
              <a:ahLst/>
              <a:cxnLst/>
              <a:rect l="l" t="t" r="r" b="b"/>
              <a:pathLst>
                <a:path w="3243960" h="3618138">
                  <a:moveTo>
                    <a:pt x="1764407" y="0"/>
                  </a:moveTo>
                  <a:lnTo>
                    <a:pt x="1913381" y="1203"/>
                  </a:lnTo>
                  <a:lnTo>
                    <a:pt x="2053042" y="12022"/>
                  </a:lnTo>
                  <a:lnTo>
                    <a:pt x="2185723" y="30056"/>
                  </a:lnTo>
                  <a:lnTo>
                    <a:pt x="2312583" y="56506"/>
                  </a:lnTo>
                  <a:lnTo>
                    <a:pt x="2433624" y="88967"/>
                  </a:lnTo>
                  <a:lnTo>
                    <a:pt x="2545354" y="131046"/>
                  </a:lnTo>
                  <a:lnTo>
                    <a:pt x="2653593" y="176731"/>
                  </a:lnTo>
                  <a:lnTo>
                    <a:pt x="2752521" y="230833"/>
                  </a:lnTo>
                  <a:lnTo>
                    <a:pt x="2763561" y="238103"/>
                  </a:lnTo>
                  <a:lnTo>
                    <a:pt x="2764776" y="236609"/>
                  </a:lnTo>
                  <a:cubicBezTo>
                    <a:pt x="3318761" y="687035"/>
                    <a:pt x="3404939" y="1500322"/>
                    <a:pt x="2957653" y="2056846"/>
                  </a:cubicBezTo>
                  <a:lnTo>
                    <a:pt x="2794867" y="1926012"/>
                  </a:lnTo>
                  <a:cubicBezTo>
                    <a:pt x="3170184" y="1459033"/>
                    <a:pt x="3097872" y="776605"/>
                    <a:pt x="2633024" y="398652"/>
                  </a:cubicBezTo>
                  <a:lnTo>
                    <a:pt x="2635535" y="395564"/>
                  </a:lnTo>
                  <a:cubicBezTo>
                    <a:pt x="2458856" y="294299"/>
                    <a:pt x="2250796" y="159602"/>
                    <a:pt x="1912553" y="162771"/>
                  </a:cubicBezTo>
                  <a:cubicBezTo>
                    <a:pt x="1018501" y="171149"/>
                    <a:pt x="651082" y="745769"/>
                    <a:pt x="651082" y="1464934"/>
                  </a:cubicBezTo>
                  <a:cubicBezTo>
                    <a:pt x="651082" y="2065638"/>
                    <a:pt x="1045124" y="2571338"/>
                    <a:pt x="1581345" y="2720212"/>
                  </a:cubicBezTo>
                  <a:cubicBezTo>
                    <a:pt x="2189761" y="2865156"/>
                    <a:pt x="2916596" y="3085457"/>
                    <a:pt x="3019039" y="3381117"/>
                  </a:cubicBezTo>
                  <a:lnTo>
                    <a:pt x="3030682" y="3420409"/>
                  </a:lnTo>
                  <a:lnTo>
                    <a:pt x="3049304" y="3486532"/>
                  </a:lnTo>
                  <a:lnTo>
                    <a:pt x="3067926" y="3553859"/>
                  </a:lnTo>
                  <a:lnTo>
                    <a:pt x="3088874" y="3615173"/>
                  </a:lnTo>
                  <a:lnTo>
                    <a:pt x="3090086" y="3618138"/>
                  </a:lnTo>
                  <a:lnTo>
                    <a:pt x="1487028" y="3618138"/>
                  </a:lnTo>
                  <a:lnTo>
                    <a:pt x="1482754" y="3594736"/>
                  </a:lnTo>
                  <a:lnTo>
                    <a:pt x="1471115" y="3529813"/>
                  </a:lnTo>
                  <a:lnTo>
                    <a:pt x="1458312" y="3466094"/>
                  </a:lnTo>
                  <a:lnTo>
                    <a:pt x="1443182" y="3404780"/>
                  </a:lnTo>
                  <a:lnTo>
                    <a:pt x="1428052" y="3345869"/>
                  </a:lnTo>
                  <a:lnTo>
                    <a:pt x="1409430" y="3294173"/>
                  </a:lnTo>
                  <a:lnTo>
                    <a:pt x="1389645" y="3249689"/>
                  </a:lnTo>
                  <a:lnTo>
                    <a:pt x="1368696" y="3214824"/>
                  </a:lnTo>
                  <a:lnTo>
                    <a:pt x="1345419" y="3193183"/>
                  </a:lnTo>
                  <a:lnTo>
                    <a:pt x="1319814" y="3182363"/>
                  </a:lnTo>
                  <a:lnTo>
                    <a:pt x="1290717" y="3177554"/>
                  </a:lnTo>
                  <a:lnTo>
                    <a:pt x="1256965" y="3179958"/>
                  </a:lnTo>
                  <a:lnTo>
                    <a:pt x="1223213" y="3184767"/>
                  </a:lnTo>
                  <a:lnTo>
                    <a:pt x="1191790" y="3193183"/>
                  </a:lnTo>
                  <a:lnTo>
                    <a:pt x="1161529" y="3201598"/>
                  </a:lnTo>
                  <a:lnTo>
                    <a:pt x="1133597" y="3210015"/>
                  </a:lnTo>
                  <a:lnTo>
                    <a:pt x="1112647" y="3217228"/>
                  </a:lnTo>
                  <a:lnTo>
                    <a:pt x="1062602" y="3234059"/>
                  </a:lnTo>
                  <a:lnTo>
                    <a:pt x="1005573" y="3249689"/>
                  </a:lnTo>
                  <a:lnTo>
                    <a:pt x="941560" y="3262914"/>
                  </a:lnTo>
                  <a:lnTo>
                    <a:pt x="874056" y="3271330"/>
                  </a:lnTo>
                  <a:lnTo>
                    <a:pt x="806552" y="3278543"/>
                  </a:lnTo>
                  <a:lnTo>
                    <a:pt x="737886" y="3280948"/>
                  </a:lnTo>
                  <a:lnTo>
                    <a:pt x="672709" y="3276139"/>
                  </a:lnTo>
                  <a:lnTo>
                    <a:pt x="611025" y="3265318"/>
                  </a:lnTo>
                  <a:lnTo>
                    <a:pt x="577273" y="3256902"/>
                  </a:lnTo>
                  <a:lnTo>
                    <a:pt x="543521" y="3241274"/>
                  </a:lnTo>
                  <a:lnTo>
                    <a:pt x="509769" y="3223240"/>
                  </a:lnTo>
                  <a:lnTo>
                    <a:pt x="480674" y="3201598"/>
                  </a:lnTo>
                  <a:lnTo>
                    <a:pt x="450413" y="3175149"/>
                  </a:lnTo>
                  <a:lnTo>
                    <a:pt x="427136" y="3147498"/>
                  </a:lnTo>
                  <a:lnTo>
                    <a:pt x="410841" y="3112633"/>
                  </a:lnTo>
                  <a:lnTo>
                    <a:pt x="398039" y="3072958"/>
                  </a:lnTo>
                  <a:lnTo>
                    <a:pt x="393384" y="3029676"/>
                  </a:lnTo>
                  <a:lnTo>
                    <a:pt x="398039" y="2981586"/>
                  </a:lnTo>
                  <a:lnTo>
                    <a:pt x="403859" y="2947924"/>
                  </a:lnTo>
                  <a:lnTo>
                    <a:pt x="412006" y="2910653"/>
                  </a:lnTo>
                  <a:lnTo>
                    <a:pt x="421316" y="2872182"/>
                  </a:lnTo>
                  <a:lnTo>
                    <a:pt x="424808" y="2834911"/>
                  </a:lnTo>
                  <a:lnTo>
                    <a:pt x="424808" y="2795237"/>
                  </a:lnTo>
                  <a:lnTo>
                    <a:pt x="414333" y="2760372"/>
                  </a:lnTo>
                  <a:lnTo>
                    <a:pt x="403859" y="2741136"/>
                  </a:lnTo>
                  <a:lnTo>
                    <a:pt x="385236" y="2723102"/>
                  </a:lnTo>
                  <a:lnTo>
                    <a:pt x="365452" y="2709877"/>
                  </a:lnTo>
                  <a:lnTo>
                    <a:pt x="344502" y="2699057"/>
                  </a:lnTo>
                  <a:lnTo>
                    <a:pt x="323552" y="2683427"/>
                  </a:lnTo>
                  <a:lnTo>
                    <a:pt x="307259" y="2666596"/>
                  </a:lnTo>
                  <a:lnTo>
                    <a:pt x="294455" y="2644956"/>
                  </a:lnTo>
                  <a:lnTo>
                    <a:pt x="289800" y="2620911"/>
                  </a:lnTo>
                  <a:lnTo>
                    <a:pt x="292128" y="2596866"/>
                  </a:lnTo>
                  <a:lnTo>
                    <a:pt x="300275" y="2574023"/>
                  </a:lnTo>
                  <a:lnTo>
                    <a:pt x="310750" y="2554786"/>
                  </a:lnTo>
                  <a:lnTo>
                    <a:pt x="317733" y="2535551"/>
                  </a:lnTo>
                  <a:lnTo>
                    <a:pt x="283982" y="2511505"/>
                  </a:lnTo>
                  <a:lnTo>
                    <a:pt x="260703" y="2487461"/>
                  </a:lnTo>
                  <a:lnTo>
                    <a:pt x="247901" y="2463416"/>
                  </a:lnTo>
                  <a:lnTo>
                    <a:pt x="245574" y="2436966"/>
                  </a:lnTo>
                  <a:lnTo>
                    <a:pt x="249066" y="2412922"/>
                  </a:lnTo>
                  <a:lnTo>
                    <a:pt x="258376" y="2386471"/>
                  </a:lnTo>
                  <a:lnTo>
                    <a:pt x="271178" y="2360023"/>
                  </a:lnTo>
                  <a:lnTo>
                    <a:pt x="285145" y="2333572"/>
                  </a:lnTo>
                  <a:lnTo>
                    <a:pt x="297948" y="2305921"/>
                  </a:lnTo>
                  <a:lnTo>
                    <a:pt x="310750" y="2279471"/>
                  </a:lnTo>
                  <a:lnTo>
                    <a:pt x="317733" y="2250617"/>
                  </a:lnTo>
                  <a:lnTo>
                    <a:pt x="294455" y="2228976"/>
                  </a:lnTo>
                  <a:lnTo>
                    <a:pt x="261868" y="2212145"/>
                  </a:lnTo>
                  <a:lnTo>
                    <a:pt x="225789" y="2196515"/>
                  </a:lnTo>
                  <a:lnTo>
                    <a:pt x="188545" y="2183290"/>
                  </a:lnTo>
                  <a:lnTo>
                    <a:pt x="150138" y="2170066"/>
                  </a:lnTo>
                  <a:lnTo>
                    <a:pt x="111731" y="2156841"/>
                  </a:lnTo>
                  <a:lnTo>
                    <a:pt x="75651" y="2141212"/>
                  </a:lnTo>
                  <a:lnTo>
                    <a:pt x="46554" y="2124381"/>
                  </a:lnTo>
                  <a:lnTo>
                    <a:pt x="20950" y="2100335"/>
                  </a:lnTo>
                  <a:lnTo>
                    <a:pt x="5820" y="2071482"/>
                  </a:lnTo>
                  <a:lnTo>
                    <a:pt x="0" y="2041425"/>
                  </a:lnTo>
                  <a:lnTo>
                    <a:pt x="4656" y="2012571"/>
                  </a:lnTo>
                  <a:lnTo>
                    <a:pt x="15130" y="1986122"/>
                  </a:lnTo>
                  <a:lnTo>
                    <a:pt x="31424" y="1964481"/>
                  </a:lnTo>
                  <a:lnTo>
                    <a:pt x="51209" y="1942841"/>
                  </a:lnTo>
                  <a:lnTo>
                    <a:pt x="69831" y="1924807"/>
                  </a:lnTo>
                  <a:lnTo>
                    <a:pt x="84961" y="1910380"/>
                  </a:lnTo>
                  <a:lnTo>
                    <a:pt x="129188" y="1857481"/>
                  </a:lnTo>
                  <a:lnTo>
                    <a:pt x="175742" y="1809391"/>
                  </a:lnTo>
                  <a:lnTo>
                    <a:pt x="222297" y="1761301"/>
                  </a:lnTo>
                  <a:lnTo>
                    <a:pt x="266523" y="1708402"/>
                  </a:lnTo>
                  <a:lnTo>
                    <a:pt x="308423" y="1656704"/>
                  </a:lnTo>
                  <a:lnTo>
                    <a:pt x="346829" y="1597795"/>
                  </a:lnTo>
                  <a:lnTo>
                    <a:pt x="378254" y="1534075"/>
                  </a:lnTo>
                  <a:lnTo>
                    <a:pt x="395711" y="1481176"/>
                  </a:lnTo>
                  <a:lnTo>
                    <a:pt x="401531" y="1429479"/>
                  </a:lnTo>
                  <a:lnTo>
                    <a:pt x="401531" y="1374175"/>
                  </a:lnTo>
                  <a:cubicBezTo>
                    <a:pt x="401143" y="1354538"/>
                    <a:pt x="400754" y="1334901"/>
                    <a:pt x="400367" y="1315264"/>
                  </a:cubicBezTo>
                  <a:lnTo>
                    <a:pt x="398039" y="1256355"/>
                  </a:lnTo>
                  <a:lnTo>
                    <a:pt x="400367" y="1192635"/>
                  </a:lnTo>
                  <a:lnTo>
                    <a:pt x="406186" y="1125309"/>
                  </a:lnTo>
                  <a:lnTo>
                    <a:pt x="471362" y="847589"/>
                  </a:lnTo>
                  <a:lnTo>
                    <a:pt x="512097" y="746600"/>
                  </a:lnTo>
                  <a:lnTo>
                    <a:pt x="560979" y="652824"/>
                  </a:lnTo>
                  <a:lnTo>
                    <a:pt x="618008" y="565059"/>
                  </a:lnTo>
                  <a:lnTo>
                    <a:pt x="683184" y="482103"/>
                  </a:lnTo>
                  <a:lnTo>
                    <a:pt x="755343" y="406361"/>
                  </a:lnTo>
                  <a:lnTo>
                    <a:pt x="833322" y="336631"/>
                  </a:lnTo>
                  <a:lnTo>
                    <a:pt x="918283" y="272912"/>
                  </a:lnTo>
                  <a:lnTo>
                    <a:pt x="1006736" y="216405"/>
                  </a:lnTo>
                  <a:lnTo>
                    <a:pt x="1102172" y="165911"/>
                  </a:lnTo>
                  <a:lnTo>
                    <a:pt x="1199936" y="123832"/>
                  </a:lnTo>
                  <a:lnTo>
                    <a:pt x="1298864" y="86563"/>
                  </a:lnTo>
                  <a:lnTo>
                    <a:pt x="1631727" y="108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black"/>
                </a:solidFill>
                <a:effectLst/>
                <a:uLnTx/>
                <a:uFillTx/>
                <a:latin typeface="Arial"/>
                <a:cs typeface="+mn-cs"/>
              </a:endParaRPr>
            </a:p>
          </p:txBody>
        </p:sp>
        <p:grpSp>
          <p:nvGrpSpPr>
            <p:cNvPr id="5" name="Group 8">
              <a:extLst>
                <a:ext uri="{FF2B5EF4-FFF2-40B4-BE49-F238E27FC236}">
                  <a16:creationId xmlns:a16="http://schemas.microsoft.com/office/drawing/2014/main" xmlns="" id="{C3C14882-6950-4CA5-83AB-F7D2171F4211}"/>
                </a:ext>
              </a:extLst>
            </p:cNvPr>
            <p:cNvGrpSpPr/>
            <p:nvPr/>
          </p:nvGrpSpPr>
          <p:grpSpPr>
            <a:xfrm>
              <a:off x="4023554" y="4019367"/>
              <a:ext cx="1008112" cy="734938"/>
              <a:chOff x="3509379" y="4293096"/>
              <a:chExt cx="1008112" cy="734938"/>
            </a:xfrm>
          </p:grpSpPr>
          <p:sp>
            <p:nvSpPr>
              <p:cNvPr id="7" name="Rounded Rectangle 10">
                <a:extLst>
                  <a:ext uri="{FF2B5EF4-FFF2-40B4-BE49-F238E27FC236}">
                    <a16:creationId xmlns:a16="http://schemas.microsoft.com/office/drawing/2014/main" xmlns="" id="{4488CEAA-DBBD-4E7F-A347-0B3D28A63305}"/>
                  </a:ext>
                </a:extLst>
              </p:cNvPr>
              <p:cNvSpPr/>
              <p:nvPr/>
            </p:nvSpPr>
            <p:spPr>
              <a:xfrm>
                <a:off x="3509379" y="4293096"/>
                <a:ext cx="1008112" cy="180000"/>
              </a:xfrm>
              <a:prstGeom prst="roundRect">
                <a:avLst>
                  <a:gd name="adj" fmla="val 50000"/>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 name="Rounded Rectangle 13">
                <a:extLst>
                  <a:ext uri="{FF2B5EF4-FFF2-40B4-BE49-F238E27FC236}">
                    <a16:creationId xmlns:a16="http://schemas.microsoft.com/office/drawing/2014/main" xmlns="" id="{0D5BC9F3-AEB6-4C6D-A037-9DF7B72B6EE3}"/>
                  </a:ext>
                </a:extLst>
              </p:cNvPr>
              <p:cNvSpPr/>
              <p:nvPr/>
            </p:nvSpPr>
            <p:spPr>
              <a:xfrm>
                <a:off x="3581435" y="4537695"/>
                <a:ext cx="864000" cy="180000"/>
              </a:xfrm>
              <a:prstGeom prst="roundRect">
                <a:avLst>
                  <a:gd name="adj" fmla="val 50000"/>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 name="Chord 12">
                <a:extLst>
                  <a:ext uri="{FF2B5EF4-FFF2-40B4-BE49-F238E27FC236}">
                    <a16:creationId xmlns:a16="http://schemas.microsoft.com/office/drawing/2014/main" xmlns="" id="{F25286F2-35DD-44F1-9454-23C0C97A4A51}"/>
                  </a:ext>
                </a:extLst>
              </p:cNvPr>
              <p:cNvSpPr/>
              <p:nvPr/>
            </p:nvSpPr>
            <p:spPr>
              <a:xfrm>
                <a:off x="3766973" y="4535109"/>
                <a:ext cx="492925" cy="492925"/>
              </a:xfrm>
              <a:prstGeom prst="chord">
                <a:avLst>
                  <a:gd name="adj1" fmla="val 21471232"/>
                  <a:gd name="adj2" fmla="val 10878117"/>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sp>
          <p:nvSpPr>
            <p:cNvPr id="6" name="Freeform 18">
              <a:extLst>
                <a:ext uri="{FF2B5EF4-FFF2-40B4-BE49-F238E27FC236}">
                  <a16:creationId xmlns:a16="http://schemas.microsoft.com/office/drawing/2014/main" xmlns="" id="{3B9F32D8-FE8C-4553-9E58-254121F469AE}"/>
                </a:ext>
              </a:extLst>
            </p:cNvPr>
            <p:cNvSpPr>
              <a:spLocks/>
            </p:cNvSpPr>
            <p:nvPr/>
          </p:nvSpPr>
          <p:spPr bwMode="auto">
            <a:xfrm flipH="1">
              <a:off x="3560064" y="1971102"/>
              <a:ext cx="3243960" cy="3618138"/>
            </a:xfrm>
            <a:custGeom>
              <a:avLst/>
              <a:gdLst/>
              <a:ahLst/>
              <a:cxnLst/>
              <a:rect l="l" t="t" r="r" b="b"/>
              <a:pathLst>
                <a:path w="3243960" h="3618138">
                  <a:moveTo>
                    <a:pt x="1764407" y="0"/>
                  </a:moveTo>
                  <a:lnTo>
                    <a:pt x="1631727" y="10821"/>
                  </a:lnTo>
                  <a:lnTo>
                    <a:pt x="1298864" y="86563"/>
                  </a:lnTo>
                  <a:lnTo>
                    <a:pt x="1199936" y="123832"/>
                  </a:lnTo>
                  <a:lnTo>
                    <a:pt x="1102172" y="165911"/>
                  </a:lnTo>
                  <a:lnTo>
                    <a:pt x="1006736" y="216405"/>
                  </a:lnTo>
                  <a:lnTo>
                    <a:pt x="918283" y="272912"/>
                  </a:lnTo>
                  <a:lnTo>
                    <a:pt x="833322" y="336631"/>
                  </a:lnTo>
                  <a:lnTo>
                    <a:pt x="755343" y="406361"/>
                  </a:lnTo>
                  <a:lnTo>
                    <a:pt x="683184" y="482103"/>
                  </a:lnTo>
                  <a:lnTo>
                    <a:pt x="618008" y="565059"/>
                  </a:lnTo>
                  <a:lnTo>
                    <a:pt x="560979" y="652824"/>
                  </a:lnTo>
                  <a:lnTo>
                    <a:pt x="512097" y="746600"/>
                  </a:lnTo>
                  <a:lnTo>
                    <a:pt x="471362" y="847589"/>
                  </a:lnTo>
                  <a:lnTo>
                    <a:pt x="406186" y="1125309"/>
                  </a:lnTo>
                  <a:lnTo>
                    <a:pt x="400367" y="1192635"/>
                  </a:lnTo>
                  <a:lnTo>
                    <a:pt x="398039" y="1256355"/>
                  </a:lnTo>
                  <a:lnTo>
                    <a:pt x="400367" y="1315264"/>
                  </a:lnTo>
                  <a:cubicBezTo>
                    <a:pt x="400754" y="1334901"/>
                    <a:pt x="401143" y="1354538"/>
                    <a:pt x="401531" y="1374175"/>
                  </a:cubicBezTo>
                  <a:lnTo>
                    <a:pt x="401531" y="1429479"/>
                  </a:lnTo>
                  <a:lnTo>
                    <a:pt x="395711" y="1481176"/>
                  </a:lnTo>
                  <a:lnTo>
                    <a:pt x="378254" y="1534075"/>
                  </a:lnTo>
                  <a:lnTo>
                    <a:pt x="346829" y="1597795"/>
                  </a:lnTo>
                  <a:lnTo>
                    <a:pt x="308423" y="1656704"/>
                  </a:lnTo>
                  <a:lnTo>
                    <a:pt x="266523" y="1708402"/>
                  </a:lnTo>
                  <a:lnTo>
                    <a:pt x="222297" y="1761301"/>
                  </a:lnTo>
                  <a:lnTo>
                    <a:pt x="175742" y="1809391"/>
                  </a:lnTo>
                  <a:lnTo>
                    <a:pt x="129188" y="1857481"/>
                  </a:lnTo>
                  <a:lnTo>
                    <a:pt x="84961" y="1910380"/>
                  </a:lnTo>
                  <a:lnTo>
                    <a:pt x="69831" y="1924807"/>
                  </a:lnTo>
                  <a:lnTo>
                    <a:pt x="51209" y="1942841"/>
                  </a:lnTo>
                  <a:lnTo>
                    <a:pt x="31424" y="1964481"/>
                  </a:lnTo>
                  <a:lnTo>
                    <a:pt x="15130" y="1986122"/>
                  </a:lnTo>
                  <a:lnTo>
                    <a:pt x="4656" y="2012571"/>
                  </a:lnTo>
                  <a:lnTo>
                    <a:pt x="0" y="2041425"/>
                  </a:lnTo>
                  <a:lnTo>
                    <a:pt x="5820" y="2071482"/>
                  </a:lnTo>
                  <a:lnTo>
                    <a:pt x="20950" y="2100335"/>
                  </a:lnTo>
                  <a:lnTo>
                    <a:pt x="46554" y="2124381"/>
                  </a:lnTo>
                  <a:lnTo>
                    <a:pt x="75651" y="2141212"/>
                  </a:lnTo>
                  <a:lnTo>
                    <a:pt x="111731" y="2156841"/>
                  </a:lnTo>
                  <a:lnTo>
                    <a:pt x="150138" y="2170066"/>
                  </a:lnTo>
                  <a:lnTo>
                    <a:pt x="188545" y="2183290"/>
                  </a:lnTo>
                  <a:lnTo>
                    <a:pt x="225789" y="2196515"/>
                  </a:lnTo>
                  <a:lnTo>
                    <a:pt x="261868" y="2212145"/>
                  </a:lnTo>
                  <a:lnTo>
                    <a:pt x="294455" y="2228976"/>
                  </a:lnTo>
                  <a:lnTo>
                    <a:pt x="317733" y="2250617"/>
                  </a:lnTo>
                  <a:lnTo>
                    <a:pt x="310750" y="2279471"/>
                  </a:lnTo>
                  <a:lnTo>
                    <a:pt x="297948" y="2305921"/>
                  </a:lnTo>
                  <a:lnTo>
                    <a:pt x="285145" y="2333572"/>
                  </a:lnTo>
                  <a:lnTo>
                    <a:pt x="271178" y="2360023"/>
                  </a:lnTo>
                  <a:lnTo>
                    <a:pt x="258376" y="2386471"/>
                  </a:lnTo>
                  <a:lnTo>
                    <a:pt x="249066" y="2412922"/>
                  </a:lnTo>
                  <a:lnTo>
                    <a:pt x="245574" y="2436966"/>
                  </a:lnTo>
                  <a:lnTo>
                    <a:pt x="247901" y="2463416"/>
                  </a:lnTo>
                  <a:lnTo>
                    <a:pt x="260703" y="2487461"/>
                  </a:lnTo>
                  <a:lnTo>
                    <a:pt x="283982" y="2511505"/>
                  </a:lnTo>
                  <a:lnTo>
                    <a:pt x="317733" y="2535551"/>
                  </a:lnTo>
                  <a:lnTo>
                    <a:pt x="310750" y="2554786"/>
                  </a:lnTo>
                  <a:lnTo>
                    <a:pt x="300275" y="2574023"/>
                  </a:lnTo>
                  <a:lnTo>
                    <a:pt x="292128" y="2596866"/>
                  </a:lnTo>
                  <a:lnTo>
                    <a:pt x="289800" y="2620911"/>
                  </a:lnTo>
                  <a:lnTo>
                    <a:pt x="294455" y="2644956"/>
                  </a:lnTo>
                  <a:lnTo>
                    <a:pt x="307259" y="2666596"/>
                  </a:lnTo>
                  <a:lnTo>
                    <a:pt x="323552" y="2683427"/>
                  </a:lnTo>
                  <a:lnTo>
                    <a:pt x="344502" y="2699057"/>
                  </a:lnTo>
                  <a:lnTo>
                    <a:pt x="365452" y="2709877"/>
                  </a:lnTo>
                  <a:lnTo>
                    <a:pt x="385236" y="2723102"/>
                  </a:lnTo>
                  <a:lnTo>
                    <a:pt x="403859" y="2741136"/>
                  </a:lnTo>
                  <a:lnTo>
                    <a:pt x="414333" y="2760372"/>
                  </a:lnTo>
                  <a:lnTo>
                    <a:pt x="424808" y="2795237"/>
                  </a:lnTo>
                  <a:lnTo>
                    <a:pt x="424808" y="2834911"/>
                  </a:lnTo>
                  <a:lnTo>
                    <a:pt x="421316" y="2872182"/>
                  </a:lnTo>
                  <a:lnTo>
                    <a:pt x="412006" y="2910653"/>
                  </a:lnTo>
                  <a:lnTo>
                    <a:pt x="403859" y="2947924"/>
                  </a:lnTo>
                  <a:lnTo>
                    <a:pt x="398039" y="2981586"/>
                  </a:lnTo>
                  <a:lnTo>
                    <a:pt x="393384" y="3029676"/>
                  </a:lnTo>
                  <a:lnTo>
                    <a:pt x="398039" y="3072958"/>
                  </a:lnTo>
                  <a:lnTo>
                    <a:pt x="410841" y="3112633"/>
                  </a:lnTo>
                  <a:lnTo>
                    <a:pt x="427136" y="3147498"/>
                  </a:lnTo>
                  <a:lnTo>
                    <a:pt x="450413" y="3175149"/>
                  </a:lnTo>
                  <a:lnTo>
                    <a:pt x="480674" y="3201598"/>
                  </a:lnTo>
                  <a:lnTo>
                    <a:pt x="509769" y="3223240"/>
                  </a:lnTo>
                  <a:lnTo>
                    <a:pt x="543521" y="3241274"/>
                  </a:lnTo>
                  <a:lnTo>
                    <a:pt x="577273" y="3256902"/>
                  </a:lnTo>
                  <a:lnTo>
                    <a:pt x="611025" y="3265318"/>
                  </a:lnTo>
                  <a:lnTo>
                    <a:pt x="672709" y="3276139"/>
                  </a:lnTo>
                  <a:lnTo>
                    <a:pt x="737886" y="3280948"/>
                  </a:lnTo>
                  <a:lnTo>
                    <a:pt x="806552" y="3278543"/>
                  </a:lnTo>
                  <a:lnTo>
                    <a:pt x="874056" y="3271330"/>
                  </a:lnTo>
                  <a:lnTo>
                    <a:pt x="941560" y="3262914"/>
                  </a:lnTo>
                  <a:lnTo>
                    <a:pt x="1005573" y="3249689"/>
                  </a:lnTo>
                  <a:lnTo>
                    <a:pt x="1062602" y="3234059"/>
                  </a:lnTo>
                  <a:lnTo>
                    <a:pt x="1112647" y="3217228"/>
                  </a:lnTo>
                  <a:lnTo>
                    <a:pt x="1133597" y="3210015"/>
                  </a:lnTo>
                  <a:lnTo>
                    <a:pt x="1161529" y="3201598"/>
                  </a:lnTo>
                  <a:lnTo>
                    <a:pt x="1191790" y="3193183"/>
                  </a:lnTo>
                  <a:lnTo>
                    <a:pt x="1223213" y="3184767"/>
                  </a:lnTo>
                  <a:lnTo>
                    <a:pt x="1256965" y="3179958"/>
                  </a:lnTo>
                  <a:lnTo>
                    <a:pt x="1290717" y="3177554"/>
                  </a:lnTo>
                  <a:lnTo>
                    <a:pt x="1319814" y="3182363"/>
                  </a:lnTo>
                  <a:lnTo>
                    <a:pt x="1345419" y="3193183"/>
                  </a:lnTo>
                  <a:lnTo>
                    <a:pt x="1368696" y="3214824"/>
                  </a:lnTo>
                  <a:lnTo>
                    <a:pt x="1389645" y="3249689"/>
                  </a:lnTo>
                  <a:lnTo>
                    <a:pt x="1409430" y="3294173"/>
                  </a:lnTo>
                  <a:lnTo>
                    <a:pt x="1428052" y="3345869"/>
                  </a:lnTo>
                  <a:lnTo>
                    <a:pt x="1443182" y="3404780"/>
                  </a:lnTo>
                  <a:lnTo>
                    <a:pt x="1458312" y="3466094"/>
                  </a:lnTo>
                  <a:lnTo>
                    <a:pt x="1471115" y="3529813"/>
                  </a:lnTo>
                  <a:lnTo>
                    <a:pt x="1482754" y="3594736"/>
                  </a:lnTo>
                  <a:lnTo>
                    <a:pt x="1487029" y="3618138"/>
                  </a:lnTo>
                  <a:lnTo>
                    <a:pt x="3090086" y="3618138"/>
                  </a:lnTo>
                  <a:lnTo>
                    <a:pt x="3088874" y="3615173"/>
                  </a:lnTo>
                  <a:lnTo>
                    <a:pt x="3067926" y="3553859"/>
                  </a:lnTo>
                  <a:lnTo>
                    <a:pt x="3049304" y="3486532"/>
                  </a:lnTo>
                  <a:lnTo>
                    <a:pt x="3030682" y="3420409"/>
                  </a:lnTo>
                  <a:lnTo>
                    <a:pt x="3019039" y="3381117"/>
                  </a:lnTo>
                  <a:cubicBezTo>
                    <a:pt x="2916596" y="3085457"/>
                    <a:pt x="2189761" y="2865156"/>
                    <a:pt x="1581345" y="2720212"/>
                  </a:cubicBezTo>
                  <a:cubicBezTo>
                    <a:pt x="1045124" y="2571338"/>
                    <a:pt x="651082" y="2065638"/>
                    <a:pt x="651082" y="1464934"/>
                  </a:cubicBezTo>
                  <a:cubicBezTo>
                    <a:pt x="651082" y="745769"/>
                    <a:pt x="1018501" y="171149"/>
                    <a:pt x="1912553" y="162771"/>
                  </a:cubicBezTo>
                  <a:cubicBezTo>
                    <a:pt x="2250796" y="159602"/>
                    <a:pt x="2458856" y="294299"/>
                    <a:pt x="2635535" y="395564"/>
                  </a:cubicBezTo>
                  <a:lnTo>
                    <a:pt x="2633024" y="398652"/>
                  </a:lnTo>
                  <a:cubicBezTo>
                    <a:pt x="3097872" y="776605"/>
                    <a:pt x="3170184" y="1459033"/>
                    <a:pt x="2794867" y="1926012"/>
                  </a:cubicBezTo>
                  <a:lnTo>
                    <a:pt x="2957653" y="2056846"/>
                  </a:lnTo>
                  <a:cubicBezTo>
                    <a:pt x="3404939" y="1500322"/>
                    <a:pt x="3318761" y="687035"/>
                    <a:pt x="2764776" y="236609"/>
                  </a:cubicBezTo>
                  <a:lnTo>
                    <a:pt x="2763561" y="238103"/>
                  </a:lnTo>
                  <a:lnTo>
                    <a:pt x="2752521" y="230833"/>
                  </a:lnTo>
                  <a:lnTo>
                    <a:pt x="2653593" y="176731"/>
                  </a:lnTo>
                  <a:lnTo>
                    <a:pt x="2545354" y="131046"/>
                  </a:lnTo>
                  <a:lnTo>
                    <a:pt x="2433624" y="88967"/>
                  </a:lnTo>
                  <a:lnTo>
                    <a:pt x="2312583" y="56506"/>
                  </a:lnTo>
                  <a:lnTo>
                    <a:pt x="2185723" y="30056"/>
                  </a:lnTo>
                  <a:lnTo>
                    <a:pt x="2053042" y="12022"/>
                  </a:lnTo>
                  <a:lnTo>
                    <a:pt x="1913381" y="120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black"/>
                </a:solidFill>
                <a:effectLst/>
                <a:uLnTx/>
                <a:uFillTx/>
                <a:latin typeface="Arial"/>
                <a:cs typeface="+mn-cs"/>
              </a:endParaRPr>
            </a:p>
          </p:txBody>
        </p:sp>
      </p:grpSp>
      <p:grpSp>
        <p:nvGrpSpPr>
          <p:cNvPr id="10" name="Graphic 33">
            <a:extLst>
              <a:ext uri="{FF2B5EF4-FFF2-40B4-BE49-F238E27FC236}">
                <a16:creationId xmlns:a16="http://schemas.microsoft.com/office/drawing/2014/main" xmlns="" id="{F6B786AB-EF22-4946-8C53-ED6E882BBB1D}"/>
              </a:ext>
            </a:extLst>
          </p:cNvPr>
          <p:cNvGrpSpPr/>
          <p:nvPr/>
        </p:nvGrpSpPr>
        <p:grpSpPr>
          <a:xfrm>
            <a:off x="5408431" y="2377728"/>
            <a:ext cx="1373029" cy="1269683"/>
            <a:chOff x="7424910" y="2405641"/>
            <a:chExt cx="1771650" cy="1638300"/>
          </a:xfrm>
          <a:solidFill>
            <a:schemeClr val="accent4"/>
          </a:solidFill>
        </p:grpSpPr>
        <p:sp>
          <p:nvSpPr>
            <p:cNvPr id="11" name="Freeform: Shape 34">
              <a:extLst>
                <a:ext uri="{FF2B5EF4-FFF2-40B4-BE49-F238E27FC236}">
                  <a16:creationId xmlns:a16="http://schemas.microsoft.com/office/drawing/2014/main" xmlns="" id="{EE09C014-AE45-46B3-A3BB-98A50F53020A}"/>
                </a:ext>
              </a:extLst>
            </p:cNvPr>
            <p:cNvSpPr/>
            <p:nvPr/>
          </p:nvSpPr>
          <p:spPr>
            <a:xfrm>
              <a:off x="7417766" y="2398092"/>
              <a:ext cx="885825" cy="1647825"/>
            </a:xfrm>
            <a:custGeom>
              <a:avLst/>
              <a:gdLst>
                <a:gd name="connsiteX0" fmla="*/ 749141 w 885825"/>
                <a:gd name="connsiteY0" fmla="*/ 1281042 h 1647825"/>
                <a:gd name="connsiteX1" fmla="*/ 858679 w 885825"/>
                <a:gd name="connsiteY1" fmla="*/ 1312474 h 1647825"/>
                <a:gd name="connsiteX2" fmla="*/ 858679 w 885825"/>
                <a:gd name="connsiteY2" fmla="*/ 1287709 h 1647825"/>
                <a:gd name="connsiteX3" fmla="*/ 861536 w 885825"/>
                <a:gd name="connsiteY3" fmla="*/ 1006722 h 1647825"/>
                <a:gd name="connsiteX4" fmla="*/ 855821 w 885825"/>
                <a:gd name="connsiteY4" fmla="*/ 975289 h 1647825"/>
                <a:gd name="connsiteX5" fmla="*/ 791051 w 885825"/>
                <a:gd name="connsiteY5" fmla="*/ 885754 h 1647825"/>
                <a:gd name="connsiteX6" fmla="*/ 770096 w 885825"/>
                <a:gd name="connsiteY6" fmla="*/ 880039 h 1647825"/>
                <a:gd name="connsiteX7" fmla="*/ 745331 w 885825"/>
                <a:gd name="connsiteY7" fmla="*/ 880039 h 1647825"/>
                <a:gd name="connsiteX8" fmla="*/ 718661 w 885825"/>
                <a:gd name="connsiteY8" fmla="*/ 884802 h 1647825"/>
                <a:gd name="connsiteX9" fmla="*/ 630079 w 885825"/>
                <a:gd name="connsiteY9" fmla="*/ 1042917 h 1647825"/>
                <a:gd name="connsiteX10" fmla="*/ 618649 w 885825"/>
                <a:gd name="connsiteY10" fmla="*/ 1060062 h 1647825"/>
                <a:gd name="connsiteX11" fmla="*/ 604361 w 885825"/>
                <a:gd name="connsiteY11" fmla="*/ 1049584 h 1647825"/>
                <a:gd name="connsiteX12" fmla="*/ 711041 w 885825"/>
                <a:gd name="connsiteY12" fmla="*/ 859084 h 1647825"/>
                <a:gd name="connsiteX13" fmla="*/ 737711 w 885825"/>
                <a:gd name="connsiteY13" fmla="*/ 854322 h 1647825"/>
                <a:gd name="connsiteX14" fmla="*/ 768191 w 885825"/>
                <a:gd name="connsiteY14" fmla="*/ 857179 h 1647825"/>
                <a:gd name="connsiteX15" fmla="*/ 846296 w 885825"/>
                <a:gd name="connsiteY15" fmla="*/ 891469 h 1647825"/>
                <a:gd name="connsiteX16" fmla="*/ 855821 w 885825"/>
                <a:gd name="connsiteY16" fmla="*/ 707637 h 1647825"/>
                <a:gd name="connsiteX17" fmla="*/ 856774 w 885825"/>
                <a:gd name="connsiteY17" fmla="*/ 681919 h 1647825"/>
                <a:gd name="connsiteX18" fmla="*/ 863441 w 885825"/>
                <a:gd name="connsiteY18" fmla="*/ 650487 h 1647825"/>
                <a:gd name="connsiteX19" fmla="*/ 868204 w 885825"/>
                <a:gd name="connsiteY19" fmla="*/ 619054 h 1647825"/>
                <a:gd name="connsiteX20" fmla="*/ 856774 w 885825"/>
                <a:gd name="connsiteY20" fmla="*/ 311397 h 1647825"/>
                <a:gd name="connsiteX21" fmla="*/ 856774 w 885825"/>
                <a:gd name="connsiteY21" fmla="*/ 280917 h 1647825"/>
                <a:gd name="connsiteX22" fmla="*/ 856774 w 885825"/>
                <a:gd name="connsiteY22" fmla="*/ 220909 h 1647825"/>
                <a:gd name="connsiteX23" fmla="*/ 854869 w 885825"/>
                <a:gd name="connsiteY23" fmla="*/ 221862 h 1647825"/>
                <a:gd name="connsiteX24" fmla="*/ 776764 w 885825"/>
                <a:gd name="connsiteY24" fmla="*/ 71367 h 1647825"/>
                <a:gd name="connsiteX25" fmla="*/ 750094 w 885825"/>
                <a:gd name="connsiteY25" fmla="*/ 50412 h 1647825"/>
                <a:gd name="connsiteX26" fmla="*/ 656749 w 885825"/>
                <a:gd name="connsiteY26" fmla="*/ 12312 h 1647825"/>
                <a:gd name="connsiteX27" fmla="*/ 623411 w 885825"/>
                <a:gd name="connsiteY27" fmla="*/ 8502 h 1647825"/>
                <a:gd name="connsiteX28" fmla="*/ 391954 w 885825"/>
                <a:gd name="connsiteY28" fmla="*/ 227577 h 1647825"/>
                <a:gd name="connsiteX29" fmla="*/ 405289 w 885825"/>
                <a:gd name="connsiteY29" fmla="*/ 253294 h 1647825"/>
                <a:gd name="connsiteX30" fmla="*/ 520541 w 885825"/>
                <a:gd name="connsiteY30" fmla="*/ 332352 h 1647825"/>
                <a:gd name="connsiteX31" fmla="*/ 551021 w 885825"/>
                <a:gd name="connsiteY31" fmla="*/ 335209 h 1647825"/>
                <a:gd name="connsiteX32" fmla="*/ 718661 w 885825"/>
                <a:gd name="connsiteY32" fmla="*/ 198049 h 1647825"/>
                <a:gd name="connsiteX33" fmla="*/ 722471 w 885825"/>
                <a:gd name="connsiteY33" fmla="*/ 163759 h 1647825"/>
                <a:gd name="connsiteX34" fmla="*/ 743426 w 885825"/>
                <a:gd name="connsiteY34" fmla="*/ 146614 h 1647825"/>
                <a:gd name="connsiteX35" fmla="*/ 758666 w 885825"/>
                <a:gd name="connsiteY35" fmla="*/ 164712 h 1647825"/>
                <a:gd name="connsiteX36" fmla="*/ 635794 w 885825"/>
                <a:gd name="connsiteY36" fmla="*/ 353307 h 1647825"/>
                <a:gd name="connsiteX37" fmla="*/ 708184 w 885825"/>
                <a:gd name="connsiteY37" fmla="*/ 407599 h 1647825"/>
                <a:gd name="connsiteX38" fmla="*/ 726281 w 885825"/>
                <a:gd name="connsiteY38" fmla="*/ 432364 h 1647825"/>
                <a:gd name="connsiteX39" fmla="*/ 757714 w 885825"/>
                <a:gd name="connsiteY39" fmla="*/ 584764 h 1647825"/>
                <a:gd name="connsiteX40" fmla="*/ 751046 w 885825"/>
                <a:gd name="connsiteY40" fmla="*/ 611434 h 1647825"/>
                <a:gd name="connsiteX41" fmla="*/ 741521 w 885825"/>
                <a:gd name="connsiteY41" fmla="*/ 637152 h 1647825"/>
                <a:gd name="connsiteX42" fmla="*/ 727234 w 885825"/>
                <a:gd name="connsiteY42" fmla="*/ 661917 h 1647825"/>
                <a:gd name="connsiteX43" fmla="*/ 687229 w 885825"/>
                <a:gd name="connsiteY43" fmla="*/ 706684 h 1647825"/>
                <a:gd name="connsiteX44" fmla="*/ 737711 w 885825"/>
                <a:gd name="connsiteY44" fmla="*/ 786694 h 1647825"/>
                <a:gd name="connsiteX45" fmla="*/ 760571 w 885825"/>
                <a:gd name="connsiteY45" fmla="*/ 796219 h 1647825"/>
                <a:gd name="connsiteX46" fmla="*/ 788194 w 885825"/>
                <a:gd name="connsiteY46" fmla="*/ 799077 h 1647825"/>
                <a:gd name="connsiteX47" fmla="*/ 783431 w 885825"/>
                <a:gd name="connsiteY47" fmla="*/ 835272 h 1647825"/>
                <a:gd name="connsiteX48" fmla="*/ 752951 w 885825"/>
                <a:gd name="connsiteY48" fmla="*/ 830509 h 1647825"/>
                <a:gd name="connsiteX49" fmla="*/ 724376 w 885825"/>
                <a:gd name="connsiteY49" fmla="*/ 820032 h 1647825"/>
                <a:gd name="connsiteX50" fmla="*/ 653891 w 885825"/>
                <a:gd name="connsiteY50" fmla="*/ 728592 h 1647825"/>
                <a:gd name="connsiteX51" fmla="*/ 381476 w 885825"/>
                <a:gd name="connsiteY51" fmla="*/ 658107 h 1647825"/>
                <a:gd name="connsiteX52" fmla="*/ 384334 w 885825"/>
                <a:gd name="connsiteY52" fmla="*/ 635247 h 1647825"/>
                <a:gd name="connsiteX53" fmla="*/ 411004 w 885825"/>
                <a:gd name="connsiteY53" fmla="*/ 639057 h 1647825"/>
                <a:gd name="connsiteX54" fmla="*/ 541496 w 885825"/>
                <a:gd name="connsiteY54" fmla="*/ 717162 h 1647825"/>
                <a:gd name="connsiteX55" fmla="*/ 552926 w 885825"/>
                <a:gd name="connsiteY55" fmla="*/ 716209 h 1647825"/>
                <a:gd name="connsiteX56" fmla="*/ 693896 w 885825"/>
                <a:gd name="connsiteY56" fmla="*/ 638104 h 1647825"/>
                <a:gd name="connsiteX57" fmla="*/ 710089 w 885825"/>
                <a:gd name="connsiteY57" fmla="*/ 608577 h 1647825"/>
                <a:gd name="connsiteX58" fmla="*/ 710089 w 885825"/>
                <a:gd name="connsiteY58" fmla="*/ 475227 h 1647825"/>
                <a:gd name="connsiteX59" fmla="*/ 693896 w 885825"/>
                <a:gd name="connsiteY59" fmla="*/ 445699 h 1647825"/>
                <a:gd name="connsiteX60" fmla="*/ 551974 w 885825"/>
                <a:gd name="connsiteY60" fmla="*/ 370452 h 1647825"/>
                <a:gd name="connsiteX61" fmla="*/ 532924 w 885825"/>
                <a:gd name="connsiteY61" fmla="*/ 368547 h 1647825"/>
                <a:gd name="connsiteX62" fmla="*/ 397669 w 885825"/>
                <a:gd name="connsiteY62" fmla="*/ 301872 h 1647825"/>
                <a:gd name="connsiteX63" fmla="*/ 371951 w 885825"/>
                <a:gd name="connsiteY63" fmla="*/ 293299 h 1647825"/>
                <a:gd name="connsiteX64" fmla="*/ 180499 w 885825"/>
                <a:gd name="connsiteY64" fmla="*/ 376167 h 1647825"/>
                <a:gd name="connsiteX65" fmla="*/ 175736 w 885825"/>
                <a:gd name="connsiteY65" fmla="*/ 505707 h 1647825"/>
                <a:gd name="connsiteX66" fmla="*/ 181451 w 885825"/>
                <a:gd name="connsiteY66" fmla="*/ 532377 h 1647825"/>
                <a:gd name="connsiteX67" fmla="*/ 202406 w 885825"/>
                <a:gd name="connsiteY67" fmla="*/ 580954 h 1647825"/>
                <a:gd name="connsiteX68" fmla="*/ 217646 w 885825"/>
                <a:gd name="connsiteY68" fmla="*/ 581907 h 1647825"/>
                <a:gd name="connsiteX69" fmla="*/ 239554 w 885825"/>
                <a:gd name="connsiteY69" fmla="*/ 580002 h 1647825"/>
                <a:gd name="connsiteX70" fmla="*/ 260509 w 885825"/>
                <a:gd name="connsiteY70" fmla="*/ 575239 h 1647825"/>
                <a:gd name="connsiteX71" fmla="*/ 344329 w 885825"/>
                <a:gd name="connsiteY71" fmla="*/ 490467 h 1647825"/>
                <a:gd name="connsiteX72" fmla="*/ 351949 w 885825"/>
                <a:gd name="connsiteY72" fmla="*/ 465702 h 1647825"/>
                <a:gd name="connsiteX73" fmla="*/ 361474 w 885825"/>
                <a:gd name="connsiteY73" fmla="*/ 415219 h 1647825"/>
                <a:gd name="connsiteX74" fmla="*/ 390049 w 885825"/>
                <a:gd name="connsiteY74" fmla="*/ 424744 h 1647825"/>
                <a:gd name="connsiteX75" fmla="*/ 325279 w 885825"/>
                <a:gd name="connsiteY75" fmla="*/ 580954 h 1647825"/>
                <a:gd name="connsiteX76" fmla="*/ 301466 w 885825"/>
                <a:gd name="connsiteY76" fmla="*/ 597147 h 1647825"/>
                <a:gd name="connsiteX77" fmla="*/ 218599 w 885825"/>
                <a:gd name="connsiteY77" fmla="*/ 618102 h 1647825"/>
                <a:gd name="connsiteX78" fmla="*/ 145256 w 885825"/>
                <a:gd name="connsiteY78" fmla="*/ 600957 h 1647825"/>
                <a:gd name="connsiteX79" fmla="*/ 7144 w 885825"/>
                <a:gd name="connsiteY79" fmla="*/ 817174 h 1647825"/>
                <a:gd name="connsiteX80" fmla="*/ 164306 w 885825"/>
                <a:gd name="connsiteY80" fmla="*/ 1041964 h 1647825"/>
                <a:gd name="connsiteX81" fmla="*/ 174784 w 885825"/>
                <a:gd name="connsiteY81" fmla="*/ 1041964 h 1647825"/>
                <a:gd name="connsiteX82" fmla="*/ 346234 w 885825"/>
                <a:gd name="connsiteY82" fmla="*/ 870514 h 1647825"/>
                <a:gd name="connsiteX83" fmla="*/ 367189 w 885825"/>
                <a:gd name="connsiteY83" fmla="*/ 853369 h 1647825"/>
                <a:gd name="connsiteX84" fmla="*/ 382429 w 885825"/>
                <a:gd name="connsiteY84" fmla="*/ 871467 h 1647825"/>
                <a:gd name="connsiteX85" fmla="*/ 346234 w 885825"/>
                <a:gd name="connsiteY85" fmla="*/ 987672 h 1647825"/>
                <a:gd name="connsiteX86" fmla="*/ 350044 w 885825"/>
                <a:gd name="connsiteY86" fmla="*/ 1021009 h 1647825"/>
                <a:gd name="connsiteX87" fmla="*/ 360521 w 885825"/>
                <a:gd name="connsiteY87" fmla="*/ 1052442 h 1647825"/>
                <a:gd name="connsiteX88" fmla="*/ 451009 w 885825"/>
                <a:gd name="connsiteY88" fmla="*/ 1141024 h 1647825"/>
                <a:gd name="connsiteX89" fmla="*/ 482441 w 885825"/>
                <a:gd name="connsiteY89" fmla="*/ 1150549 h 1647825"/>
                <a:gd name="connsiteX90" fmla="*/ 516731 w 885825"/>
                <a:gd name="connsiteY90" fmla="*/ 1154359 h 1647825"/>
                <a:gd name="connsiteX91" fmla="*/ 688181 w 885825"/>
                <a:gd name="connsiteY91" fmla="*/ 982909 h 1647825"/>
                <a:gd name="connsiteX92" fmla="*/ 709136 w 885825"/>
                <a:gd name="connsiteY92" fmla="*/ 965764 h 1647825"/>
                <a:gd name="connsiteX93" fmla="*/ 724376 w 885825"/>
                <a:gd name="connsiteY93" fmla="*/ 983862 h 1647825"/>
                <a:gd name="connsiteX94" fmla="*/ 721519 w 885825"/>
                <a:gd name="connsiteY94" fmla="*/ 1017199 h 1647825"/>
                <a:gd name="connsiteX95" fmla="*/ 684371 w 885825"/>
                <a:gd name="connsiteY95" fmla="*/ 1105782 h 1647825"/>
                <a:gd name="connsiteX96" fmla="*/ 663416 w 885825"/>
                <a:gd name="connsiteY96" fmla="*/ 1129595 h 1647825"/>
                <a:gd name="connsiteX97" fmla="*/ 517684 w 885825"/>
                <a:gd name="connsiteY97" fmla="*/ 1189602 h 1647825"/>
                <a:gd name="connsiteX98" fmla="*/ 488156 w 885825"/>
                <a:gd name="connsiteY98" fmla="*/ 1187697 h 1647825"/>
                <a:gd name="connsiteX99" fmla="*/ 459581 w 885825"/>
                <a:gd name="connsiteY99" fmla="*/ 1181982 h 1647825"/>
                <a:gd name="connsiteX100" fmla="*/ 315754 w 885825"/>
                <a:gd name="connsiteY100" fmla="*/ 1023867 h 1647825"/>
                <a:gd name="connsiteX101" fmla="*/ 172879 w 885825"/>
                <a:gd name="connsiteY101" fmla="*/ 1185792 h 1647825"/>
                <a:gd name="connsiteX102" fmla="*/ 341471 w 885825"/>
                <a:gd name="connsiteY102" fmla="*/ 1345812 h 1647825"/>
                <a:gd name="connsiteX103" fmla="*/ 373856 w 885825"/>
                <a:gd name="connsiteY103" fmla="*/ 1348670 h 1647825"/>
                <a:gd name="connsiteX104" fmla="*/ 386239 w 885825"/>
                <a:gd name="connsiteY104" fmla="*/ 1348670 h 1647825"/>
                <a:gd name="connsiteX105" fmla="*/ 383381 w 885825"/>
                <a:gd name="connsiteY105" fmla="*/ 1369624 h 1647825"/>
                <a:gd name="connsiteX106" fmla="*/ 382429 w 885825"/>
                <a:gd name="connsiteY106" fmla="*/ 1391532 h 1647825"/>
                <a:gd name="connsiteX107" fmla="*/ 527209 w 885825"/>
                <a:gd name="connsiteY107" fmla="*/ 1625847 h 1647825"/>
                <a:gd name="connsiteX108" fmla="*/ 558641 w 885825"/>
                <a:gd name="connsiteY108" fmla="*/ 1636324 h 1647825"/>
                <a:gd name="connsiteX109" fmla="*/ 756761 w 885825"/>
                <a:gd name="connsiteY109" fmla="*/ 1596320 h 1647825"/>
                <a:gd name="connsiteX110" fmla="*/ 777716 w 885825"/>
                <a:gd name="connsiteY110" fmla="*/ 1584890 h 1647825"/>
                <a:gd name="connsiteX111" fmla="*/ 858679 w 885825"/>
                <a:gd name="connsiteY111" fmla="*/ 1491545 h 1647825"/>
                <a:gd name="connsiteX112" fmla="*/ 791051 w 885825"/>
                <a:gd name="connsiteY112" fmla="*/ 1321999 h 1647825"/>
                <a:gd name="connsiteX113" fmla="*/ 771049 w 885825"/>
                <a:gd name="connsiteY113" fmla="*/ 1318190 h 1647825"/>
                <a:gd name="connsiteX114" fmla="*/ 750094 w 885825"/>
                <a:gd name="connsiteY114" fmla="*/ 1317237 h 1647825"/>
                <a:gd name="connsiteX115" fmla="*/ 608171 w 885825"/>
                <a:gd name="connsiteY115" fmla="*/ 1392484 h 1647825"/>
                <a:gd name="connsiteX116" fmla="*/ 591979 w 885825"/>
                <a:gd name="connsiteY116" fmla="*/ 1422012 h 1647825"/>
                <a:gd name="connsiteX117" fmla="*/ 576739 w 885825"/>
                <a:gd name="connsiteY117" fmla="*/ 1497259 h 1647825"/>
                <a:gd name="connsiteX118" fmla="*/ 552926 w 885825"/>
                <a:gd name="connsiteY118" fmla="*/ 1501070 h 1647825"/>
                <a:gd name="connsiteX119" fmla="*/ 546259 w 885825"/>
                <a:gd name="connsiteY119" fmla="*/ 1447729 h 1647825"/>
                <a:gd name="connsiteX120" fmla="*/ 552926 w 885825"/>
                <a:gd name="connsiteY120" fmla="*/ 1422965 h 1647825"/>
                <a:gd name="connsiteX121" fmla="*/ 565309 w 885825"/>
                <a:gd name="connsiteY121" fmla="*/ 1393437 h 1647825"/>
                <a:gd name="connsiteX122" fmla="*/ 749141 w 885825"/>
                <a:gd name="connsiteY122" fmla="*/ 1281042 h 1647825"/>
                <a:gd name="connsiteX123" fmla="*/ 164306 w 885825"/>
                <a:gd name="connsiteY123" fmla="*/ 969574 h 1647825"/>
                <a:gd name="connsiteX124" fmla="*/ 140494 w 885825"/>
                <a:gd name="connsiteY124" fmla="*/ 968622 h 1647825"/>
                <a:gd name="connsiteX125" fmla="*/ 118586 w 885825"/>
                <a:gd name="connsiteY125" fmla="*/ 678109 h 1647825"/>
                <a:gd name="connsiteX126" fmla="*/ 133826 w 885825"/>
                <a:gd name="connsiteY126" fmla="*/ 661917 h 1647825"/>
                <a:gd name="connsiteX127" fmla="*/ 134779 w 885825"/>
                <a:gd name="connsiteY127" fmla="*/ 661917 h 1647825"/>
                <a:gd name="connsiteX128" fmla="*/ 153829 w 885825"/>
                <a:gd name="connsiteY128" fmla="*/ 691444 h 1647825"/>
                <a:gd name="connsiteX129" fmla="*/ 153829 w 885825"/>
                <a:gd name="connsiteY129" fmla="*/ 692397 h 1647825"/>
                <a:gd name="connsiteX130" fmla="*/ 146209 w 885825"/>
                <a:gd name="connsiteY130" fmla="*/ 700969 h 1647825"/>
                <a:gd name="connsiteX131" fmla="*/ 165259 w 885825"/>
                <a:gd name="connsiteY131" fmla="*/ 942904 h 1647825"/>
                <a:gd name="connsiteX132" fmla="*/ 164306 w 885825"/>
                <a:gd name="connsiteY132" fmla="*/ 969574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749141" y="1281042"/>
                  </a:moveTo>
                  <a:cubicBezTo>
                    <a:pt x="789146" y="1281042"/>
                    <a:pt x="827246" y="1292472"/>
                    <a:pt x="858679" y="1312474"/>
                  </a:cubicBezTo>
                  <a:cubicBezTo>
                    <a:pt x="858679" y="1312474"/>
                    <a:pt x="858679" y="1302949"/>
                    <a:pt x="858679" y="1287709"/>
                  </a:cubicBezTo>
                  <a:cubicBezTo>
                    <a:pt x="874871" y="1196270"/>
                    <a:pt x="875824" y="1101972"/>
                    <a:pt x="861536" y="1006722"/>
                  </a:cubicBezTo>
                  <a:cubicBezTo>
                    <a:pt x="859631" y="996244"/>
                    <a:pt x="857726" y="985767"/>
                    <a:pt x="855821" y="975289"/>
                  </a:cubicBezTo>
                  <a:cubicBezTo>
                    <a:pt x="847249" y="938142"/>
                    <a:pt x="828199" y="900042"/>
                    <a:pt x="791051" y="885754"/>
                  </a:cubicBezTo>
                  <a:cubicBezTo>
                    <a:pt x="784384" y="882897"/>
                    <a:pt x="777716" y="880992"/>
                    <a:pt x="770096" y="880039"/>
                  </a:cubicBezTo>
                  <a:cubicBezTo>
                    <a:pt x="762476" y="879087"/>
                    <a:pt x="753904" y="879087"/>
                    <a:pt x="745331" y="880039"/>
                  </a:cubicBezTo>
                  <a:cubicBezTo>
                    <a:pt x="736759" y="880992"/>
                    <a:pt x="727234" y="881944"/>
                    <a:pt x="718661" y="884802"/>
                  </a:cubicBezTo>
                  <a:cubicBezTo>
                    <a:pt x="651034" y="903852"/>
                    <a:pt x="611029" y="975289"/>
                    <a:pt x="630079" y="1042917"/>
                  </a:cubicBezTo>
                  <a:cubicBezTo>
                    <a:pt x="631984" y="1050537"/>
                    <a:pt x="627221" y="1059109"/>
                    <a:pt x="618649" y="1060062"/>
                  </a:cubicBezTo>
                  <a:cubicBezTo>
                    <a:pt x="611981" y="1061014"/>
                    <a:pt x="606266" y="1056252"/>
                    <a:pt x="604361" y="1049584"/>
                  </a:cubicBezTo>
                  <a:cubicBezTo>
                    <a:pt x="581501" y="967669"/>
                    <a:pt x="629126" y="881944"/>
                    <a:pt x="711041" y="859084"/>
                  </a:cubicBezTo>
                  <a:cubicBezTo>
                    <a:pt x="719614" y="856227"/>
                    <a:pt x="729139" y="855274"/>
                    <a:pt x="737711" y="854322"/>
                  </a:cubicBezTo>
                  <a:cubicBezTo>
                    <a:pt x="748189" y="854322"/>
                    <a:pt x="758666" y="855274"/>
                    <a:pt x="768191" y="857179"/>
                  </a:cubicBezTo>
                  <a:cubicBezTo>
                    <a:pt x="798671" y="853369"/>
                    <a:pt x="817721" y="891469"/>
                    <a:pt x="846296" y="891469"/>
                  </a:cubicBezTo>
                  <a:cubicBezTo>
                    <a:pt x="827246" y="834319"/>
                    <a:pt x="855821" y="767644"/>
                    <a:pt x="855821" y="707637"/>
                  </a:cubicBezTo>
                  <a:cubicBezTo>
                    <a:pt x="856774" y="699064"/>
                    <a:pt x="856774" y="690492"/>
                    <a:pt x="856774" y="681919"/>
                  </a:cubicBezTo>
                  <a:cubicBezTo>
                    <a:pt x="859631" y="671442"/>
                    <a:pt x="861536" y="660964"/>
                    <a:pt x="863441" y="650487"/>
                  </a:cubicBezTo>
                  <a:cubicBezTo>
                    <a:pt x="865346" y="640009"/>
                    <a:pt x="866299" y="629532"/>
                    <a:pt x="868204" y="619054"/>
                  </a:cubicBezTo>
                  <a:cubicBezTo>
                    <a:pt x="893921" y="510469"/>
                    <a:pt x="865346" y="415219"/>
                    <a:pt x="856774" y="311397"/>
                  </a:cubicBezTo>
                  <a:cubicBezTo>
                    <a:pt x="856774" y="300919"/>
                    <a:pt x="856774" y="290442"/>
                    <a:pt x="856774" y="280917"/>
                  </a:cubicBezTo>
                  <a:cubicBezTo>
                    <a:pt x="856774" y="243769"/>
                    <a:pt x="856774" y="220909"/>
                    <a:pt x="856774" y="220909"/>
                  </a:cubicBezTo>
                  <a:lnTo>
                    <a:pt x="854869" y="221862"/>
                  </a:lnTo>
                  <a:cubicBezTo>
                    <a:pt x="848201" y="162807"/>
                    <a:pt x="819626" y="109467"/>
                    <a:pt x="776764" y="71367"/>
                  </a:cubicBezTo>
                  <a:cubicBezTo>
                    <a:pt x="768191" y="63747"/>
                    <a:pt x="759619" y="57079"/>
                    <a:pt x="750094" y="50412"/>
                  </a:cubicBezTo>
                  <a:cubicBezTo>
                    <a:pt x="721519" y="31362"/>
                    <a:pt x="690086" y="18027"/>
                    <a:pt x="656749" y="12312"/>
                  </a:cubicBezTo>
                  <a:cubicBezTo>
                    <a:pt x="645319" y="10407"/>
                    <a:pt x="634841" y="9454"/>
                    <a:pt x="623411" y="8502"/>
                  </a:cubicBezTo>
                  <a:cubicBezTo>
                    <a:pt x="502444" y="-4833"/>
                    <a:pt x="359569" y="80892"/>
                    <a:pt x="391954" y="227577"/>
                  </a:cubicBezTo>
                  <a:cubicBezTo>
                    <a:pt x="395764" y="236149"/>
                    <a:pt x="399574" y="244722"/>
                    <a:pt x="405289" y="253294"/>
                  </a:cubicBezTo>
                  <a:cubicBezTo>
                    <a:pt x="427196" y="290442"/>
                    <a:pt x="474821" y="328542"/>
                    <a:pt x="520541" y="332352"/>
                  </a:cubicBezTo>
                  <a:cubicBezTo>
                    <a:pt x="530066" y="334257"/>
                    <a:pt x="540544" y="335209"/>
                    <a:pt x="551021" y="335209"/>
                  </a:cubicBezTo>
                  <a:cubicBezTo>
                    <a:pt x="633889" y="335209"/>
                    <a:pt x="702469" y="276154"/>
                    <a:pt x="718661" y="198049"/>
                  </a:cubicBezTo>
                  <a:cubicBezTo>
                    <a:pt x="720566" y="186619"/>
                    <a:pt x="722471" y="175189"/>
                    <a:pt x="722471" y="163759"/>
                  </a:cubicBezTo>
                  <a:cubicBezTo>
                    <a:pt x="722471" y="153282"/>
                    <a:pt x="731996" y="144709"/>
                    <a:pt x="743426" y="146614"/>
                  </a:cubicBezTo>
                  <a:cubicBezTo>
                    <a:pt x="751999" y="147567"/>
                    <a:pt x="758666" y="156139"/>
                    <a:pt x="758666" y="164712"/>
                  </a:cubicBezTo>
                  <a:cubicBezTo>
                    <a:pt x="758666" y="248532"/>
                    <a:pt x="708184" y="320922"/>
                    <a:pt x="635794" y="353307"/>
                  </a:cubicBezTo>
                  <a:cubicBezTo>
                    <a:pt x="664369" y="365689"/>
                    <a:pt x="689134" y="384739"/>
                    <a:pt x="708184" y="407599"/>
                  </a:cubicBezTo>
                  <a:cubicBezTo>
                    <a:pt x="714851" y="415219"/>
                    <a:pt x="720566" y="423792"/>
                    <a:pt x="726281" y="432364"/>
                  </a:cubicBezTo>
                  <a:cubicBezTo>
                    <a:pt x="771049" y="473322"/>
                    <a:pt x="761524" y="530472"/>
                    <a:pt x="757714" y="584764"/>
                  </a:cubicBezTo>
                  <a:cubicBezTo>
                    <a:pt x="755809" y="593337"/>
                    <a:pt x="753904" y="602862"/>
                    <a:pt x="751046" y="611434"/>
                  </a:cubicBezTo>
                  <a:cubicBezTo>
                    <a:pt x="748189" y="620007"/>
                    <a:pt x="745331" y="628579"/>
                    <a:pt x="741521" y="637152"/>
                  </a:cubicBezTo>
                  <a:cubicBezTo>
                    <a:pt x="737711" y="645724"/>
                    <a:pt x="732949" y="654297"/>
                    <a:pt x="727234" y="661917"/>
                  </a:cubicBezTo>
                  <a:cubicBezTo>
                    <a:pt x="716756" y="678109"/>
                    <a:pt x="703421" y="693349"/>
                    <a:pt x="687229" y="706684"/>
                  </a:cubicBezTo>
                  <a:cubicBezTo>
                    <a:pt x="689134" y="740974"/>
                    <a:pt x="709136" y="771454"/>
                    <a:pt x="737711" y="786694"/>
                  </a:cubicBezTo>
                  <a:cubicBezTo>
                    <a:pt x="744379" y="790504"/>
                    <a:pt x="752951" y="794314"/>
                    <a:pt x="760571" y="796219"/>
                  </a:cubicBezTo>
                  <a:cubicBezTo>
                    <a:pt x="771049" y="791457"/>
                    <a:pt x="780574" y="794314"/>
                    <a:pt x="788194" y="799077"/>
                  </a:cubicBezTo>
                  <a:cubicBezTo>
                    <a:pt x="810101" y="816222"/>
                    <a:pt x="800576" y="825747"/>
                    <a:pt x="783431" y="835272"/>
                  </a:cubicBezTo>
                  <a:cubicBezTo>
                    <a:pt x="773906" y="838129"/>
                    <a:pt x="762476" y="837177"/>
                    <a:pt x="752951" y="830509"/>
                  </a:cubicBezTo>
                  <a:cubicBezTo>
                    <a:pt x="743426" y="827652"/>
                    <a:pt x="733901" y="824794"/>
                    <a:pt x="724376" y="820032"/>
                  </a:cubicBezTo>
                  <a:cubicBezTo>
                    <a:pt x="689134" y="801934"/>
                    <a:pt x="662464" y="768597"/>
                    <a:pt x="653891" y="728592"/>
                  </a:cubicBezTo>
                  <a:cubicBezTo>
                    <a:pt x="559594" y="780027"/>
                    <a:pt x="439579" y="750499"/>
                    <a:pt x="381476" y="658107"/>
                  </a:cubicBezTo>
                  <a:cubicBezTo>
                    <a:pt x="376714" y="650487"/>
                    <a:pt x="377666" y="640962"/>
                    <a:pt x="384334" y="635247"/>
                  </a:cubicBezTo>
                  <a:cubicBezTo>
                    <a:pt x="392906" y="627627"/>
                    <a:pt x="405289" y="629532"/>
                    <a:pt x="411004" y="639057"/>
                  </a:cubicBezTo>
                  <a:cubicBezTo>
                    <a:pt x="440531" y="685729"/>
                    <a:pt x="490061" y="713352"/>
                    <a:pt x="541496" y="717162"/>
                  </a:cubicBezTo>
                  <a:cubicBezTo>
                    <a:pt x="545306" y="715257"/>
                    <a:pt x="548164" y="716209"/>
                    <a:pt x="552926" y="716209"/>
                  </a:cubicBezTo>
                  <a:cubicBezTo>
                    <a:pt x="611981" y="716209"/>
                    <a:pt x="663416" y="684777"/>
                    <a:pt x="693896" y="638104"/>
                  </a:cubicBezTo>
                  <a:cubicBezTo>
                    <a:pt x="699611" y="628579"/>
                    <a:pt x="705326" y="619054"/>
                    <a:pt x="710089" y="608577"/>
                  </a:cubicBezTo>
                  <a:cubicBezTo>
                    <a:pt x="732949" y="557142"/>
                    <a:pt x="723424" y="519042"/>
                    <a:pt x="710089" y="475227"/>
                  </a:cubicBezTo>
                  <a:cubicBezTo>
                    <a:pt x="705326" y="464749"/>
                    <a:pt x="700564" y="455224"/>
                    <a:pt x="693896" y="445699"/>
                  </a:cubicBezTo>
                  <a:cubicBezTo>
                    <a:pt x="663416" y="399979"/>
                    <a:pt x="611029" y="370452"/>
                    <a:pt x="551974" y="370452"/>
                  </a:cubicBezTo>
                  <a:cubicBezTo>
                    <a:pt x="546259" y="370452"/>
                    <a:pt x="539591" y="369499"/>
                    <a:pt x="532924" y="368547"/>
                  </a:cubicBezTo>
                  <a:cubicBezTo>
                    <a:pt x="485299" y="347592"/>
                    <a:pt x="440531" y="319017"/>
                    <a:pt x="397669" y="301872"/>
                  </a:cubicBezTo>
                  <a:cubicBezTo>
                    <a:pt x="389096" y="298062"/>
                    <a:pt x="380524" y="295204"/>
                    <a:pt x="371951" y="293299"/>
                  </a:cubicBezTo>
                  <a:cubicBezTo>
                    <a:pt x="294799" y="280917"/>
                    <a:pt x="209074" y="299967"/>
                    <a:pt x="180499" y="376167"/>
                  </a:cubicBezTo>
                  <a:cubicBezTo>
                    <a:pt x="170974" y="423792"/>
                    <a:pt x="161449" y="461892"/>
                    <a:pt x="175736" y="505707"/>
                  </a:cubicBezTo>
                  <a:cubicBezTo>
                    <a:pt x="177641" y="515232"/>
                    <a:pt x="179546" y="523804"/>
                    <a:pt x="181451" y="532377"/>
                  </a:cubicBezTo>
                  <a:cubicBezTo>
                    <a:pt x="186214" y="549522"/>
                    <a:pt x="193834" y="565714"/>
                    <a:pt x="202406" y="580954"/>
                  </a:cubicBezTo>
                  <a:cubicBezTo>
                    <a:pt x="207169" y="581907"/>
                    <a:pt x="211931" y="581907"/>
                    <a:pt x="217646" y="581907"/>
                  </a:cubicBezTo>
                  <a:cubicBezTo>
                    <a:pt x="225266" y="581907"/>
                    <a:pt x="231934" y="580954"/>
                    <a:pt x="239554" y="580002"/>
                  </a:cubicBezTo>
                  <a:cubicBezTo>
                    <a:pt x="247174" y="579049"/>
                    <a:pt x="253841" y="577144"/>
                    <a:pt x="260509" y="575239"/>
                  </a:cubicBezTo>
                  <a:cubicBezTo>
                    <a:pt x="305276" y="563809"/>
                    <a:pt x="330041" y="530472"/>
                    <a:pt x="344329" y="490467"/>
                  </a:cubicBezTo>
                  <a:cubicBezTo>
                    <a:pt x="347186" y="482847"/>
                    <a:pt x="350044" y="474274"/>
                    <a:pt x="351949" y="465702"/>
                  </a:cubicBezTo>
                  <a:cubicBezTo>
                    <a:pt x="361474" y="443794"/>
                    <a:pt x="361474" y="434269"/>
                    <a:pt x="361474" y="415219"/>
                  </a:cubicBezTo>
                  <a:cubicBezTo>
                    <a:pt x="370999" y="415219"/>
                    <a:pt x="390049" y="415219"/>
                    <a:pt x="390049" y="424744"/>
                  </a:cubicBezTo>
                  <a:cubicBezTo>
                    <a:pt x="399574" y="481894"/>
                    <a:pt x="361474" y="539044"/>
                    <a:pt x="325279" y="580954"/>
                  </a:cubicBezTo>
                  <a:cubicBezTo>
                    <a:pt x="317659" y="587622"/>
                    <a:pt x="310039" y="592384"/>
                    <a:pt x="301466" y="597147"/>
                  </a:cubicBezTo>
                  <a:cubicBezTo>
                    <a:pt x="276701" y="610482"/>
                    <a:pt x="248126" y="618102"/>
                    <a:pt x="218599" y="618102"/>
                  </a:cubicBezTo>
                  <a:cubicBezTo>
                    <a:pt x="191929" y="618102"/>
                    <a:pt x="168116" y="611434"/>
                    <a:pt x="145256" y="600957"/>
                  </a:cubicBezTo>
                  <a:cubicBezTo>
                    <a:pt x="64294" y="638104"/>
                    <a:pt x="7144" y="720972"/>
                    <a:pt x="7144" y="817174"/>
                  </a:cubicBezTo>
                  <a:cubicBezTo>
                    <a:pt x="7144" y="920044"/>
                    <a:pt x="72866" y="1008627"/>
                    <a:pt x="164306" y="1041964"/>
                  </a:cubicBezTo>
                  <a:cubicBezTo>
                    <a:pt x="168116" y="1041964"/>
                    <a:pt x="170974" y="1041964"/>
                    <a:pt x="174784" y="1041964"/>
                  </a:cubicBezTo>
                  <a:cubicBezTo>
                    <a:pt x="269081" y="1041964"/>
                    <a:pt x="346234" y="964812"/>
                    <a:pt x="346234" y="870514"/>
                  </a:cubicBezTo>
                  <a:cubicBezTo>
                    <a:pt x="346234" y="860037"/>
                    <a:pt x="355759" y="851464"/>
                    <a:pt x="367189" y="853369"/>
                  </a:cubicBezTo>
                  <a:cubicBezTo>
                    <a:pt x="375761" y="854322"/>
                    <a:pt x="382429" y="862894"/>
                    <a:pt x="382429" y="871467"/>
                  </a:cubicBezTo>
                  <a:cubicBezTo>
                    <a:pt x="382429" y="914329"/>
                    <a:pt x="369094" y="954334"/>
                    <a:pt x="346234" y="987672"/>
                  </a:cubicBezTo>
                  <a:cubicBezTo>
                    <a:pt x="346234" y="999102"/>
                    <a:pt x="348139" y="1010532"/>
                    <a:pt x="350044" y="1021009"/>
                  </a:cubicBezTo>
                  <a:cubicBezTo>
                    <a:pt x="352901" y="1031487"/>
                    <a:pt x="355759" y="1041964"/>
                    <a:pt x="360521" y="1052442"/>
                  </a:cubicBezTo>
                  <a:cubicBezTo>
                    <a:pt x="372904" y="1100067"/>
                    <a:pt x="401479" y="1128642"/>
                    <a:pt x="451009" y="1141024"/>
                  </a:cubicBezTo>
                  <a:cubicBezTo>
                    <a:pt x="461486" y="1144834"/>
                    <a:pt x="471964" y="1148645"/>
                    <a:pt x="482441" y="1150549"/>
                  </a:cubicBezTo>
                  <a:cubicBezTo>
                    <a:pt x="493871" y="1152454"/>
                    <a:pt x="504349" y="1154359"/>
                    <a:pt x="516731" y="1154359"/>
                  </a:cubicBezTo>
                  <a:cubicBezTo>
                    <a:pt x="611029" y="1154359"/>
                    <a:pt x="688181" y="1077207"/>
                    <a:pt x="688181" y="982909"/>
                  </a:cubicBezTo>
                  <a:cubicBezTo>
                    <a:pt x="688181" y="972432"/>
                    <a:pt x="697706" y="963859"/>
                    <a:pt x="709136" y="965764"/>
                  </a:cubicBezTo>
                  <a:cubicBezTo>
                    <a:pt x="717709" y="966717"/>
                    <a:pt x="724376" y="975289"/>
                    <a:pt x="724376" y="983862"/>
                  </a:cubicBezTo>
                  <a:cubicBezTo>
                    <a:pt x="724376" y="995292"/>
                    <a:pt x="723424" y="1006722"/>
                    <a:pt x="721519" y="1017199"/>
                  </a:cubicBezTo>
                  <a:cubicBezTo>
                    <a:pt x="725329" y="1052442"/>
                    <a:pt x="696754" y="1071492"/>
                    <a:pt x="684371" y="1105782"/>
                  </a:cubicBezTo>
                  <a:cubicBezTo>
                    <a:pt x="677704" y="1114354"/>
                    <a:pt x="671036" y="1121974"/>
                    <a:pt x="663416" y="1129595"/>
                  </a:cubicBezTo>
                  <a:cubicBezTo>
                    <a:pt x="626269" y="1166742"/>
                    <a:pt x="574834" y="1189602"/>
                    <a:pt x="517684" y="1189602"/>
                  </a:cubicBezTo>
                  <a:cubicBezTo>
                    <a:pt x="507206" y="1189602"/>
                    <a:pt x="497681" y="1188649"/>
                    <a:pt x="488156" y="1187697"/>
                  </a:cubicBezTo>
                  <a:cubicBezTo>
                    <a:pt x="478631" y="1186745"/>
                    <a:pt x="469106" y="1183887"/>
                    <a:pt x="459581" y="1181982"/>
                  </a:cubicBezTo>
                  <a:cubicBezTo>
                    <a:pt x="382429" y="1166742"/>
                    <a:pt x="334804" y="1100067"/>
                    <a:pt x="315754" y="1023867"/>
                  </a:cubicBezTo>
                  <a:cubicBezTo>
                    <a:pt x="249079" y="1071492"/>
                    <a:pt x="153829" y="1071492"/>
                    <a:pt x="172879" y="1185792"/>
                  </a:cubicBezTo>
                  <a:cubicBezTo>
                    <a:pt x="191929" y="1271517"/>
                    <a:pt x="258604" y="1338192"/>
                    <a:pt x="341471" y="1345812"/>
                  </a:cubicBezTo>
                  <a:cubicBezTo>
                    <a:pt x="351949" y="1347717"/>
                    <a:pt x="362426" y="1348670"/>
                    <a:pt x="373856" y="1348670"/>
                  </a:cubicBezTo>
                  <a:cubicBezTo>
                    <a:pt x="377666" y="1348670"/>
                    <a:pt x="381476" y="1348670"/>
                    <a:pt x="386239" y="1348670"/>
                  </a:cubicBezTo>
                  <a:cubicBezTo>
                    <a:pt x="385286" y="1355337"/>
                    <a:pt x="384334" y="1362957"/>
                    <a:pt x="383381" y="1369624"/>
                  </a:cubicBezTo>
                  <a:cubicBezTo>
                    <a:pt x="382429" y="1376292"/>
                    <a:pt x="382429" y="1383912"/>
                    <a:pt x="382429" y="1391532"/>
                  </a:cubicBezTo>
                  <a:cubicBezTo>
                    <a:pt x="373856" y="1500117"/>
                    <a:pt x="421481" y="1595367"/>
                    <a:pt x="527209" y="1625847"/>
                  </a:cubicBezTo>
                  <a:cubicBezTo>
                    <a:pt x="537686" y="1629657"/>
                    <a:pt x="548164" y="1633467"/>
                    <a:pt x="558641" y="1636324"/>
                  </a:cubicBezTo>
                  <a:cubicBezTo>
                    <a:pt x="623411" y="1652517"/>
                    <a:pt x="698659" y="1636324"/>
                    <a:pt x="756761" y="1596320"/>
                  </a:cubicBezTo>
                  <a:cubicBezTo>
                    <a:pt x="764381" y="1592509"/>
                    <a:pt x="771049" y="1588699"/>
                    <a:pt x="777716" y="1584890"/>
                  </a:cubicBezTo>
                  <a:cubicBezTo>
                    <a:pt x="812006" y="1563934"/>
                    <a:pt x="841534" y="1533454"/>
                    <a:pt x="858679" y="1491545"/>
                  </a:cubicBezTo>
                  <a:cubicBezTo>
                    <a:pt x="887254" y="1424870"/>
                    <a:pt x="877729" y="1339145"/>
                    <a:pt x="791051" y="1321999"/>
                  </a:cubicBezTo>
                  <a:cubicBezTo>
                    <a:pt x="784384" y="1320095"/>
                    <a:pt x="777716" y="1319142"/>
                    <a:pt x="771049" y="1318190"/>
                  </a:cubicBezTo>
                  <a:cubicBezTo>
                    <a:pt x="764381" y="1317237"/>
                    <a:pt x="757714" y="1317237"/>
                    <a:pt x="750094" y="1317237"/>
                  </a:cubicBezTo>
                  <a:cubicBezTo>
                    <a:pt x="691039" y="1317237"/>
                    <a:pt x="638651" y="1347717"/>
                    <a:pt x="608171" y="1392484"/>
                  </a:cubicBezTo>
                  <a:cubicBezTo>
                    <a:pt x="602456" y="1402009"/>
                    <a:pt x="596741" y="1411534"/>
                    <a:pt x="591979" y="1422012"/>
                  </a:cubicBezTo>
                  <a:cubicBezTo>
                    <a:pt x="577691" y="1445824"/>
                    <a:pt x="590074" y="1483924"/>
                    <a:pt x="576739" y="1497259"/>
                  </a:cubicBezTo>
                  <a:cubicBezTo>
                    <a:pt x="571976" y="1502022"/>
                    <a:pt x="565309" y="1503927"/>
                    <a:pt x="552926" y="1501070"/>
                  </a:cubicBezTo>
                  <a:cubicBezTo>
                    <a:pt x="543401" y="1482020"/>
                    <a:pt x="543401" y="1462970"/>
                    <a:pt x="546259" y="1447729"/>
                  </a:cubicBezTo>
                  <a:cubicBezTo>
                    <a:pt x="548164" y="1439157"/>
                    <a:pt x="551021" y="1430584"/>
                    <a:pt x="552926" y="1422965"/>
                  </a:cubicBezTo>
                  <a:cubicBezTo>
                    <a:pt x="556736" y="1412487"/>
                    <a:pt x="560546" y="1402962"/>
                    <a:pt x="565309" y="1393437"/>
                  </a:cubicBezTo>
                  <a:cubicBezTo>
                    <a:pt x="600551" y="1326762"/>
                    <a:pt x="669131" y="1281042"/>
                    <a:pt x="749141" y="1281042"/>
                  </a:cubicBezTo>
                  <a:close/>
                  <a:moveTo>
                    <a:pt x="164306" y="969574"/>
                  </a:moveTo>
                  <a:cubicBezTo>
                    <a:pt x="157639" y="975289"/>
                    <a:pt x="147161" y="975289"/>
                    <a:pt x="140494" y="968622"/>
                  </a:cubicBezTo>
                  <a:cubicBezTo>
                    <a:pt x="54769" y="894327"/>
                    <a:pt x="45244" y="763834"/>
                    <a:pt x="118586" y="678109"/>
                  </a:cubicBezTo>
                  <a:cubicBezTo>
                    <a:pt x="123349" y="672394"/>
                    <a:pt x="129064" y="667632"/>
                    <a:pt x="133826" y="661917"/>
                  </a:cubicBezTo>
                  <a:cubicBezTo>
                    <a:pt x="133826" y="661917"/>
                    <a:pt x="134779" y="661917"/>
                    <a:pt x="134779" y="661917"/>
                  </a:cubicBezTo>
                  <a:lnTo>
                    <a:pt x="153829" y="691444"/>
                  </a:lnTo>
                  <a:cubicBezTo>
                    <a:pt x="153829" y="691444"/>
                    <a:pt x="153829" y="691444"/>
                    <a:pt x="153829" y="692397"/>
                  </a:cubicBezTo>
                  <a:cubicBezTo>
                    <a:pt x="150971" y="695254"/>
                    <a:pt x="148114" y="698112"/>
                    <a:pt x="146209" y="700969"/>
                  </a:cubicBezTo>
                  <a:cubicBezTo>
                    <a:pt x="84296" y="772407"/>
                    <a:pt x="92869" y="880992"/>
                    <a:pt x="165259" y="942904"/>
                  </a:cubicBezTo>
                  <a:cubicBezTo>
                    <a:pt x="172879" y="949572"/>
                    <a:pt x="172879" y="961954"/>
                    <a:pt x="164306" y="9695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Freeform: Shape 35">
              <a:extLst>
                <a:ext uri="{FF2B5EF4-FFF2-40B4-BE49-F238E27FC236}">
                  <a16:creationId xmlns:a16="http://schemas.microsoft.com/office/drawing/2014/main" xmlns="" id="{051AAFBB-5D64-42C5-9C72-3F2D9CC62221}"/>
                </a:ext>
              </a:extLst>
            </p:cNvPr>
            <p:cNvSpPr/>
            <p:nvPr/>
          </p:nvSpPr>
          <p:spPr>
            <a:xfrm>
              <a:off x="8319409" y="2396187"/>
              <a:ext cx="885825" cy="1647825"/>
            </a:xfrm>
            <a:custGeom>
              <a:avLst/>
              <a:gdLst>
                <a:gd name="connsiteX0" fmla="*/ 320891 w 885825"/>
                <a:gd name="connsiteY0" fmla="*/ 1394389 h 1647825"/>
                <a:gd name="connsiteX1" fmla="*/ 333274 w 885825"/>
                <a:gd name="connsiteY1" fmla="*/ 1423917 h 1647825"/>
                <a:gd name="connsiteX2" fmla="*/ 339941 w 885825"/>
                <a:gd name="connsiteY2" fmla="*/ 1448682 h 1647825"/>
                <a:gd name="connsiteX3" fmla="*/ 333274 w 885825"/>
                <a:gd name="connsiteY3" fmla="*/ 1502022 h 1647825"/>
                <a:gd name="connsiteX4" fmla="*/ 309461 w 885825"/>
                <a:gd name="connsiteY4" fmla="*/ 1498212 h 1647825"/>
                <a:gd name="connsiteX5" fmla="*/ 294221 w 885825"/>
                <a:gd name="connsiteY5" fmla="*/ 1422964 h 1647825"/>
                <a:gd name="connsiteX6" fmla="*/ 278029 w 885825"/>
                <a:gd name="connsiteY6" fmla="*/ 1393437 h 1647825"/>
                <a:gd name="connsiteX7" fmla="*/ 136106 w 885825"/>
                <a:gd name="connsiteY7" fmla="*/ 1318189 h 1647825"/>
                <a:gd name="connsiteX8" fmla="*/ 115151 w 885825"/>
                <a:gd name="connsiteY8" fmla="*/ 1319142 h 1647825"/>
                <a:gd name="connsiteX9" fmla="*/ 95149 w 885825"/>
                <a:gd name="connsiteY9" fmla="*/ 1322952 h 1647825"/>
                <a:gd name="connsiteX10" fmla="*/ 27521 w 885825"/>
                <a:gd name="connsiteY10" fmla="*/ 1492497 h 1647825"/>
                <a:gd name="connsiteX11" fmla="*/ 108484 w 885825"/>
                <a:gd name="connsiteY11" fmla="*/ 1585842 h 1647825"/>
                <a:gd name="connsiteX12" fmla="*/ 129439 w 885825"/>
                <a:gd name="connsiteY12" fmla="*/ 1597272 h 1647825"/>
                <a:gd name="connsiteX13" fmla="*/ 327559 w 885825"/>
                <a:gd name="connsiteY13" fmla="*/ 1637277 h 1647825"/>
                <a:gd name="connsiteX14" fmla="*/ 358991 w 885825"/>
                <a:gd name="connsiteY14" fmla="*/ 1626800 h 1647825"/>
                <a:gd name="connsiteX15" fmla="*/ 503771 w 885825"/>
                <a:gd name="connsiteY15" fmla="*/ 1392484 h 1647825"/>
                <a:gd name="connsiteX16" fmla="*/ 502819 w 885825"/>
                <a:gd name="connsiteY16" fmla="*/ 1370577 h 1647825"/>
                <a:gd name="connsiteX17" fmla="*/ 499961 w 885825"/>
                <a:gd name="connsiteY17" fmla="*/ 1349622 h 1647825"/>
                <a:gd name="connsiteX18" fmla="*/ 512344 w 885825"/>
                <a:gd name="connsiteY18" fmla="*/ 1349622 h 1647825"/>
                <a:gd name="connsiteX19" fmla="*/ 544729 w 885825"/>
                <a:gd name="connsiteY19" fmla="*/ 1346764 h 1647825"/>
                <a:gd name="connsiteX20" fmla="*/ 713321 w 885825"/>
                <a:gd name="connsiteY20" fmla="*/ 1186744 h 1647825"/>
                <a:gd name="connsiteX21" fmla="*/ 570446 w 885825"/>
                <a:gd name="connsiteY21" fmla="*/ 1024819 h 1647825"/>
                <a:gd name="connsiteX22" fmla="*/ 426619 w 885825"/>
                <a:gd name="connsiteY22" fmla="*/ 1182934 h 1647825"/>
                <a:gd name="connsiteX23" fmla="*/ 398044 w 885825"/>
                <a:gd name="connsiteY23" fmla="*/ 1188650 h 1647825"/>
                <a:gd name="connsiteX24" fmla="*/ 368516 w 885825"/>
                <a:gd name="connsiteY24" fmla="*/ 1190554 h 1647825"/>
                <a:gd name="connsiteX25" fmla="*/ 222784 w 885825"/>
                <a:gd name="connsiteY25" fmla="*/ 1130547 h 1647825"/>
                <a:gd name="connsiteX26" fmla="*/ 201829 w 885825"/>
                <a:gd name="connsiteY26" fmla="*/ 1106734 h 1647825"/>
                <a:gd name="connsiteX27" fmla="*/ 164681 w 885825"/>
                <a:gd name="connsiteY27" fmla="*/ 1018152 h 1647825"/>
                <a:gd name="connsiteX28" fmla="*/ 161824 w 885825"/>
                <a:gd name="connsiteY28" fmla="*/ 984814 h 1647825"/>
                <a:gd name="connsiteX29" fmla="*/ 177064 w 885825"/>
                <a:gd name="connsiteY29" fmla="*/ 966717 h 1647825"/>
                <a:gd name="connsiteX30" fmla="*/ 198019 w 885825"/>
                <a:gd name="connsiteY30" fmla="*/ 983862 h 1647825"/>
                <a:gd name="connsiteX31" fmla="*/ 369469 w 885825"/>
                <a:gd name="connsiteY31" fmla="*/ 1155312 h 1647825"/>
                <a:gd name="connsiteX32" fmla="*/ 403759 w 885825"/>
                <a:gd name="connsiteY32" fmla="*/ 1151502 h 1647825"/>
                <a:gd name="connsiteX33" fmla="*/ 435191 w 885825"/>
                <a:gd name="connsiteY33" fmla="*/ 1141977 h 1647825"/>
                <a:gd name="connsiteX34" fmla="*/ 525679 w 885825"/>
                <a:gd name="connsiteY34" fmla="*/ 1053394 h 1647825"/>
                <a:gd name="connsiteX35" fmla="*/ 536156 w 885825"/>
                <a:gd name="connsiteY35" fmla="*/ 1021962 h 1647825"/>
                <a:gd name="connsiteX36" fmla="*/ 539966 w 885825"/>
                <a:gd name="connsiteY36" fmla="*/ 988624 h 1647825"/>
                <a:gd name="connsiteX37" fmla="*/ 503771 w 885825"/>
                <a:gd name="connsiteY37" fmla="*/ 872419 h 1647825"/>
                <a:gd name="connsiteX38" fmla="*/ 519011 w 885825"/>
                <a:gd name="connsiteY38" fmla="*/ 854322 h 1647825"/>
                <a:gd name="connsiteX39" fmla="*/ 539966 w 885825"/>
                <a:gd name="connsiteY39" fmla="*/ 871467 h 1647825"/>
                <a:gd name="connsiteX40" fmla="*/ 711416 w 885825"/>
                <a:gd name="connsiteY40" fmla="*/ 1042917 h 1647825"/>
                <a:gd name="connsiteX41" fmla="*/ 721894 w 885825"/>
                <a:gd name="connsiteY41" fmla="*/ 1042917 h 1647825"/>
                <a:gd name="connsiteX42" fmla="*/ 879056 w 885825"/>
                <a:gd name="connsiteY42" fmla="*/ 818127 h 1647825"/>
                <a:gd name="connsiteX43" fmla="*/ 739991 w 885825"/>
                <a:gd name="connsiteY43" fmla="*/ 600957 h 1647825"/>
                <a:gd name="connsiteX44" fmla="*/ 666649 w 885825"/>
                <a:gd name="connsiteY44" fmla="*/ 618102 h 1647825"/>
                <a:gd name="connsiteX45" fmla="*/ 583781 w 885825"/>
                <a:gd name="connsiteY45" fmla="*/ 597147 h 1647825"/>
                <a:gd name="connsiteX46" fmla="*/ 559969 w 885825"/>
                <a:gd name="connsiteY46" fmla="*/ 580954 h 1647825"/>
                <a:gd name="connsiteX47" fmla="*/ 495199 w 885825"/>
                <a:gd name="connsiteY47" fmla="*/ 424744 h 1647825"/>
                <a:gd name="connsiteX48" fmla="*/ 523774 w 885825"/>
                <a:gd name="connsiteY48" fmla="*/ 415219 h 1647825"/>
                <a:gd name="connsiteX49" fmla="*/ 533299 w 885825"/>
                <a:gd name="connsiteY49" fmla="*/ 465702 h 1647825"/>
                <a:gd name="connsiteX50" fmla="*/ 540919 w 885825"/>
                <a:gd name="connsiteY50" fmla="*/ 490467 h 1647825"/>
                <a:gd name="connsiteX51" fmla="*/ 624739 w 885825"/>
                <a:gd name="connsiteY51" fmla="*/ 575239 h 1647825"/>
                <a:gd name="connsiteX52" fmla="*/ 645694 w 885825"/>
                <a:gd name="connsiteY52" fmla="*/ 580002 h 1647825"/>
                <a:gd name="connsiteX53" fmla="*/ 667601 w 885825"/>
                <a:gd name="connsiteY53" fmla="*/ 581907 h 1647825"/>
                <a:gd name="connsiteX54" fmla="*/ 682841 w 885825"/>
                <a:gd name="connsiteY54" fmla="*/ 580954 h 1647825"/>
                <a:gd name="connsiteX55" fmla="*/ 703796 w 885825"/>
                <a:gd name="connsiteY55" fmla="*/ 532377 h 1647825"/>
                <a:gd name="connsiteX56" fmla="*/ 709511 w 885825"/>
                <a:gd name="connsiteY56" fmla="*/ 505707 h 1647825"/>
                <a:gd name="connsiteX57" fmla="*/ 704749 w 885825"/>
                <a:gd name="connsiteY57" fmla="*/ 376167 h 1647825"/>
                <a:gd name="connsiteX58" fmla="*/ 513296 w 885825"/>
                <a:gd name="connsiteY58" fmla="*/ 293299 h 1647825"/>
                <a:gd name="connsiteX59" fmla="*/ 487579 w 885825"/>
                <a:gd name="connsiteY59" fmla="*/ 301872 h 1647825"/>
                <a:gd name="connsiteX60" fmla="*/ 352324 w 885825"/>
                <a:gd name="connsiteY60" fmla="*/ 368547 h 1647825"/>
                <a:gd name="connsiteX61" fmla="*/ 333274 w 885825"/>
                <a:gd name="connsiteY61" fmla="*/ 370452 h 1647825"/>
                <a:gd name="connsiteX62" fmla="*/ 191351 w 885825"/>
                <a:gd name="connsiteY62" fmla="*/ 445699 h 1647825"/>
                <a:gd name="connsiteX63" fmla="*/ 175159 w 885825"/>
                <a:gd name="connsiteY63" fmla="*/ 475227 h 1647825"/>
                <a:gd name="connsiteX64" fmla="*/ 175159 w 885825"/>
                <a:gd name="connsiteY64" fmla="*/ 608577 h 1647825"/>
                <a:gd name="connsiteX65" fmla="*/ 191351 w 885825"/>
                <a:gd name="connsiteY65" fmla="*/ 638104 h 1647825"/>
                <a:gd name="connsiteX66" fmla="*/ 332321 w 885825"/>
                <a:gd name="connsiteY66" fmla="*/ 716209 h 1647825"/>
                <a:gd name="connsiteX67" fmla="*/ 343751 w 885825"/>
                <a:gd name="connsiteY67" fmla="*/ 717162 h 1647825"/>
                <a:gd name="connsiteX68" fmla="*/ 474244 w 885825"/>
                <a:gd name="connsiteY68" fmla="*/ 639057 h 1647825"/>
                <a:gd name="connsiteX69" fmla="*/ 500914 w 885825"/>
                <a:gd name="connsiteY69" fmla="*/ 635247 h 1647825"/>
                <a:gd name="connsiteX70" fmla="*/ 503771 w 885825"/>
                <a:gd name="connsiteY70" fmla="*/ 658107 h 1647825"/>
                <a:gd name="connsiteX71" fmla="*/ 231356 w 885825"/>
                <a:gd name="connsiteY71" fmla="*/ 728592 h 1647825"/>
                <a:gd name="connsiteX72" fmla="*/ 160871 w 885825"/>
                <a:gd name="connsiteY72" fmla="*/ 820032 h 1647825"/>
                <a:gd name="connsiteX73" fmla="*/ 132296 w 885825"/>
                <a:gd name="connsiteY73" fmla="*/ 830509 h 1647825"/>
                <a:gd name="connsiteX74" fmla="*/ 101816 w 885825"/>
                <a:gd name="connsiteY74" fmla="*/ 835272 h 1647825"/>
                <a:gd name="connsiteX75" fmla="*/ 97054 w 885825"/>
                <a:gd name="connsiteY75" fmla="*/ 799077 h 1647825"/>
                <a:gd name="connsiteX76" fmla="*/ 124676 w 885825"/>
                <a:gd name="connsiteY76" fmla="*/ 796219 h 1647825"/>
                <a:gd name="connsiteX77" fmla="*/ 147536 w 885825"/>
                <a:gd name="connsiteY77" fmla="*/ 786694 h 1647825"/>
                <a:gd name="connsiteX78" fmla="*/ 198019 w 885825"/>
                <a:gd name="connsiteY78" fmla="*/ 706684 h 1647825"/>
                <a:gd name="connsiteX79" fmla="*/ 158014 w 885825"/>
                <a:gd name="connsiteY79" fmla="*/ 661917 h 1647825"/>
                <a:gd name="connsiteX80" fmla="*/ 143726 w 885825"/>
                <a:gd name="connsiteY80" fmla="*/ 637152 h 1647825"/>
                <a:gd name="connsiteX81" fmla="*/ 134201 w 885825"/>
                <a:gd name="connsiteY81" fmla="*/ 611434 h 1647825"/>
                <a:gd name="connsiteX82" fmla="*/ 127534 w 885825"/>
                <a:gd name="connsiteY82" fmla="*/ 584764 h 1647825"/>
                <a:gd name="connsiteX83" fmla="*/ 158966 w 885825"/>
                <a:gd name="connsiteY83" fmla="*/ 432364 h 1647825"/>
                <a:gd name="connsiteX84" fmla="*/ 177064 w 885825"/>
                <a:gd name="connsiteY84" fmla="*/ 407599 h 1647825"/>
                <a:gd name="connsiteX85" fmla="*/ 249454 w 885825"/>
                <a:gd name="connsiteY85" fmla="*/ 353307 h 1647825"/>
                <a:gd name="connsiteX86" fmla="*/ 126581 w 885825"/>
                <a:gd name="connsiteY86" fmla="*/ 164712 h 1647825"/>
                <a:gd name="connsiteX87" fmla="*/ 141821 w 885825"/>
                <a:gd name="connsiteY87" fmla="*/ 146614 h 1647825"/>
                <a:gd name="connsiteX88" fmla="*/ 162776 w 885825"/>
                <a:gd name="connsiteY88" fmla="*/ 163759 h 1647825"/>
                <a:gd name="connsiteX89" fmla="*/ 166586 w 885825"/>
                <a:gd name="connsiteY89" fmla="*/ 198049 h 1647825"/>
                <a:gd name="connsiteX90" fmla="*/ 334226 w 885825"/>
                <a:gd name="connsiteY90" fmla="*/ 335209 h 1647825"/>
                <a:gd name="connsiteX91" fmla="*/ 364706 w 885825"/>
                <a:gd name="connsiteY91" fmla="*/ 332352 h 1647825"/>
                <a:gd name="connsiteX92" fmla="*/ 479959 w 885825"/>
                <a:gd name="connsiteY92" fmla="*/ 253294 h 1647825"/>
                <a:gd name="connsiteX93" fmla="*/ 493294 w 885825"/>
                <a:gd name="connsiteY93" fmla="*/ 227577 h 1647825"/>
                <a:gd name="connsiteX94" fmla="*/ 261836 w 885825"/>
                <a:gd name="connsiteY94" fmla="*/ 8502 h 1647825"/>
                <a:gd name="connsiteX95" fmla="*/ 228499 w 885825"/>
                <a:gd name="connsiteY95" fmla="*/ 12312 h 1647825"/>
                <a:gd name="connsiteX96" fmla="*/ 135154 w 885825"/>
                <a:gd name="connsiteY96" fmla="*/ 50412 h 1647825"/>
                <a:gd name="connsiteX97" fmla="*/ 108484 w 885825"/>
                <a:gd name="connsiteY97" fmla="*/ 71367 h 1647825"/>
                <a:gd name="connsiteX98" fmla="*/ 30379 w 885825"/>
                <a:gd name="connsiteY98" fmla="*/ 221862 h 1647825"/>
                <a:gd name="connsiteX99" fmla="*/ 28474 w 885825"/>
                <a:gd name="connsiteY99" fmla="*/ 220909 h 1647825"/>
                <a:gd name="connsiteX100" fmla="*/ 28474 w 885825"/>
                <a:gd name="connsiteY100" fmla="*/ 280917 h 1647825"/>
                <a:gd name="connsiteX101" fmla="*/ 28474 w 885825"/>
                <a:gd name="connsiteY101" fmla="*/ 311397 h 1647825"/>
                <a:gd name="connsiteX102" fmla="*/ 17044 w 885825"/>
                <a:gd name="connsiteY102" fmla="*/ 619054 h 1647825"/>
                <a:gd name="connsiteX103" fmla="*/ 21806 w 885825"/>
                <a:gd name="connsiteY103" fmla="*/ 650487 h 1647825"/>
                <a:gd name="connsiteX104" fmla="*/ 28474 w 885825"/>
                <a:gd name="connsiteY104" fmla="*/ 681919 h 1647825"/>
                <a:gd name="connsiteX105" fmla="*/ 29426 w 885825"/>
                <a:gd name="connsiteY105" fmla="*/ 707637 h 1647825"/>
                <a:gd name="connsiteX106" fmla="*/ 38951 w 885825"/>
                <a:gd name="connsiteY106" fmla="*/ 891469 h 1647825"/>
                <a:gd name="connsiteX107" fmla="*/ 117056 w 885825"/>
                <a:gd name="connsiteY107" fmla="*/ 857179 h 1647825"/>
                <a:gd name="connsiteX108" fmla="*/ 147536 w 885825"/>
                <a:gd name="connsiteY108" fmla="*/ 854322 h 1647825"/>
                <a:gd name="connsiteX109" fmla="*/ 174206 w 885825"/>
                <a:gd name="connsiteY109" fmla="*/ 859084 h 1647825"/>
                <a:gd name="connsiteX110" fmla="*/ 280886 w 885825"/>
                <a:gd name="connsiteY110" fmla="*/ 1049584 h 1647825"/>
                <a:gd name="connsiteX111" fmla="*/ 266599 w 885825"/>
                <a:gd name="connsiteY111" fmla="*/ 1060062 h 1647825"/>
                <a:gd name="connsiteX112" fmla="*/ 255169 w 885825"/>
                <a:gd name="connsiteY112" fmla="*/ 1042917 h 1647825"/>
                <a:gd name="connsiteX113" fmla="*/ 166586 w 885825"/>
                <a:gd name="connsiteY113" fmla="*/ 884802 h 1647825"/>
                <a:gd name="connsiteX114" fmla="*/ 139916 w 885825"/>
                <a:gd name="connsiteY114" fmla="*/ 880039 h 1647825"/>
                <a:gd name="connsiteX115" fmla="*/ 115151 w 885825"/>
                <a:gd name="connsiteY115" fmla="*/ 880039 h 1647825"/>
                <a:gd name="connsiteX116" fmla="*/ 94196 w 885825"/>
                <a:gd name="connsiteY116" fmla="*/ 885754 h 1647825"/>
                <a:gd name="connsiteX117" fmla="*/ 29426 w 885825"/>
                <a:gd name="connsiteY117" fmla="*/ 975289 h 1647825"/>
                <a:gd name="connsiteX118" fmla="*/ 23711 w 885825"/>
                <a:gd name="connsiteY118" fmla="*/ 1006722 h 1647825"/>
                <a:gd name="connsiteX119" fmla="*/ 26569 w 885825"/>
                <a:gd name="connsiteY119" fmla="*/ 1287709 h 1647825"/>
                <a:gd name="connsiteX120" fmla="*/ 26569 w 885825"/>
                <a:gd name="connsiteY120" fmla="*/ 1312475 h 1647825"/>
                <a:gd name="connsiteX121" fmla="*/ 136106 w 885825"/>
                <a:gd name="connsiteY121" fmla="*/ 1281042 h 1647825"/>
                <a:gd name="connsiteX122" fmla="*/ 320891 w 885825"/>
                <a:gd name="connsiteY122" fmla="*/ 1394389 h 1647825"/>
                <a:gd name="connsiteX123" fmla="*/ 721894 w 885825"/>
                <a:gd name="connsiteY123" fmla="*/ 944809 h 1647825"/>
                <a:gd name="connsiteX124" fmla="*/ 740944 w 885825"/>
                <a:gd name="connsiteY124" fmla="*/ 702874 h 1647825"/>
                <a:gd name="connsiteX125" fmla="*/ 733324 w 885825"/>
                <a:gd name="connsiteY125" fmla="*/ 694302 h 1647825"/>
                <a:gd name="connsiteX126" fmla="*/ 733324 w 885825"/>
                <a:gd name="connsiteY126" fmla="*/ 693349 h 1647825"/>
                <a:gd name="connsiteX127" fmla="*/ 752374 w 885825"/>
                <a:gd name="connsiteY127" fmla="*/ 663822 h 1647825"/>
                <a:gd name="connsiteX128" fmla="*/ 753326 w 885825"/>
                <a:gd name="connsiteY128" fmla="*/ 663822 h 1647825"/>
                <a:gd name="connsiteX129" fmla="*/ 768566 w 885825"/>
                <a:gd name="connsiteY129" fmla="*/ 680014 h 1647825"/>
                <a:gd name="connsiteX130" fmla="*/ 746659 w 885825"/>
                <a:gd name="connsiteY130" fmla="*/ 970527 h 1647825"/>
                <a:gd name="connsiteX131" fmla="*/ 722846 w 885825"/>
                <a:gd name="connsiteY131" fmla="*/ 971479 h 1647825"/>
                <a:gd name="connsiteX132" fmla="*/ 721894 w 885825"/>
                <a:gd name="connsiteY132" fmla="*/ 94480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320891" y="1394389"/>
                  </a:moveTo>
                  <a:cubicBezTo>
                    <a:pt x="325654" y="1403914"/>
                    <a:pt x="330416" y="1413439"/>
                    <a:pt x="333274" y="1423917"/>
                  </a:cubicBezTo>
                  <a:cubicBezTo>
                    <a:pt x="336131" y="1431537"/>
                    <a:pt x="338036" y="1440109"/>
                    <a:pt x="339941" y="1448682"/>
                  </a:cubicBezTo>
                  <a:cubicBezTo>
                    <a:pt x="342799" y="1463922"/>
                    <a:pt x="342799" y="1482972"/>
                    <a:pt x="333274" y="1502022"/>
                  </a:cubicBezTo>
                  <a:cubicBezTo>
                    <a:pt x="320891" y="1503927"/>
                    <a:pt x="314224" y="1502022"/>
                    <a:pt x="309461" y="1498212"/>
                  </a:cubicBezTo>
                  <a:cubicBezTo>
                    <a:pt x="296126" y="1484877"/>
                    <a:pt x="308509" y="1446777"/>
                    <a:pt x="294221" y="1422964"/>
                  </a:cubicBezTo>
                  <a:cubicBezTo>
                    <a:pt x="289459" y="1412487"/>
                    <a:pt x="284696" y="1402962"/>
                    <a:pt x="278029" y="1393437"/>
                  </a:cubicBezTo>
                  <a:cubicBezTo>
                    <a:pt x="247549" y="1347717"/>
                    <a:pt x="195161" y="1318189"/>
                    <a:pt x="136106" y="1318189"/>
                  </a:cubicBezTo>
                  <a:cubicBezTo>
                    <a:pt x="129439" y="1318189"/>
                    <a:pt x="121819" y="1318189"/>
                    <a:pt x="115151" y="1319142"/>
                  </a:cubicBezTo>
                  <a:cubicBezTo>
                    <a:pt x="108484" y="1320095"/>
                    <a:pt x="101816" y="1321047"/>
                    <a:pt x="95149" y="1322952"/>
                  </a:cubicBezTo>
                  <a:cubicBezTo>
                    <a:pt x="8471" y="1340097"/>
                    <a:pt x="-1054" y="1425822"/>
                    <a:pt x="27521" y="1492497"/>
                  </a:cubicBezTo>
                  <a:cubicBezTo>
                    <a:pt x="45619" y="1534407"/>
                    <a:pt x="74194" y="1564887"/>
                    <a:pt x="108484" y="1585842"/>
                  </a:cubicBezTo>
                  <a:cubicBezTo>
                    <a:pt x="115151" y="1589652"/>
                    <a:pt x="122771" y="1593462"/>
                    <a:pt x="129439" y="1597272"/>
                  </a:cubicBezTo>
                  <a:cubicBezTo>
                    <a:pt x="187541" y="1637277"/>
                    <a:pt x="262789" y="1653470"/>
                    <a:pt x="327559" y="1637277"/>
                  </a:cubicBezTo>
                  <a:cubicBezTo>
                    <a:pt x="338036" y="1634420"/>
                    <a:pt x="348514" y="1631562"/>
                    <a:pt x="358991" y="1626800"/>
                  </a:cubicBezTo>
                  <a:cubicBezTo>
                    <a:pt x="464719" y="1596320"/>
                    <a:pt x="512344" y="1501070"/>
                    <a:pt x="503771" y="1392484"/>
                  </a:cubicBezTo>
                  <a:cubicBezTo>
                    <a:pt x="503771" y="1384864"/>
                    <a:pt x="503771" y="1378197"/>
                    <a:pt x="502819" y="1370577"/>
                  </a:cubicBezTo>
                  <a:cubicBezTo>
                    <a:pt x="501866" y="1362957"/>
                    <a:pt x="500914" y="1356289"/>
                    <a:pt x="499961" y="1349622"/>
                  </a:cubicBezTo>
                  <a:cubicBezTo>
                    <a:pt x="503771" y="1349622"/>
                    <a:pt x="507581" y="1349622"/>
                    <a:pt x="512344" y="1349622"/>
                  </a:cubicBezTo>
                  <a:cubicBezTo>
                    <a:pt x="522821" y="1349622"/>
                    <a:pt x="534251" y="1348670"/>
                    <a:pt x="544729" y="1346764"/>
                  </a:cubicBezTo>
                  <a:cubicBezTo>
                    <a:pt x="627596" y="1339145"/>
                    <a:pt x="694271" y="1272470"/>
                    <a:pt x="713321" y="1186744"/>
                  </a:cubicBezTo>
                  <a:cubicBezTo>
                    <a:pt x="732371" y="1072444"/>
                    <a:pt x="637121" y="1072444"/>
                    <a:pt x="570446" y="1024819"/>
                  </a:cubicBezTo>
                  <a:cubicBezTo>
                    <a:pt x="551396" y="1101019"/>
                    <a:pt x="503771" y="1167694"/>
                    <a:pt x="426619" y="1182934"/>
                  </a:cubicBezTo>
                  <a:cubicBezTo>
                    <a:pt x="417094" y="1185792"/>
                    <a:pt x="407569" y="1187697"/>
                    <a:pt x="398044" y="1188650"/>
                  </a:cubicBezTo>
                  <a:cubicBezTo>
                    <a:pt x="388519" y="1189602"/>
                    <a:pt x="378994" y="1190554"/>
                    <a:pt x="368516" y="1190554"/>
                  </a:cubicBezTo>
                  <a:cubicBezTo>
                    <a:pt x="311366" y="1190554"/>
                    <a:pt x="259931" y="1167694"/>
                    <a:pt x="222784" y="1130547"/>
                  </a:cubicBezTo>
                  <a:cubicBezTo>
                    <a:pt x="215164" y="1122927"/>
                    <a:pt x="208496" y="1115307"/>
                    <a:pt x="201829" y="1106734"/>
                  </a:cubicBezTo>
                  <a:cubicBezTo>
                    <a:pt x="189446" y="1072444"/>
                    <a:pt x="160871" y="1053394"/>
                    <a:pt x="164681" y="1018152"/>
                  </a:cubicBezTo>
                  <a:cubicBezTo>
                    <a:pt x="162776" y="1007674"/>
                    <a:pt x="161824" y="996244"/>
                    <a:pt x="161824" y="984814"/>
                  </a:cubicBezTo>
                  <a:cubicBezTo>
                    <a:pt x="161824" y="976242"/>
                    <a:pt x="168491" y="967669"/>
                    <a:pt x="177064" y="966717"/>
                  </a:cubicBezTo>
                  <a:cubicBezTo>
                    <a:pt x="188494" y="964812"/>
                    <a:pt x="198019" y="973384"/>
                    <a:pt x="198019" y="983862"/>
                  </a:cubicBezTo>
                  <a:cubicBezTo>
                    <a:pt x="198019" y="1078159"/>
                    <a:pt x="275171" y="1155312"/>
                    <a:pt x="369469" y="1155312"/>
                  </a:cubicBezTo>
                  <a:cubicBezTo>
                    <a:pt x="380899" y="1155312"/>
                    <a:pt x="392329" y="1154359"/>
                    <a:pt x="403759" y="1151502"/>
                  </a:cubicBezTo>
                  <a:cubicBezTo>
                    <a:pt x="415189" y="1149597"/>
                    <a:pt x="425666" y="1145787"/>
                    <a:pt x="435191" y="1141977"/>
                  </a:cubicBezTo>
                  <a:cubicBezTo>
                    <a:pt x="485674" y="1129594"/>
                    <a:pt x="514249" y="1101019"/>
                    <a:pt x="525679" y="1053394"/>
                  </a:cubicBezTo>
                  <a:cubicBezTo>
                    <a:pt x="530441" y="1042917"/>
                    <a:pt x="533299" y="1032439"/>
                    <a:pt x="536156" y="1021962"/>
                  </a:cubicBezTo>
                  <a:cubicBezTo>
                    <a:pt x="539014" y="1011484"/>
                    <a:pt x="539966" y="1000054"/>
                    <a:pt x="539966" y="988624"/>
                  </a:cubicBezTo>
                  <a:cubicBezTo>
                    <a:pt x="517106" y="955287"/>
                    <a:pt x="503771" y="915282"/>
                    <a:pt x="503771" y="872419"/>
                  </a:cubicBezTo>
                  <a:cubicBezTo>
                    <a:pt x="503771" y="863847"/>
                    <a:pt x="510439" y="855274"/>
                    <a:pt x="519011" y="854322"/>
                  </a:cubicBezTo>
                  <a:cubicBezTo>
                    <a:pt x="530441" y="852417"/>
                    <a:pt x="539966" y="860989"/>
                    <a:pt x="539966" y="871467"/>
                  </a:cubicBezTo>
                  <a:cubicBezTo>
                    <a:pt x="539966" y="965764"/>
                    <a:pt x="617119" y="1042917"/>
                    <a:pt x="711416" y="1042917"/>
                  </a:cubicBezTo>
                  <a:cubicBezTo>
                    <a:pt x="715226" y="1042917"/>
                    <a:pt x="718084" y="1042917"/>
                    <a:pt x="721894" y="1042917"/>
                  </a:cubicBezTo>
                  <a:cubicBezTo>
                    <a:pt x="813334" y="1009579"/>
                    <a:pt x="879056" y="921949"/>
                    <a:pt x="879056" y="818127"/>
                  </a:cubicBezTo>
                  <a:cubicBezTo>
                    <a:pt x="879056" y="721924"/>
                    <a:pt x="821906" y="639057"/>
                    <a:pt x="739991" y="600957"/>
                  </a:cubicBezTo>
                  <a:cubicBezTo>
                    <a:pt x="718084" y="612387"/>
                    <a:pt x="693319" y="618102"/>
                    <a:pt x="666649" y="618102"/>
                  </a:cubicBezTo>
                  <a:cubicBezTo>
                    <a:pt x="637121" y="618102"/>
                    <a:pt x="608546" y="610482"/>
                    <a:pt x="583781" y="597147"/>
                  </a:cubicBezTo>
                  <a:cubicBezTo>
                    <a:pt x="575209" y="592384"/>
                    <a:pt x="567589" y="587622"/>
                    <a:pt x="559969" y="580954"/>
                  </a:cubicBezTo>
                  <a:cubicBezTo>
                    <a:pt x="523774" y="539044"/>
                    <a:pt x="485674" y="481894"/>
                    <a:pt x="495199" y="424744"/>
                  </a:cubicBezTo>
                  <a:cubicBezTo>
                    <a:pt x="495199" y="415219"/>
                    <a:pt x="514249" y="415219"/>
                    <a:pt x="523774" y="415219"/>
                  </a:cubicBezTo>
                  <a:cubicBezTo>
                    <a:pt x="523774" y="434269"/>
                    <a:pt x="523774" y="443794"/>
                    <a:pt x="533299" y="465702"/>
                  </a:cubicBezTo>
                  <a:cubicBezTo>
                    <a:pt x="535204" y="474274"/>
                    <a:pt x="538061" y="482847"/>
                    <a:pt x="540919" y="490467"/>
                  </a:cubicBezTo>
                  <a:cubicBezTo>
                    <a:pt x="555206" y="530472"/>
                    <a:pt x="579019" y="564762"/>
                    <a:pt x="624739" y="575239"/>
                  </a:cubicBezTo>
                  <a:cubicBezTo>
                    <a:pt x="631406" y="577144"/>
                    <a:pt x="639026" y="579049"/>
                    <a:pt x="645694" y="580002"/>
                  </a:cubicBezTo>
                  <a:cubicBezTo>
                    <a:pt x="653314" y="580954"/>
                    <a:pt x="659981" y="581907"/>
                    <a:pt x="667601" y="581907"/>
                  </a:cubicBezTo>
                  <a:cubicBezTo>
                    <a:pt x="672364" y="581907"/>
                    <a:pt x="677126" y="581907"/>
                    <a:pt x="682841" y="580954"/>
                  </a:cubicBezTo>
                  <a:cubicBezTo>
                    <a:pt x="692366" y="565714"/>
                    <a:pt x="699034" y="549522"/>
                    <a:pt x="703796" y="532377"/>
                  </a:cubicBezTo>
                  <a:cubicBezTo>
                    <a:pt x="706654" y="523804"/>
                    <a:pt x="708559" y="515232"/>
                    <a:pt x="709511" y="505707"/>
                  </a:cubicBezTo>
                  <a:cubicBezTo>
                    <a:pt x="723799" y="461892"/>
                    <a:pt x="714274" y="423792"/>
                    <a:pt x="704749" y="376167"/>
                  </a:cubicBezTo>
                  <a:cubicBezTo>
                    <a:pt x="676174" y="299967"/>
                    <a:pt x="590449" y="280917"/>
                    <a:pt x="513296" y="293299"/>
                  </a:cubicBezTo>
                  <a:cubicBezTo>
                    <a:pt x="504724" y="295204"/>
                    <a:pt x="496151" y="299014"/>
                    <a:pt x="487579" y="301872"/>
                  </a:cubicBezTo>
                  <a:cubicBezTo>
                    <a:pt x="444716" y="319017"/>
                    <a:pt x="399949" y="347592"/>
                    <a:pt x="352324" y="368547"/>
                  </a:cubicBezTo>
                  <a:cubicBezTo>
                    <a:pt x="345656" y="369499"/>
                    <a:pt x="338989" y="370452"/>
                    <a:pt x="333274" y="370452"/>
                  </a:cubicBezTo>
                  <a:cubicBezTo>
                    <a:pt x="274219" y="370452"/>
                    <a:pt x="221831" y="400932"/>
                    <a:pt x="191351" y="445699"/>
                  </a:cubicBezTo>
                  <a:cubicBezTo>
                    <a:pt x="185636" y="455224"/>
                    <a:pt x="179921" y="464749"/>
                    <a:pt x="175159" y="475227"/>
                  </a:cubicBezTo>
                  <a:cubicBezTo>
                    <a:pt x="161824" y="519042"/>
                    <a:pt x="152299" y="557142"/>
                    <a:pt x="175159" y="608577"/>
                  </a:cubicBezTo>
                  <a:cubicBezTo>
                    <a:pt x="179921" y="619054"/>
                    <a:pt x="184684" y="628579"/>
                    <a:pt x="191351" y="638104"/>
                  </a:cubicBezTo>
                  <a:cubicBezTo>
                    <a:pt x="221831" y="684777"/>
                    <a:pt x="274219" y="715257"/>
                    <a:pt x="332321" y="716209"/>
                  </a:cubicBezTo>
                  <a:cubicBezTo>
                    <a:pt x="336131" y="716209"/>
                    <a:pt x="339941" y="714304"/>
                    <a:pt x="343751" y="717162"/>
                  </a:cubicBezTo>
                  <a:cubicBezTo>
                    <a:pt x="395186" y="712399"/>
                    <a:pt x="444716" y="685729"/>
                    <a:pt x="474244" y="639057"/>
                  </a:cubicBezTo>
                  <a:cubicBezTo>
                    <a:pt x="479959" y="630484"/>
                    <a:pt x="492341" y="627627"/>
                    <a:pt x="500914" y="635247"/>
                  </a:cubicBezTo>
                  <a:cubicBezTo>
                    <a:pt x="507581" y="640962"/>
                    <a:pt x="508534" y="651439"/>
                    <a:pt x="503771" y="658107"/>
                  </a:cubicBezTo>
                  <a:cubicBezTo>
                    <a:pt x="444716" y="749547"/>
                    <a:pt x="325654" y="779074"/>
                    <a:pt x="231356" y="728592"/>
                  </a:cubicBezTo>
                  <a:cubicBezTo>
                    <a:pt x="222784" y="768597"/>
                    <a:pt x="196114" y="801934"/>
                    <a:pt x="160871" y="820032"/>
                  </a:cubicBezTo>
                  <a:cubicBezTo>
                    <a:pt x="152299" y="824794"/>
                    <a:pt x="142774" y="828604"/>
                    <a:pt x="132296" y="830509"/>
                  </a:cubicBezTo>
                  <a:cubicBezTo>
                    <a:pt x="123724" y="837177"/>
                    <a:pt x="111341" y="838129"/>
                    <a:pt x="101816" y="835272"/>
                  </a:cubicBezTo>
                  <a:cubicBezTo>
                    <a:pt x="85624" y="824794"/>
                    <a:pt x="76099" y="815269"/>
                    <a:pt x="97054" y="799077"/>
                  </a:cubicBezTo>
                  <a:cubicBezTo>
                    <a:pt x="104674" y="794314"/>
                    <a:pt x="114199" y="791457"/>
                    <a:pt x="124676" y="796219"/>
                  </a:cubicBezTo>
                  <a:cubicBezTo>
                    <a:pt x="132296" y="794314"/>
                    <a:pt x="140869" y="790504"/>
                    <a:pt x="147536" y="786694"/>
                  </a:cubicBezTo>
                  <a:cubicBezTo>
                    <a:pt x="176111" y="770502"/>
                    <a:pt x="196114" y="740974"/>
                    <a:pt x="198019" y="706684"/>
                  </a:cubicBezTo>
                  <a:cubicBezTo>
                    <a:pt x="181826" y="693349"/>
                    <a:pt x="168491" y="678109"/>
                    <a:pt x="158014" y="661917"/>
                  </a:cubicBezTo>
                  <a:cubicBezTo>
                    <a:pt x="152299" y="653344"/>
                    <a:pt x="147536" y="645724"/>
                    <a:pt x="143726" y="637152"/>
                  </a:cubicBezTo>
                  <a:cubicBezTo>
                    <a:pt x="139916" y="628579"/>
                    <a:pt x="137059" y="620007"/>
                    <a:pt x="134201" y="611434"/>
                  </a:cubicBezTo>
                  <a:cubicBezTo>
                    <a:pt x="131344" y="602862"/>
                    <a:pt x="129439" y="593337"/>
                    <a:pt x="127534" y="584764"/>
                  </a:cubicBezTo>
                  <a:cubicBezTo>
                    <a:pt x="123724" y="530472"/>
                    <a:pt x="114199" y="473322"/>
                    <a:pt x="158966" y="432364"/>
                  </a:cubicBezTo>
                  <a:cubicBezTo>
                    <a:pt x="164681" y="423792"/>
                    <a:pt x="170396" y="415219"/>
                    <a:pt x="177064" y="407599"/>
                  </a:cubicBezTo>
                  <a:cubicBezTo>
                    <a:pt x="197066" y="384739"/>
                    <a:pt x="221831" y="365689"/>
                    <a:pt x="249454" y="353307"/>
                  </a:cubicBezTo>
                  <a:cubicBezTo>
                    <a:pt x="177064" y="320922"/>
                    <a:pt x="126581" y="248532"/>
                    <a:pt x="126581" y="164712"/>
                  </a:cubicBezTo>
                  <a:cubicBezTo>
                    <a:pt x="126581" y="156139"/>
                    <a:pt x="133249" y="147567"/>
                    <a:pt x="141821" y="146614"/>
                  </a:cubicBezTo>
                  <a:cubicBezTo>
                    <a:pt x="153251" y="144709"/>
                    <a:pt x="162776" y="153282"/>
                    <a:pt x="162776" y="163759"/>
                  </a:cubicBezTo>
                  <a:cubicBezTo>
                    <a:pt x="162776" y="175189"/>
                    <a:pt x="163729" y="187572"/>
                    <a:pt x="166586" y="198049"/>
                  </a:cubicBezTo>
                  <a:cubicBezTo>
                    <a:pt x="182779" y="276154"/>
                    <a:pt x="251359" y="335209"/>
                    <a:pt x="334226" y="335209"/>
                  </a:cubicBezTo>
                  <a:cubicBezTo>
                    <a:pt x="344704" y="335209"/>
                    <a:pt x="354229" y="334257"/>
                    <a:pt x="364706" y="332352"/>
                  </a:cubicBezTo>
                  <a:cubicBezTo>
                    <a:pt x="410426" y="328542"/>
                    <a:pt x="458051" y="290442"/>
                    <a:pt x="479959" y="253294"/>
                  </a:cubicBezTo>
                  <a:cubicBezTo>
                    <a:pt x="484721" y="244722"/>
                    <a:pt x="489484" y="236149"/>
                    <a:pt x="493294" y="227577"/>
                  </a:cubicBezTo>
                  <a:cubicBezTo>
                    <a:pt x="524726" y="80892"/>
                    <a:pt x="381851" y="-4833"/>
                    <a:pt x="261836" y="8502"/>
                  </a:cubicBezTo>
                  <a:cubicBezTo>
                    <a:pt x="250406" y="8502"/>
                    <a:pt x="239929" y="10407"/>
                    <a:pt x="228499" y="12312"/>
                  </a:cubicBezTo>
                  <a:cubicBezTo>
                    <a:pt x="195161" y="18027"/>
                    <a:pt x="163729" y="30409"/>
                    <a:pt x="135154" y="50412"/>
                  </a:cubicBezTo>
                  <a:cubicBezTo>
                    <a:pt x="125629" y="57079"/>
                    <a:pt x="117056" y="63747"/>
                    <a:pt x="108484" y="71367"/>
                  </a:cubicBezTo>
                  <a:cubicBezTo>
                    <a:pt x="66574" y="109467"/>
                    <a:pt x="37046" y="161854"/>
                    <a:pt x="30379" y="221862"/>
                  </a:cubicBezTo>
                  <a:lnTo>
                    <a:pt x="28474" y="220909"/>
                  </a:lnTo>
                  <a:cubicBezTo>
                    <a:pt x="28474" y="220909"/>
                    <a:pt x="28474" y="243769"/>
                    <a:pt x="28474" y="280917"/>
                  </a:cubicBezTo>
                  <a:cubicBezTo>
                    <a:pt x="28474" y="290442"/>
                    <a:pt x="28474" y="299967"/>
                    <a:pt x="28474" y="311397"/>
                  </a:cubicBezTo>
                  <a:cubicBezTo>
                    <a:pt x="20854" y="415219"/>
                    <a:pt x="-7721" y="510469"/>
                    <a:pt x="17044" y="619054"/>
                  </a:cubicBezTo>
                  <a:cubicBezTo>
                    <a:pt x="17996" y="629532"/>
                    <a:pt x="19901" y="640009"/>
                    <a:pt x="21806" y="650487"/>
                  </a:cubicBezTo>
                  <a:cubicBezTo>
                    <a:pt x="23711" y="660964"/>
                    <a:pt x="25616" y="671442"/>
                    <a:pt x="28474" y="681919"/>
                  </a:cubicBezTo>
                  <a:cubicBezTo>
                    <a:pt x="28474" y="690492"/>
                    <a:pt x="29426" y="699064"/>
                    <a:pt x="29426" y="707637"/>
                  </a:cubicBezTo>
                  <a:cubicBezTo>
                    <a:pt x="29426" y="767644"/>
                    <a:pt x="58001" y="834319"/>
                    <a:pt x="38951" y="891469"/>
                  </a:cubicBezTo>
                  <a:cubicBezTo>
                    <a:pt x="67526" y="891469"/>
                    <a:pt x="86576" y="853369"/>
                    <a:pt x="117056" y="857179"/>
                  </a:cubicBezTo>
                  <a:cubicBezTo>
                    <a:pt x="126581" y="855274"/>
                    <a:pt x="137059" y="854322"/>
                    <a:pt x="147536" y="854322"/>
                  </a:cubicBezTo>
                  <a:cubicBezTo>
                    <a:pt x="156109" y="855274"/>
                    <a:pt x="165634" y="857179"/>
                    <a:pt x="174206" y="859084"/>
                  </a:cubicBezTo>
                  <a:cubicBezTo>
                    <a:pt x="256121" y="881944"/>
                    <a:pt x="303746" y="967669"/>
                    <a:pt x="280886" y="1049584"/>
                  </a:cubicBezTo>
                  <a:cubicBezTo>
                    <a:pt x="278981" y="1056252"/>
                    <a:pt x="273266" y="1060062"/>
                    <a:pt x="266599" y="1060062"/>
                  </a:cubicBezTo>
                  <a:cubicBezTo>
                    <a:pt x="258026" y="1059109"/>
                    <a:pt x="253264" y="1050537"/>
                    <a:pt x="255169" y="1042917"/>
                  </a:cubicBezTo>
                  <a:cubicBezTo>
                    <a:pt x="274219" y="974337"/>
                    <a:pt x="235166" y="903852"/>
                    <a:pt x="166586" y="884802"/>
                  </a:cubicBezTo>
                  <a:cubicBezTo>
                    <a:pt x="158014" y="881944"/>
                    <a:pt x="148489" y="880992"/>
                    <a:pt x="139916" y="880039"/>
                  </a:cubicBezTo>
                  <a:cubicBezTo>
                    <a:pt x="131344" y="879087"/>
                    <a:pt x="122771" y="879087"/>
                    <a:pt x="115151" y="880039"/>
                  </a:cubicBezTo>
                  <a:cubicBezTo>
                    <a:pt x="107531" y="880992"/>
                    <a:pt x="99911" y="882897"/>
                    <a:pt x="94196" y="885754"/>
                  </a:cubicBezTo>
                  <a:cubicBezTo>
                    <a:pt x="57049" y="900042"/>
                    <a:pt x="37999" y="938142"/>
                    <a:pt x="29426" y="975289"/>
                  </a:cubicBezTo>
                  <a:cubicBezTo>
                    <a:pt x="27521" y="985767"/>
                    <a:pt x="25616" y="996244"/>
                    <a:pt x="23711" y="1006722"/>
                  </a:cubicBezTo>
                  <a:cubicBezTo>
                    <a:pt x="9424" y="1101019"/>
                    <a:pt x="11329" y="1195317"/>
                    <a:pt x="26569" y="1287709"/>
                  </a:cubicBezTo>
                  <a:cubicBezTo>
                    <a:pt x="26569" y="1302950"/>
                    <a:pt x="26569" y="1312475"/>
                    <a:pt x="26569" y="1312475"/>
                  </a:cubicBezTo>
                  <a:cubicBezTo>
                    <a:pt x="58001" y="1292472"/>
                    <a:pt x="96101" y="1281042"/>
                    <a:pt x="136106" y="1281042"/>
                  </a:cubicBezTo>
                  <a:cubicBezTo>
                    <a:pt x="217069" y="1282947"/>
                    <a:pt x="285649" y="1328667"/>
                    <a:pt x="320891" y="1394389"/>
                  </a:cubicBezTo>
                  <a:close/>
                  <a:moveTo>
                    <a:pt x="721894" y="944809"/>
                  </a:moveTo>
                  <a:cubicBezTo>
                    <a:pt x="793331" y="882897"/>
                    <a:pt x="801904" y="775264"/>
                    <a:pt x="740944" y="702874"/>
                  </a:cubicBezTo>
                  <a:cubicBezTo>
                    <a:pt x="738086" y="700017"/>
                    <a:pt x="736181" y="697159"/>
                    <a:pt x="733324" y="694302"/>
                  </a:cubicBezTo>
                  <a:cubicBezTo>
                    <a:pt x="733324" y="694302"/>
                    <a:pt x="733324" y="694302"/>
                    <a:pt x="733324" y="693349"/>
                  </a:cubicBezTo>
                  <a:lnTo>
                    <a:pt x="752374" y="663822"/>
                  </a:lnTo>
                  <a:cubicBezTo>
                    <a:pt x="752374" y="663822"/>
                    <a:pt x="753326" y="663822"/>
                    <a:pt x="753326" y="663822"/>
                  </a:cubicBezTo>
                  <a:cubicBezTo>
                    <a:pt x="759041" y="668584"/>
                    <a:pt x="763804" y="674299"/>
                    <a:pt x="768566" y="680014"/>
                  </a:cubicBezTo>
                  <a:cubicBezTo>
                    <a:pt x="842861" y="766692"/>
                    <a:pt x="832384" y="896232"/>
                    <a:pt x="746659" y="970527"/>
                  </a:cubicBezTo>
                  <a:cubicBezTo>
                    <a:pt x="739991" y="976242"/>
                    <a:pt x="729514" y="977194"/>
                    <a:pt x="722846" y="971479"/>
                  </a:cubicBezTo>
                  <a:cubicBezTo>
                    <a:pt x="713321" y="963859"/>
                    <a:pt x="714274" y="951477"/>
                    <a:pt x="721894" y="94480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29" name="群組 28">
            <a:extLst>
              <a:ext uri="{FF2B5EF4-FFF2-40B4-BE49-F238E27FC236}">
                <a16:creationId xmlns:a16="http://schemas.microsoft.com/office/drawing/2014/main" xmlns="" id="{21772D84-2C31-4F3C-9AA3-6107705DC288}"/>
              </a:ext>
            </a:extLst>
          </p:cNvPr>
          <p:cNvGrpSpPr/>
          <p:nvPr/>
        </p:nvGrpSpPr>
        <p:grpSpPr>
          <a:xfrm>
            <a:off x="8578760" y="2391635"/>
            <a:ext cx="3247071" cy="2595353"/>
            <a:chOff x="8578760" y="2391635"/>
            <a:chExt cx="3247071" cy="2595353"/>
          </a:xfrm>
        </p:grpSpPr>
        <p:sp>
          <p:nvSpPr>
            <p:cNvPr id="14" name="Oval 25">
              <a:extLst>
                <a:ext uri="{FF2B5EF4-FFF2-40B4-BE49-F238E27FC236}">
                  <a16:creationId xmlns:a16="http://schemas.microsoft.com/office/drawing/2014/main" xmlns="" id="{15A3FC50-E154-44C7-8AC6-D5496A889391}"/>
                </a:ext>
              </a:extLst>
            </p:cNvPr>
            <p:cNvSpPr/>
            <p:nvPr/>
          </p:nvSpPr>
          <p:spPr>
            <a:xfrm>
              <a:off x="9681352" y="2391635"/>
              <a:ext cx="566192" cy="566192"/>
            </a:xfrm>
            <a:prstGeom prst="ellipse">
              <a:avLst/>
            </a:prstGeom>
            <a:solidFill>
              <a:srgbClr val="87A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87ADDB"/>
                </a:solidFill>
                <a:effectLst/>
                <a:uLnTx/>
                <a:uFillTx/>
                <a:latin typeface="Arial"/>
                <a:cs typeface="+mn-cs"/>
              </a:endParaRPr>
            </a:p>
          </p:txBody>
        </p:sp>
        <p:sp>
          <p:nvSpPr>
            <p:cNvPr id="15" name="TextBox 23">
              <a:extLst>
                <a:ext uri="{FF2B5EF4-FFF2-40B4-BE49-F238E27FC236}">
                  <a16:creationId xmlns:a16="http://schemas.microsoft.com/office/drawing/2014/main" xmlns="" id="{F706EA40-9267-4B6F-A455-4890BE902C32}"/>
                </a:ext>
              </a:extLst>
            </p:cNvPr>
            <p:cNvSpPr txBox="1"/>
            <p:nvPr/>
          </p:nvSpPr>
          <p:spPr>
            <a:xfrm>
              <a:off x="9151052" y="3017618"/>
              <a:ext cx="1626793" cy="523220"/>
            </a:xfrm>
            <a:prstGeom prst="rect">
              <a:avLst/>
            </a:prstGeom>
            <a:noFill/>
          </p:spPr>
          <p:txBody>
            <a:bodyPr wrap="square"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机器识别</a:t>
              </a:r>
              <a:endParaRPr kumimoji="0" lang="ko-KR" altLang="en-US" sz="2800" b="1" i="0" u="none" strike="noStrike" kern="1200" cap="none" spc="0" normalizeH="0" baseline="0" noProof="0" dirty="0">
                <a:ln>
                  <a:noFill/>
                </a:ln>
                <a:solidFill>
                  <a:srgbClr val="595959"/>
                </a:solidFill>
                <a:effectLst/>
                <a:uLnTx/>
                <a:uFillTx/>
                <a:latin typeface="华文中宋" panose="02010600040101010101" pitchFamily="2" charset="-122"/>
                <a:cs typeface="Arial" pitchFamily="34" charset="0"/>
              </a:endParaRPr>
            </a:p>
          </p:txBody>
        </p:sp>
        <p:sp>
          <p:nvSpPr>
            <p:cNvPr id="17" name="TextBox 20">
              <a:extLst>
                <a:ext uri="{FF2B5EF4-FFF2-40B4-BE49-F238E27FC236}">
                  <a16:creationId xmlns:a16="http://schemas.microsoft.com/office/drawing/2014/main" xmlns="" id="{F03023ED-F579-4967-ACAB-D05F764033EF}"/>
                </a:ext>
              </a:extLst>
            </p:cNvPr>
            <p:cNvSpPr txBox="1"/>
            <p:nvPr/>
          </p:nvSpPr>
          <p:spPr>
            <a:xfrm>
              <a:off x="8578760" y="3543644"/>
              <a:ext cx="3247071" cy="1443344"/>
            </a:xfrm>
            <a:prstGeom prst="rect">
              <a:avLst/>
            </a:prstGeom>
            <a:noFill/>
          </p:spPr>
          <p:txBody>
            <a:bodyPr wrap="square" rtlCol="0">
              <a:spAutoFit/>
            </a:bodyPr>
            <a:lstStyle/>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当物品进入机器“眼”，</a:t>
              </a:r>
              <a:endParaRPr kumimoji="0" lang="en-US" altLang="zh-CN"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机器会通过分类，</a:t>
              </a:r>
              <a:endParaRPr kumimoji="0" lang="en-US" altLang="zh-CN"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提取重要特征和删除多余信息，</a:t>
              </a:r>
              <a:endParaRPr kumimoji="0" lang="en-US" altLang="zh-CN"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从而识别物品。</a:t>
              </a:r>
              <a:endParaRPr kumimoji="0" lang="en-US" altLang="ko-KR"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p:txBody>
        </p:sp>
        <p:pic>
          <p:nvPicPr>
            <p:cNvPr id="24" name="圖形 23">
              <a:extLst>
                <a:ext uri="{FF2B5EF4-FFF2-40B4-BE49-F238E27FC236}">
                  <a16:creationId xmlns:a16="http://schemas.microsoft.com/office/drawing/2014/main" xmlns="" id="{8A89EEE2-F62D-4724-9BF3-F3F03DB2F7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735848" y="2446131"/>
              <a:ext cx="457200" cy="457200"/>
            </a:xfrm>
            <a:prstGeom prst="rect">
              <a:avLst/>
            </a:prstGeom>
          </p:spPr>
        </p:pic>
      </p:grpSp>
      <p:grpSp>
        <p:nvGrpSpPr>
          <p:cNvPr id="30" name="群組 29">
            <a:extLst>
              <a:ext uri="{FF2B5EF4-FFF2-40B4-BE49-F238E27FC236}">
                <a16:creationId xmlns:a16="http://schemas.microsoft.com/office/drawing/2014/main" xmlns="" id="{7C991544-C350-4C67-A522-4DA9D2123983}"/>
              </a:ext>
            </a:extLst>
          </p:cNvPr>
          <p:cNvGrpSpPr/>
          <p:nvPr/>
        </p:nvGrpSpPr>
        <p:grpSpPr>
          <a:xfrm>
            <a:off x="144489" y="2391635"/>
            <a:ext cx="3338727" cy="2546146"/>
            <a:chOff x="144489" y="2391635"/>
            <a:chExt cx="3338727" cy="2546146"/>
          </a:xfrm>
        </p:grpSpPr>
        <p:sp>
          <p:nvSpPr>
            <p:cNvPr id="19" name="Oval 25">
              <a:extLst>
                <a:ext uri="{FF2B5EF4-FFF2-40B4-BE49-F238E27FC236}">
                  <a16:creationId xmlns:a16="http://schemas.microsoft.com/office/drawing/2014/main" xmlns="" id="{433ECC94-FDA6-43C2-8F61-3C83BACBD5FF}"/>
                </a:ext>
              </a:extLst>
            </p:cNvPr>
            <p:cNvSpPr/>
            <p:nvPr/>
          </p:nvSpPr>
          <p:spPr>
            <a:xfrm>
              <a:off x="1576064" y="2391635"/>
              <a:ext cx="566192" cy="566192"/>
            </a:xfrm>
            <a:prstGeom prst="ellipse">
              <a:avLst/>
            </a:prstGeom>
            <a:solidFill>
              <a:srgbClr val="4C9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87ADDB"/>
                </a:solidFill>
                <a:effectLst/>
                <a:uLnTx/>
                <a:uFillTx/>
                <a:latin typeface="Arial"/>
                <a:cs typeface="+mn-cs"/>
              </a:endParaRPr>
            </a:p>
          </p:txBody>
        </p:sp>
        <p:sp>
          <p:nvSpPr>
            <p:cNvPr id="21" name="TextBox 23">
              <a:extLst>
                <a:ext uri="{FF2B5EF4-FFF2-40B4-BE49-F238E27FC236}">
                  <a16:creationId xmlns:a16="http://schemas.microsoft.com/office/drawing/2014/main" xmlns="" id="{CED2114B-8C2B-4FAC-AD89-04A85B2A18D6}"/>
                </a:ext>
              </a:extLst>
            </p:cNvPr>
            <p:cNvSpPr txBox="1"/>
            <p:nvPr/>
          </p:nvSpPr>
          <p:spPr>
            <a:xfrm>
              <a:off x="1045766" y="3017619"/>
              <a:ext cx="1626793" cy="523220"/>
            </a:xfrm>
            <a:prstGeom prst="rect">
              <a:avLst/>
            </a:prstGeom>
            <a:noFill/>
          </p:spPr>
          <p:txBody>
            <a:bodyPr wrap="square"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人类识别</a:t>
              </a:r>
              <a:endParaRPr kumimoji="0" lang="ko-KR" altLang="en-US" sz="2800" b="1" i="0" u="none" strike="noStrike" kern="1200" cap="none" spc="0" normalizeH="0" baseline="0" noProof="0" dirty="0">
                <a:ln>
                  <a:noFill/>
                </a:ln>
                <a:solidFill>
                  <a:srgbClr val="595959"/>
                </a:solidFill>
                <a:effectLst/>
                <a:uLnTx/>
                <a:uFillTx/>
                <a:latin typeface="华文中宋" panose="02010600040101010101" pitchFamily="2" charset="-122"/>
                <a:cs typeface="Arial" pitchFamily="34" charset="0"/>
              </a:endParaRPr>
            </a:p>
          </p:txBody>
        </p:sp>
        <p:sp>
          <p:nvSpPr>
            <p:cNvPr id="22" name="TextBox 20">
              <a:extLst>
                <a:ext uri="{FF2B5EF4-FFF2-40B4-BE49-F238E27FC236}">
                  <a16:creationId xmlns:a16="http://schemas.microsoft.com/office/drawing/2014/main" xmlns="" id="{579A5607-1FA0-4FB4-8BA6-AA14AC89CD4C}"/>
                </a:ext>
              </a:extLst>
            </p:cNvPr>
            <p:cNvSpPr txBox="1"/>
            <p:nvPr/>
          </p:nvSpPr>
          <p:spPr>
            <a:xfrm>
              <a:off x="144489" y="3494437"/>
              <a:ext cx="3338727" cy="1443344"/>
            </a:xfrm>
            <a:prstGeom prst="rect">
              <a:avLst/>
            </a:prstGeom>
            <a:noFill/>
          </p:spPr>
          <p:txBody>
            <a:bodyPr wrap="square" rtlCol="0">
              <a:spAutoFit/>
            </a:bodyPr>
            <a:lstStyle/>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当物品进入人眼时，</a:t>
              </a:r>
              <a:endParaRPr kumimoji="0" lang="en-US" altLang="zh-CN"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大脑会迅速判断是否见过，</a:t>
              </a:r>
              <a:endParaRPr kumimoji="0" lang="en-US" altLang="zh-CN"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将两者匹配，</a:t>
              </a:r>
              <a:endParaRPr kumimoji="0" lang="en-US" altLang="zh-CN"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从而识别物品。</a:t>
              </a:r>
              <a:endParaRPr kumimoji="0" lang="en-US" altLang="ko-KR" sz="1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p:txBody>
        </p:sp>
        <p:pic>
          <p:nvPicPr>
            <p:cNvPr id="26" name="圖形 25">
              <a:extLst>
                <a:ext uri="{FF2B5EF4-FFF2-40B4-BE49-F238E27FC236}">
                  <a16:creationId xmlns:a16="http://schemas.microsoft.com/office/drawing/2014/main" xmlns="" id="{E85A985A-404F-4858-B7CB-72EC309EC1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30560" y="2446131"/>
              <a:ext cx="457200" cy="457200"/>
            </a:xfrm>
            <a:prstGeom prst="rect">
              <a:avLst/>
            </a:prstGeom>
          </p:spPr>
        </p:pic>
      </p:grpSp>
      <p:pic>
        <p:nvPicPr>
          <p:cNvPr id="23" name="圖形 22">
            <a:extLst>
              <a:ext uri="{FF2B5EF4-FFF2-40B4-BE49-F238E27FC236}">
                <a16:creationId xmlns:a16="http://schemas.microsoft.com/office/drawing/2014/main" xmlns="" id="{C3E7689D-0660-4EF3-B22B-3C57B8EF80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311282" y="224923"/>
            <a:ext cx="953418" cy="953418"/>
          </a:xfrm>
          <a:prstGeom prst="rect">
            <a:avLst/>
          </a:prstGeom>
        </p:spPr>
      </p:pic>
      <p:pic>
        <p:nvPicPr>
          <p:cNvPr id="25" name="圖形 24">
            <a:hlinkClick r:id="rId8" action="ppaction://hlinksldjump"/>
            <a:extLst>
              <a:ext uri="{FF2B5EF4-FFF2-40B4-BE49-F238E27FC236}">
                <a16:creationId xmlns:a16="http://schemas.microsoft.com/office/drawing/2014/main" xmlns="" id="{1B8D43E8-1BA6-4391-B527-C8E8D1A76F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601464" y="5885549"/>
            <a:ext cx="533400" cy="457200"/>
          </a:xfrm>
          <a:prstGeom prst="rect">
            <a:avLst/>
          </a:prstGeom>
        </p:spPr>
      </p:pic>
      <p:pic>
        <p:nvPicPr>
          <p:cNvPr id="27" name="圖形 26">
            <a:hlinkClick r:id="" action="ppaction://hlinkshowjump?jump=nextslide"/>
            <a:extLst>
              <a:ext uri="{FF2B5EF4-FFF2-40B4-BE49-F238E27FC236}">
                <a16:creationId xmlns:a16="http://schemas.microsoft.com/office/drawing/2014/main" xmlns="" id="{2AF82EFC-B561-4B17-AE2F-5BFF387A1E7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1122673" y="5974032"/>
            <a:ext cx="383275" cy="383275"/>
          </a:xfrm>
          <a:prstGeom prst="rect">
            <a:avLst/>
          </a:prstGeom>
        </p:spPr>
      </p:pic>
      <p:pic>
        <p:nvPicPr>
          <p:cNvPr id="28" name="圖形 27">
            <a:hlinkClick r:id="" action="ppaction://hlinkshowjump?jump=previousslide"/>
            <a:extLst>
              <a:ext uri="{FF2B5EF4-FFF2-40B4-BE49-F238E27FC236}">
                <a16:creationId xmlns:a16="http://schemas.microsoft.com/office/drawing/2014/main" xmlns="" id="{E315DB57-F317-422E-BBB7-14987DBFB49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flipH="1">
            <a:off x="10230380" y="5974032"/>
            <a:ext cx="383275" cy="383275"/>
          </a:xfrm>
          <a:prstGeom prst="rect">
            <a:avLst/>
          </a:prstGeom>
        </p:spPr>
      </p:pic>
      <p:sp>
        <p:nvSpPr>
          <p:cNvPr id="35" name="手繪多邊形: 圖案 34">
            <a:extLst>
              <a:ext uri="{FF2B5EF4-FFF2-40B4-BE49-F238E27FC236}">
                <a16:creationId xmlns:a16="http://schemas.microsoft.com/office/drawing/2014/main" xmlns="" id="{FC132CE4-0B1D-48BE-935B-0796345F7098}"/>
              </a:ext>
            </a:extLst>
          </p:cNvPr>
          <p:cNvSpPr/>
          <p:nvPr/>
        </p:nvSpPr>
        <p:spPr>
          <a:xfrm>
            <a:off x="4535261"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solidFill>
            <a:schemeClr val="bg1"/>
          </a:solidFill>
          <a:ln w="28575" cap="flat">
            <a:solidFill>
              <a:schemeClr val="bg1"/>
            </a:solidFill>
            <a:prstDash val="solid"/>
            <a:miter/>
          </a:ln>
          <a:scene3d>
            <a:camera prst="orthographicFront"/>
            <a:lightRig rig="threePt" dir="t"/>
          </a:scene3d>
          <a:sp3d>
            <a:bevelT prst="convex"/>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6" name="手繪多邊形: 圖案 35">
            <a:extLst>
              <a:ext uri="{FF2B5EF4-FFF2-40B4-BE49-F238E27FC236}">
                <a16:creationId xmlns:a16="http://schemas.microsoft.com/office/drawing/2014/main" xmlns="" id="{93E2EA17-2CD7-4388-9D2E-382E4EF2A5C3}"/>
              </a:ext>
            </a:extLst>
          </p:cNvPr>
          <p:cNvSpPr/>
          <p:nvPr/>
        </p:nvSpPr>
        <p:spPr>
          <a:xfrm>
            <a:off x="2944303"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52" name="手繪多邊形: 圖案 51">
            <a:hlinkClick r:id="rId13" action="ppaction://hlinksldjump"/>
            <a:extLst>
              <a:ext uri="{FF2B5EF4-FFF2-40B4-BE49-F238E27FC236}">
                <a16:creationId xmlns:a16="http://schemas.microsoft.com/office/drawing/2014/main" xmlns="" id="{89920038-F13A-4DFF-8435-C2C5BBA9BE1C}"/>
              </a:ext>
            </a:extLst>
          </p:cNvPr>
          <p:cNvSpPr/>
          <p:nvPr/>
        </p:nvSpPr>
        <p:spPr>
          <a:xfrm>
            <a:off x="1701041" y="241153"/>
            <a:ext cx="1528897" cy="854375"/>
          </a:xfrm>
          <a:custGeom>
            <a:avLst/>
            <a:gdLst>
              <a:gd name="connsiteX0" fmla="*/ 0 w 1528897"/>
              <a:gd name="connsiteY0" fmla="*/ 0 h 854375"/>
              <a:gd name="connsiteX1" fmla="*/ 1164454 w 1528897"/>
              <a:gd name="connsiteY1" fmla="*/ 0 h 854375"/>
              <a:gd name="connsiteX2" fmla="*/ 1201022 w 1528897"/>
              <a:gd name="connsiteY2" fmla="*/ 16622 h 854375"/>
              <a:gd name="connsiteX3" fmla="*/ 1517174 w 1528897"/>
              <a:gd name="connsiteY3" fmla="*/ 384967 h 854375"/>
              <a:gd name="connsiteX4" fmla="*/ 1518171 w 1528897"/>
              <a:gd name="connsiteY4" fmla="*/ 446469 h 854375"/>
              <a:gd name="connsiteX5" fmla="*/ 1201355 w 1528897"/>
              <a:gd name="connsiteY5" fmla="*/ 836755 h 854375"/>
              <a:gd name="connsiteX6" fmla="*/ 1164121 w 1528897"/>
              <a:gd name="connsiteY6" fmla="*/ 854375 h 854375"/>
              <a:gd name="connsiteX7" fmla="*/ 0 w 1528897"/>
              <a:gd name="connsiteY7" fmla="*/ 854375 h 854375"/>
              <a:gd name="connsiteX8" fmla="*/ 0 w 1528897"/>
              <a:gd name="connsiteY8" fmla="*/ 423191 h 854375"/>
              <a:gd name="connsiteX9" fmla="*/ 2638 w 1528897"/>
              <a:gd name="connsiteY9" fmla="*/ 415594 h 854375"/>
              <a:gd name="connsiteX10" fmla="*/ 0 w 1528897"/>
              <a:gd name="connsiteY10" fmla="*/ 408699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897" h="854375">
                <a:moveTo>
                  <a:pt x="0" y="0"/>
                </a:moveTo>
                <a:lnTo>
                  <a:pt x="1164454" y="0"/>
                </a:lnTo>
                <a:cubicBezTo>
                  <a:pt x="1178416" y="0"/>
                  <a:pt x="1191714" y="5984"/>
                  <a:pt x="1201022" y="16622"/>
                </a:cubicBezTo>
                <a:lnTo>
                  <a:pt x="1517174" y="384967"/>
                </a:lnTo>
                <a:cubicBezTo>
                  <a:pt x="1532466" y="402587"/>
                  <a:pt x="1532798" y="428518"/>
                  <a:pt x="1518171" y="446469"/>
                </a:cubicBezTo>
                <a:lnTo>
                  <a:pt x="1201355" y="836755"/>
                </a:lnTo>
                <a:cubicBezTo>
                  <a:pt x="1192379" y="848058"/>
                  <a:pt x="1178416" y="854375"/>
                  <a:pt x="1164121" y="854375"/>
                </a:cubicBezTo>
                <a:lnTo>
                  <a:pt x="0" y="854375"/>
                </a:lnTo>
                <a:lnTo>
                  <a:pt x="0" y="423191"/>
                </a:lnTo>
                <a:lnTo>
                  <a:pt x="2638" y="415594"/>
                </a:lnTo>
                <a:lnTo>
                  <a:pt x="0" y="408699"/>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53" name="手繪多邊形: 圖案 52">
            <a:extLst>
              <a:ext uri="{FF2B5EF4-FFF2-40B4-BE49-F238E27FC236}">
                <a16:creationId xmlns:a16="http://schemas.microsoft.com/office/drawing/2014/main" xmlns="" id="{92CD3041-14A5-4F40-A9C1-E086FF1650F4}"/>
              </a:ext>
            </a:extLst>
          </p:cNvPr>
          <p:cNvSpPr/>
          <p:nvPr/>
        </p:nvSpPr>
        <p:spPr>
          <a:xfrm>
            <a:off x="6145837" y="238686"/>
            <a:ext cx="1792947" cy="856323"/>
          </a:xfrm>
          <a:custGeom>
            <a:avLst/>
            <a:gdLst>
              <a:gd name="connsiteX0" fmla="*/ 15501 w 1792947"/>
              <a:gd name="connsiteY0" fmla="*/ 0 h 856323"/>
              <a:gd name="connsiteX1" fmla="*/ 808335 w 1792947"/>
              <a:gd name="connsiteY1" fmla="*/ 0 h 856323"/>
              <a:gd name="connsiteX2" fmla="*/ 808335 w 1792947"/>
              <a:gd name="connsiteY2" fmla="*/ 1947 h 856323"/>
              <a:gd name="connsiteX3" fmla="*/ 1335872 w 1792947"/>
              <a:gd name="connsiteY3" fmla="*/ 1947 h 856323"/>
              <a:gd name="connsiteX4" fmla="*/ 1339726 w 1792947"/>
              <a:gd name="connsiteY4" fmla="*/ 2779 h 856323"/>
              <a:gd name="connsiteX5" fmla="*/ 1348314 w 1792947"/>
              <a:gd name="connsiteY5" fmla="*/ 1947 h 856323"/>
              <a:gd name="connsiteX6" fmla="*/ 1792947 w 1792947"/>
              <a:gd name="connsiteY6" fmla="*/ 429135 h 856323"/>
              <a:gd name="connsiteX7" fmla="*/ 1348314 w 1792947"/>
              <a:gd name="connsiteY7" fmla="*/ 856323 h 856323"/>
              <a:gd name="connsiteX8" fmla="*/ 1339419 w 1792947"/>
              <a:gd name="connsiteY8" fmla="*/ 855462 h 856323"/>
              <a:gd name="connsiteX9" fmla="*/ 1335539 w 1792947"/>
              <a:gd name="connsiteY9" fmla="*/ 856322 h 856323"/>
              <a:gd name="connsiteX10" fmla="*/ 808335 w 1792947"/>
              <a:gd name="connsiteY10" fmla="*/ 856322 h 856323"/>
              <a:gd name="connsiteX11" fmla="*/ 808335 w 1792947"/>
              <a:gd name="connsiteY11" fmla="*/ 854375 h 856323"/>
              <a:gd name="connsiteX12" fmla="*/ 15833 w 1792947"/>
              <a:gd name="connsiteY12" fmla="*/ 854375 h 856323"/>
              <a:gd name="connsiteX13" fmla="*/ 0 w 1792947"/>
              <a:gd name="connsiteY13" fmla="*/ 851173 h 856323"/>
              <a:gd name="connsiteX14" fmla="*/ 6175 w 1792947"/>
              <a:gd name="connsiteY14" fmla="*/ 849804 h 856323"/>
              <a:gd name="connsiteX15" fmla="*/ 22797 w 1792947"/>
              <a:gd name="connsiteY15" fmla="*/ 836755 h 856323"/>
              <a:gd name="connsiteX16" fmla="*/ 339613 w 1792947"/>
              <a:gd name="connsiteY16" fmla="*/ 446469 h 856323"/>
              <a:gd name="connsiteX17" fmla="*/ 338616 w 1792947"/>
              <a:gd name="connsiteY17" fmla="*/ 384967 h 856323"/>
              <a:gd name="connsiteX18" fmla="*/ 22464 w 1792947"/>
              <a:gd name="connsiteY18" fmla="*/ 16622 h 856323"/>
              <a:gd name="connsiteX19" fmla="*/ 5926 w 1792947"/>
              <a:gd name="connsiteY19" fmla="*/ 4322 h 856323"/>
              <a:gd name="connsiteX20" fmla="*/ 239 w 1792947"/>
              <a:gd name="connsiteY20" fmla="*/ 3095 h 8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947" h="856323">
                <a:moveTo>
                  <a:pt x="15501" y="0"/>
                </a:moveTo>
                <a:lnTo>
                  <a:pt x="808335" y="0"/>
                </a:lnTo>
                <a:lnTo>
                  <a:pt x="808335" y="1947"/>
                </a:lnTo>
                <a:lnTo>
                  <a:pt x="1335872" y="1947"/>
                </a:lnTo>
                <a:lnTo>
                  <a:pt x="1339726" y="2779"/>
                </a:lnTo>
                <a:lnTo>
                  <a:pt x="1348314" y="1947"/>
                </a:lnTo>
                <a:cubicBezTo>
                  <a:pt x="1593878" y="1947"/>
                  <a:pt x="1792947" y="193206"/>
                  <a:pt x="1792947" y="429135"/>
                </a:cubicBezTo>
                <a:cubicBezTo>
                  <a:pt x="1792947" y="665064"/>
                  <a:pt x="1593878" y="856323"/>
                  <a:pt x="1348314" y="856323"/>
                </a:cubicBezTo>
                <a:lnTo>
                  <a:pt x="1339419" y="855462"/>
                </a:lnTo>
                <a:lnTo>
                  <a:pt x="1335539" y="856322"/>
                </a:lnTo>
                <a:lnTo>
                  <a:pt x="808335" y="856322"/>
                </a:lnTo>
                <a:lnTo>
                  <a:pt x="808335" y="854375"/>
                </a:ln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a:contourClr>
              <a:schemeClr val="bg1"/>
            </a:contourClr>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56" name="文字方塊 55">
            <a:hlinkClick r:id="rId13" action="ppaction://hlinksldjump"/>
            <a:extLst>
              <a:ext uri="{FF2B5EF4-FFF2-40B4-BE49-F238E27FC236}">
                <a16:creationId xmlns:a16="http://schemas.microsoft.com/office/drawing/2014/main" xmlns="" id="{4DC5F160-0929-43DA-A97A-8AEC77FF5DD8}"/>
              </a:ext>
            </a:extLst>
          </p:cNvPr>
          <p:cNvSpPr txBox="1"/>
          <p:nvPr/>
        </p:nvSpPr>
        <p:spPr>
          <a:xfrm>
            <a:off x="1701041"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人工智能</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57" name="文字方塊 56">
            <a:hlinkClick r:id="rId14" action="ppaction://hlinksldjump"/>
            <a:extLst>
              <a:ext uri="{FF2B5EF4-FFF2-40B4-BE49-F238E27FC236}">
                <a16:creationId xmlns:a16="http://schemas.microsoft.com/office/drawing/2014/main" xmlns="" id="{5AB390AA-C651-4715-B04B-0C3CA482B7E3}"/>
              </a:ext>
            </a:extLst>
          </p:cNvPr>
          <p:cNvSpPr txBox="1"/>
          <p:nvPr/>
        </p:nvSpPr>
        <p:spPr>
          <a:xfrm>
            <a:off x="326152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Arial"/>
                <a:cs typeface="+mn-cs"/>
              </a:rPr>
              <a:t>语音识别</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58" name="文字方塊 57">
            <a:hlinkClick r:id="rId15" action="ppaction://hlinksldjump"/>
            <a:extLst>
              <a:ext uri="{FF2B5EF4-FFF2-40B4-BE49-F238E27FC236}">
                <a16:creationId xmlns:a16="http://schemas.microsoft.com/office/drawing/2014/main" xmlns="" id="{09F4FC26-F110-4920-8C9D-947F0AEBF040}"/>
              </a:ext>
            </a:extLst>
          </p:cNvPr>
          <p:cNvSpPr txBox="1"/>
          <p:nvPr/>
        </p:nvSpPr>
        <p:spPr>
          <a:xfrm>
            <a:off x="487534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4C93DF"/>
                </a:solidFill>
                <a:effectLst/>
                <a:uLnTx/>
                <a:uFillTx/>
                <a:latin typeface="Arial"/>
                <a:cs typeface="+mn-cs"/>
              </a:rPr>
              <a:t>图像识别</a:t>
            </a:r>
            <a:endParaRPr kumimoji="0" lang="zh-TW" altLang="en-US" sz="2400" b="0" i="0" u="none" strike="noStrike" kern="1200" cap="none" spc="0" normalizeH="0" baseline="0" noProof="0" dirty="0">
              <a:ln>
                <a:noFill/>
              </a:ln>
              <a:solidFill>
                <a:srgbClr val="4C93DF"/>
              </a:solidFill>
              <a:effectLst/>
              <a:uLnTx/>
              <a:uFillTx/>
              <a:latin typeface="Arial"/>
              <a:cs typeface="+mn-cs"/>
            </a:endParaRPr>
          </a:p>
        </p:txBody>
      </p:sp>
      <p:sp>
        <p:nvSpPr>
          <p:cNvPr id="61" name="文字方塊 60">
            <a:hlinkClick r:id="" action="ppaction://noaction"/>
            <a:extLst>
              <a:ext uri="{FF2B5EF4-FFF2-40B4-BE49-F238E27FC236}">
                <a16:creationId xmlns:a16="http://schemas.microsoft.com/office/drawing/2014/main" xmlns="" id="{4E949AE9-B079-4AA8-905A-078E11F02782}"/>
              </a:ext>
            </a:extLst>
          </p:cNvPr>
          <p:cNvSpPr txBox="1"/>
          <p:nvPr/>
        </p:nvSpPr>
        <p:spPr>
          <a:xfrm>
            <a:off x="6727780" y="429760"/>
            <a:ext cx="896728"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总结</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pic>
        <p:nvPicPr>
          <p:cNvPr id="62" name="圖形 61">
            <a:hlinkClick r:id="" action="ppaction://hlinkshowjump?jump=endshow"/>
            <a:extLst>
              <a:ext uri="{FF2B5EF4-FFF2-40B4-BE49-F238E27FC236}">
                <a16:creationId xmlns:a16="http://schemas.microsoft.com/office/drawing/2014/main" xmlns="" id="{CB735812-CC8E-483B-B69C-4C000CC3F26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59391" y="635621"/>
            <a:ext cx="457200" cy="457200"/>
          </a:xfrm>
          <a:prstGeom prst="rect">
            <a:avLst/>
          </a:prstGeom>
        </p:spPr>
      </p:pic>
    </p:spTree>
    <p:extLst>
      <p:ext uri="{BB962C8B-B14F-4D97-AF65-F5344CB8AC3E}">
        <p14:creationId xmlns:p14="http://schemas.microsoft.com/office/powerpoint/2010/main" val="396173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xmlns="" id="{FAE5635B-6AAB-4EA6-BC07-96FF2453E6A8}"/>
              </a:ext>
            </a:extLst>
          </p:cNvPr>
          <p:cNvGrpSpPr/>
          <p:nvPr/>
        </p:nvGrpSpPr>
        <p:grpSpPr>
          <a:xfrm>
            <a:off x="5261260" y="2964521"/>
            <a:ext cx="1669479" cy="1669479"/>
            <a:chOff x="4857218" y="2964521"/>
            <a:chExt cx="1669479" cy="1669479"/>
          </a:xfrm>
        </p:grpSpPr>
        <p:grpSp>
          <p:nvGrpSpPr>
            <p:cNvPr id="106" name="Group 105">
              <a:extLst>
                <a:ext uri="{FF2B5EF4-FFF2-40B4-BE49-F238E27FC236}">
                  <a16:creationId xmlns:a16="http://schemas.microsoft.com/office/drawing/2014/main" xmlns="" id="{2475A4E7-78C2-4EDF-A569-D0C9A59B52E3}"/>
                </a:ext>
              </a:extLst>
            </p:cNvPr>
            <p:cNvGrpSpPr/>
            <p:nvPr/>
          </p:nvGrpSpPr>
          <p:grpSpPr>
            <a:xfrm>
              <a:off x="4857218" y="2964521"/>
              <a:ext cx="1669479" cy="1669479"/>
              <a:chOff x="3807530" y="2946763"/>
              <a:chExt cx="1512168" cy="1512168"/>
            </a:xfrm>
          </p:grpSpPr>
          <p:sp>
            <p:nvSpPr>
              <p:cNvPr id="107" name="Oval 106">
                <a:extLst>
                  <a:ext uri="{FF2B5EF4-FFF2-40B4-BE49-F238E27FC236}">
                    <a16:creationId xmlns:a16="http://schemas.microsoft.com/office/drawing/2014/main" xmlns="" id="{951407A0-7EC7-47B3-BAA7-1B04BFB1ECD1}"/>
                  </a:ext>
                </a:extLst>
              </p:cNvPr>
              <p:cNvSpPr/>
              <p:nvPr/>
            </p:nvSpPr>
            <p:spPr>
              <a:xfrm>
                <a:off x="3897540" y="3036773"/>
                <a:ext cx="1332148" cy="1332148"/>
              </a:xfrm>
              <a:prstGeom prst="ellipse">
                <a:avLst/>
              </a:prstGeom>
              <a:solidFill>
                <a:schemeClr val="accent2"/>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sp>
            <p:nvSpPr>
              <p:cNvPr id="108" name="Oval 107">
                <a:extLst>
                  <a:ext uri="{FF2B5EF4-FFF2-40B4-BE49-F238E27FC236}">
                    <a16:creationId xmlns:a16="http://schemas.microsoft.com/office/drawing/2014/main" xmlns="" id="{737E430D-3782-44AD-B3D4-E4AEC4D26D0F}"/>
                  </a:ext>
                </a:extLst>
              </p:cNvPr>
              <p:cNvSpPr/>
              <p:nvPr/>
            </p:nvSpPr>
            <p:spPr>
              <a:xfrm>
                <a:off x="3807530" y="2946763"/>
                <a:ext cx="1512168" cy="1512168"/>
              </a:xfrm>
              <a:prstGeom prst="ellipse">
                <a:avLst/>
              </a:prstGeom>
              <a:noFill/>
              <a:ln w="158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grpSp>
        <p:sp>
          <p:nvSpPr>
            <p:cNvPr id="115" name="TextBox 114">
              <a:extLst>
                <a:ext uri="{FF2B5EF4-FFF2-40B4-BE49-F238E27FC236}">
                  <a16:creationId xmlns:a16="http://schemas.microsoft.com/office/drawing/2014/main" xmlns="" id="{F488088D-6AD2-4CFF-84E0-141D83AB67B3}"/>
                </a:ext>
              </a:extLst>
            </p:cNvPr>
            <p:cNvSpPr txBox="1"/>
            <p:nvPr/>
          </p:nvSpPr>
          <p:spPr>
            <a:xfrm>
              <a:off x="4916770" y="3407459"/>
              <a:ext cx="1430981" cy="769441"/>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华文新魏" panose="02010800040101010101" pitchFamily="2" charset="-122"/>
                  <a:ea typeface="华文新魏" panose="02010800040101010101" pitchFamily="2" charset="-122"/>
                  <a:cs typeface="Calibri" pitchFamily="34" charset="0"/>
                </a:rPr>
                <a:t>应用</a:t>
              </a:r>
              <a:endParaRPr kumimoji="0" lang="ko-KR" altLang="en-US" sz="4400" b="1" i="0" u="none" strike="noStrike" kern="1200" cap="none" spc="0" normalizeH="0" baseline="0" noProof="0" dirty="0">
                <a:ln>
                  <a:noFill/>
                </a:ln>
                <a:solidFill>
                  <a:prstClr val="white"/>
                </a:solidFill>
                <a:effectLst/>
                <a:uLnTx/>
                <a:uFillTx/>
                <a:latin typeface="华文新魏" panose="02010800040101010101" pitchFamily="2" charset="-122"/>
                <a:cs typeface="Calibri" pitchFamily="34" charset="0"/>
              </a:endParaRPr>
            </a:p>
          </p:txBody>
        </p:sp>
      </p:grpSp>
      <p:sp>
        <p:nvSpPr>
          <p:cNvPr id="117" name="TextBox 116">
            <a:extLst>
              <a:ext uri="{FF2B5EF4-FFF2-40B4-BE49-F238E27FC236}">
                <a16:creationId xmlns:a16="http://schemas.microsoft.com/office/drawing/2014/main" xmlns="" id="{B505D9FC-6123-4B63-BEC9-0DA1C081886E}"/>
              </a:ext>
            </a:extLst>
          </p:cNvPr>
          <p:cNvSpPr txBox="1"/>
          <p:nvPr/>
        </p:nvSpPr>
        <p:spPr>
          <a:xfrm>
            <a:off x="315194" y="2030353"/>
            <a:ext cx="4659053" cy="1477328"/>
          </a:xfrm>
          <a:prstGeom prst="rect">
            <a:avLst/>
          </a:prstGeom>
          <a:noFill/>
        </p:spPr>
        <p:txBody>
          <a:bodyPr wrap="square" lIns="0" tIns="0" rIns="0" bIns="0"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Arial" pitchFamily="34" charset="0"/>
              </a:rPr>
              <a:t>图像识别</a:t>
            </a:r>
            <a:r>
              <a:rPr kumimoji="0" lang="zh-CN" altLang="en-US"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是利用计算机对图像进行处理、分析和理解，以识别各种</a:t>
            </a:r>
            <a:endParaRPr kumimoji="0" lang="en-US" altLang="zh-CN"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不同模式的目标和对象的技术。</a:t>
            </a:r>
            <a:endParaRPr kumimoji="0" lang="en-US" altLang="zh-CN"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Arial" pitchFamily="34" charset="0"/>
              </a:rPr>
              <a:t>图像识别的基础</a:t>
            </a:r>
            <a:r>
              <a:rPr kumimoji="0" lang="zh-CN" altLang="en-US"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：图像的主要特征</a:t>
            </a:r>
            <a:endParaRPr kumimoji="0" lang="en-US" altLang="ko-KR"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p:txBody>
      </p:sp>
      <p:sp>
        <p:nvSpPr>
          <p:cNvPr id="94" name="TextBox 93">
            <a:extLst>
              <a:ext uri="{FF2B5EF4-FFF2-40B4-BE49-F238E27FC236}">
                <a16:creationId xmlns:a16="http://schemas.microsoft.com/office/drawing/2014/main" xmlns="" id="{FC8DA546-7637-458F-9AF3-2C3E84329F8E}"/>
              </a:ext>
            </a:extLst>
          </p:cNvPr>
          <p:cNvSpPr txBox="1"/>
          <p:nvPr/>
        </p:nvSpPr>
        <p:spPr>
          <a:xfrm>
            <a:off x="8543763" y="1377048"/>
            <a:ext cx="3522511" cy="707886"/>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遥感图像识别</a:t>
            </a:r>
            <a:endParaRPr kumimoji="0" lang="en-US" altLang="zh-CN"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r>
              <a:rPr lang="zh-CN" altLang="en-US" sz="1600" dirty="0" smtClean="0">
                <a:solidFill>
                  <a:prstClr val="black">
                    <a:lumMod val="65000"/>
                    <a:lumOff val="35000"/>
                  </a:prstClr>
                </a:solidFill>
                <a:latin typeface="华文新魏" panose="02010800040101010101" pitchFamily="2" charset="-122"/>
                <a:ea typeface="华文新魏" panose="02010800040101010101" pitchFamily="2" charset="-122"/>
                <a:cs typeface="Arial" pitchFamily="34" charset="0"/>
              </a:rPr>
              <a:t>路况分析</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p:txBody>
      </p:sp>
      <p:sp>
        <p:nvSpPr>
          <p:cNvPr id="100" name="Oval 99">
            <a:extLst>
              <a:ext uri="{FF2B5EF4-FFF2-40B4-BE49-F238E27FC236}">
                <a16:creationId xmlns:a16="http://schemas.microsoft.com/office/drawing/2014/main" xmlns="" id="{DCDF7A2C-EEA0-4662-98AD-EE45F7ED54F5}"/>
              </a:ext>
            </a:extLst>
          </p:cNvPr>
          <p:cNvSpPr/>
          <p:nvPr/>
        </p:nvSpPr>
        <p:spPr>
          <a:xfrm>
            <a:off x="7669847" y="1484043"/>
            <a:ext cx="777826" cy="777826"/>
          </a:xfrm>
          <a:prstGeom prst="ellipse">
            <a:avLst/>
          </a:prstGeom>
          <a:solidFill>
            <a:schemeClr val="accent1"/>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cxnSp>
        <p:nvCxnSpPr>
          <p:cNvPr id="114" name="Straight Connector 113">
            <a:extLst>
              <a:ext uri="{FF2B5EF4-FFF2-40B4-BE49-F238E27FC236}">
                <a16:creationId xmlns:a16="http://schemas.microsoft.com/office/drawing/2014/main" xmlns="" id="{B2B003FE-1BCF-489C-925C-FAEF86D90179}"/>
              </a:ext>
            </a:extLst>
          </p:cNvPr>
          <p:cNvCxnSpPr>
            <a:cxnSpLocks/>
            <a:stCxn id="100" idx="2"/>
            <a:endCxn id="108" idx="7"/>
          </p:cNvCxnSpPr>
          <p:nvPr/>
        </p:nvCxnSpPr>
        <p:spPr>
          <a:xfrm flipH="1">
            <a:off x="6686249" y="1872956"/>
            <a:ext cx="983598" cy="133605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TextBox 93">
            <a:extLst>
              <a:ext uri="{FF2B5EF4-FFF2-40B4-BE49-F238E27FC236}">
                <a16:creationId xmlns:a16="http://schemas.microsoft.com/office/drawing/2014/main" xmlns="" id="{E91ADFB4-DCD4-4429-B732-E0F719BE90FE}"/>
              </a:ext>
            </a:extLst>
          </p:cNvPr>
          <p:cNvSpPr txBox="1"/>
          <p:nvPr/>
        </p:nvSpPr>
        <p:spPr>
          <a:xfrm>
            <a:off x="8606666" y="2553574"/>
            <a:ext cx="3585333" cy="707886"/>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手机解锁</a:t>
            </a:r>
            <a:endParaRPr kumimoji="0" lang="en-US" altLang="zh-CN" sz="2400" b="0" i="0" u="none" strike="noStrike" kern="1200" cap="none" spc="0" normalizeH="0" baseline="0" noProof="0" dirty="0" smtClean="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smtClean="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人脸识别</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p:txBody>
      </p:sp>
      <p:sp>
        <p:nvSpPr>
          <p:cNvPr id="101" name="Oval 100">
            <a:extLst>
              <a:ext uri="{FF2B5EF4-FFF2-40B4-BE49-F238E27FC236}">
                <a16:creationId xmlns:a16="http://schemas.microsoft.com/office/drawing/2014/main" xmlns="" id="{84B5F07D-D028-459B-9B1B-A98877943613}"/>
              </a:ext>
            </a:extLst>
          </p:cNvPr>
          <p:cNvSpPr/>
          <p:nvPr/>
        </p:nvSpPr>
        <p:spPr>
          <a:xfrm>
            <a:off x="7669847" y="3922497"/>
            <a:ext cx="777826" cy="777826"/>
          </a:xfrm>
          <a:prstGeom prst="ellipse">
            <a:avLst/>
          </a:prstGeom>
          <a:solidFill>
            <a:schemeClr val="accent1"/>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cxnSp>
        <p:nvCxnSpPr>
          <p:cNvPr id="113" name="Straight Connector 112">
            <a:extLst>
              <a:ext uri="{FF2B5EF4-FFF2-40B4-BE49-F238E27FC236}">
                <a16:creationId xmlns:a16="http://schemas.microsoft.com/office/drawing/2014/main" xmlns="" id="{F7FA0363-6792-4877-ABD7-6E155E4046E9}"/>
              </a:ext>
            </a:extLst>
          </p:cNvPr>
          <p:cNvCxnSpPr>
            <a:cxnSpLocks/>
            <a:stCxn id="101" idx="2"/>
          </p:cNvCxnSpPr>
          <p:nvPr/>
        </p:nvCxnSpPr>
        <p:spPr>
          <a:xfrm flipH="1" flipV="1">
            <a:off x="6881053" y="4036207"/>
            <a:ext cx="788794" cy="27520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xmlns="" id="{D06D285E-B491-4182-BDED-0DA094A78E24}"/>
              </a:ext>
            </a:extLst>
          </p:cNvPr>
          <p:cNvSpPr/>
          <p:nvPr/>
        </p:nvSpPr>
        <p:spPr>
          <a:xfrm>
            <a:off x="7669847" y="5141724"/>
            <a:ext cx="777826" cy="777826"/>
          </a:xfrm>
          <a:prstGeom prst="ellipse">
            <a:avLst/>
          </a:prstGeom>
          <a:solidFill>
            <a:schemeClr val="accent1"/>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cxnSp>
        <p:nvCxnSpPr>
          <p:cNvPr id="112" name="Straight Connector 111">
            <a:extLst>
              <a:ext uri="{FF2B5EF4-FFF2-40B4-BE49-F238E27FC236}">
                <a16:creationId xmlns:a16="http://schemas.microsoft.com/office/drawing/2014/main" xmlns="" id="{005623FD-3D86-4389-A21A-313DE4B6F4CB}"/>
              </a:ext>
            </a:extLst>
          </p:cNvPr>
          <p:cNvCxnSpPr>
            <a:cxnSpLocks/>
            <a:stCxn id="102" idx="2"/>
            <a:endCxn id="108" idx="5"/>
          </p:cNvCxnSpPr>
          <p:nvPr/>
        </p:nvCxnSpPr>
        <p:spPr>
          <a:xfrm flipH="1" flipV="1">
            <a:off x="6686249" y="4389510"/>
            <a:ext cx="983598" cy="11411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TextBox 93">
            <a:extLst>
              <a:ext uri="{FF2B5EF4-FFF2-40B4-BE49-F238E27FC236}">
                <a16:creationId xmlns:a16="http://schemas.microsoft.com/office/drawing/2014/main" xmlns="" id="{041ECF8A-F1E2-4809-AC8B-73A720521052}"/>
              </a:ext>
            </a:extLst>
          </p:cNvPr>
          <p:cNvSpPr txBox="1"/>
          <p:nvPr/>
        </p:nvSpPr>
        <p:spPr>
          <a:xfrm>
            <a:off x="8653445" y="5070200"/>
            <a:ext cx="3118502" cy="707886"/>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机器视觉</a:t>
            </a:r>
            <a:endParaRPr kumimoji="0" lang="en-US" altLang="zh-CN"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3D</a:t>
            </a:r>
            <a:r>
              <a:rPr kumimoji="0" lang="zh-CN" altLang="en-US" sz="16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图像的理解和识别</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p:txBody>
      </p:sp>
      <p:pic>
        <p:nvPicPr>
          <p:cNvPr id="20" name="圖形 19">
            <a:extLst>
              <a:ext uri="{FF2B5EF4-FFF2-40B4-BE49-F238E27FC236}">
                <a16:creationId xmlns:a16="http://schemas.microsoft.com/office/drawing/2014/main" xmlns="" id="{41F095D1-8FCD-442A-8FBC-B01B78953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311282" y="224923"/>
            <a:ext cx="953418" cy="953418"/>
          </a:xfrm>
          <a:prstGeom prst="rect">
            <a:avLst/>
          </a:prstGeom>
        </p:spPr>
      </p:pic>
      <p:pic>
        <p:nvPicPr>
          <p:cNvPr id="55" name="圖形 54">
            <a:hlinkClick r:id="rId4" action="ppaction://hlinksldjump"/>
            <a:extLst>
              <a:ext uri="{FF2B5EF4-FFF2-40B4-BE49-F238E27FC236}">
                <a16:creationId xmlns:a16="http://schemas.microsoft.com/office/drawing/2014/main" xmlns="" id="{0575DDB4-6BFC-415E-B58F-4EFCB45D39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01464" y="6153266"/>
            <a:ext cx="533400" cy="457200"/>
          </a:xfrm>
          <a:prstGeom prst="rect">
            <a:avLst/>
          </a:prstGeom>
        </p:spPr>
      </p:pic>
      <p:pic>
        <p:nvPicPr>
          <p:cNvPr id="56" name="圖形 55">
            <a:hlinkClick r:id="" action="ppaction://hlinkshowjump?jump=nextslide"/>
            <a:extLst>
              <a:ext uri="{FF2B5EF4-FFF2-40B4-BE49-F238E27FC236}">
                <a16:creationId xmlns:a16="http://schemas.microsoft.com/office/drawing/2014/main" xmlns="" id="{0E56ED7A-DF16-489B-BADF-091DFE196B6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122673" y="6241749"/>
            <a:ext cx="383275" cy="383275"/>
          </a:xfrm>
          <a:prstGeom prst="rect">
            <a:avLst/>
          </a:prstGeom>
        </p:spPr>
      </p:pic>
      <p:pic>
        <p:nvPicPr>
          <p:cNvPr id="57" name="圖形 56">
            <a:hlinkClick r:id="" action="ppaction://hlinkshowjump?jump=previousslide"/>
            <a:extLst>
              <a:ext uri="{FF2B5EF4-FFF2-40B4-BE49-F238E27FC236}">
                <a16:creationId xmlns:a16="http://schemas.microsoft.com/office/drawing/2014/main" xmlns="" id="{9426E4BE-F8B5-4AE3-B93C-7737201D873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0230380" y="6241749"/>
            <a:ext cx="383275" cy="383275"/>
          </a:xfrm>
          <a:prstGeom prst="rect">
            <a:avLst/>
          </a:prstGeom>
        </p:spPr>
      </p:pic>
      <p:pic>
        <p:nvPicPr>
          <p:cNvPr id="82" name="圖形 81">
            <a:hlinkClick r:id="" action="ppaction://hlinkshowjump?jump=endshow"/>
            <a:extLst>
              <a:ext uri="{FF2B5EF4-FFF2-40B4-BE49-F238E27FC236}">
                <a16:creationId xmlns:a16="http://schemas.microsoft.com/office/drawing/2014/main" xmlns="" id="{38D8E064-5FE9-47D9-9C99-C8B89D1C2C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559391" y="635621"/>
            <a:ext cx="457200" cy="457200"/>
          </a:xfrm>
          <a:prstGeom prst="rect">
            <a:avLst/>
          </a:prstGeom>
        </p:spPr>
      </p:pic>
      <p:pic>
        <p:nvPicPr>
          <p:cNvPr id="10" name="圖片 9">
            <a:extLst>
              <a:ext uri="{FF2B5EF4-FFF2-40B4-BE49-F238E27FC236}">
                <a16:creationId xmlns:a16="http://schemas.microsoft.com/office/drawing/2014/main" xmlns="" id="{364305BB-E9BC-48B5-8DA5-EB07308729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9266" y="3675509"/>
            <a:ext cx="4511114" cy="2179100"/>
          </a:xfrm>
          <a:prstGeom prst="rect">
            <a:avLst/>
          </a:prstGeom>
        </p:spPr>
      </p:pic>
      <p:sp>
        <p:nvSpPr>
          <p:cNvPr id="93" name="Oval 99">
            <a:extLst>
              <a:ext uri="{FF2B5EF4-FFF2-40B4-BE49-F238E27FC236}">
                <a16:creationId xmlns:a16="http://schemas.microsoft.com/office/drawing/2014/main" xmlns="" id="{11869803-DC78-4E99-8B8D-899CB067161A}"/>
              </a:ext>
            </a:extLst>
          </p:cNvPr>
          <p:cNvSpPr/>
          <p:nvPr/>
        </p:nvSpPr>
        <p:spPr>
          <a:xfrm>
            <a:off x="7669847" y="2703270"/>
            <a:ext cx="777826" cy="777826"/>
          </a:xfrm>
          <a:prstGeom prst="ellipse">
            <a:avLst/>
          </a:prstGeom>
          <a:solidFill>
            <a:schemeClr val="accent1"/>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cxnSp>
        <p:nvCxnSpPr>
          <p:cNvPr id="95" name="Straight Connector 112">
            <a:extLst>
              <a:ext uri="{FF2B5EF4-FFF2-40B4-BE49-F238E27FC236}">
                <a16:creationId xmlns:a16="http://schemas.microsoft.com/office/drawing/2014/main" xmlns="" id="{E892DDB4-5966-476F-B4C0-6E57FD8E72EF}"/>
              </a:ext>
            </a:extLst>
          </p:cNvPr>
          <p:cNvCxnSpPr>
            <a:cxnSpLocks/>
            <a:stCxn id="93" idx="2"/>
          </p:cNvCxnSpPr>
          <p:nvPr/>
        </p:nvCxnSpPr>
        <p:spPr>
          <a:xfrm flipH="1">
            <a:off x="6902484" y="3092183"/>
            <a:ext cx="767363" cy="44140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 name="圖形 20">
            <a:extLst>
              <a:ext uri="{FF2B5EF4-FFF2-40B4-BE49-F238E27FC236}">
                <a16:creationId xmlns:a16="http://schemas.microsoft.com/office/drawing/2014/main" xmlns="" id="{011C91D7-0D5E-4079-8D35-62B3E9201A5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7765938" y="1557863"/>
            <a:ext cx="616471" cy="616471"/>
          </a:xfrm>
          <a:prstGeom prst="rect">
            <a:avLst/>
          </a:prstGeom>
        </p:spPr>
      </p:pic>
      <p:sp>
        <p:nvSpPr>
          <p:cNvPr id="96" name="TextBox 93">
            <a:extLst>
              <a:ext uri="{FF2B5EF4-FFF2-40B4-BE49-F238E27FC236}">
                <a16:creationId xmlns:a16="http://schemas.microsoft.com/office/drawing/2014/main" xmlns="" id="{A5BF3B41-4DAB-4EDA-B073-64892BF26D9C}"/>
              </a:ext>
            </a:extLst>
          </p:cNvPr>
          <p:cNvSpPr txBox="1"/>
          <p:nvPr/>
        </p:nvSpPr>
        <p:spPr>
          <a:xfrm>
            <a:off x="8606667" y="3823972"/>
            <a:ext cx="3284199" cy="707886"/>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生物医学</a:t>
            </a:r>
            <a:endParaRPr kumimoji="0" lang="en-US" altLang="zh-CN" sz="24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CT</a:t>
            </a:r>
            <a:r>
              <a:rPr kumimoji="0" lang="zh-CN" altLang="en-US" sz="1600" b="0" i="0" u="none" strike="noStrike" kern="1200" cap="none" spc="0" normalizeH="0" baseline="0" noProof="0" dirty="0">
                <a:ln>
                  <a:noFill/>
                </a:ln>
                <a:solidFill>
                  <a:prstClr val="black">
                    <a:lumMod val="65000"/>
                    <a:lumOff val="35000"/>
                  </a:prstClr>
                </a:solidFill>
                <a:effectLst/>
                <a:uLnTx/>
                <a:uFillTx/>
                <a:latin typeface="华文新魏" panose="02010800040101010101" pitchFamily="2" charset="-122"/>
                <a:ea typeface="华文新魏" panose="02010800040101010101" pitchFamily="2" charset="-122"/>
                <a:cs typeface="Arial" pitchFamily="34" charset="0"/>
              </a:rPr>
              <a:t>技术</a:t>
            </a:r>
          </a:p>
        </p:txBody>
      </p:sp>
      <p:pic>
        <p:nvPicPr>
          <p:cNvPr id="23" name="圖形 22">
            <a:extLst>
              <a:ext uri="{FF2B5EF4-FFF2-40B4-BE49-F238E27FC236}">
                <a16:creationId xmlns:a16="http://schemas.microsoft.com/office/drawing/2014/main" xmlns="" id="{227446AD-4229-4B41-871A-57C97704837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7735391" y="2799543"/>
            <a:ext cx="659556" cy="659556"/>
          </a:xfrm>
          <a:prstGeom prst="rect">
            <a:avLst/>
          </a:prstGeom>
        </p:spPr>
      </p:pic>
      <p:pic>
        <p:nvPicPr>
          <p:cNvPr id="26" name="圖形 25">
            <a:extLst>
              <a:ext uri="{FF2B5EF4-FFF2-40B4-BE49-F238E27FC236}">
                <a16:creationId xmlns:a16="http://schemas.microsoft.com/office/drawing/2014/main" xmlns="" id="{41C540ED-C7DA-4980-BA41-F261F34931E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7818679" y="4083803"/>
            <a:ext cx="504825" cy="457200"/>
          </a:xfrm>
          <a:prstGeom prst="rect">
            <a:avLst/>
          </a:prstGeom>
        </p:spPr>
      </p:pic>
      <p:pic>
        <p:nvPicPr>
          <p:cNvPr id="28" name="圖形 27">
            <a:extLst>
              <a:ext uri="{FF2B5EF4-FFF2-40B4-BE49-F238E27FC236}">
                <a16:creationId xmlns:a16="http://schemas.microsoft.com/office/drawing/2014/main" xmlns="" id="{C60B1A5E-A32D-49C8-8C7E-DF50DEE484FB}"/>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7807473" y="5300137"/>
            <a:ext cx="533400" cy="457200"/>
          </a:xfrm>
          <a:prstGeom prst="rect">
            <a:avLst/>
          </a:prstGeom>
        </p:spPr>
      </p:pic>
      <p:sp>
        <p:nvSpPr>
          <p:cNvPr id="42" name="手繪多邊形: 圖案 34">
            <a:extLst>
              <a:ext uri="{FF2B5EF4-FFF2-40B4-BE49-F238E27FC236}">
                <a16:creationId xmlns:a16="http://schemas.microsoft.com/office/drawing/2014/main" xmlns="" id="{FC132CE4-0B1D-48BE-935B-0796345F7098}"/>
              </a:ext>
            </a:extLst>
          </p:cNvPr>
          <p:cNvSpPr/>
          <p:nvPr/>
        </p:nvSpPr>
        <p:spPr>
          <a:xfrm>
            <a:off x="4535261"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solidFill>
            <a:schemeClr val="bg1"/>
          </a:solidFill>
          <a:ln w="28575" cap="flat">
            <a:solidFill>
              <a:schemeClr val="bg1"/>
            </a:solidFill>
            <a:prstDash val="solid"/>
            <a:miter/>
          </a:ln>
          <a:scene3d>
            <a:camera prst="orthographicFront"/>
            <a:lightRig rig="threePt" dir="t"/>
          </a:scene3d>
          <a:sp3d>
            <a:bevelT prst="convex"/>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43" name="手繪多邊形: 圖案 35">
            <a:extLst>
              <a:ext uri="{FF2B5EF4-FFF2-40B4-BE49-F238E27FC236}">
                <a16:creationId xmlns:a16="http://schemas.microsoft.com/office/drawing/2014/main" xmlns="" id="{93E2EA17-2CD7-4388-9D2E-382E4EF2A5C3}"/>
              </a:ext>
            </a:extLst>
          </p:cNvPr>
          <p:cNvSpPr/>
          <p:nvPr/>
        </p:nvSpPr>
        <p:spPr>
          <a:xfrm>
            <a:off x="2944303"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44" name="手繪多邊形: 圖案 51">
            <a:hlinkClick r:id="rId26" action="ppaction://hlinksldjump"/>
            <a:extLst>
              <a:ext uri="{FF2B5EF4-FFF2-40B4-BE49-F238E27FC236}">
                <a16:creationId xmlns:a16="http://schemas.microsoft.com/office/drawing/2014/main" xmlns="" id="{89920038-F13A-4DFF-8435-C2C5BBA9BE1C}"/>
              </a:ext>
            </a:extLst>
          </p:cNvPr>
          <p:cNvSpPr/>
          <p:nvPr/>
        </p:nvSpPr>
        <p:spPr>
          <a:xfrm>
            <a:off x="1701041" y="241153"/>
            <a:ext cx="1528897" cy="854375"/>
          </a:xfrm>
          <a:custGeom>
            <a:avLst/>
            <a:gdLst>
              <a:gd name="connsiteX0" fmla="*/ 0 w 1528897"/>
              <a:gd name="connsiteY0" fmla="*/ 0 h 854375"/>
              <a:gd name="connsiteX1" fmla="*/ 1164454 w 1528897"/>
              <a:gd name="connsiteY1" fmla="*/ 0 h 854375"/>
              <a:gd name="connsiteX2" fmla="*/ 1201022 w 1528897"/>
              <a:gd name="connsiteY2" fmla="*/ 16622 h 854375"/>
              <a:gd name="connsiteX3" fmla="*/ 1517174 w 1528897"/>
              <a:gd name="connsiteY3" fmla="*/ 384967 h 854375"/>
              <a:gd name="connsiteX4" fmla="*/ 1518171 w 1528897"/>
              <a:gd name="connsiteY4" fmla="*/ 446469 h 854375"/>
              <a:gd name="connsiteX5" fmla="*/ 1201355 w 1528897"/>
              <a:gd name="connsiteY5" fmla="*/ 836755 h 854375"/>
              <a:gd name="connsiteX6" fmla="*/ 1164121 w 1528897"/>
              <a:gd name="connsiteY6" fmla="*/ 854375 h 854375"/>
              <a:gd name="connsiteX7" fmla="*/ 0 w 1528897"/>
              <a:gd name="connsiteY7" fmla="*/ 854375 h 854375"/>
              <a:gd name="connsiteX8" fmla="*/ 0 w 1528897"/>
              <a:gd name="connsiteY8" fmla="*/ 423191 h 854375"/>
              <a:gd name="connsiteX9" fmla="*/ 2638 w 1528897"/>
              <a:gd name="connsiteY9" fmla="*/ 415594 h 854375"/>
              <a:gd name="connsiteX10" fmla="*/ 0 w 1528897"/>
              <a:gd name="connsiteY10" fmla="*/ 408699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897" h="854375">
                <a:moveTo>
                  <a:pt x="0" y="0"/>
                </a:moveTo>
                <a:lnTo>
                  <a:pt x="1164454" y="0"/>
                </a:lnTo>
                <a:cubicBezTo>
                  <a:pt x="1178416" y="0"/>
                  <a:pt x="1191714" y="5984"/>
                  <a:pt x="1201022" y="16622"/>
                </a:cubicBezTo>
                <a:lnTo>
                  <a:pt x="1517174" y="384967"/>
                </a:lnTo>
                <a:cubicBezTo>
                  <a:pt x="1532466" y="402587"/>
                  <a:pt x="1532798" y="428518"/>
                  <a:pt x="1518171" y="446469"/>
                </a:cubicBezTo>
                <a:lnTo>
                  <a:pt x="1201355" y="836755"/>
                </a:lnTo>
                <a:cubicBezTo>
                  <a:pt x="1192379" y="848058"/>
                  <a:pt x="1178416" y="854375"/>
                  <a:pt x="1164121" y="854375"/>
                </a:cubicBezTo>
                <a:lnTo>
                  <a:pt x="0" y="854375"/>
                </a:lnTo>
                <a:lnTo>
                  <a:pt x="0" y="423191"/>
                </a:lnTo>
                <a:lnTo>
                  <a:pt x="2638" y="415594"/>
                </a:lnTo>
                <a:lnTo>
                  <a:pt x="0" y="408699"/>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45" name="手繪多邊形: 圖案 52">
            <a:extLst>
              <a:ext uri="{FF2B5EF4-FFF2-40B4-BE49-F238E27FC236}">
                <a16:creationId xmlns:a16="http://schemas.microsoft.com/office/drawing/2014/main" xmlns="" id="{92CD3041-14A5-4F40-A9C1-E086FF1650F4}"/>
              </a:ext>
            </a:extLst>
          </p:cNvPr>
          <p:cNvSpPr/>
          <p:nvPr/>
        </p:nvSpPr>
        <p:spPr>
          <a:xfrm>
            <a:off x="6145837" y="238686"/>
            <a:ext cx="1792947" cy="856323"/>
          </a:xfrm>
          <a:custGeom>
            <a:avLst/>
            <a:gdLst>
              <a:gd name="connsiteX0" fmla="*/ 15501 w 1792947"/>
              <a:gd name="connsiteY0" fmla="*/ 0 h 856323"/>
              <a:gd name="connsiteX1" fmla="*/ 808335 w 1792947"/>
              <a:gd name="connsiteY1" fmla="*/ 0 h 856323"/>
              <a:gd name="connsiteX2" fmla="*/ 808335 w 1792947"/>
              <a:gd name="connsiteY2" fmla="*/ 1947 h 856323"/>
              <a:gd name="connsiteX3" fmla="*/ 1335872 w 1792947"/>
              <a:gd name="connsiteY3" fmla="*/ 1947 h 856323"/>
              <a:gd name="connsiteX4" fmla="*/ 1339726 w 1792947"/>
              <a:gd name="connsiteY4" fmla="*/ 2779 h 856323"/>
              <a:gd name="connsiteX5" fmla="*/ 1348314 w 1792947"/>
              <a:gd name="connsiteY5" fmla="*/ 1947 h 856323"/>
              <a:gd name="connsiteX6" fmla="*/ 1792947 w 1792947"/>
              <a:gd name="connsiteY6" fmla="*/ 429135 h 856323"/>
              <a:gd name="connsiteX7" fmla="*/ 1348314 w 1792947"/>
              <a:gd name="connsiteY7" fmla="*/ 856323 h 856323"/>
              <a:gd name="connsiteX8" fmla="*/ 1339419 w 1792947"/>
              <a:gd name="connsiteY8" fmla="*/ 855462 h 856323"/>
              <a:gd name="connsiteX9" fmla="*/ 1335539 w 1792947"/>
              <a:gd name="connsiteY9" fmla="*/ 856322 h 856323"/>
              <a:gd name="connsiteX10" fmla="*/ 808335 w 1792947"/>
              <a:gd name="connsiteY10" fmla="*/ 856322 h 856323"/>
              <a:gd name="connsiteX11" fmla="*/ 808335 w 1792947"/>
              <a:gd name="connsiteY11" fmla="*/ 854375 h 856323"/>
              <a:gd name="connsiteX12" fmla="*/ 15833 w 1792947"/>
              <a:gd name="connsiteY12" fmla="*/ 854375 h 856323"/>
              <a:gd name="connsiteX13" fmla="*/ 0 w 1792947"/>
              <a:gd name="connsiteY13" fmla="*/ 851173 h 856323"/>
              <a:gd name="connsiteX14" fmla="*/ 6175 w 1792947"/>
              <a:gd name="connsiteY14" fmla="*/ 849804 h 856323"/>
              <a:gd name="connsiteX15" fmla="*/ 22797 w 1792947"/>
              <a:gd name="connsiteY15" fmla="*/ 836755 h 856323"/>
              <a:gd name="connsiteX16" fmla="*/ 339613 w 1792947"/>
              <a:gd name="connsiteY16" fmla="*/ 446469 h 856323"/>
              <a:gd name="connsiteX17" fmla="*/ 338616 w 1792947"/>
              <a:gd name="connsiteY17" fmla="*/ 384967 h 856323"/>
              <a:gd name="connsiteX18" fmla="*/ 22464 w 1792947"/>
              <a:gd name="connsiteY18" fmla="*/ 16622 h 856323"/>
              <a:gd name="connsiteX19" fmla="*/ 5926 w 1792947"/>
              <a:gd name="connsiteY19" fmla="*/ 4322 h 856323"/>
              <a:gd name="connsiteX20" fmla="*/ 239 w 1792947"/>
              <a:gd name="connsiteY20" fmla="*/ 3095 h 8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947" h="856323">
                <a:moveTo>
                  <a:pt x="15501" y="0"/>
                </a:moveTo>
                <a:lnTo>
                  <a:pt x="808335" y="0"/>
                </a:lnTo>
                <a:lnTo>
                  <a:pt x="808335" y="1947"/>
                </a:lnTo>
                <a:lnTo>
                  <a:pt x="1335872" y="1947"/>
                </a:lnTo>
                <a:lnTo>
                  <a:pt x="1339726" y="2779"/>
                </a:lnTo>
                <a:lnTo>
                  <a:pt x="1348314" y="1947"/>
                </a:lnTo>
                <a:cubicBezTo>
                  <a:pt x="1593878" y="1947"/>
                  <a:pt x="1792947" y="193206"/>
                  <a:pt x="1792947" y="429135"/>
                </a:cubicBezTo>
                <a:cubicBezTo>
                  <a:pt x="1792947" y="665064"/>
                  <a:pt x="1593878" y="856323"/>
                  <a:pt x="1348314" y="856323"/>
                </a:cubicBezTo>
                <a:lnTo>
                  <a:pt x="1339419" y="855462"/>
                </a:lnTo>
                <a:lnTo>
                  <a:pt x="1335539" y="856322"/>
                </a:lnTo>
                <a:lnTo>
                  <a:pt x="808335" y="856322"/>
                </a:lnTo>
                <a:lnTo>
                  <a:pt x="808335" y="854375"/>
                </a:ln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a:contourClr>
              <a:schemeClr val="bg1"/>
            </a:contourClr>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46" name="文字方塊 55">
            <a:hlinkClick r:id="rId26" action="ppaction://hlinksldjump"/>
            <a:extLst>
              <a:ext uri="{FF2B5EF4-FFF2-40B4-BE49-F238E27FC236}">
                <a16:creationId xmlns:a16="http://schemas.microsoft.com/office/drawing/2014/main" xmlns="" id="{4DC5F160-0929-43DA-A97A-8AEC77FF5DD8}"/>
              </a:ext>
            </a:extLst>
          </p:cNvPr>
          <p:cNvSpPr txBox="1"/>
          <p:nvPr/>
        </p:nvSpPr>
        <p:spPr>
          <a:xfrm>
            <a:off x="1701041"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人工智能</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47" name="文字方塊 56">
            <a:hlinkClick r:id="rId27" action="ppaction://hlinksldjump"/>
            <a:extLst>
              <a:ext uri="{FF2B5EF4-FFF2-40B4-BE49-F238E27FC236}">
                <a16:creationId xmlns:a16="http://schemas.microsoft.com/office/drawing/2014/main" xmlns="" id="{5AB390AA-C651-4715-B04B-0C3CA482B7E3}"/>
              </a:ext>
            </a:extLst>
          </p:cNvPr>
          <p:cNvSpPr txBox="1"/>
          <p:nvPr/>
        </p:nvSpPr>
        <p:spPr>
          <a:xfrm>
            <a:off x="326152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Arial"/>
                <a:cs typeface="+mn-cs"/>
              </a:rPr>
              <a:t>语音识别</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48" name="文字方塊 57">
            <a:hlinkClick r:id="rId28" action="ppaction://hlinksldjump"/>
            <a:extLst>
              <a:ext uri="{FF2B5EF4-FFF2-40B4-BE49-F238E27FC236}">
                <a16:creationId xmlns:a16="http://schemas.microsoft.com/office/drawing/2014/main" xmlns="" id="{09F4FC26-F110-4920-8C9D-947F0AEBF040}"/>
              </a:ext>
            </a:extLst>
          </p:cNvPr>
          <p:cNvSpPr txBox="1"/>
          <p:nvPr/>
        </p:nvSpPr>
        <p:spPr>
          <a:xfrm>
            <a:off x="487534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4C93DF"/>
                </a:solidFill>
                <a:effectLst/>
                <a:uLnTx/>
                <a:uFillTx/>
                <a:latin typeface="Arial"/>
                <a:cs typeface="+mn-cs"/>
              </a:rPr>
              <a:t>图像识别</a:t>
            </a:r>
            <a:endParaRPr kumimoji="0" lang="zh-TW" altLang="en-US" sz="2400" b="0" i="0" u="none" strike="noStrike" kern="1200" cap="none" spc="0" normalizeH="0" baseline="0" noProof="0" dirty="0">
              <a:ln>
                <a:noFill/>
              </a:ln>
              <a:solidFill>
                <a:srgbClr val="4C93DF"/>
              </a:solidFill>
              <a:effectLst/>
              <a:uLnTx/>
              <a:uFillTx/>
              <a:latin typeface="Arial"/>
              <a:cs typeface="+mn-cs"/>
            </a:endParaRPr>
          </a:p>
        </p:txBody>
      </p:sp>
      <p:sp>
        <p:nvSpPr>
          <p:cNvPr id="49" name="文字方塊 60">
            <a:hlinkClick r:id="" action="ppaction://noaction"/>
            <a:extLst>
              <a:ext uri="{FF2B5EF4-FFF2-40B4-BE49-F238E27FC236}">
                <a16:creationId xmlns:a16="http://schemas.microsoft.com/office/drawing/2014/main" xmlns="" id="{4E949AE9-B079-4AA8-905A-078E11F02782}"/>
              </a:ext>
            </a:extLst>
          </p:cNvPr>
          <p:cNvSpPr txBox="1"/>
          <p:nvPr/>
        </p:nvSpPr>
        <p:spPr>
          <a:xfrm>
            <a:off x="6727780" y="429760"/>
            <a:ext cx="896728"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总结</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581176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xmlns="" id="{AFFD1890-8868-4F6C-9DF2-160E1DC9F3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311282" y="224923"/>
            <a:ext cx="953418" cy="953418"/>
          </a:xfrm>
          <a:prstGeom prst="rect">
            <a:avLst/>
          </a:prstGeom>
        </p:spPr>
      </p:pic>
      <p:pic>
        <p:nvPicPr>
          <p:cNvPr id="8" name="圖片 7">
            <a:hlinkClick r:id="rId4"/>
            <a:extLst>
              <a:ext uri="{FF2B5EF4-FFF2-40B4-BE49-F238E27FC236}">
                <a16:creationId xmlns:a16="http://schemas.microsoft.com/office/drawing/2014/main" xmlns="" id="{3986130E-F182-4E7E-B41E-684C8504B9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35"/>
          <a:stretch/>
        </p:blipFill>
        <p:spPr>
          <a:xfrm>
            <a:off x="3466703" y="1837160"/>
            <a:ext cx="8594222" cy="3183679"/>
          </a:xfrm>
          <a:prstGeom prst="rect">
            <a:avLst/>
          </a:prstGeom>
        </p:spPr>
      </p:pic>
      <p:pic>
        <p:nvPicPr>
          <p:cNvPr id="7" name="圖形 6">
            <a:hlinkClick r:id="rId6" action="ppaction://hlinksldjump"/>
            <a:extLst>
              <a:ext uri="{FF2B5EF4-FFF2-40B4-BE49-F238E27FC236}">
                <a16:creationId xmlns:a16="http://schemas.microsoft.com/office/drawing/2014/main" xmlns="" id="{B5F3435A-833F-4B19-ACF5-849AA4773A7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601464" y="5885549"/>
            <a:ext cx="533400" cy="457200"/>
          </a:xfrm>
          <a:prstGeom prst="rect">
            <a:avLst/>
          </a:prstGeom>
        </p:spPr>
      </p:pic>
      <p:pic>
        <p:nvPicPr>
          <p:cNvPr id="9" name="圖形 8">
            <a:hlinkClick r:id="" action="ppaction://hlinkshowjump?jump=nextslide"/>
            <a:extLst>
              <a:ext uri="{FF2B5EF4-FFF2-40B4-BE49-F238E27FC236}">
                <a16:creationId xmlns:a16="http://schemas.microsoft.com/office/drawing/2014/main" xmlns="" id="{74153790-23EA-4781-B0FE-3F503502809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122673" y="5974032"/>
            <a:ext cx="383275" cy="383275"/>
          </a:xfrm>
          <a:prstGeom prst="rect">
            <a:avLst/>
          </a:prstGeom>
        </p:spPr>
      </p:pic>
      <p:pic>
        <p:nvPicPr>
          <p:cNvPr id="10" name="圖形 9">
            <a:hlinkClick r:id="" action="ppaction://hlinkshowjump?jump=previousslide"/>
            <a:extLst>
              <a:ext uri="{FF2B5EF4-FFF2-40B4-BE49-F238E27FC236}">
                <a16:creationId xmlns:a16="http://schemas.microsoft.com/office/drawing/2014/main" xmlns="" id="{F511505B-9C84-486A-98F3-3C60622C2B7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flipH="1">
            <a:off x="10230380" y="5974032"/>
            <a:ext cx="383275" cy="383275"/>
          </a:xfrm>
          <a:prstGeom prst="rect">
            <a:avLst/>
          </a:prstGeom>
        </p:spPr>
      </p:pic>
      <p:pic>
        <p:nvPicPr>
          <p:cNvPr id="23" name="圖形 22">
            <a:hlinkClick r:id="" action="ppaction://hlinkshowjump?jump=endshow"/>
            <a:extLst>
              <a:ext uri="{FF2B5EF4-FFF2-40B4-BE49-F238E27FC236}">
                <a16:creationId xmlns:a16="http://schemas.microsoft.com/office/drawing/2014/main" xmlns="" id="{C578E0F8-3FC4-480F-8CF3-4B39DE83B8A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59391" y="635621"/>
            <a:ext cx="457200" cy="457200"/>
          </a:xfrm>
          <a:prstGeom prst="rect">
            <a:avLst/>
          </a:prstGeom>
        </p:spPr>
      </p:pic>
      <p:sp>
        <p:nvSpPr>
          <p:cNvPr id="25" name="文字方塊 24">
            <a:extLst>
              <a:ext uri="{FF2B5EF4-FFF2-40B4-BE49-F238E27FC236}">
                <a16:creationId xmlns:a16="http://schemas.microsoft.com/office/drawing/2014/main" xmlns="" id="{40A7BA1B-59DB-4871-98F3-93C8C2A04AC7}"/>
              </a:ext>
            </a:extLst>
          </p:cNvPr>
          <p:cNvSpPr txBox="1"/>
          <p:nvPr/>
        </p:nvSpPr>
        <p:spPr>
          <a:xfrm>
            <a:off x="225382" y="2671639"/>
            <a:ext cx="3036145" cy="646331"/>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体验图像识别</a:t>
            </a:r>
            <a:endParaRPr kumimoji="0" lang="zh-TW" altLang="en-US" sz="360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endParaRPr>
          </a:p>
        </p:txBody>
      </p:sp>
      <p:sp>
        <p:nvSpPr>
          <p:cNvPr id="26" name="文字方塊 25">
            <a:extLst>
              <a:ext uri="{FF2B5EF4-FFF2-40B4-BE49-F238E27FC236}">
                <a16:creationId xmlns:a16="http://schemas.microsoft.com/office/drawing/2014/main" xmlns="" id="{18C0D1EF-90DA-477D-904F-5B008B4B69B3}"/>
              </a:ext>
            </a:extLst>
          </p:cNvPr>
          <p:cNvSpPr txBox="1"/>
          <p:nvPr/>
        </p:nvSpPr>
        <p:spPr>
          <a:xfrm>
            <a:off x="225382" y="3462505"/>
            <a:ext cx="3036145" cy="826508"/>
          </a:xfrm>
          <a:prstGeom prst="rect">
            <a:avLst/>
          </a:prstGeom>
          <a:noFill/>
        </p:spPr>
        <p:txBody>
          <a:bodyPr wrap="square" rtlCol="0">
            <a:spAutoFit/>
          </a:bodyPr>
          <a:lstStyle/>
          <a:p>
            <a:pPr marL="0" marR="0" lvl="0" indent="0" algn="l" defTabSz="914286"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打开右边的网页，拖动一张图片进行图像识别</a:t>
            </a:r>
            <a:r>
              <a:rPr kumimoji="0" lang="zh-CN" altLang="en-US" sz="160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a:t>
            </a:r>
            <a:endParaRPr kumimoji="0" lang="zh-TW" altLang="en-US" sz="160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endParaRPr>
          </a:p>
        </p:txBody>
      </p:sp>
      <p:sp>
        <p:nvSpPr>
          <p:cNvPr id="24" name="手繪多邊形: 圖案 34">
            <a:extLst>
              <a:ext uri="{FF2B5EF4-FFF2-40B4-BE49-F238E27FC236}">
                <a16:creationId xmlns:a16="http://schemas.microsoft.com/office/drawing/2014/main" xmlns="" id="{FC132CE4-0B1D-48BE-935B-0796345F7098}"/>
              </a:ext>
            </a:extLst>
          </p:cNvPr>
          <p:cNvSpPr/>
          <p:nvPr/>
        </p:nvSpPr>
        <p:spPr>
          <a:xfrm>
            <a:off x="4535261"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solidFill>
            <a:schemeClr val="bg1"/>
          </a:solidFill>
          <a:ln w="28575" cap="flat">
            <a:solidFill>
              <a:schemeClr val="bg1"/>
            </a:solidFill>
            <a:prstDash val="solid"/>
            <a:miter/>
          </a:ln>
          <a:scene3d>
            <a:camera prst="orthographicFront"/>
            <a:lightRig rig="threePt" dir="t"/>
          </a:scene3d>
          <a:sp3d>
            <a:bevelT prst="convex"/>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27" name="手繪多邊形: 圖案 35">
            <a:extLst>
              <a:ext uri="{FF2B5EF4-FFF2-40B4-BE49-F238E27FC236}">
                <a16:creationId xmlns:a16="http://schemas.microsoft.com/office/drawing/2014/main" xmlns="" id="{93E2EA17-2CD7-4388-9D2E-382E4EF2A5C3}"/>
              </a:ext>
            </a:extLst>
          </p:cNvPr>
          <p:cNvSpPr/>
          <p:nvPr/>
        </p:nvSpPr>
        <p:spPr>
          <a:xfrm>
            <a:off x="2944303"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28" name="手繪多邊形: 圖案 51">
            <a:hlinkClick r:id="rId19" action="ppaction://hlinksldjump"/>
            <a:extLst>
              <a:ext uri="{FF2B5EF4-FFF2-40B4-BE49-F238E27FC236}">
                <a16:creationId xmlns:a16="http://schemas.microsoft.com/office/drawing/2014/main" xmlns="" id="{89920038-F13A-4DFF-8435-C2C5BBA9BE1C}"/>
              </a:ext>
            </a:extLst>
          </p:cNvPr>
          <p:cNvSpPr/>
          <p:nvPr/>
        </p:nvSpPr>
        <p:spPr>
          <a:xfrm>
            <a:off x="1701041" y="241153"/>
            <a:ext cx="1528897" cy="854375"/>
          </a:xfrm>
          <a:custGeom>
            <a:avLst/>
            <a:gdLst>
              <a:gd name="connsiteX0" fmla="*/ 0 w 1528897"/>
              <a:gd name="connsiteY0" fmla="*/ 0 h 854375"/>
              <a:gd name="connsiteX1" fmla="*/ 1164454 w 1528897"/>
              <a:gd name="connsiteY1" fmla="*/ 0 h 854375"/>
              <a:gd name="connsiteX2" fmla="*/ 1201022 w 1528897"/>
              <a:gd name="connsiteY2" fmla="*/ 16622 h 854375"/>
              <a:gd name="connsiteX3" fmla="*/ 1517174 w 1528897"/>
              <a:gd name="connsiteY3" fmla="*/ 384967 h 854375"/>
              <a:gd name="connsiteX4" fmla="*/ 1518171 w 1528897"/>
              <a:gd name="connsiteY4" fmla="*/ 446469 h 854375"/>
              <a:gd name="connsiteX5" fmla="*/ 1201355 w 1528897"/>
              <a:gd name="connsiteY5" fmla="*/ 836755 h 854375"/>
              <a:gd name="connsiteX6" fmla="*/ 1164121 w 1528897"/>
              <a:gd name="connsiteY6" fmla="*/ 854375 h 854375"/>
              <a:gd name="connsiteX7" fmla="*/ 0 w 1528897"/>
              <a:gd name="connsiteY7" fmla="*/ 854375 h 854375"/>
              <a:gd name="connsiteX8" fmla="*/ 0 w 1528897"/>
              <a:gd name="connsiteY8" fmla="*/ 423191 h 854375"/>
              <a:gd name="connsiteX9" fmla="*/ 2638 w 1528897"/>
              <a:gd name="connsiteY9" fmla="*/ 415594 h 854375"/>
              <a:gd name="connsiteX10" fmla="*/ 0 w 1528897"/>
              <a:gd name="connsiteY10" fmla="*/ 408699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897" h="854375">
                <a:moveTo>
                  <a:pt x="0" y="0"/>
                </a:moveTo>
                <a:lnTo>
                  <a:pt x="1164454" y="0"/>
                </a:lnTo>
                <a:cubicBezTo>
                  <a:pt x="1178416" y="0"/>
                  <a:pt x="1191714" y="5984"/>
                  <a:pt x="1201022" y="16622"/>
                </a:cubicBezTo>
                <a:lnTo>
                  <a:pt x="1517174" y="384967"/>
                </a:lnTo>
                <a:cubicBezTo>
                  <a:pt x="1532466" y="402587"/>
                  <a:pt x="1532798" y="428518"/>
                  <a:pt x="1518171" y="446469"/>
                </a:cubicBezTo>
                <a:lnTo>
                  <a:pt x="1201355" y="836755"/>
                </a:lnTo>
                <a:cubicBezTo>
                  <a:pt x="1192379" y="848058"/>
                  <a:pt x="1178416" y="854375"/>
                  <a:pt x="1164121" y="854375"/>
                </a:cubicBezTo>
                <a:lnTo>
                  <a:pt x="0" y="854375"/>
                </a:lnTo>
                <a:lnTo>
                  <a:pt x="0" y="423191"/>
                </a:lnTo>
                <a:lnTo>
                  <a:pt x="2638" y="415594"/>
                </a:lnTo>
                <a:lnTo>
                  <a:pt x="0" y="408699"/>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29" name="手繪多邊形: 圖案 52">
            <a:extLst>
              <a:ext uri="{FF2B5EF4-FFF2-40B4-BE49-F238E27FC236}">
                <a16:creationId xmlns:a16="http://schemas.microsoft.com/office/drawing/2014/main" xmlns="" id="{92CD3041-14A5-4F40-A9C1-E086FF1650F4}"/>
              </a:ext>
            </a:extLst>
          </p:cNvPr>
          <p:cNvSpPr/>
          <p:nvPr/>
        </p:nvSpPr>
        <p:spPr>
          <a:xfrm>
            <a:off x="6145837" y="238686"/>
            <a:ext cx="1792947" cy="856323"/>
          </a:xfrm>
          <a:custGeom>
            <a:avLst/>
            <a:gdLst>
              <a:gd name="connsiteX0" fmla="*/ 15501 w 1792947"/>
              <a:gd name="connsiteY0" fmla="*/ 0 h 856323"/>
              <a:gd name="connsiteX1" fmla="*/ 808335 w 1792947"/>
              <a:gd name="connsiteY1" fmla="*/ 0 h 856323"/>
              <a:gd name="connsiteX2" fmla="*/ 808335 w 1792947"/>
              <a:gd name="connsiteY2" fmla="*/ 1947 h 856323"/>
              <a:gd name="connsiteX3" fmla="*/ 1335872 w 1792947"/>
              <a:gd name="connsiteY3" fmla="*/ 1947 h 856323"/>
              <a:gd name="connsiteX4" fmla="*/ 1339726 w 1792947"/>
              <a:gd name="connsiteY4" fmla="*/ 2779 h 856323"/>
              <a:gd name="connsiteX5" fmla="*/ 1348314 w 1792947"/>
              <a:gd name="connsiteY5" fmla="*/ 1947 h 856323"/>
              <a:gd name="connsiteX6" fmla="*/ 1792947 w 1792947"/>
              <a:gd name="connsiteY6" fmla="*/ 429135 h 856323"/>
              <a:gd name="connsiteX7" fmla="*/ 1348314 w 1792947"/>
              <a:gd name="connsiteY7" fmla="*/ 856323 h 856323"/>
              <a:gd name="connsiteX8" fmla="*/ 1339419 w 1792947"/>
              <a:gd name="connsiteY8" fmla="*/ 855462 h 856323"/>
              <a:gd name="connsiteX9" fmla="*/ 1335539 w 1792947"/>
              <a:gd name="connsiteY9" fmla="*/ 856322 h 856323"/>
              <a:gd name="connsiteX10" fmla="*/ 808335 w 1792947"/>
              <a:gd name="connsiteY10" fmla="*/ 856322 h 856323"/>
              <a:gd name="connsiteX11" fmla="*/ 808335 w 1792947"/>
              <a:gd name="connsiteY11" fmla="*/ 854375 h 856323"/>
              <a:gd name="connsiteX12" fmla="*/ 15833 w 1792947"/>
              <a:gd name="connsiteY12" fmla="*/ 854375 h 856323"/>
              <a:gd name="connsiteX13" fmla="*/ 0 w 1792947"/>
              <a:gd name="connsiteY13" fmla="*/ 851173 h 856323"/>
              <a:gd name="connsiteX14" fmla="*/ 6175 w 1792947"/>
              <a:gd name="connsiteY14" fmla="*/ 849804 h 856323"/>
              <a:gd name="connsiteX15" fmla="*/ 22797 w 1792947"/>
              <a:gd name="connsiteY15" fmla="*/ 836755 h 856323"/>
              <a:gd name="connsiteX16" fmla="*/ 339613 w 1792947"/>
              <a:gd name="connsiteY16" fmla="*/ 446469 h 856323"/>
              <a:gd name="connsiteX17" fmla="*/ 338616 w 1792947"/>
              <a:gd name="connsiteY17" fmla="*/ 384967 h 856323"/>
              <a:gd name="connsiteX18" fmla="*/ 22464 w 1792947"/>
              <a:gd name="connsiteY18" fmla="*/ 16622 h 856323"/>
              <a:gd name="connsiteX19" fmla="*/ 5926 w 1792947"/>
              <a:gd name="connsiteY19" fmla="*/ 4322 h 856323"/>
              <a:gd name="connsiteX20" fmla="*/ 239 w 1792947"/>
              <a:gd name="connsiteY20" fmla="*/ 3095 h 8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947" h="856323">
                <a:moveTo>
                  <a:pt x="15501" y="0"/>
                </a:moveTo>
                <a:lnTo>
                  <a:pt x="808335" y="0"/>
                </a:lnTo>
                <a:lnTo>
                  <a:pt x="808335" y="1947"/>
                </a:lnTo>
                <a:lnTo>
                  <a:pt x="1335872" y="1947"/>
                </a:lnTo>
                <a:lnTo>
                  <a:pt x="1339726" y="2779"/>
                </a:lnTo>
                <a:lnTo>
                  <a:pt x="1348314" y="1947"/>
                </a:lnTo>
                <a:cubicBezTo>
                  <a:pt x="1593878" y="1947"/>
                  <a:pt x="1792947" y="193206"/>
                  <a:pt x="1792947" y="429135"/>
                </a:cubicBezTo>
                <a:cubicBezTo>
                  <a:pt x="1792947" y="665064"/>
                  <a:pt x="1593878" y="856323"/>
                  <a:pt x="1348314" y="856323"/>
                </a:cubicBezTo>
                <a:lnTo>
                  <a:pt x="1339419" y="855462"/>
                </a:lnTo>
                <a:lnTo>
                  <a:pt x="1335539" y="856322"/>
                </a:lnTo>
                <a:lnTo>
                  <a:pt x="808335" y="856322"/>
                </a:lnTo>
                <a:lnTo>
                  <a:pt x="808335" y="854375"/>
                </a:ln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a:contourClr>
              <a:schemeClr val="bg1"/>
            </a:contourClr>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0" name="文字方塊 55">
            <a:hlinkClick r:id="rId19" action="ppaction://hlinksldjump"/>
            <a:extLst>
              <a:ext uri="{FF2B5EF4-FFF2-40B4-BE49-F238E27FC236}">
                <a16:creationId xmlns:a16="http://schemas.microsoft.com/office/drawing/2014/main" xmlns="" id="{4DC5F160-0929-43DA-A97A-8AEC77FF5DD8}"/>
              </a:ext>
            </a:extLst>
          </p:cNvPr>
          <p:cNvSpPr txBox="1"/>
          <p:nvPr/>
        </p:nvSpPr>
        <p:spPr>
          <a:xfrm>
            <a:off x="1701041"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人工智能</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31" name="文字方塊 56">
            <a:hlinkClick r:id="rId20" action="ppaction://hlinksldjump"/>
            <a:extLst>
              <a:ext uri="{FF2B5EF4-FFF2-40B4-BE49-F238E27FC236}">
                <a16:creationId xmlns:a16="http://schemas.microsoft.com/office/drawing/2014/main" xmlns="" id="{5AB390AA-C651-4715-B04B-0C3CA482B7E3}"/>
              </a:ext>
            </a:extLst>
          </p:cNvPr>
          <p:cNvSpPr txBox="1"/>
          <p:nvPr/>
        </p:nvSpPr>
        <p:spPr>
          <a:xfrm>
            <a:off x="326152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Arial"/>
                <a:cs typeface="+mn-cs"/>
              </a:rPr>
              <a:t>语音识别</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32" name="文字方塊 57">
            <a:hlinkClick r:id="rId21" action="ppaction://hlinksldjump"/>
            <a:extLst>
              <a:ext uri="{FF2B5EF4-FFF2-40B4-BE49-F238E27FC236}">
                <a16:creationId xmlns:a16="http://schemas.microsoft.com/office/drawing/2014/main" xmlns="" id="{09F4FC26-F110-4920-8C9D-947F0AEBF040}"/>
              </a:ext>
            </a:extLst>
          </p:cNvPr>
          <p:cNvSpPr txBox="1"/>
          <p:nvPr/>
        </p:nvSpPr>
        <p:spPr>
          <a:xfrm>
            <a:off x="487534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4C93DF"/>
                </a:solidFill>
                <a:effectLst/>
                <a:uLnTx/>
                <a:uFillTx/>
                <a:latin typeface="Arial"/>
                <a:cs typeface="+mn-cs"/>
              </a:rPr>
              <a:t>图像识别</a:t>
            </a:r>
            <a:endParaRPr kumimoji="0" lang="zh-TW" altLang="en-US" sz="2400" b="0" i="0" u="none" strike="noStrike" kern="1200" cap="none" spc="0" normalizeH="0" baseline="0" noProof="0" dirty="0">
              <a:ln>
                <a:noFill/>
              </a:ln>
              <a:solidFill>
                <a:srgbClr val="4C93DF"/>
              </a:solidFill>
              <a:effectLst/>
              <a:uLnTx/>
              <a:uFillTx/>
              <a:latin typeface="Arial"/>
              <a:cs typeface="+mn-cs"/>
            </a:endParaRPr>
          </a:p>
        </p:txBody>
      </p:sp>
      <p:sp>
        <p:nvSpPr>
          <p:cNvPr id="33" name="文字方塊 60">
            <a:hlinkClick r:id="" action="ppaction://noaction"/>
            <a:extLst>
              <a:ext uri="{FF2B5EF4-FFF2-40B4-BE49-F238E27FC236}">
                <a16:creationId xmlns:a16="http://schemas.microsoft.com/office/drawing/2014/main" xmlns="" id="{4E949AE9-B079-4AA8-905A-078E11F02782}"/>
              </a:ext>
            </a:extLst>
          </p:cNvPr>
          <p:cNvSpPr txBox="1"/>
          <p:nvPr/>
        </p:nvSpPr>
        <p:spPr>
          <a:xfrm>
            <a:off x="6727780" y="429760"/>
            <a:ext cx="896728"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总结</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526553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xmlns="" id="{F62018E8-9717-45AD-8992-79F4F7DA8D67}"/>
              </a:ext>
            </a:extLst>
          </p:cNvPr>
          <p:cNvGrpSpPr/>
          <p:nvPr/>
        </p:nvGrpSpPr>
        <p:grpSpPr>
          <a:xfrm>
            <a:off x="1899058" y="2112979"/>
            <a:ext cx="8393884" cy="2632042"/>
            <a:chOff x="1610728" y="1942946"/>
            <a:chExt cx="10581272" cy="2972108"/>
          </a:xfrm>
        </p:grpSpPr>
        <p:sp>
          <p:nvSpPr>
            <p:cNvPr id="4" name="TextBox 3">
              <a:extLst>
                <a:ext uri="{FF2B5EF4-FFF2-40B4-BE49-F238E27FC236}">
                  <a16:creationId xmlns:a16="http://schemas.microsoft.com/office/drawing/2014/main" xmlns="" id="{948A2979-A456-4286-B8FC-8FF4C0C58EFD}"/>
                </a:ext>
              </a:extLst>
            </p:cNvPr>
            <p:cNvSpPr txBox="1"/>
            <p:nvPr/>
          </p:nvSpPr>
          <p:spPr>
            <a:xfrm>
              <a:off x="6745705" y="3035559"/>
              <a:ext cx="5446295" cy="786882"/>
            </a:xfrm>
            <a:prstGeom prst="rect">
              <a:avLst/>
            </a:prstGeom>
            <a:noFill/>
          </p:spPr>
          <p:txBody>
            <a:bodyPr wrap="square" rtlCol="0" anchor="ctr">
              <a:spAutoFit/>
            </a:bodyPr>
            <a:lstStyle/>
            <a:p>
              <a:pPr marL="0" marR="0" lvl="0" indent="0" algn="l" defTabSz="914286" rtl="0" eaLnBrk="1" fontAlgn="auto" latinLnBrk="0" hangingPunct="1">
                <a:lnSpc>
                  <a:spcPts val="54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87ADDB"/>
                  </a:solidFill>
                  <a:effectLst/>
                  <a:uLnTx/>
                  <a:uFillTx/>
                  <a:latin typeface="Arial"/>
                  <a:cs typeface="Arial" pitchFamily="34" charset="0"/>
                </a:rPr>
                <a:t>总 结</a:t>
              </a:r>
              <a:endParaRPr kumimoji="0" lang="ko-KR" altLang="en-US" sz="5400" b="0" i="0" u="none" strike="noStrike" kern="1200" cap="none" spc="0" normalizeH="0" baseline="0" noProof="0" dirty="0">
                <a:ln>
                  <a:noFill/>
                </a:ln>
                <a:solidFill>
                  <a:srgbClr val="87ADDB"/>
                </a:solidFill>
                <a:effectLst/>
                <a:uLnTx/>
                <a:uFillTx/>
                <a:latin typeface="Arial"/>
                <a:cs typeface="Arial" pitchFamily="34" charset="0"/>
              </a:endParaRPr>
            </a:p>
          </p:txBody>
        </p:sp>
        <p:sp>
          <p:nvSpPr>
            <p:cNvPr id="153" name="Freeform: Shape 152">
              <a:extLst>
                <a:ext uri="{FF2B5EF4-FFF2-40B4-BE49-F238E27FC236}">
                  <a16:creationId xmlns:a16="http://schemas.microsoft.com/office/drawing/2014/main" xmlns="" id="{F3B4A34E-C246-47F5-A863-109A43C0757D}"/>
                </a:ext>
              </a:extLst>
            </p:cNvPr>
            <p:cNvSpPr/>
            <p:nvPr/>
          </p:nvSpPr>
          <p:spPr>
            <a:xfrm>
              <a:off x="1610728" y="1942946"/>
              <a:ext cx="4831907" cy="2972108"/>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5" name="圖形 4">
            <a:extLst>
              <a:ext uri="{FF2B5EF4-FFF2-40B4-BE49-F238E27FC236}">
                <a16:creationId xmlns:a16="http://schemas.microsoft.com/office/drawing/2014/main" xmlns="" id="{374B62EB-FCE9-4850-A24D-A08FF8DEA9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563673" y="180950"/>
            <a:ext cx="953418" cy="953418"/>
          </a:xfrm>
          <a:prstGeom prst="rect">
            <a:avLst/>
          </a:prstGeom>
        </p:spPr>
      </p:pic>
      <p:pic>
        <p:nvPicPr>
          <p:cNvPr id="6" name="圖形 5">
            <a:hlinkClick r:id="rId4" action="ppaction://hlinksldjump"/>
            <a:extLst>
              <a:ext uri="{FF2B5EF4-FFF2-40B4-BE49-F238E27FC236}">
                <a16:creationId xmlns:a16="http://schemas.microsoft.com/office/drawing/2014/main" xmlns="" id="{A16DB4D8-C838-4F83-8446-717E25ED912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01464" y="5885549"/>
            <a:ext cx="533400" cy="457200"/>
          </a:xfrm>
          <a:prstGeom prst="rect">
            <a:avLst/>
          </a:prstGeom>
        </p:spPr>
      </p:pic>
      <p:pic>
        <p:nvPicPr>
          <p:cNvPr id="7" name="圖形 6">
            <a:hlinkClick r:id="" action="ppaction://hlinkshowjump?jump=nextslide"/>
            <a:extLst>
              <a:ext uri="{FF2B5EF4-FFF2-40B4-BE49-F238E27FC236}">
                <a16:creationId xmlns:a16="http://schemas.microsoft.com/office/drawing/2014/main" xmlns="" id="{078F3988-53A7-403D-8055-F9CA0921893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122673" y="5974032"/>
            <a:ext cx="383275" cy="383275"/>
          </a:xfrm>
          <a:prstGeom prst="rect">
            <a:avLst/>
          </a:prstGeom>
        </p:spPr>
      </p:pic>
      <p:pic>
        <p:nvPicPr>
          <p:cNvPr id="8" name="圖形 7">
            <a:hlinkClick r:id="" action="ppaction://hlinkshowjump?jump=previousslide"/>
            <a:extLst>
              <a:ext uri="{FF2B5EF4-FFF2-40B4-BE49-F238E27FC236}">
                <a16:creationId xmlns:a16="http://schemas.microsoft.com/office/drawing/2014/main" xmlns="" id="{115D5236-015C-49AC-8DEA-7D6682132C3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0230380" y="5974032"/>
            <a:ext cx="383275" cy="383275"/>
          </a:xfrm>
          <a:prstGeom prst="rect">
            <a:avLst/>
          </a:prstGeom>
        </p:spPr>
      </p:pic>
      <p:pic>
        <p:nvPicPr>
          <p:cNvPr id="9" name="圖形 8">
            <a:hlinkClick r:id="" action="ppaction://hlinkshowjump?jump=endshow"/>
            <a:extLst>
              <a:ext uri="{FF2B5EF4-FFF2-40B4-BE49-F238E27FC236}">
                <a16:creationId xmlns:a16="http://schemas.microsoft.com/office/drawing/2014/main" xmlns="" id="{A3F896E5-9C59-4F5F-A4CD-B9CA0715824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11782" y="579962"/>
            <a:ext cx="457200" cy="457200"/>
          </a:xfrm>
          <a:prstGeom prst="rect">
            <a:avLst/>
          </a:prstGeom>
        </p:spPr>
      </p:pic>
    </p:spTree>
    <p:extLst>
      <p:ext uri="{BB962C8B-B14F-4D97-AF65-F5344CB8AC3E}">
        <p14:creationId xmlns:p14="http://schemas.microsoft.com/office/powerpoint/2010/main" val="3714432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11">
            <a:extLst>
              <a:ext uri="{FF2B5EF4-FFF2-40B4-BE49-F238E27FC236}">
                <a16:creationId xmlns:a16="http://schemas.microsoft.com/office/drawing/2014/main" xmlns="" id="{6A01469E-6546-492E-8F6F-40BFF95DFC74}"/>
              </a:ext>
            </a:extLst>
          </p:cNvPr>
          <p:cNvSpPr/>
          <p:nvPr/>
        </p:nvSpPr>
        <p:spPr>
          <a:xfrm>
            <a:off x="891038" y="3377887"/>
            <a:ext cx="2484289" cy="736452"/>
          </a:xfrm>
          <a:custGeom>
            <a:avLst/>
            <a:gdLst/>
            <a:ahLst/>
            <a:cxnLst/>
            <a:rect l="l" t="t" r="r" b="b"/>
            <a:pathLst>
              <a:path w="2484289" h="736452">
                <a:moveTo>
                  <a:pt x="2116063" y="0"/>
                </a:moveTo>
                <a:cubicBezTo>
                  <a:pt x="2319429" y="0"/>
                  <a:pt x="2484289" y="164860"/>
                  <a:pt x="2484289" y="368226"/>
                </a:cubicBezTo>
                <a:cubicBezTo>
                  <a:pt x="2484289" y="571592"/>
                  <a:pt x="2319429" y="736452"/>
                  <a:pt x="2116063" y="736452"/>
                </a:cubicBezTo>
                <a:cubicBezTo>
                  <a:pt x="1936555" y="736452"/>
                  <a:pt x="1787048" y="608005"/>
                  <a:pt x="1754863" y="437925"/>
                </a:cubicBezTo>
                <a:lnTo>
                  <a:pt x="346009" y="437925"/>
                </a:lnTo>
                <a:cubicBezTo>
                  <a:pt x="318800" y="502742"/>
                  <a:pt x="254724" y="548245"/>
                  <a:pt x="180020" y="548245"/>
                </a:cubicBezTo>
                <a:cubicBezTo>
                  <a:pt x="80598" y="548245"/>
                  <a:pt x="0" y="467647"/>
                  <a:pt x="0" y="368225"/>
                </a:cubicBezTo>
                <a:cubicBezTo>
                  <a:pt x="0" y="268803"/>
                  <a:pt x="80598" y="188205"/>
                  <a:pt x="180020" y="188205"/>
                </a:cubicBezTo>
                <a:cubicBezTo>
                  <a:pt x="254724" y="188205"/>
                  <a:pt x="318801" y="233709"/>
                  <a:pt x="346009" y="298526"/>
                </a:cubicBezTo>
                <a:lnTo>
                  <a:pt x="1754863" y="298526"/>
                </a:lnTo>
                <a:cubicBezTo>
                  <a:pt x="1787049" y="128447"/>
                  <a:pt x="1936556" y="0"/>
                  <a:pt x="2116063" y="0"/>
                </a:cubicBezTo>
                <a:close/>
              </a:path>
            </a:pathLst>
          </a:cu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65" name="Oval 11">
            <a:extLst>
              <a:ext uri="{FF2B5EF4-FFF2-40B4-BE49-F238E27FC236}">
                <a16:creationId xmlns:a16="http://schemas.microsoft.com/office/drawing/2014/main" xmlns="" id="{72F58C56-3513-45CA-BD12-A42BA474ABEB}"/>
              </a:ext>
            </a:extLst>
          </p:cNvPr>
          <p:cNvSpPr/>
          <p:nvPr/>
        </p:nvSpPr>
        <p:spPr>
          <a:xfrm>
            <a:off x="2839790" y="3388289"/>
            <a:ext cx="2484289" cy="736452"/>
          </a:xfrm>
          <a:custGeom>
            <a:avLst/>
            <a:gdLst/>
            <a:ahLst/>
            <a:cxnLst/>
            <a:rect l="l" t="t" r="r" b="b"/>
            <a:pathLst>
              <a:path w="2484289" h="736452">
                <a:moveTo>
                  <a:pt x="2116063" y="0"/>
                </a:moveTo>
                <a:cubicBezTo>
                  <a:pt x="2319429" y="0"/>
                  <a:pt x="2484289" y="164860"/>
                  <a:pt x="2484289" y="368226"/>
                </a:cubicBezTo>
                <a:cubicBezTo>
                  <a:pt x="2484289" y="571592"/>
                  <a:pt x="2319429" y="736452"/>
                  <a:pt x="2116063" y="736452"/>
                </a:cubicBezTo>
                <a:cubicBezTo>
                  <a:pt x="1936555" y="736452"/>
                  <a:pt x="1787048" y="608005"/>
                  <a:pt x="1754863" y="437925"/>
                </a:cubicBezTo>
                <a:lnTo>
                  <a:pt x="346009" y="437925"/>
                </a:lnTo>
                <a:cubicBezTo>
                  <a:pt x="318800" y="502742"/>
                  <a:pt x="254724" y="548245"/>
                  <a:pt x="180020" y="548245"/>
                </a:cubicBezTo>
                <a:cubicBezTo>
                  <a:pt x="80598" y="548245"/>
                  <a:pt x="0" y="467647"/>
                  <a:pt x="0" y="368225"/>
                </a:cubicBezTo>
                <a:cubicBezTo>
                  <a:pt x="0" y="268803"/>
                  <a:pt x="80598" y="188205"/>
                  <a:pt x="180020" y="188205"/>
                </a:cubicBezTo>
                <a:cubicBezTo>
                  <a:pt x="254724" y="188205"/>
                  <a:pt x="318801" y="233709"/>
                  <a:pt x="346009" y="298526"/>
                </a:cubicBezTo>
                <a:lnTo>
                  <a:pt x="1754863" y="298526"/>
                </a:lnTo>
                <a:cubicBezTo>
                  <a:pt x="1787049" y="128447"/>
                  <a:pt x="1936556" y="0"/>
                  <a:pt x="2116063" y="0"/>
                </a:cubicBezTo>
                <a:close/>
              </a:path>
            </a:pathLst>
          </a:cu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66" name="Oval 11">
            <a:extLst>
              <a:ext uri="{FF2B5EF4-FFF2-40B4-BE49-F238E27FC236}">
                <a16:creationId xmlns:a16="http://schemas.microsoft.com/office/drawing/2014/main" xmlns="" id="{881209D7-319D-42BD-BDA7-A0D1F0C0EAEE}"/>
              </a:ext>
            </a:extLst>
          </p:cNvPr>
          <p:cNvSpPr/>
          <p:nvPr/>
        </p:nvSpPr>
        <p:spPr>
          <a:xfrm>
            <a:off x="4788542" y="3388289"/>
            <a:ext cx="2484289" cy="736452"/>
          </a:xfrm>
          <a:custGeom>
            <a:avLst/>
            <a:gdLst/>
            <a:ahLst/>
            <a:cxnLst/>
            <a:rect l="l" t="t" r="r" b="b"/>
            <a:pathLst>
              <a:path w="2484289" h="736452">
                <a:moveTo>
                  <a:pt x="2116063" y="0"/>
                </a:moveTo>
                <a:cubicBezTo>
                  <a:pt x="2319429" y="0"/>
                  <a:pt x="2484289" y="164860"/>
                  <a:pt x="2484289" y="368226"/>
                </a:cubicBezTo>
                <a:cubicBezTo>
                  <a:pt x="2484289" y="571592"/>
                  <a:pt x="2319429" y="736452"/>
                  <a:pt x="2116063" y="736452"/>
                </a:cubicBezTo>
                <a:cubicBezTo>
                  <a:pt x="1936555" y="736452"/>
                  <a:pt x="1787048" y="608005"/>
                  <a:pt x="1754863" y="437925"/>
                </a:cubicBezTo>
                <a:lnTo>
                  <a:pt x="346009" y="437925"/>
                </a:lnTo>
                <a:cubicBezTo>
                  <a:pt x="318800" y="502742"/>
                  <a:pt x="254724" y="548245"/>
                  <a:pt x="180020" y="548245"/>
                </a:cubicBezTo>
                <a:cubicBezTo>
                  <a:pt x="80598" y="548245"/>
                  <a:pt x="0" y="467647"/>
                  <a:pt x="0" y="368225"/>
                </a:cubicBezTo>
                <a:cubicBezTo>
                  <a:pt x="0" y="268803"/>
                  <a:pt x="80598" y="188205"/>
                  <a:pt x="180020" y="188205"/>
                </a:cubicBezTo>
                <a:cubicBezTo>
                  <a:pt x="254724" y="188205"/>
                  <a:pt x="318801" y="233709"/>
                  <a:pt x="346009" y="298526"/>
                </a:cubicBezTo>
                <a:lnTo>
                  <a:pt x="1754863" y="298526"/>
                </a:lnTo>
                <a:cubicBezTo>
                  <a:pt x="1787049" y="128447"/>
                  <a:pt x="1936556" y="0"/>
                  <a:pt x="2116063" y="0"/>
                </a:cubicBezTo>
                <a:close/>
              </a:path>
            </a:pathLst>
          </a:cu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67" name="Oval 11">
            <a:extLst>
              <a:ext uri="{FF2B5EF4-FFF2-40B4-BE49-F238E27FC236}">
                <a16:creationId xmlns:a16="http://schemas.microsoft.com/office/drawing/2014/main" xmlns="" id="{A9F56E4E-3EF0-49A1-9ED9-F0A8B693C485}"/>
              </a:ext>
            </a:extLst>
          </p:cNvPr>
          <p:cNvSpPr/>
          <p:nvPr/>
        </p:nvSpPr>
        <p:spPr>
          <a:xfrm>
            <a:off x="6737294" y="3388289"/>
            <a:ext cx="2484289" cy="736452"/>
          </a:xfrm>
          <a:custGeom>
            <a:avLst/>
            <a:gdLst/>
            <a:ahLst/>
            <a:cxnLst/>
            <a:rect l="l" t="t" r="r" b="b"/>
            <a:pathLst>
              <a:path w="2484289" h="736452">
                <a:moveTo>
                  <a:pt x="2116063" y="0"/>
                </a:moveTo>
                <a:cubicBezTo>
                  <a:pt x="2319429" y="0"/>
                  <a:pt x="2484289" y="164860"/>
                  <a:pt x="2484289" y="368226"/>
                </a:cubicBezTo>
                <a:cubicBezTo>
                  <a:pt x="2484289" y="571592"/>
                  <a:pt x="2319429" y="736452"/>
                  <a:pt x="2116063" y="736452"/>
                </a:cubicBezTo>
                <a:cubicBezTo>
                  <a:pt x="1936555" y="736452"/>
                  <a:pt x="1787048" y="608005"/>
                  <a:pt x="1754863" y="437925"/>
                </a:cubicBezTo>
                <a:lnTo>
                  <a:pt x="346009" y="437925"/>
                </a:lnTo>
                <a:cubicBezTo>
                  <a:pt x="318800" y="502742"/>
                  <a:pt x="254724" y="548245"/>
                  <a:pt x="180020" y="548245"/>
                </a:cubicBezTo>
                <a:cubicBezTo>
                  <a:pt x="80598" y="548245"/>
                  <a:pt x="0" y="467647"/>
                  <a:pt x="0" y="368225"/>
                </a:cubicBezTo>
                <a:cubicBezTo>
                  <a:pt x="0" y="268803"/>
                  <a:pt x="80598" y="188205"/>
                  <a:pt x="180020" y="188205"/>
                </a:cubicBezTo>
                <a:cubicBezTo>
                  <a:pt x="254724" y="188205"/>
                  <a:pt x="318801" y="233709"/>
                  <a:pt x="346009" y="298526"/>
                </a:cubicBezTo>
                <a:lnTo>
                  <a:pt x="1754863" y="298526"/>
                </a:lnTo>
                <a:cubicBezTo>
                  <a:pt x="1787049" y="128447"/>
                  <a:pt x="1936556" y="0"/>
                  <a:pt x="2116063" y="0"/>
                </a:cubicBezTo>
                <a:close/>
              </a:path>
            </a:pathLst>
          </a:cu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nvGrpSpPr>
          <p:cNvPr id="6" name="群組 5">
            <a:extLst>
              <a:ext uri="{FF2B5EF4-FFF2-40B4-BE49-F238E27FC236}">
                <a16:creationId xmlns:a16="http://schemas.microsoft.com/office/drawing/2014/main" xmlns="" id="{E9A59F13-10BA-43DA-8C97-40F1A2B931E9}"/>
              </a:ext>
            </a:extLst>
          </p:cNvPr>
          <p:cNvGrpSpPr/>
          <p:nvPr/>
        </p:nvGrpSpPr>
        <p:grpSpPr>
          <a:xfrm>
            <a:off x="8686046" y="3288463"/>
            <a:ext cx="2589566" cy="936104"/>
            <a:chOff x="8686046" y="3288463"/>
            <a:chExt cx="2589566" cy="936104"/>
          </a:xfrm>
        </p:grpSpPr>
        <p:grpSp>
          <p:nvGrpSpPr>
            <p:cNvPr id="5" name="群組 4">
              <a:extLst>
                <a:ext uri="{FF2B5EF4-FFF2-40B4-BE49-F238E27FC236}">
                  <a16:creationId xmlns:a16="http://schemas.microsoft.com/office/drawing/2014/main" xmlns="" id="{C26F1523-77B4-406C-9E5D-2AFAA68E2079}"/>
                </a:ext>
              </a:extLst>
            </p:cNvPr>
            <p:cNvGrpSpPr/>
            <p:nvPr/>
          </p:nvGrpSpPr>
          <p:grpSpPr>
            <a:xfrm>
              <a:off x="8686046" y="3288463"/>
              <a:ext cx="2589566" cy="936104"/>
              <a:chOff x="8686046" y="3288463"/>
              <a:chExt cx="2589566" cy="936104"/>
            </a:xfrm>
          </p:grpSpPr>
          <p:sp>
            <p:nvSpPr>
              <p:cNvPr id="68" name="Oval 11">
                <a:extLst>
                  <a:ext uri="{FF2B5EF4-FFF2-40B4-BE49-F238E27FC236}">
                    <a16:creationId xmlns:a16="http://schemas.microsoft.com/office/drawing/2014/main" xmlns="" id="{76082D78-BE29-479E-B0F2-F91FC8DAC27A}"/>
                  </a:ext>
                </a:extLst>
              </p:cNvPr>
              <p:cNvSpPr/>
              <p:nvPr/>
            </p:nvSpPr>
            <p:spPr>
              <a:xfrm>
                <a:off x="8686046" y="3388289"/>
                <a:ext cx="2484289" cy="736452"/>
              </a:xfrm>
              <a:custGeom>
                <a:avLst/>
                <a:gdLst/>
                <a:ahLst/>
                <a:cxnLst/>
                <a:rect l="l" t="t" r="r" b="b"/>
                <a:pathLst>
                  <a:path w="2484289" h="736452">
                    <a:moveTo>
                      <a:pt x="2116063" y="0"/>
                    </a:moveTo>
                    <a:cubicBezTo>
                      <a:pt x="2319429" y="0"/>
                      <a:pt x="2484289" y="164860"/>
                      <a:pt x="2484289" y="368226"/>
                    </a:cubicBezTo>
                    <a:cubicBezTo>
                      <a:pt x="2484289" y="571592"/>
                      <a:pt x="2319429" y="736452"/>
                      <a:pt x="2116063" y="736452"/>
                    </a:cubicBezTo>
                    <a:cubicBezTo>
                      <a:pt x="1936555" y="736452"/>
                      <a:pt x="1787048" y="608005"/>
                      <a:pt x="1754863" y="437925"/>
                    </a:cubicBezTo>
                    <a:lnTo>
                      <a:pt x="346009" y="437925"/>
                    </a:lnTo>
                    <a:cubicBezTo>
                      <a:pt x="318800" y="502742"/>
                      <a:pt x="254724" y="548245"/>
                      <a:pt x="180020" y="548245"/>
                    </a:cubicBezTo>
                    <a:cubicBezTo>
                      <a:pt x="80598" y="548245"/>
                      <a:pt x="0" y="467647"/>
                      <a:pt x="0" y="368225"/>
                    </a:cubicBezTo>
                    <a:cubicBezTo>
                      <a:pt x="0" y="268803"/>
                      <a:pt x="80598" y="188205"/>
                      <a:pt x="180020" y="188205"/>
                    </a:cubicBezTo>
                    <a:cubicBezTo>
                      <a:pt x="254724" y="188205"/>
                      <a:pt x="318801" y="233709"/>
                      <a:pt x="346009" y="298526"/>
                    </a:cubicBezTo>
                    <a:lnTo>
                      <a:pt x="1754863" y="298526"/>
                    </a:lnTo>
                    <a:cubicBezTo>
                      <a:pt x="1787049" y="128447"/>
                      <a:pt x="1936556" y="0"/>
                      <a:pt x="2116063" y="0"/>
                    </a:cubicBezTo>
                    <a:close/>
                  </a:path>
                </a:pathLst>
              </a:custGeom>
              <a:solidFill>
                <a:srgbClr val="87ADDB"/>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69" name="Oval 68">
                <a:extLst>
                  <a:ext uri="{FF2B5EF4-FFF2-40B4-BE49-F238E27FC236}">
                    <a16:creationId xmlns:a16="http://schemas.microsoft.com/office/drawing/2014/main" xmlns="" id="{6C0D5D5F-9935-42E5-B441-322D0E63B4C7}"/>
                  </a:ext>
                </a:extLst>
              </p:cNvPr>
              <p:cNvSpPr/>
              <p:nvPr/>
            </p:nvSpPr>
            <p:spPr>
              <a:xfrm>
                <a:off x="10339508" y="3288463"/>
                <a:ext cx="936104" cy="936104"/>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sp>
          <p:nvSpPr>
            <p:cNvPr id="70" name="Oval 69">
              <a:extLst>
                <a:ext uri="{FF2B5EF4-FFF2-40B4-BE49-F238E27FC236}">
                  <a16:creationId xmlns:a16="http://schemas.microsoft.com/office/drawing/2014/main" xmlns="" id="{273C8711-C0BC-4D75-9871-465704685B63}"/>
                </a:ext>
              </a:extLst>
            </p:cNvPr>
            <p:cNvSpPr/>
            <p:nvPr/>
          </p:nvSpPr>
          <p:spPr>
            <a:xfrm>
              <a:off x="10637065" y="3586020"/>
              <a:ext cx="340990" cy="34099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grpSp>
        <p:nvGrpSpPr>
          <p:cNvPr id="71" name="Group 70">
            <a:extLst>
              <a:ext uri="{FF2B5EF4-FFF2-40B4-BE49-F238E27FC236}">
                <a16:creationId xmlns:a16="http://schemas.microsoft.com/office/drawing/2014/main" xmlns="" id="{27F229F6-858E-4336-9F4F-805B607B857B}"/>
              </a:ext>
            </a:extLst>
          </p:cNvPr>
          <p:cNvGrpSpPr/>
          <p:nvPr/>
        </p:nvGrpSpPr>
        <p:grpSpPr>
          <a:xfrm>
            <a:off x="3828155" y="4371759"/>
            <a:ext cx="2330382" cy="1228858"/>
            <a:chOff x="654162" y="4139408"/>
            <a:chExt cx="2135790" cy="1228858"/>
          </a:xfrm>
        </p:grpSpPr>
        <p:sp>
          <p:nvSpPr>
            <p:cNvPr id="73" name="TextBox 72">
              <a:extLst>
                <a:ext uri="{FF2B5EF4-FFF2-40B4-BE49-F238E27FC236}">
                  <a16:creationId xmlns:a16="http://schemas.microsoft.com/office/drawing/2014/main" xmlns="" id="{2D4D04A0-3C04-4497-971C-A01F7B989A40}"/>
                </a:ext>
              </a:extLst>
            </p:cNvPr>
            <p:cNvSpPr txBox="1"/>
            <p:nvPr/>
          </p:nvSpPr>
          <p:spPr>
            <a:xfrm>
              <a:off x="654162" y="4629602"/>
              <a:ext cx="2135790" cy="738664"/>
            </a:xfrm>
            <a:prstGeom prst="rect">
              <a:avLst/>
            </a:prstGeom>
            <a:noFill/>
          </p:spPr>
          <p:txBody>
            <a:bodyPr wrap="square" lIns="108000" rIns="108000" rtlCol="0">
              <a:spAutoFit/>
            </a:bodyPr>
            <a:lstStyle/>
            <a:p>
              <a:pPr lvl="0" defTabSz="914286">
                <a:defRPr/>
              </a:pPr>
              <a:r>
                <a:rPr lang="zh-CN" altLang="en-US" sz="1400" dirty="0">
                  <a:solidFill>
                    <a:prstClr val="black">
                      <a:lumMod val="65000"/>
                      <a:lumOff val="35000"/>
                    </a:prstClr>
                  </a:solidFill>
                  <a:latin typeface="Arial"/>
                  <a:cs typeface="Arial" pitchFamily="34" charset="0"/>
                </a:rPr>
                <a:t>是</a:t>
              </a:r>
              <a:r>
                <a:rPr lang="zh-CN" altLang="en-US" sz="1400" dirty="0" smtClean="0">
                  <a:solidFill>
                    <a:prstClr val="black">
                      <a:lumMod val="65000"/>
                      <a:lumOff val="35000"/>
                    </a:prstClr>
                  </a:solidFill>
                  <a:latin typeface="Arial"/>
                  <a:cs typeface="Arial" pitchFamily="34" charset="0"/>
                </a:rPr>
                <a:t>人以自然语音或机器合成</a:t>
              </a:r>
              <a:r>
                <a:rPr lang="zh-CN" altLang="en-US" sz="1400" dirty="0">
                  <a:solidFill>
                    <a:prstClr val="black">
                      <a:lumMod val="65000"/>
                      <a:lumOff val="35000"/>
                    </a:prstClr>
                  </a:solidFill>
                  <a:latin typeface="Arial"/>
                  <a:cs typeface="Arial" pitchFamily="34" charset="0"/>
                </a:rPr>
                <a:t>语音同</a:t>
              </a:r>
              <a:r>
                <a:rPr lang="zh-CN" altLang="en-US" sz="1400" dirty="0" smtClean="0">
                  <a:solidFill>
                    <a:prstClr val="black">
                      <a:lumMod val="65000"/>
                      <a:lumOff val="35000"/>
                    </a:prstClr>
                  </a:solidFill>
                  <a:latin typeface="Arial"/>
                  <a:cs typeface="Arial" pitchFamily="34" charset="0"/>
                </a:rPr>
                <a:t>计算机进行</a:t>
              </a:r>
              <a:r>
                <a:rPr lang="zh-CN" altLang="en-US" sz="1400" dirty="0">
                  <a:solidFill>
                    <a:prstClr val="black">
                      <a:lumMod val="65000"/>
                      <a:lumOff val="35000"/>
                    </a:prstClr>
                  </a:solidFill>
                  <a:latin typeface="Arial"/>
                  <a:cs typeface="Arial" pitchFamily="34" charset="0"/>
                </a:rPr>
                <a:t>交互的综合性技术</a:t>
              </a:r>
              <a:endParaRPr lang="en-US" altLang="zh-CN" sz="1400" dirty="0">
                <a:solidFill>
                  <a:prstClr val="black">
                    <a:lumMod val="65000"/>
                    <a:lumOff val="35000"/>
                  </a:prstClr>
                </a:solidFill>
                <a:latin typeface="Arial"/>
                <a:cs typeface="Arial" pitchFamily="34" charset="0"/>
              </a:endParaRPr>
            </a:p>
          </p:txBody>
        </p:sp>
        <p:sp>
          <p:nvSpPr>
            <p:cNvPr id="74" name="TextBox 73">
              <a:extLst>
                <a:ext uri="{FF2B5EF4-FFF2-40B4-BE49-F238E27FC236}">
                  <a16:creationId xmlns:a16="http://schemas.microsoft.com/office/drawing/2014/main" xmlns="" id="{6AD3EBB0-C8C4-4007-876A-1D2AAC9F879F}"/>
                </a:ext>
              </a:extLst>
            </p:cNvPr>
            <p:cNvSpPr txBox="1"/>
            <p:nvPr/>
          </p:nvSpPr>
          <p:spPr>
            <a:xfrm>
              <a:off x="731302" y="4139408"/>
              <a:ext cx="1824474" cy="492443"/>
            </a:xfrm>
            <a:prstGeom prst="rect">
              <a:avLst/>
            </a:prstGeom>
            <a:noFill/>
          </p:spPr>
          <p:txBody>
            <a:bodyPr wrap="square" lIns="108000" tIns="0" rIns="0" bIns="0"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zh-CN" altLang="en-US" sz="3200" b="1" dirty="0">
                  <a:solidFill>
                    <a:srgbClr val="87ADDB"/>
                  </a:solidFill>
                  <a:latin typeface="Arial"/>
                  <a:cs typeface="Arial" pitchFamily="34" charset="0"/>
                </a:rPr>
                <a:t>语音识别</a:t>
              </a:r>
              <a:endParaRPr kumimoji="0" lang="ko-KR" altLang="en-US" sz="3200" b="1" i="0" u="none" strike="noStrike" kern="1200" cap="none" spc="0" normalizeH="0" baseline="0" noProof="0" dirty="0">
                <a:ln>
                  <a:noFill/>
                </a:ln>
                <a:solidFill>
                  <a:srgbClr val="87ADDB"/>
                </a:solidFill>
                <a:effectLst/>
                <a:uLnTx/>
                <a:uFillTx/>
                <a:latin typeface="Arial"/>
                <a:cs typeface="Arial" pitchFamily="34" charset="0"/>
              </a:endParaRPr>
            </a:p>
          </p:txBody>
        </p:sp>
      </p:grpSp>
      <p:grpSp>
        <p:nvGrpSpPr>
          <p:cNvPr id="87" name="Group 36">
            <a:extLst>
              <a:ext uri="{FF2B5EF4-FFF2-40B4-BE49-F238E27FC236}">
                <a16:creationId xmlns:a16="http://schemas.microsoft.com/office/drawing/2014/main" xmlns="" id="{E0DC37C7-0130-47C8-A182-D4BB86758467}"/>
              </a:ext>
            </a:extLst>
          </p:cNvPr>
          <p:cNvGrpSpPr/>
          <p:nvPr/>
        </p:nvGrpSpPr>
        <p:grpSpPr>
          <a:xfrm>
            <a:off x="5638447" y="1910188"/>
            <a:ext cx="2678187" cy="1475913"/>
            <a:chOff x="731301" y="4139408"/>
            <a:chExt cx="2492449" cy="1475913"/>
          </a:xfrm>
        </p:grpSpPr>
        <p:sp>
          <p:nvSpPr>
            <p:cNvPr id="89" name="TextBox 88">
              <a:extLst>
                <a:ext uri="{FF2B5EF4-FFF2-40B4-BE49-F238E27FC236}">
                  <a16:creationId xmlns:a16="http://schemas.microsoft.com/office/drawing/2014/main" xmlns="" id="{568004B3-2EF0-40FD-A131-8A2975A3C1B1}"/>
                </a:ext>
              </a:extLst>
            </p:cNvPr>
            <p:cNvSpPr txBox="1"/>
            <p:nvPr/>
          </p:nvSpPr>
          <p:spPr>
            <a:xfrm>
              <a:off x="731301" y="4629602"/>
              <a:ext cx="2492449" cy="985719"/>
            </a:xfrm>
            <a:prstGeom prst="rect">
              <a:avLst/>
            </a:prstGeom>
            <a:noFill/>
          </p:spPr>
          <p:txBody>
            <a:bodyPr wrap="square" lIns="108000" rIns="108000" rtlCol="0">
              <a:spAutoFit/>
            </a:bodyPr>
            <a:lstStyle/>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利用计算机对图像进行处理、分析和理解，以识别各种不同模式</a:t>
              </a:r>
              <a:r>
                <a:rPr kumimoji="0" lang="zh-CN" altLang="en-US" sz="1600" b="0" i="0" u="none" strike="noStrike" kern="1200" cap="none" spc="0" normalizeH="0" baseline="0" noProof="0" dirty="0" smtClean="0">
                  <a:ln>
                    <a:noFill/>
                  </a:ln>
                  <a:solidFill>
                    <a:prstClr val="black">
                      <a:lumMod val="65000"/>
                      <a:lumOff val="35000"/>
                    </a:prstClr>
                  </a:solidFill>
                  <a:effectLst/>
                  <a:uLnTx/>
                  <a:uFillTx/>
                  <a:latin typeface="Arial"/>
                  <a:cs typeface="Arial" pitchFamily="34" charset="0"/>
                </a:rPr>
                <a:t>的目标</a:t>
              </a:r>
              <a:r>
                <a:rPr kumimoji="0" lang="zh-CN" altLang="en-US" sz="16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和对象的技术</a:t>
              </a:r>
            </a:p>
          </p:txBody>
        </p:sp>
        <p:sp>
          <p:nvSpPr>
            <p:cNvPr id="90" name="TextBox 89">
              <a:extLst>
                <a:ext uri="{FF2B5EF4-FFF2-40B4-BE49-F238E27FC236}">
                  <a16:creationId xmlns:a16="http://schemas.microsoft.com/office/drawing/2014/main" xmlns="" id="{85EB3CCB-F19A-4874-A3B8-9A40845D57E5}"/>
                </a:ext>
              </a:extLst>
            </p:cNvPr>
            <p:cNvSpPr txBox="1"/>
            <p:nvPr/>
          </p:nvSpPr>
          <p:spPr>
            <a:xfrm>
              <a:off x="731301" y="4139408"/>
              <a:ext cx="2492449" cy="492443"/>
            </a:xfrm>
            <a:prstGeom prst="rect">
              <a:avLst/>
            </a:prstGeom>
            <a:noFill/>
          </p:spPr>
          <p:txBody>
            <a:bodyPr wrap="square" lIns="108000" tIns="0" rIns="0" bIns="0"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87ADDB"/>
                  </a:solidFill>
                  <a:effectLst/>
                  <a:uLnTx/>
                  <a:uFillTx/>
                  <a:latin typeface="Arial"/>
                  <a:cs typeface="Arial" pitchFamily="34" charset="0"/>
                </a:rPr>
                <a:t>图像识别技术</a:t>
              </a:r>
              <a:endParaRPr kumimoji="0" lang="ko-KR" altLang="en-US" sz="3200" b="1" i="0" u="none" strike="noStrike" kern="1200" cap="none" spc="0" normalizeH="0" baseline="0" noProof="0" dirty="0">
                <a:ln>
                  <a:noFill/>
                </a:ln>
                <a:solidFill>
                  <a:srgbClr val="87ADDB"/>
                </a:solidFill>
                <a:effectLst/>
                <a:uLnTx/>
                <a:uFillTx/>
                <a:latin typeface="Arial"/>
                <a:cs typeface="Arial" pitchFamily="34" charset="0"/>
              </a:endParaRPr>
            </a:p>
          </p:txBody>
        </p:sp>
      </p:grpSp>
      <p:pic>
        <p:nvPicPr>
          <p:cNvPr id="33" name="圖形 32">
            <a:extLst>
              <a:ext uri="{FF2B5EF4-FFF2-40B4-BE49-F238E27FC236}">
                <a16:creationId xmlns:a16="http://schemas.microsoft.com/office/drawing/2014/main" xmlns="" id="{EC9FC9A6-8D83-4D83-B464-7F77CFD3BB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311282" y="224923"/>
            <a:ext cx="953418" cy="953418"/>
          </a:xfrm>
          <a:prstGeom prst="rect">
            <a:avLst/>
          </a:prstGeom>
        </p:spPr>
      </p:pic>
      <p:pic>
        <p:nvPicPr>
          <p:cNvPr id="28" name="圖形 27">
            <a:hlinkClick r:id="rId4" action="ppaction://hlinksldjump"/>
            <a:extLst>
              <a:ext uri="{FF2B5EF4-FFF2-40B4-BE49-F238E27FC236}">
                <a16:creationId xmlns:a16="http://schemas.microsoft.com/office/drawing/2014/main" xmlns="" id="{B87F4633-2D97-41EF-BADB-8AFDD325FA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03635" y="6161319"/>
            <a:ext cx="533400" cy="457200"/>
          </a:xfrm>
          <a:prstGeom prst="rect">
            <a:avLst/>
          </a:prstGeom>
        </p:spPr>
      </p:pic>
      <p:pic>
        <p:nvPicPr>
          <p:cNvPr id="29" name="圖形 28">
            <a:hlinkClick r:id="" action="ppaction://hlinkshowjump?jump=nextslide"/>
            <a:extLst>
              <a:ext uri="{FF2B5EF4-FFF2-40B4-BE49-F238E27FC236}">
                <a16:creationId xmlns:a16="http://schemas.microsoft.com/office/drawing/2014/main" xmlns="" id="{D0160A92-39E6-431E-A8DF-C50F63838D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424844" y="6249802"/>
            <a:ext cx="383275" cy="383275"/>
          </a:xfrm>
          <a:prstGeom prst="rect">
            <a:avLst/>
          </a:prstGeom>
        </p:spPr>
      </p:pic>
      <p:pic>
        <p:nvPicPr>
          <p:cNvPr id="30" name="圖形 29">
            <a:hlinkClick r:id="" action="ppaction://hlinkshowjump?jump=previousslide"/>
            <a:extLst>
              <a:ext uri="{FF2B5EF4-FFF2-40B4-BE49-F238E27FC236}">
                <a16:creationId xmlns:a16="http://schemas.microsoft.com/office/drawing/2014/main" xmlns="" id="{0EEDD7C9-D0CF-4F77-B45B-7B96D9B0516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0532551" y="6249802"/>
            <a:ext cx="383275" cy="383275"/>
          </a:xfrm>
          <a:prstGeom prst="rect">
            <a:avLst/>
          </a:prstGeom>
        </p:spPr>
      </p:pic>
      <p:sp>
        <p:nvSpPr>
          <p:cNvPr id="36" name="手繪多邊形: 圖案 35">
            <a:extLst>
              <a:ext uri="{FF2B5EF4-FFF2-40B4-BE49-F238E27FC236}">
                <a16:creationId xmlns:a16="http://schemas.microsoft.com/office/drawing/2014/main" xmlns="" id="{D4A66A7A-9FE8-4A17-9002-17A7A1992EEC}"/>
              </a:ext>
            </a:extLst>
          </p:cNvPr>
          <p:cNvSpPr/>
          <p:nvPr/>
        </p:nvSpPr>
        <p:spPr>
          <a:xfrm>
            <a:off x="4535261"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7" name="手繪多邊形: 圖案 36">
            <a:extLst>
              <a:ext uri="{FF2B5EF4-FFF2-40B4-BE49-F238E27FC236}">
                <a16:creationId xmlns:a16="http://schemas.microsoft.com/office/drawing/2014/main" xmlns="" id="{95D9D95E-EF04-4DB7-8253-B685AA0DA2D6}"/>
              </a:ext>
            </a:extLst>
          </p:cNvPr>
          <p:cNvSpPr/>
          <p:nvPr/>
        </p:nvSpPr>
        <p:spPr>
          <a:xfrm>
            <a:off x="2944303"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8" name="手繪多邊形: 圖案 37">
            <a:hlinkClick r:id="rId9" action="ppaction://hlinksldjump"/>
            <a:extLst>
              <a:ext uri="{FF2B5EF4-FFF2-40B4-BE49-F238E27FC236}">
                <a16:creationId xmlns:a16="http://schemas.microsoft.com/office/drawing/2014/main" xmlns="" id="{0854923D-B288-4DCD-BD9D-31CAC2E340A6}"/>
              </a:ext>
            </a:extLst>
          </p:cNvPr>
          <p:cNvSpPr/>
          <p:nvPr/>
        </p:nvSpPr>
        <p:spPr>
          <a:xfrm>
            <a:off x="1701041" y="241153"/>
            <a:ext cx="1528897" cy="854375"/>
          </a:xfrm>
          <a:custGeom>
            <a:avLst/>
            <a:gdLst>
              <a:gd name="connsiteX0" fmla="*/ 0 w 1528897"/>
              <a:gd name="connsiteY0" fmla="*/ 0 h 854375"/>
              <a:gd name="connsiteX1" fmla="*/ 1164454 w 1528897"/>
              <a:gd name="connsiteY1" fmla="*/ 0 h 854375"/>
              <a:gd name="connsiteX2" fmla="*/ 1201022 w 1528897"/>
              <a:gd name="connsiteY2" fmla="*/ 16622 h 854375"/>
              <a:gd name="connsiteX3" fmla="*/ 1517174 w 1528897"/>
              <a:gd name="connsiteY3" fmla="*/ 384967 h 854375"/>
              <a:gd name="connsiteX4" fmla="*/ 1518171 w 1528897"/>
              <a:gd name="connsiteY4" fmla="*/ 446469 h 854375"/>
              <a:gd name="connsiteX5" fmla="*/ 1201355 w 1528897"/>
              <a:gd name="connsiteY5" fmla="*/ 836755 h 854375"/>
              <a:gd name="connsiteX6" fmla="*/ 1164121 w 1528897"/>
              <a:gd name="connsiteY6" fmla="*/ 854375 h 854375"/>
              <a:gd name="connsiteX7" fmla="*/ 0 w 1528897"/>
              <a:gd name="connsiteY7" fmla="*/ 854375 h 854375"/>
              <a:gd name="connsiteX8" fmla="*/ 0 w 1528897"/>
              <a:gd name="connsiteY8" fmla="*/ 423191 h 854375"/>
              <a:gd name="connsiteX9" fmla="*/ 2638 w 1528897"/>
              <a:gd name="connsiteY9" fmla="*/ 415594 h 854375"/>
              <a:gd name="connsiteX10" fmla="*/ 0 w 1528897"/>
              <a:gd name="connsiteY10" fmla="*/ 408699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897" h="854375">
                <a:moveTo>
                  <a:pt x="0" y="0"/>
                </a:moveTo>
                <a:lnTo>
                  <a:pt x="1164454" y="0"/>
                </a:lnTo>
                <a:cubicBezTo>
                  <a:pt x="1178416" y="0"/>
                  <a:pt x="1191714" y="5984"/>
                  <a:pt x="1201022" y="16622"/>
                </a:cubicBezTo>
                <a:lnTo>
                  <a:pt x="1517174" y="384967"/>
                </a:lnTo>
                <a:cubicBezTo>
                  <a:pt x="1532466" y="402587"/>
                  <a:pt x="1532798" y="428518"/>
                  <a:pt x="1518171" y="446469"/>
                </a:cubicBezTo>
                <a:lnTo>
                  <a:pt x="1201355" y="836755"/>
                </a:lnTo>
                <a:cubicBezTo>
                  <a:pt x="1192379" y="848058"/>
                  <a:pt x="1178416" y="854375"/>
                  <a:pt x="1164121" y="854375"/>
                </a:cubicBezTo>
                <a:lnTo>
                  <a:pt x="0" y="854375"/>
                </a:lnTo>
                <a:lnTo>
                  <a:pt x="0" y="423191"/>
                </a:lnTo>
                <a:lnTo>
                  <a:pt x="2638" y="415594"/>
                </a:lnTo>
                <a:lnTo>
                  <a:pt x="0" y="408699"/>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9" name="手繪多邊形: 圖案 38">
            <a:extLst>
              <a:ext uri="{FF2B5EF4-FFF2-40B4-BE49-F238E27FC236}">
                <a16:creationId xmlns:a16="http://schemas.microsoft.com/office/drawing/2014/main" xmlns="" id="{0AF8F9B4-1885-46E6-9712-2C02E37CB9B8}"/>
              </a:ext>
            </a:extLst>
          </p:cNvPr>
          <p:cNvSpPr/>
          <p:nvPr/>
        </p:nvSpPr>
        <p:spPr>
          <a:xfrm>
            <a:off x="6158537" y="238686"/>
            <a:ext cx="1792947" cy="856323"/>
          </a:xfrm>
          <a:custGeom>
            <a:avLst/>
            <a:gdLst>
              <a:gd name="connsiteX0" fmla="*/ 15501 w 1792947"/>
              <a:gd name="connsiteY0" fmla="*/ 0 h 856323"/>
              <a:gd name="connsiteX1" fmla="*/ 808335 w 1792947"/>
              <a:gd name="connsiteY1" fmla="*/ 0 h 856323"/>
              <a:gd name="connsiteX2" fmla="*/ 808335 w 1792947"/>
              <a:gd name="connsiteY2" fmla="*/ 1947 h 856323"/>
              <a:gd name="connsiteX3" fmla="*/ 1335872 w 1792947"/>
              <a:gd name="connsiteY3" fmla="*/ 1947 h 856323"/>
              <a:gd name="connsiteX4" fmla="*/ 1339726 w 1792947"/>
              <a:gd name="connsiteY4" fmla="*/ 2779 h 856323"/>
              <a:gd name="connsiteX5" fmla="*/ 1348314 w 1792947"/>
              <a:gd name="connsiteY5" fmla="*/ 1947 h 856323"/>
              <a:gd name="connsiteX6" fmla="*/ 1792947 w 1792947"/>
              <a:gd name="connsiteY6" fmla="*/ 429135 h 856323"/>
              <a:gd name="connsiteX7" fmla="*/ 1348314 w 1792947"/>
              <a:gd name="connsiteY7" fmla="*/ 856323 h 856323"/>
              <a:gd name="connsiteX8" fmla="*/ 1339419 w 1792947"/>
              <a:gd name="connsiteY8" fmla="*/ 855462 h 856323"/>
              <a:gd name="connsiteX9" fmla="*/ 1335539 w 1792947"/>
              <a:gd name="connsiteY9" fmla="*/ 856322 h 856323"/>
              <a:gd name="connsiteX10" fmla="*/ 808335 w 1792947"/>
              <a:gd name="connsiteY10" fmla="*/ 856322 h 856323"/>
              <a:gd name="connsiteX11" fmla="*/ 808335 w 1792947"/>
              <a:gd name="connsiteY11" fmla="*/ 854375 h 856323"/>
              <a:gd name="connsiteX12" fmla="*/ 15833 w 1792947"/>
              <a:gd name="connsiteY12" fmla="*/ 854375 h 856323"/>
              <a:gd name="connsiteX13" fmla="*/ 0 w 1792947"/>
              <a:gd name="connsiteY13" fmla="*/ 851173 h 856323"/>
              <a:gd name="connsiteX14" fmla="*/ 6175 w 1792947"/>
              <a:gd name="connsiteY14" fmla="*/ 849804 h 856323"/>
              <a:gd name="connsiteX15" fmla="*/ 22797 w 1792947"/>
              <a:gd name="connsiteY15" fmla="*/ 836755 h 856323"/>
              <a:gd name="connsiteX16" fmla="*/ 339613 w 1792947"/>
              <a:gd name="connsiteY16" fmla="*/ 446469 h 856323"/>
              <a:gd name="connsiteX17" fmla="*/ 338616 w 1792947"/>
              <a:gd name="connsiteY17" fmla="*/ 384967 h 856323"/>
              <a:gd name="connsiteX18" fmla="*/ 22464 w 1792947"/>
              <a:gd name="connsiteY18" fmla="*/ 16622 h 856323"/>
              <a:gd name="connsiteX19" fmla="*/ 5926 w 1792947"/>
              <a:gd name="connsiteY19" fmla="*/ 4322 h 856323"/>
              <a:gd name="connsiteX20" fmla="*/ 239 w 1792947"/>
              <a:gd name="connsiteY20" fmla="*/ 3095 h 8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947" h="856323">
                <a:moveTo>
                  <a:pt x="15501" y="0"/>
                </a:moveTo>
                <a:lnTo>
                  <a:pt x="808335" y="0"/>
                </a:lnTo>
                <a:lnTo>
                  <a:pt x="808335" y="1947"/>
                </a:lnTo>
                <a:lnTo>
                  <a:pt x="1335872" y="1947"/>
                </a:lnTo>
                <a:lnTo>
                  <a:pt x="1339726" y="2779"/>
                </a:lnTo>
                <a:lnTo>
                  <a:pt x="1348314" y="1947"/>
                </a:lnTo>
                <a:cubicBezTo>
                  <a:pt x="1593878" y="1947"/>
                  <a:pt x="1792947" y="193206"/>
                  <a:pt x="1792947" y="429135"/>
                </a:cubicBezTo>
                <a:cubicBezTo>
                  <a:pt x="1792947" y="665064"/>
                  <a:pt x="1593878" y="856323"/>
                  <a:pt x="1348314" y="856323"/>
                </a:cubicBezTo>
                <a:lnTo>
                  <a:pt x="1339419" y="855462"/>
                </a:lnTo>
                <a:lnTo>
                  <a:pt x="1335539" y="856322"/>
                </a:lnTo>
                <a:lnTo>
                  <a:pt x="808335" y="856322"/>
                </a:lnTo>
                <a:lnTo>
                  <a:pt x="808335" y="854375"/>
                </a:ln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solidFill>
            <a:schemeClr val="bg1"/>
          </a:solidFill>
          <a:ln w="28575" cap="flat">
            <a:solidFill>
              <a:schemeClr val="bg1"/>
            </a:solidFill>
            <a:prstDash val="solid"/>
            <a:miter/>
          </a:ln>
          <a:scene3d>
            <a:camera prst="orthographicFront"/>
            <a:lightRig rig="threePt" dir="t"/>
          </a:scene3d>
          <a:sp3d>
            <a:bevelT prst="convex"/>
            <a:contourClr>
              <a:schemeClr val="bg1"/>
            </a:contourClr>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40" name="文字方塊 39">
            <a:hlinkClick r:id="rId9" action="ppaction://hlinksldjump"/>
            <a:extLst>
              <a:ext uri="{FF2B5EF4-FFF2-40B4-BE49-F238E27FC236}">
                <a16:creationId xmlns:a16="http://schemas.microsoft.com/office/drawing/2014/main" xmlns="" id="{81CE9A8D-16BF-4288-9FCD-0F65394D3A85}"/>
              </a:ext>
            </a:extLst>
          </p:cNvPr>
          <p:cNvSpPr txBox="1"/>
          <p:nvPr/>
        </p:nvSpPr>
        <p:spPr>
          <a:xfrm>
            <a:off x="1701041"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人工智能</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41" name="文字方塊 40">
            <a:hlinkClick r:id="rId10" action="ppaction://hlinksldjump"/>
            <a:extLst>
              <a:ext uri="{FF2B5EF4-FFF2-40B4-BE49-F238E27FC236}">
                <a16:creationId xmlns:a16="http://schemas.microsoft.com/office/drawing/2014/main" xmlns="" id="{DACF92CE-2CC3-4C4D-B50A-DEDD29F7D6AB}"/>
              </a:ext>
            </a:extLst>
          </p:cNvPr>
          <p:cNvSpPr txBox="1"/>
          <p:nvPr/>
        </p:nvSpPr>
        <p:spPr>
          <a:xfrm>
            <a:off x="326152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人机交互</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42" name="文字方塊 41">
            <a:hlinkClick r:id="rId11" action="ppaction://hlinksldjump"/>
            <a:extLst>
              <a:ext uri="{FF2B5EF4-FFF2-40B4-BE49-F238E27FC236}">
                <a16:creationId xmlns:a16="http://schemas.microsoft.com/office/drawing/2014/main" xmlns="" id="{FF08E204-290D-46F3-A6F0-1DF41DAFC15F}"/>
              </a:ext>
            </a:extLst>
          </p:cNvPr>
          <p:cNvSpPr txBox="1"/>
          <p:nvPr/>
        </p:nvSpPr>
        <p:spPr>
          <a:xfrm>
            <a:off x="487534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图像识别</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45" name="文字方塊 44">
            <a:hlinkClick r:id="" action="ppaction://noaction"/>
            <a:extLst>
              <a:ext uri="{FF2B5EF4-FFF2-40B4-BE49-F238E27FC236}">
                <a16:creationId xmlns:a16="http://schemas.microsoft.com/office/drawing/2014/main" xmlns="" id="{B6357104-0D03-4656-9E3F-E3FBCABF1CF6}"/>
              </a:ext>
            </a:extLst>
          </p:cNvPr>
          <p:cNvSpPr txBox="1"/>
          <p:nvPr/>
        </p:nvSpPr>
        <p:spPr>
          <a:xfrm>
            <a:off x="6740480" y="429760"/>
            <a:ext cx="896728"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4C93DF"/>
                </a:solidFill>
                <a:effectLst/>
                <a:uLnTx/>
                <a:uFillTx/>
                <a:latin typeface="Arial"/>
                <a:cs typeface="+mn-cs"/>
              </a:rPr>
              <a:t>总结</a:t>
            </a:r>
            <a:endParaRPr kumimoji="0" lang="zh-TW" altLang="en-US" sz="2400" b="0" i="0" u="none" strike="noStrike" kern="1200" cap="none" spc="0" normalizeH="0" baseline="0" noProof="0" dirty="0">
              <a:ln>
                <a:noFill/>
              </a:ln>
              <a:solidFill>
                <a:srgbClr val="4C93DF"/>
              </a:solidFill>
              <a:effectLst/>
              <a:uLnTx/>
              <a:uFillTx/>
              <a:latin typeface="Arial"/>
              <a:cs typeface="+mn-cs"/>
            </a:endParaRPr>
          </a:p>
        </p:txBody>
      </p:sp>
      <p:pic>
        <p:nvPicPr>
          <p:cNvPr id="46" name="圖形 45">
            <a:hlinkClick r:id="" action="ppaction://hlinkshowjump?jump=endshow"/>
            <a:extLst>
              <a:ext uri="{FF2B5EF4-FFF2-40B4-BE49-F238E27FC236}">
                <a16:creationId xmlns:a16="http://schemas.microsoft.com/office/drawing/2014/main" xmlns="" id="{9EAF9217-BC4C-4715-9873-BE65A1A6594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1559391" y="635621"/>
            <a:ext cx="457200" cy="457200"/>
          </a:xfrm>
          <a:prstGeom prst="rect">
            <a:avLst/>
          </a:prstGeom>
        </p:spPr>
      </p:pic>
      <p:grpSp>
        <p:nvGrpSpPr>
          <p:cNvPr id="47" name="Group 70">
            <a:extLst>
              <a:ext uri="{FF2B5EF4-FFF2-40B4-BE49-F238E27FC236}">
                <a16:creationId xmlns:a16="http://schemas.microsoft.com/office/drawing/2014/main" xmlns="" id="{27F229F6-858E-4336-9F4F-805B607B857B}"/>
              </a:ext>
            </a:extLst>
          </p:cNvPr>
          <p:cNvGrpSpPr/>
          <p:nvPr/>
        </p:nvGrpSpPr>
        <p:grpSpPr>
          <a:xfrm>
            <a:off x="1356105" y="1910188"/>
            <a:ext cx="3455611" cy="1433445"/>
            <a:chOff x="184583" y="4139408"/>
            <a:chExt cx="3167060" cy="1433445"/>
          </a:xfrm>
        </p:grpSpPr>
        <p:sp>
          <p:nvSpPr>
            <p:cNvPr id="48" name="TextBox 72">
              <a:extLst>
                <a:ext uri="{FF2B5EF4-FFF2-40B4-BE49-F238E27FC236}">
                  <a16:creationId xmlns:a16="http://schemas.microsoft.com/office/drawing/2014/main" xmlns="" id="{2D4D04A0-3C04-4497-971C-A01F7B989A40}"/>
                </a:ext>
              </a:extLst>
            </p:cNvPr>
            <p:cNvSpPr txBox="1"/>
            <p:nvPr/>
          </p:nvSpPr>
          <p:spPr>
            <a:xfrm>
              <a:off x="184583" y="4696908"/>
              <a:ext cx="3167060" cy="875945"/>
            </a:xfrm>
            <a:prstGeom prst="rect">
              <a:avLst/>
            </a:prstGeom>
            <a:noFill/>
          </p:spPr>
          <p:txBody>
            <a:bodyPr wrap="square" lIns="108000" rIns="108000" rtlCol="0">
              <a:spAutoFit/>
            </a:bodyPr>
            <a:lstStyle/>
            <a:p>
              <a:pPr lvl="0" algn="ctr" defTabSz="914286">
                <a:lnSpc>
                  <a:spcPct val="125000"/>
                </a:lnSpc>
                <a:defRPr/>
              </a:pPr>
              <a:r>
                <a:rPr lang="zh-CN" altLang="en-US" sz="1400" dirty="0">
                  <a:solidFill>
                    <a:prstClr val="black">
                      <a:lumMod val="65000"/>
                      <a:lumOff val="35000"/>
                    </a:prstClr>
                  </a:solidFill>
                  <a:latin typeface="Arial"/>
                  <a:cs typeface="Arial" pitchFamily="34" charset="0"/>
                </a:rPr>
                <a:t>研究、开发用于</a:t>
              </a:r>
              <a:endParaRPr lang="en-US" altLang="zh-CN" sz="1400" dirty="0">
                <a:solidFill>
                  <a:prstClr val="black">
                    <a:lumMod val="65000"/>
                    <a:lumOff val="35000"/>
                  </a:prstClr>
                </a:solidFill>
                <a:latin typeface="Arial"/>
                <a:cs typeface="Arial" pitchFamily="34" charset="0"/>
              </a:endParaRPr>
            </a:p>
            <a:p>
              <a:pPr lvl="0" algn="ctr" defTabSz="914286">
                <a:lnSpc>
                  <a:spcPct val="125000"/>
                </a:lnSpc>
                <a:defRPr/>
              </a:pPr>
              <a:r>
                <a:rPr lang="zh-CN" altLang="en-US" sz="1400" dirty="0">
                  <a:solidFill>
                    <a:prstClr val="black">
                      <a:lumMod val="65000"/>
                      <a:lumOff val="35000"/>
                    </a:prstClr>
                  </a:solidFill>
                  <a:latin typeface="Arial"/>
                  <a:cs typeface="Arial" pitchFamily="34" charset="0"/>
                </a:rPr>
                <a:t>模拟、延伸和扩展人的智能的理论、方法、技术及应用系统的一门新的技术科学</a:t>
              </a:r>
              <a:endParaRPr lang="en-US" altLang="ko-KR" sz="1400" dirty="0">
                <a:solidFill>
                  <a:prstClr val="black">
                    <a:lumMod val="65000"/>
                    <a:lumOff val="35000"/>
                  </a:prstClr>
                </a:solidFill>
                <a:latin typeface="Arial"/>
                <a:cs typeface="Arial" pitchFamily="34" charset="0"/>
              </a:endParaRPr>
            </a:p>
          </p:txBody>
        </p:sp>
        <p:sp>
          <p:nvSpPr>
            <p:cNvPr id="49" name="TextBox 73">
              <a:extLst>
                <a:ext uri="{FF2B5EF4-FFF2-40B4-BE49-F238E27FC236}">
                  <a16:creationId xmlns:a16="http://schemas.microsoft.com/office/drawing/2014/main" xmlns="" id="{6AD3EBB0-C8C4-4007-876A-1D2AAC9F879F}"/>
                </a:ext>
              </a:extLst>
            </p:cNvPr>
            <p:cNvSpPr txBox="1"/>
            <p:nvPr/>
          </p:nvSpPr>
          <p:spPr>
            <a:xfrm>
              <a:off x="731302" y="4139408"/>
              <a:ext cx="1824474" cy="492443"/>
            </a:xfrm>
            <a:prstGeom prst="rect">
              <a:avLst/>
            </a:prstGeom>
            <a:noFill/>
          </p:spPr>
          <p:txBody>
            <a:bodyPr wrap="square" lIns="108000" tIns="0" rIns="0" bIns="0"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smtClean="0">
                  <a:ln>
                    <a:noFill/>
                  </a:ln>
                  <a:solidFill>
                    <a:srgbClr val="87ADDB"/>
                  </a:solidFill>
                  <a:effectLst/>
                  <a:uLnTx/>
                  <a:uFillTx/>
                  <a:latin typeface="Arial"/>
                  <a:cs typeface="Arial" pitchFamily="34" charset="0"/>
                </a:rPr>
                <a:t>人工智能</a:t>
              </a:r>
              <a:endParaRPr kumimoji="0" lang="ko-KR" altLang="en-US" sz="3200" b="1" i="0" u="none" strike="noStrike" kern="1200" cap="none" spc="0" normalizeH="0" baseline="0" noProof="0" dirty="0">
                <a:ln>
                  <a:noFill/>
                </a:ln>
                <a:solidFill>
                  <a:srgbClr val="87ADDB"/>
                </a:solidFill>
                <a:effectLst/>
                <a:uLnTx/>
                <a:uFillTx/>
                <a:latin typeface="Arial"/>
                <a:cs typeface="Arial" pitchFamily="34" charset="0"/>
              </a:endParaRPr>
            </a:p>
          </p:txBody>
        </p:sp>
      </p:grpSp>
    </p:spTree>
    <p:extLst>
      <p:ext uri="{BB962C8B-B14F-4D97-AF65-F5344CB8AC3E}">
        <p14:creationId xmlns:p14="http://schemas.microsoft.com/office/powerpoint/2010/main" val="3477210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xmlns="" id="{792E9C54-01F1-4E82-9E18-36D335C8A5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00639" y="113605"/>
            <a:ext cx="953418" cy="953418"/>
          </a:xfrm>
          <a:prstGeom prst="rect">
            <a:avLst/>
          </a:prstGeom>
        </p:spPr>
      </p:pic>
      <p:pic>
        <p:nvPicPr>
          <p:cNvPr id="3" name="圖形 2">
            <a:hlinkClick r:id="rId4" action="ppaction://hlinksldjump"/>
            <a:extLst>
              <a:ext uri="{FF2B5EF4-FFF2-40B4-BE49-F238E27FC236}">
                <a16:creationId xmlns:a16="http://schemas.microsoft.com/office/drawing/2014/main" xmlns="" id="{FEDE34E1-FC3C-4438-B8AE-2CA4B16769A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01464" y="5885549"/>
            <a:ext cx="533400" cy="457200"/>
          </a:xfrm>
          <a:prstGeom prst="rect">
            <a:avLst/>
          </a:prstGeom>
        </p:spPr>
      </p:pic>
      <p:pic>
        <p:nvPicPr>
          <p:cNvPr id="4" name="圖形 3">
            <a:hlinkClick r:id="" action="ppaction://hlinkshowjump?jump=nextslide"/>
            <a:extLst>
              <a:ext uri="{FF2B5EF4-FFF2-40B4-BE49-F238E27FC236}">
                <a16:creationId xmlns:a16="http://schemas.microsoft.com/office/drawing/2014/main" xmlns="" id="{756E4653-3670-400E-B728-83B0EFAD409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122673" y="5974032"/>
            <a:ext cx="383275" cy="383275"/>
          </a:xfrm>
          <a:prstGeom prst="rect">
            <a:avLst/>
          </a:prstGeom>
        </p:spPr>
      </p:pic>
      <p:pic>
        <p:nvPicPr>
          <p:cNvPr id="5" name="圖形 4">
            <a:hlinkClick r:id="" action="ppaction://hlinkshowjump?jump=previousslide"/>
            <a:extLst>
              <a:ext uri="{FF2B5EF4-FFF2-40B4-BE49-F238E27FC236}">
                <a16:creationId xmlns:a16="http://schemas.microsoft.com/office/drawing/2014/main" xmlns="" id="{1FF83131-4CAB-4296-8288-DE3F3BE8B6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0230380" y="5974032"/>
            <a:ext cx="383275" cy="383275"/>
          </a:xfrm>
          <a:prstGeom prst="rect">
            <a:avLst/>
          </a:prstGeom>
        </p:spPr>
      </p:pic>
      <p:pic>
        <p:nvPicPr>
          <p:cNvPr id="6" name="圖形 5">
            <a:hlinkClick r:id="" action="ppaction://hlinkshowjump?jump=endshow"/>
            <a:extLst>
              <a:ext uri="{FF2B5EF4-FFF2-40B4-BE49-F238E27FC236}">
                <a16:creationId xmlns:a16="http://schemas.microsoft.com/office/drawing/2014/main" xmlns="" id="{5C68C3B5-98FA-4073-9FE9-C938000297F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048748" y="500693"/>
            <a:ext cx="457200" cy="457200"/>
          </a:xfrm>
          <a:prstGeom prst="rect">
            <a:avLst/>
          </a:prstGeom>
        </p:spPr>
      </p:pic>
      <p:pic>
        <p:nvPicPr>
          <p:cNvPr id="14" name="圖片 13">
            <a:extLst>
              <a:ext uri="{FF2B5EF4-FFF2-40B4-BE49-F238E27FC236}">
                <a16:creationId xmlns:a16="http://schemas.microsoft.com/office/drawing/2014/main" xmlns="" id="{A8ADF487-194F-46D0-8BDB-D63EF2EA7D89}"/>
              </a:ext>
            </a:extLst>
          </p:cNvPr>
          <p:cNvPicPr>
            <a:picLocks noChangeAspect="1"/>
          </p:cNvPicPr>
          <p:nvPr/>
        </p:nvPicPr>
        <p:blipFill rotWithShape="1">
          <a:blip r:embed="rId11">
            <a:extLst>
              <a:ext uri="{28A0092B-C50C-407E-A947-70E740481C1C}">
                <a14:useLocalDpi xmlns:a14="http://schemas.microsoft.com/office/drawing/2010/main" val="0"/>
              </a:ext>
            </a:extLst>
          </a:blip>
          <a:srcRect t="1657" b="24753"/>
          <a:stretch/>
        </p:blipFill>
        <p:spPr>
          <a:xfrm>
            <a:off x="482007" y="354325"/>
            <a:ext cx="8145522" cy="5988424"/>
          </a:xfrm>
          <a:prstGeom prst="rect">
            <a:avLst/>
          </a:prstGeom>
        </p:spPr>
      </p:pic>
      <p:sp>
        <p:nvSpPr>
          <p:cNvPr id="17" name="文字方塊 16">
            <a:extLst>
              <a:ext uri="{FF2B5EF4-FFF2-40B4-BE49-F238E27FC236}">
                <a16:creationId xmlns:a16="http://schemas.microsoft.com/office/drawing/2014/main" xmlns="" id="{CD67A6A3-3726-432E-B30E-1BFFD577B30A}"/>
              </a:ext>
            </a:extLst>
          </p:cNvPr>
          <p:cNvSpPr txBox="1"/>
          <p:nvPr/>
        </p:nvSpPr>
        <p:spPr>
          <a:xfrm>
            <a:off x="1552468" y="1541486"/>
            <a:ext cx="6004599" cy="3428503"/>
          </a:xfrm>
          <a:prstGeom prst="rect">
            <a:avLst/>
          </a:prstGeom>
          <a:noFill/>
        </p:spPr>
        <p:txBody>
          <a:bodyPr wrap="square" rtlCol="0">
            <a:spAutoFit/>
          </a:bodyPr>
          <a:lstStyle/>
          <a:p>
            <a:pPr marL="0" marR="0" lvl="0" indent="457200" algn="l" defTabSz="914286"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人工智能从诞生以来，理论和技术日益成熟，应用领域也不断扩大，可以设想，未来人工智能带来的科技产品，将会是人类智慧的“容器”。</a:t>
            </a:r>
          </a:p>
          <a:p>
            <a:pPr marL="0" marR="0" lvl="0" indent="457200" algn="l" defTabSz="914286"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在现代科技不断发展的情况下，什么是人工智能呢？我们身边的人工智能技术又发展到了什么程度呢？</a:t>
            </a:r>
          </a:p>
          <a:p>
            <a:pPr marL="0" marR="0" lvl="0" indent="457200" algn="l" defTabSz="914286" rtl="0" eaLnBrk="1" fontAlgn="auto" latinLnBrk="0" hangingPunct="1">
              <a:lnSpc>
                <a:spcPct val="125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下面让我们一起来认识我们身边的人工智能吧！</a:t>
            </a:r>
            <a:endParaRPr kumimoji="0" lang="zh-TW" altLang="en-US" sz="28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grpSp>
        <p:nvGrpSpPr>
          <p:cNvPr id="23" name="群組 22">
            <a:extLst>
              <a:ext uri="{FF2B5EF4-FFF2-40B4-BE49-F238E27FC236}">
                <a16:creationId xmlns:a16="http://schemas.microsoft.com/office/drawing/2014/main" xmlns="" id="{09A302D7-7B4B-48F0-A075-7674D568C43F}"/>
              </a:ext>
            </a:extLst>
          </p:cNvPr>
          <p:cNvGrpSpPr/>
          <p:nvPr/>
        </p:nvGrpSpPr>
        <p:grpSpPr>
          <a:xfrm>
            <a:off x="9022245" y="1046376"/>
            <a:ext cx="2249506" cy="1865827"/>
            <a:chOff x="9022245" y="774759"/>
            <a:chExt cx="2249506" cy="1865827"/>
          </a:xfrm>
        </p:grpSpPr>
        <p:pic>
          <p:nvPicPr>
            <p:cNvPr id="16" name="圖片 15">
              <a:extLst>
                <a:ext uri="{FF2B5EF4-FFF2-40B4-BE49-F238E27FC236}">
                  <a16:creationId xmlns:a16="http://schemas.microsoft.com/office/drawing/2014/main" xmlns="" id="{697F1B15-1E8A-4178-8CD7-652A5019A56D}"/>
                </a:ext>
              </a:extLst>
            </p:cNvPr>
            <p:cNvPicPr>
              <a:picLocks noChangeAspect="1"/>
            </p:cNvPicPr>
            <p:nvPr/>
          </p:nvPicPr>
          <p:blipFill rotWithShape="1">
            <a:blip r:embed="rId12">
              <a:extLst>
                <a:ext uri="{28A0092B-C50C-407E-A947-70E740481C1C}">
                  <a14:useLocalDpi xmlns:a14="http://schemas.microsoft.com/office/drawing/2010/main" val="0"/>
                </a:ext>
              </a:extLst>
            </a:blip>
            <a:srcRect l="23009" t="78207" r="56712" b="2141"/>
            <a:stretch/>
          </p:blipFill>
          <p:spPr>
            <a:xfrm rot="18852268">
              <a:off x="8992514" y="804490"/>
              <a:ext cx="1865827" cy="1806365"/>
            </a:xfrm>
            <a:prstGeom prst="rect">
              <a:avLst/>
            </a:prstGeom>
          </p:spPr>
        </p:pic>
        <p:sp>
          <p:nvSpPr>
            <p:cNvPr id="20" name="文字方塊 19">
              <a:hlinkClick r:id="rId13" action="ppaction://hlinksldjump"/>
              <a:extLst>
                <a:ext uri="{FF2B5EF4-FFF2-40B4-BE49-F238E27FC236}">
                  <a16:creationId xmlns:a16="http://schemas.microsoft.com/office/drawing/2014/main" xmlns="" id="{724CAF54-2607-4F20-B9EC-A34564B283BA}"/>
                </a:ext>
              </a:extLst>
            </p:cNvPr>
            <p:cNvSpPr txBox="1"/>
            <p:nvPr/>
          </p:nvSpPr>
          <p:spPr>
            <a:xfrm>
              <a:off x="9089517" y="1430860"/>
              <a:ext cx="2182234" cy="52322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rPr>
                <a:t>学习目标</a:t>
              </a:r>
              <a:endParaRPr kumimoji="0" lang="zh-TW"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endParaRPr>
            </a:p>
          </p:txBody>
        </p:sp>
      </p:grpSp>
      <p:grpSp>
        <p:nvGrpSpPr>
          <p:cNvPr id="24" name="群組 23">
            <a:extLst>
              <a:ext uri="{FF2B5EF4-FFF2-40B4-BE49-F238E27FC236}">
                <a16:creationId xmlns:a16="http://schemas.microsoft.com/office/drawing/2014/main" xmlns="" id="{12754024-F99D-4C28-AE8C-C3B2AB79BF78}"/>
              </a:ext>
            </a:extLst>
          </p:cNvPr>
          <p:cNvGrpSpPr/>
          <p:nvPr/>
        </p:nvGrpSpPr>
        <p:grpSpPr>
          <a:xfrm>
            <a:off x="9055881" y="2074023"/>
            <a:ext cx="2249506" cy="1865827"/>
            <a:chOff x="9022245" y="774759"/>
            <a:chExt cx="2249506" cy="1865827"/>
          </a:xfrm>
        </p:grpSpPr>
        <p:pic>
          <p:nvPicPr>
            <p:cNvPr id="25" name="圖片 24">
              <a:extLst>
                <a:ext uri="{FF2B5EF4-FFF2-40B4-BE49-F238E27FC236}">
                  <a16:creationId xmlns:a16="http://schemas.microsoft.com/office/drawing/2014/main" xmlns="" id="{BEDB7E98-2566-4EFB-A63B-3A1D843E5BA0}"/>
                </a:ext>
              </a:extLst>
            </p:cNvPr>
            <p:cNvPicPr>
              <a:picLocks noChangeAspect="1"/>
            </p:cNvPicPr>
            <p:nvPr/>
          </p:nvPicPr>
          <p:blipFill rotWithShape="1">
            <a:blip r:embed="rId12">
              <a:extLst>
                <a:ext uri="{28A0092B-C50C-407E-A947-70E740481C1C}">
                  <a14:useLocalDpi xmlns:a14="http://schemas.microsoft.com/office/drawing/2010/main" val="0"/>
                </a:ext>
              </a:extLst>
            </a:blip>
            <a:srcRect l="23009" t="78207" r="56712" b="2141"/>
            <a:stretch/>
          </p:blipFill>
          <p:spPr>
            <a:xfrm rot="18852268">
              <a:off x="8992514" y="804490"/>
              <a:ext cx="1865827" cy="1806365"/>
            </a:xfrm>
            <a:prstGeom prst="rect">
              <a:avLst/>
            </a:prstGeom>
          </p:spPr>
        </p:pic>
        <p:sp>
          <p:nvSpPr>
            <p:cNvPr id="26" name="文字方塊 25">
              <a:hlinkClick r:id="rId14" action="ppaction://hlinksldjump"/>
              <a:extLst>
                <a:ext uri="{FF2B5EF4-FFF2-40B4-BE49-F238E27FC236}">
                  <a16:creationId xmlns:a16="http://schemas.microsoft.com/office/drawing/2014/main" xmlns="" id="{737A69EB-AD68-4BBD-B0B1-EACDC052459C}"/>
                </a:ext>
              </a:extLst>
            </p:cNvPr>
            <p:cNvSpPr txBox="1"/>
            <p:nvPr/>
          </p:nvSpPr>
          <p:spPr>
            <a:xfrm>
              <a:off x="9089517" y="1430860"/>
              <a:ext cx="2182234" cy="52322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rPr>
                <a:t>进入学习</a:t>
              </a:r>
              <a:endParaRPr kumimoji="0" lang="zh-TW"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endParaRPr>
            </a:p>
          </p:txBody>
        </p:sp>
      </p:grpSp>
      <p:grpSp>
        <p:nvGrpSpPr>
          <p:cNvPr id="27" name="群組 26">
            <a:extLst>
              <a:ext uri="{FF2B5EF4-FFF2-40B4-BE49-F238E27FC236}">
                <a16:creationId xmlns:a16="http://schemas.microsoft.com/office/drawing/2014/main" xmlns="" id="{C00482C7-2AFC-4E1B-A737-B1F747C2908B}"/>
              </a:ext>
            </a:extLst>
          </p:cNvPr>
          <p:cNvGrpSpPr/>
          <p:nvPr/>
        </p:nvGrpSpPr>
        <p:grpSpPr>
          <a:xfrm>
            <a:off x="9089517" y="3101670"/>
            <a:ext cx="2249506" cy="1865827"/>
            <a:chOff x="9022245" y="774759"/>
            <a:chExt cx="2249506" cy="1865827"/>
          </a:xfrm>
        </p:grpSpPr>
        <p:pic>
          <p:nvPicPr>
            <p:cNvPr id="28" name="圖片 27">
              <a:extLst>
                <a:ext uri="{FF2B5EF4-FFF2-40B4-BE49-F238E27FC236}">
                  <a16:creationId xmlns:a16="http://schemas.microsoft.com/office/drawing/2014/main" xmlns="" id="{EF7A6819-74AA-4012-B1B8-3EF99DBBE6AD}"/>
                </a:ext>
              </a:extLst>
            </p:cNvPr>
            <p:cNvPicPr>
              <a:picLocks noChangeAspect="1"/>
            </p:cNvPicPr>
            <p:nvPr/>
          </p:nvPicPr>
          <p:blipFill rotWithShape="1">
            <a:blip r:embed="rId12">
              <a:extLst>
                <a:ext uri="{28A0092B-C50C-407E-A947-70E740481C1C}">
                  <a14:useLocalDpi xmlns:a14="http://schemas.microsoft.com/office/drawing/2010/main" val="0"/>
                </a:ext>
              </a:extLst>
            </a:blip>
            <a:srcRect l="23009" t="78207" r="56712" b="2141"/>
            <a:stretch/>
          </p:blipFill>
          <p:spPr>
            <a:xfrm rot="18852268">
              <a:off x="8992514" y="804490"/>
              <a:ext cx="1865827" cy="1806365"/>
            </a:xfrm>
            <a:prstGeom prst="rect">
              <a:avLst/>
            </a:prstGeom>
          </p:spPr>
        </p:pic>
        <p:sp>
          <p:nvSpPr>
            <p:cNvPr id="29" name="文字方塊 28">
              <a:hlinkClick r:id="rId15" action="ppaction://hlinksldjump"/>
              <a:extLst>
                <a:ext uri="{FF2B5EF4-FFF2-40B4-BE49-F238E27FC236}">
                  <a16:creationId xmlns:a16="http://schemas.microsoft.com/office/drawing/2014/main" xmlns="" id="{217DD465-14F8-4627-B699-4FEA9984D33A}"/>
                </a:ext>
              </a:extLst>
            </p:cNvPr>
            <p:cNvSpPr txBox="1"/>
            <p:nvPr/>
          </p:nvSpPr>
          <p:spPr>
            <a:xfrm>
              <a:off x="9089517" y="1430860"/>
              <a:ext cx="2182234" cy="52322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rPr>
                <a:t>课件说明</a:t>
              </a:r>
              <a:endParaRPr kumimoji="0" lang="zh-TW"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endParaRPr>
            </a:p>
          </p:txBody>
        </p:sp>
      </p:grpSp>
    </p:spTree>
    <p:extLst>
      <p:ext uri="{BB962C8B-B14F-4D97-AF65-F5344CB8AC3E}">
        <p14:creationId xmlns:p14="http://schemas.microsoft.com/office/powerpoint/2010/main" val="889847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圖形 12">
            <a:extLst>
              <a:ext uri="{FF2B5EF4-FFF2-40B4-BE49-F238E27FC236}">
                <a16:creationId xmlns:a16="http://schemas.microsoft.com/office/drawing/2014/main" xmlns="" id="{6A35CBDC-BE32-4623-BFE6-DE226A62A0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311282" y="264678"/>
            <a:ext cx="953418" cy="953418"/>
          </a:xfrm>
          <a:prstGeom prst="rect">
            <a:avLst/>
          </a:prstGeom>
        </p:spPr>
      </p:pic>
      <p:sp>
        <p:nvSpPr>
          <p:cNvPr id="4" name="TextBox 3">
            <a:extLst>
              <a:ext uri="{FF2B5EF4-FFF2-40B4-BE49-F238E27FC236}">
                <a16:creationId xmlns:a16="http://schemas.microsoft.com/office/drawing/2014/main" xmlns="" id="{DF691C40-340A-44BC-A6B3-C3A20A9ED913}"/>
              </a:ext>
            </a:extLst>
          </p:cNvPr>
          <p:cNvSpPr txBox="1"/>
          <p:nvPr/>
        </p:nvSpPr>
        <p:spPr>
          <a:xfrm>
            <a:off x="4018546" y="2649825"/>
            <a:ext cx="4331369" cy="995209"/>
          </a:xfrm>
          <a:prstGeom prst="rect">
            <a:avLst/>
          </a:prstGeom>
          <a:noFill/>
        </p:spPr>
        <p:txBody>
          <a:bodyPr wrap="square"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5867" b="0" i="0" u="none" strike="noStrike" kern="1200" cap="none" spc="0" normalizeH="0" baseline="0" noProof="0" dirty="0">
                <a:ln>
                  <a:noFill/>
                </a:ln>
                <a:solidFill>
                  <a:srgbClr val="87ADDB">
                    <a:lumMod val="75000"/>
                  </a:srgbClr>
                </a:solidFill>
                <a:effectLst/>
                <a:uLnTx/>
                <a:uFillTx/>
                <a:latin typeface="Arial"/>
                <a:cs typeface="Arial" pitchFamily="34" charset="0"/>
              </a:rPr>
              <a:t>Thank You</a:t>
            </a:r>
            <a:endParaRPr kumimoji="0" lang="ko-KR" altLang="en-US" sz="5867" b="0" i="0" u="none" strike="noStrike" kern="1200" cap="none" spc="0" normalizeH="0" baseline="0" noProof="0" dirty="0">
              <a:ln>
                <a:noFill/>
              </a:ln>
              <a:solidFill>
                <a:srgbClr val="87ADDB">
                  <a:lumMod val="75000"/>
                </a:srgbClr>
              </a:solidFill>
              <a:effectLst/>
              <a:uLnTx/>
              <a:uFillTx/>
              <a:latin typeface="Arial"/>
              <a:cs typeface="Arial" pitchFamily="34" charset="0"/>
            </a:endParaRPr>
          </a:p>
        </p:txBody>
      </p:sp>
      <p:sp>
        <p:nvSpPr>
          <p:cNvPr id="5" name="TextBox 4">
            <a:extLst>
              <a:ext uri="{FF2B5EF4-FFF2-40B4-BE49-F238E27FC236}">
                <a16:creationId xmlns:a16="http://schemas.microsoft.com/office/drawing/2014/main" xmlns="" id="{FB2F21A8-A2DC-448E-8003-AFE4C77CBA6F}"/>
              </a:ext>
            </a:extLst>
          </p:cNvPr>
          <p:cNvSpPr txBox="1"/>
          <p:nvPr/>
        </p:nvSpPr>
        <p:spPr>
          <a:xfrm>
            <a:off x="4018598" y="3738530"/>
            <a:ext cx="4331317" cy="379656"/>
          </a:xfrm>
          <a:prstGeom prst="rect">
            <a:avLst/>
          </a:prstGeom>
          <a:noFill/>
        </p:spPr>
        <p:txBody>
          <a:bodyPr wrap="square"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1867" b="0" i="0" u="none" strike="noStrike" kern="1200" cap="none" spc="0" normalizeH="0" baseline="0" noProof="0" dirty="0">
                <a:ln>
                  <a:noFill/>
                </a:ln>
                <a:solidFill>
                  <a:srgbClr val="87ADDB">
                    <a:lumMod val="75000"/>
                  </a:srgbClr>
                </a:solidFill>
                <a:effectLst/>
                <a:uLnTx/>
                <a:uFillTx/>
                <a:latin typeface="Arial"/>
                <a:cs typeface="Arial" pitchFamily="34" charset="0"/>
              </a:rPr>
              <a:t>刘荣</a:t>
            </a:r>
            <a:r>
              <a:rPr kumimoji="0" lang="zh-CN" altLang="en-US" sz="1867" b="0" i="0" u="none" strike="noStrike" kern="1200" cap="none" spc="0" normalizeH="0" baseline="0" noProof="0" dirty="0" smtClean="0">
                <a:ln>
                  <a:noFill/>
                </a:ln>
                <a:solidFill>
                  <a:srgbClr val="87ADDB">
                    <a:lumMod val="75000"/>
                  </a:srgbClr>
                </a:solidFill>
                <a:effectLst/>
                <a:uLnTx/>
                <a:uFillTx/>
                <a:latin typeface="Arial"/>
                <a:cs typeface="Arial" pitchFamily="34" charset="0"/>
              </a:rPr>
              <a:t>基</a:t>
            </a:r>
            <a:endParaRPr kumimoji="0" lang="ko-KR" altLang="en-US" sz="1867" b="0" i="0" u="none" strike="noStrike" kern="1200" cap="none" spc="0" normalizeH="0" baseline="0" noProof="0" dirty="0">
              <a:ln>
                <a:noFill/>
              </a:ln>
              <a:solidFill>
                <a:srgbClr val="87ADDB">
                  <a:lumMod val="75000"/>
                </a:srgbClr>
              </a:solidFill>
              <a:effectLst/>
              <a:uLnTx/>
              <a:uFillTx/>
              <a:latin typeface="Arial"/>
              <a:cs typeface="Arial" pitchFamily="34" charset="0"/>
            </a:endParaRPr>
          </a:p>
        </p:txBody>
      </p:sp>
      <p:pic>
        <p:nvPicPr>
          <p:cNvPr id="9" name="圖形 8">
            <a:hlinkClick r:id="rId5" action="ppaction://hlinksldjump"/>
            <a:extLst>
              <a:ext uri="{FF2B5EF4-FFF2-40B4-BE49-F238E27FC236}">
                <a16:creationId xmlns:a16="http://schemas.microsoft.com/office/drawing/2014/main" xmlns="" id="{6794ADF8-1FD2-4C80-8AEA-F5B0C776B5A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601464" y="5885549"/>
            <a:ext cx="533400" cy="457200"/>
          </a:xfrm>
          <a:prstGeom prst="rect">
            <a:avLst/>
          </a:prstGeom>
        </p:spPr>
      </p:pic>
      <p:pic>
        <p:nvPicPr>
          <p:cNvPr id="11" name="圖形 10">
            <a:hlinkClick r:id="" action="ppaction://hlinkshowjump?jump=previousslide"/>
            <a:extLst>
              <a:ext uri="{FF2B5EF4-FFF2-40B4-BE49-F238E27FC236}">
                <a16:creationId xmlns:a16="http://schemas.microsoft.com/office/drawing/2014/main" xmlns="" id="{8AAACA15-72F7-489A-897B-9A232AE270B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flipH="1">
            <a:off x="10230380" y="5974032"/>
            <a:ext cx="383275" cy="383275"/>
          </a:xfrm>
          <a:prstGeom prst="rect">
            <a:avLst/>
          </a:prstGeom>
        </p:spPr>
      </p:pic>
      <p:pic>
        <p:nvPicPr>
          <p:cNvPr id="12" name="圖形 11">
            <a:hlinkClick r:id="" action="ppaction://hlinkshowjump?jump=endshow"/>
            <a:extLst>
              <a:ext uri="{FF2B5EF4-FFF2-40B4-BE49-F238E27FC236}">
                <a16:creationId xmlns:a16="http://schemas.microsoft.com/office/drawing/2014/main" xmlns="" id="{FB490C74-6AE2-4154-8656-6BE8382898A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1559391" y="635621"/>
            <a:ext cx="457200" cy="457200"/>
          </a:xfrm>
          <a:prstGeom prst="rect">
            <a:avLst/>
          </a:prstGeom>
        </p:spPr>
      </p:pic>
    </p:spTree>
    <p:extLst>
      <p:ext uri="{BB962C8B-B14F-4D97-AF65-F5344CB8AC3E}">
        <p14:creationId xmlns:p14="http://schemas.microsoft.com/office/powerpoint/2010/main" val="2582224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xmlns="" id="{343A886A-1C6E-4B89-A55F-4224D9EE2F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00639" y="113605"/>
            <a:ext cx="953418" cy="953418"/>
          </a:xfrm>
          <a:prstGeom prst="rect">
            <a:avLst/>
          </a:prstGeom>
        </p:spPr>
      </p:pic>
      <p:pic>
        <p:nvPicPr>
          <p:cNvPr id="3" name="圖形 2">
            <a:hlinkClick r:id="rId4" action="ppaction://hlinksldjump"/>
            <a:extLst>
              <a:ext uri="{FF2B5EF4-FFF2-40B4-BE49-F238E27FC236}">
                <a16:creationId xmlns:a16="http://schemas.microsoft.com/office/drawing/2014/main" xmlns="" id="{84A98DA1-243A-47F6-8856-5DE1685A5B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01464" y="5885549"/>
            <a:ext cx="533400" cy="457200"/>
          </a:xfrm>
          <a:prstGeom prst="rect">
            <a:avLst/>
          </a:prstGeom>
        </p:spPr>
      </p:pic>
      <p:pic>
        <p:nvPicPr>
          <p:cNvPr id="4" name="圖形 3">
            <a:hlinkClick r:id="" action="ppaction://hlinkshowjump?jump=nextslide"/>
            <a:extLst>
              <a:ext uri="{FF2B5EF4-FFF2-40B4-BE49-F238E27FC236}">
                <a16:creationId xmlns:a16="http://schemas.microsoft.com/office/drawing/2014/main" xmlns="" id="{4B2FECDB-9B0D-4475-9CE2-44258C39786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122673" y="5974032"/>
            <a:ext cx="383275" cy="383275"/>
          </a:xfrm>
          <a:prstGeom prst="rect">
            <a:avLst/>
          </a:prstGeom>
        </p:spPr>
      </p:pic>
      <p:pic>
        <p:nvPicPr>
          <p:cNvPr id="5" name="圖形 4">
            <a:hlinkClick r:id="" action="ppaction://hlinkshowjump?jump=previousslide"/>
            <a:extLst>
              <a:ext uri="{FF2B5EF4-FFF2-40B4-BE49-F238E27FC236}">
                <a16:creationId xmlns:a16="http://schemas.microsoft.com/office/drawing/2014/main" xmlns="" id="{36E2E1C6-22E7-4162-B59B-629FE0DD052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0230380" y="5974032"/>
            <a:ext cx="383275" cy="383275"/>
          </a:xfrm>
          <a:prstGeom prst="rect">
            <a:avLst/>
          </a:prstGeom>
        </p:spPr>
      </p:pic>
      <p:pic>
        <p:nvPicPr>
          <p:cNvPr id="6" name="圖形 5">
            <a:hlinkClick r:id="" action="ppaction://hlinkshowjump?jump=endshow"/>
            <a:extLst>
              <a:ext uri="{FF2B5EF4-FFF2-40B4-BE49-F238E27FC236}">
                <a16:creationId xmlns:a16="http://schemas.microsoft.com/office/drawing/2014/main" xmlns="" id="{6CF8C33E-1649-4455-94DD-150CCBD4AEC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048748" y="500693"/>
            <a:ext cx="457200" cy="457200"/>
          </a:xfrm>
          <a:prstGeom prst="rect">
            <a:avLst/>
          </a:prstGeom>
        </p:spPr>
      </p:pic>
      <p:pic>
        <p:nvPicPr>
          <p:cNvPr id="8" name="圖片 7">
            <a:extLst>
              <a:ext uri="{FF2B5EF4-FFF2-40B4-BE49-F238E27FC236}">
                <a16:creationId xmlns:a16="http://schemas.microsoft.com/office/drawing/2014/main" xmlns="" id="{6A43A9E3-5AA0-40BD-A8D8-AE90FA9ACFDD}"/>
              </a:ext>
            </a:extLst>
          </p:cNvPr>
          <p:cNvPicPr>
            <a:picLocks noChangeAspect="1"/>
          </p:cNvPicPr>
          <p:nvPr/>
        </p:nvPicPr>
        <p:blipFill rotWithShape="1">
          <a:blip r:embed="rId11">
            <a:extLst>
              <a:ext uri="{28A0092B-C50C-407E-A947-70E740481C1C}">
                <a14:useLocalDpi xmlns:a14="http://schemas.microsoft.com/office/drawing/2010/main" val="0"/>
              </a:ext>
            </a:extLst>
          </a:blip>
          <a:srcRect t="1657" b="24753"/>
          <a:stretch/>
        </p:blipFill>
        <p:spPr>
          <a:xfrm>
            <a:off x="482007" y="354325"/>
            <a:ext cx="8145522" cy="5988424"/>
          </a:xfrm>
          <a:prstGeom prst="rect">
            <a:avLst/>
          </a:prstGeom>
        </p:spPr>
      </p:pic>
      <p:sp>
        <p:nvSpPr>
          <p:cNvPr id="9" name="文字方塊 8">
            <a:extLst>
              <a:ext uri="{FF2B5EF4-FFF2-40B4-BE49-F238E27FC236}">
                <a16:creationId xmlns:a16="http://schemas.microsoft.com/office/drawing/2014/main" xmlns="" id="{147C1B59-C059-4AD8-8197-B8BCCF2D0B5A}"/>
              </a:ext>
            </a:extLst>
          </p:cNvPr>
          <p:cNvSpPr txBox="1"/>
          <p:nvPr/>
        </p:nvSpPr>
        <p:spPr>
          <a:xfrm>
            <a:off x="3506526" y="743857"/>
            <a:ext cx="2250219" cy="646331"/>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学习目标</a:t>
            </a:r>
            <a:endParaRPr kumimoji="0" lang="zh-TW" altLang="en-US" sz="3600" b="1"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10" name="矩形 9">
            <a:extLst>
              <a:ext uri="{FF2B5EF4-FFF2-40B4-BE49-F238E27FC236}">
                <a16:creationId xmlns:a16="http://schemas.microsoft.com/office/drawing/2014/main" xmlns="" id="{EC95851F-A0D1-4687-ACF6-23F04C8A3B69}"/>
              </a:ext>
            </a:extLst>
          </p:cNvPr>
          <p:cNvSpPr/>
          <p:nvPr/>
        </p:nvSpPr>
        <p:spPr>
          <a:xfrm>
            <a:off x="1232308" y="1242504"/>
            <a:ext cx="6933231" cy="3677930"/>
          </a:xfrm>
          <a:prstGeom prst="rect">
            <a:avLst/>
          </a:prstGeom>
        </p:spPr>
        <p:txBody>
          <a:bodyPr wrap="square">
            <a:spAutoFit/>
          </a:bodyPr>
          <a:lstStyle/>
          <a:p>
            <a:pPr marL="0" marR="0" lvl="0" indent="0" algn="l" defTabSz="914286" rtl="0" eaLnBrk="1" fontAlgn="auto" latinLnBrk="0" hangingPunct="1">
              <a:lnSpc>
                <a:spcPct val="125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一、知识与</a:t>
            </a:r>
            <a:r>
              <a:rPr kumimoji="0" lang="zh-TW" altLang="en-US" sz="1600" b="1" i="0" u="none" strike="noStrike" kern="120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技能</a:t>
            </a:r>
            <a:endParaRPr kumimoji="0" lang="en-US" altLang="zh-TW" sz="1600" b="1" i="0" u="none" strike="noStrike" kern="120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endParaRPr>
          </a:p>
          <a:p>
            <a:pPr marL="0" marR="0" lvl="0" indent="0" algn="l" defTabSz="914286" rtl="0" eaLnBrk="1" fontAlgn="auto" latinLnBrk="0" hangingPunct="1">
              <a:lnSpc>
                <a:spcPct val="125000"/>
              </a:lnSpc>
              <a:spcBef>
                <a:spcPts val="0"/>
              </a:spcBef>
              <a:spcAft>
                <a:spcPts val="0"/>
              </a:spcAft>
              <a:buClrTx/>
              <a:buSzTx/>
              <a:buFontTx/>
              <a:buNone/>
              <a:tabLst/>
              <a:defRPr/>
            </a:pPr>
            <a:r>
              <a:rPr lang="en-US" altLang="zh-CN" sz="1600" b="1" dirty="0">
                <a:solidFill>
                  <a:schemeClr val="bg1"/>
                </a:solidFill>
                <a:latin typeface="华文中宋" panose="02010600040101010101" pitchFamily="2" charset="-122"/>
                <a:ea typeface="华文中宋" panose="02010600040101010101" pitchFamily="2" charset="-122"/>
              </a:rPr>
              <a:t> </a:t>
            </a:r>
            <a:r>
              <a:rPr lang="en-US" altLang="zh-CN" sz="1600" b="1" dirty="0" smtClean="0">
                <a:solidFill>
                  <a:schemeClr val="bg1"/>
                </a:solidFill>
                <a:latin typeface="华文中宋" panose="02010600040101010101" pitchFamily="2" charset="-122"/>
                <a:ea typeface="华文中宋" panose="02010600040101010101" pitchFamily="2" charset="-122"/>
              </a:rPr>
              <a:t>  </a:t>
            </a:r>
            <a:r>
              <a:rPr lang="en-US" altLang="zh-CN" sz="1600" dirty="0" smtClean="0">
                <a:solidFill>
                  <a:schemeClr val="bg1"/>
                </a:solidFill>
                <a:latin typeface="华文中宋" panose="02010600040101010101" pitchFamily="2" charset="-122"/>
                <a:ea typeface="华文中宋" panose="02010600040101010101" pitchFamily="2" charset="-122"/>
              </a:rPr>
              <a:t>1.</a:t>
            </a:r>
            <a:r>
              <a:rPr lang="zh-CN" altLang="zh-CN" sz="1600" dirty="0" smtClean="0">
                <a:solidFill>
                  <a:schemeClr val="bg1"/>
                </a:solidFill>
                <a:latin typeface="华文中宋" panose="02010600040101010101" pitchFamily="2" charset="-122"/>
                <a:ea typeface="华文中宋" panose="02010600040101010101" pitchFamily="2" charset="-122"/>
              </a:rPr>
              <a:t>了解</a:t>
            </a:r>
            <a:r>
              <a:rPr lang="zh-CN" altLang="zh-CN" sz="1600" dirty="0">
                <a:solidFill>
                  <a:schemeClr val="bg1"/>
                </a:solidFill>
                <a:latin typeface="华文中宋" panose="02010600040101010101" pitchFamily="2" charset="-122"/>
                <a:ea typeface="华文中宋" panose="02010600040101010101" pitchFamily="2" charset="-122"/>
              </a:rPr>
              <a:t>什么是人工智能</a:t>
            </a:r>
          </a:p>
          <a:p>
            <a:pPr lvl="0"/>
            <a:r>
              <a:rPr lang="en-US" altLang="zh-CN" sz="1600" dirty="0" smtClean="0">
                <a:solidFill>
                  <a:schemeClr val="bg1"/>
                </a:solidFill>
                <a:latin typeface="华文中宋" panose="02010600040101010101" pitchFamily="2" charset="-122"/>
                <a:ea typeface="华文中宋" panose="02010600040101010101" pitchFamily="2" charset="-122"/>
              </a:rPr>
              <a:t>   2.</a:t>
            </a:r>
            <a:r>
              <a:rPr lang="zh-CN" altLang="zh-CN" sz="1600" dirty="0" smtClean="0">
                <a:solidFill>
                  <a:schemeClr val="bg1"/>
                </a:solidFill>
                <a:latin typeface="华文中宋" panose="02010600040101010101" pitchFamily="2" charset="-122"/>
                <a:ea typeface="华文中宋" panose="02010600040101010101" pitchFamily="2" charset="-122"/>
              </a:rPr>
              <a:t>了解</a:t>
            </a:r>
            <a:r>
              <a:rPr lang="zh-CN" altLang="zh-CN" sz="1600" dirty="0">
                <a:solidFill>
                  <a:schemeClr val="bg1"/>
                </a:solidFill>
                <a:latin typeface="华文中宋" panose="02010600040101010101" pitchFamily="2" charset="-122"/>
                <a:ea typeface="华文中宋" panose="02010600040101010101" pitchFamily="2" charset="-122"/>
              </a:rPr>
              <a:t>人工智能领域内有哪些技术</a:t>
            </a:r>
          </a:p>
          <a:p>
            <a:r>
              <a:rPr lang="en-US" altLang="zh-CN" sz="1600" dirty="0" smtClean="0">
                <a:solidFill>
                  <a:schemeClr val="bg1"/>
                </a:solidFill>
                <a:latin typeface="华文中宋" panose="02010600040101010101" pitchFamily="2" charset="-122"/>
                <a:ea typeface="华文中宋" panose="02010600040101010101" pitchFamily="2" charset="-122"/>
              </a:rPr>
              <a:t>   3.</a:t>
            </a:r>
            <a:r>
              <a:rPr lang="zh-CN" altLang="zh-CN" sz="1600" dirty="0" smtClean="0">
                <a:solidFill>
                  <a:schemeClr val="bg1"/>
                </a:solidFill>
                <a:latin typeface="华文中宋" panose="02010600040101010101" pitchFamily="2" charset="-122"/>
                <a:ea typeface="华文中宋" panose="02010600040101010101" pitchFamily="2" charset="-122"/>
              </a:rPr>
              <a:t>了解</a:t>
            </a:r>
            <a:r>
              <a:rPr lang="zh-CN" altLang="zh-CN" sz="1600" dirty="0">
                <a:solidFill>
                  <a:schemeClr val="bg1"/>
                </a:solidFill>
                <a:latin typeface="华文中宋" panose="02010600040101010101" pitchFamily="2" charset="-122"/>
                <a:ea typeface="华文中宋" panose="02010600040101010101" pitchFamily="2" charset="-122"/>
              </a:rPr>
              <a:t>人工智能技术的基本原理和</a:t>
            </a:r>
            <a:r>
              <a:rPr lang="zh-CN" altLang="zh-CN" sz="1600" dirty="0" smtClean="0">
                <a:solidFill>
                  <a:schemeClr val="bg1"/>
                </a:solidFill>
                <a:latin typeface="华文中宋" panose="02010600040101010101" pitchFamily="2" charset="-122"/>
                <a:ea typeface="华文中宋" panose="02010600040101010101" pitchFamily="2" charset="-122"/>
              </a:rPr>
              <a:t>应用</a:t>
            </a:r>
            <a:endParaRPr lang="en-US" altLang="zh-CN" sz="1600" dirty="0" smtClean="0">
              <a:solidFill>
                <a:schemeClr val="bg1"/>
              </a:solidFill>
              <a:latin typeface="华文中宋" panose="02010600040101010101" pitchFamily="2" charset="-122"/>
              <a:ea typeface="华文中宋" panose="02010600040101010101" pitchFamily="2" charset="-122"/>
            </a:endParaRPr>
          </a:p>
          <a:p>
            <a:r>
              <a:rPr kumimoji="0" lang="zh-TW" altLang="en-US" sz="1600" b="1" i="0" u="none" strike="noStrike" kern="120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二</a:t>
            </a:r>
            <a:r>
              <a:rPr kumimoji="0" lang="zh-TW" altLang="en-US" sz="1600" b="1"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、过程与方法</a:t>
            </a:r>
          </a:p>
          <a:p>
            <a:pPr lvl="0" defTabSz="914286">
              <a:lnSpc>
                <a:spcPct val="125000"/>
              </a:lnSpc>
              <a:defRPr/>
            </a:pPr>
            <a:r>
              <a:rPr lang="en-US" altLang="zh-CN" sz="1600" dirty="0">
                <a:solidFill>
                  <a:schemeClr val="bg1"/>
                </a:solidFill>
                <a:latin typeface="华文中宋" panose="02010600040101010101" pitchFamily="2" charset="-122"/>
                <a:ea typeface="华文中宋" panose="02010600040101010101" pitchFamily="2" charset="-122"/>
              </a:rPr>
              <a:t> </a:t>
            </a:r>
            <a:r>
              <a:rPr lang="en-US" altLang="zh-CN" sz="1600" dirty="0" smtClean="0">
                <a:solidFill>
                  <a:schemeClr val="bg1"/>
                </a:solidFill>
                <a:latin typeface="华文中宋" panose="02010600040101010101" pitchFamily="2" charset="-122"/>
                <a:ea typeface="华文中宋" panose="02010600040101010101" pitchFamily="2" charset="-122"/>
              </a:rPr>
              <a:t>     </a:t>
            </a:r>
            <a:r>
              <a:rPr lang="zh-CN" altLang="zh-CN" sz="1600" dirty="0" smtClean="0">
                <a:solidFill>
                  <a:schemeClr val="bg1"/>
                </a:solidFill>
                <a:latin typeface="华文中宋" panose="02010600040101010101" pitchFamily="2" charset="-122"/>
                <a:ea typeface="华文中宋" panose="02010600040101010101" pitchFamily="2" charset="-122"/>
              </a:rPr>
              <a:t>通过</a:t>
            </a:r>
            <a:r>
              <a:rPr lang="zh-CN" altLang="zh-CN" sz="1600" dirty="0">
                <a:solidFill>
                  <a:schemeClr val="bg1"/>
                </a:solidFill>
                <a:latin typeface="华文中宋" panose="02010600040101010101" pitchFamily="2" charset="-122"/>
                <a:ea typeface="华文中宋" panose="02010600040101010101" pitchFamily="2" charset="-122"/>
              </a:rPr>
              <a:t>和生活上的实例相结合的方式讲解人工智能的关键技术，让学生形成人工智能和人工智能对应技术的基本概念，再以使用人工智能技术的软件和网页让同学们去体验人工智能的关键技术，感受人工智能的魅力，了解人工智能的价值，老师适时引导总结</a:t>
            </a:r>
            <a:r>
              <a:rPr lang="zh-CN" altLang="zh-CN" sz="1600" dirty="0" smtClean="0">
                <a:solidFill>
                  <a:schemeClr val="bg1"/>
                </a:solidFill>
                <a:latin typeface="华文中宋" panose="02010600040101010101" pitchFamily="2" charset="-122"/>
                <a:ea typeface="华文中宋" panose="02010600040101010101" pitchFamily="2" charset="-122"/>
              </a:rPr>
              <a:t>。</a:t>
            </a:r>
            <a:endParaRPr lang="en-US" altLang="zh-CN" sz="1600" dirty="0" smtClean="0">
              <a:solidFill>
                <a:schemeClr val="bg1"/>
              </a:solidFill>
              <a:latin typeface="华文中宋" panose="02010600040101010101" pitchFamily="2" charset="-122"/>
              <a:ea typeface="华文中宋" panose="02010600040101010101" pitchFamily="2" charset="-122"/>
            </a:endParaRPr>
          </a:p>
          <a:p>
            <a:pPr lvl="0" defTabSz="914286">
              <a:lnSpc>
                <a:spcPct val="125000"/>
              </a:lnSpc>
              <a:defRPr/>
            </a:pPr>
            <a:r>
              <a:rPr kumimoji="0" lang="zh-TW" altLang="en-US" sz="1600" b="1" i="0" u="none" strike="noStrike" kern="120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三</a:t>
            </a:r>
            <a:r>
              <a:rPr kumimoji="0" lang="zh-TW" altLang="en-US" sz="1600" b="1"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、情感态度价值观</a:t>
            </a:r>
          </a:p>
          <a:p>
            <a:pPr lvl="0" defTabSz="914286">
              <a:lnSpc>
                <a:spcPct val="125000"/>
              </a:lnSpc>
              <a:defRPr/>
            </a:pPr>
            <a:r>
              <a:rPr lang="en-US" altLang="zh-CN" sz="1600" dirty="0" smtClean="0">
                <a:solidFill>
                  <a:schemeClr val="bg1"/>
                </a:solidFill>
                <a:latin typeface="华文中宋" panose="02010600040101010101" pitchFamily="2" charset="-122"/>
                <a:ea typeface="华文中宋" panose="02010600040101010101" pitchFamily="2" charset="-122"/>
              </a:rPr>
              <a:t>       </a:t>
            </a:r>
            <a:r>
              <a:rPr lang="zh-CN" altLang="zh-CN" sz="1600" dirty="0" smtClean="0">
                <a:solidFill>
                  <a:schemeClr val="bg1"/>
                </a:solidFill>
                <a:latin typeface="华文中宋" panose="02010600040101010101" pitchFamily="2" charset="-122"/>
                <a:ea typeface="华文中宋" panose="02010600040101010101" pitchFamily="2" charset="-122"/>
              </a:rPr>
              <a:t>通过</a:t>
            </a:r>
            <a:r>
              <a:rPr lang="zh-CN" altLang="zh-CN" sz="1600" dirty="0">
                <a:solidFill>
                  <a:schemeClr val="bg1"/>
                </a:solidFill>
                <a:latin typeface="华文中宋" panose="02010600040101010101" pitchFamily="2" charset="-122"/>
                <a:ea typeface="华文中宋" panose="02010600040101010101" pitchFamily="2" charset="-122"/>
              </a:rPr>
              <a:t>本课学习，培养学生技术源于生活的理念，也让学生客观地认识人工智能技术对社会的影响，培养正确的科学技术应用观。</a:t>
            </a:r>
            <a:endParaRPr kumimoji="0" lang="zh-TW" altLang="en-US" sz="1600" b="0" i="0" u="none" strike="noStrike" kern="1200" cap="none" spc="0" normalizeH="0" baseline="0" noProof="0" dirty="0">
              <a:ln>
                <a:noFill/>
              </a:ln>
              <a:solidFill>
                <a:schemeClr val="bg1"/>
              </a:solidFill>
              <a:effectLst/>
              <a:uLnTx/>
              <a:uFillTx/>
              <a:latin typeface="华文中宋" panose="02010600040101010101" pitchFamily="2" charset="-122"/>
              <a:ea typeface="华文中宋" panose="02010600040101010101" pitchFamily="2" charset="-122"/>
            </a:endParaRPr>
          </a:p>
        </p:txBody>
      </p:sp>
      <p:grpSp>
        <p:nvGrpSpPr>
          <p:cNvPr id="11" name="群組 10">
            <a:extLst>
              <a:ext uri="{FF2B5EF4-FFF2-40B4-BE49-F238E27FC236}">
                <a16:creationId xmlns:a16="http://schemas.microsoft.com/office/drawing/2014/main" xmlns="" id="{2F823F65-25BC-4071-BE17-472112749364}"/>
              </a:ext>
            </a:extLst>
          </p:cNvPr>
          <p:cNvGrpSpPr/>
          <p:nvPr/>
        </p:nvGrpSpPr>
        <p:grpSpPr>
          <a:xfrm>
            <a:off x="9022245" y="1046376"/>
            <a:ext cx="2249506" cy="1865827"/>
            <a:chOff x="9022245" y="774759"/>
            <a:chExt cx="2249506" cy="1865827"/>
          </a:xfrm>
        </p:grpSpPr>
        <p:pic>
          <p:nvPicPr>
            <p:cNvPr id="12" name="圖片 11">
              <a:extLst>
                <a:ext uri="{FF2B5EF4-FFF2-40B4-BE49-F238E27FC236}">
                  <a16:creationId xmlns:a16="http://schemas.microsoft.com/office/drawing/2014/main" xmlns="" id="{9288FEE3-EB73-44ED-91B6-AC015075ABCB}"/>
                </a:ext>
              </a:extLst>
            </p:cNvPr>
            <p:cNvPicPr>
              <a:picLocks noChangeAspect="1"/>
            </p:cNvPicPr>
            <p:nvPr/>
          </p:nvPicPr>
          <p:blipFill rotWithShape="1">
            <a:blip r:embed="rId12">
              <a:extLst>
                <a:ext uri="{28A0092B-C50C-407E-A947-70E740481C1C}">
                  <a14:useLocalDpi xmlns:a14="http://schemas.microsoft.com/office/drawing/2010/main" val="0"/>
                </a:ext>
              </a:extLst>
            </a:blip>
            <a:srcRect l="23009" t="78207" r="56712" b="2141"/>
            <a:stretch/>
          </p:blipFill>
          <p:spPr>
            <a:xfrm rot="18852268">
              <a:off x="8992514" y="804490"/>
              <a:ext cx="1865827" cy="1806365"/>
            </a:xfrm>
            <a:prstGeom prst="rect">
              <a:avLst/>
            </a:prstGeom>
          </p:spPr>
        </p:pic>
        <p:sp>
          <p:nvSpPr>
            <p:cNvPr id="13" name="文字方塊 12">
              <a:hlinkClick r:id="rId13" action="ppaction://hlinksldjump"/>
              <a:extLst>
                <a:ext uri="{FF2B5EF4-FFF2-40B4-BE49-F238E27FC236}">
                  <a16:creationId xmlns:a16="http://schemas.microsoft.com/office/drawing/2014/main" xmlns="" id="{2E1C3318-9038-4CC2-A20B-CE7D91755B30}"/>
                </a:ext>
              </a:extLst>
            </p:cNvPr>
            <p:cNvSpPr txBox="1"/>
            <p:nvPr/>
          </p:nvSpPr>
          <p:spPr>
            <a:xfrm>
              <a:off x="9089517" y="1430860"/>
              <a:ext cx="2182234" cy="52322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rPr>
                <a:t>学习目标</a:t>
              </a:r>
              <a:endParaRPr kumimoji="0" lang="zh-TW"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endParaRPr>
            </a:p>
          </p:txBody>
        </p:sp>
      </p:grpSp>
      <p:grpSp>
        <p:nvGrpSpPr>
          <p:cNvPr id="14" name="群組 13">
            <a:extLst>
              <a:ext uri="{FF2B5EF4-FFF2-40B4-BE49-F238E27FC236}">
                <a16:creationId xmlns:a16="http://schemas.microsoft.com/office/drawing/2014/main" xmlns="" id="{CF4555A6-EDB9-43B2-ACC2-24D7D96E703C}"/>
              </a:ext>
            </a:extLst>
          </p:cNvPr>
          <p:cNvGrpSpPr/>
          <p:nvPr/>
        </p:nvGrpSpPr>
        <p:grpSpPr>
          <a:xfrm>
            <a:off x="9055881" y="2074023"/>
            <a:ext cx="2249506" cy="1865827"/>
            <a:chOff x="9022245" y="774759"/>
            <a:chExt cx="2249506" cy="1865827"/>
          </a:xfrm>
        </p:grpSpPr>
        <p:pic>
          <p:nvPicPr>
            <p:cNvPr id="15" name="圖片 14">
              <a:extLst>
                <a:ext uri="{FF2B5EF4-FFF2-40B4-BE49-F238E27FC236}">
                  <a16:creationId xmlns:a16="http://schemas.microsoft.com/office/drawing/2014/main" xmlns="" id="{B4743D7E-EE41-499F-A715-E3A5EBBB6F90}"/>
                </a:ext>
              </a:extLst>
            </p:cNvPr>
            <p:cNvPicPr>
              <a:picLocks noChangeAspect="1"/>
            </p:cNvPicPr>
            <p:nvPr/>
          </p:nvPicPr>
          <p:blipFill rotWithShape="1">
            <a:blip r:embed="rId12">
              <a:extLst>
                <a:ext uri="{28A0092B-C50C-407E-A947-70E740481C1C}">
                  <a14:useLocalDpi xmlns:a14="http://schemas.microsoft.com/office/drawing/2010/main" val="0"/>
                </a:ext>
              </a:extLst>
            </a:blip>
            <a:srcRect l="23009" t="78207" r="56712" b="2141"/>
            <a:stretch/>
          </p:blipFill>
          <p:spPr>
            <a:xfrm rot="18852268">
              <a:off x="8992514" y="804490"/>
              <a:ext cx="1865827" cy="1806365"/>
            </a:xfrm>
            <a:prstGeom prst="rect">
              <a:avLst/>
            </a:prstGeom>
          </p:spPr>
        </p:pic>
        <p:sp>
          <p:nvSpPr>
            <p:cNvPr id="16" name="文字方塊 15">
              <a:hlinkClick r:id="rId14" action="ppaction://hlinksldjump"/>
              <a:extLst>
                <a:ext uri="{FF2B5EF4-FFF2-40B4-BE49-F238E27FC236}">
                  <a16:creationId xmlns:a16="http://schemas.microsoft.com/office/drawing/2014/main" xmlns="" id="{34D596E9-AB77-464A-B7DA-FD9D55F82142}"/>
                </a:ext>
              </a:extLst>
            </p:cNvPr>
            <p:cNvSpPr txBox="1"/>
            <p:nvPr/>
          </p:nvSpPr>
          <p:spPr>
            <a:xfrm>
              <a:off x="9089517" y="1430860"/>
              <a:ext cx="2182234" cy="52322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rPr>
                <a:t>进入学习</a:t>
              </a:r>
              <a:endParaRPr kumimoji="0" lang="zh-TW"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endParaRPr>
            </a:p>
          </p:txBody>
        </p:sp>
      </p:grpSp>
      <p:grpSp>
        <p:nvGrpSpPr>
          <p:cNvPr id="17" name="群組 16">
            <a:extLst>
              <a:ext uri="{FF2B5EF4-FFF2-40B4-BE49-F238E27FC236}">
                <a16:creationId xmlns:a16="http://schemas.microsoft.com/office/drawing/2014/main" xmlns="" id="{FD626C20-F8D6-4E87-83D7-2CA46FD3CF77}"/>
              </a:ext>
            </a:extLst>
          </p:cNvPr>
          <p:cNvGrpSpPr/>
          <p:nvPr/>
        </p:nvGrpSpPr>
        <p:grpSpPr>
          <a:xfrm>
            <a:off x="9089517" y="3101670"/>
            <a:ext cx="2249506" cy="1865827"/>
            <a:chOff x="9022245" y="774759"/>
            <a:chExt cx="2249506" cy="1865827"/>
          </a:xfrm>
        </p:grpSpPr>
        <p:pic>
          <p:nvPicPr>
            <p:cNvPr id="18" name="圖片 17">
              <a:extLst>
                <a:ext uri="{FF2B5EF4-FFF2-40B4-BE49-F238E27FC236}">
                  <a16:creationId xmlns:a16="http://schemas.microsoft.com/office/drawing/2014/main" xmlns="" id="{E23876C1-06DB-4D83-943B-EF586AEB1264}"/>
                </a:ext>
              </a:extLst>
            </p:cNvPr>
            <p:cNvPicPr>
              <a:picLocks noChangeAspect="1"/>
            </p:cNvPicPr>
            <p:nvPr/>
          </p:nvPicPr>
          <p:blipFill rotWithShape="1">
            <a:blip r:embed="rId12">
              <a:extLst>
                <a:ext uri="{28A0092B-C50C-407E-A947-70E740481C1C}">
                  <a14:useLocalDpi xmlns:a14="http://schemas.microsoft.com/office/drawing/2010/main" val="0"/>
                </a:ext>
              </a:extLst>
            </a:blip>
            <a:srcRect l="23009" t="78207" r="56712" b="2141"/>
            <a:stretch/>
          </p:blipFill>
          <p:spPr>
            <a:xfrm rot="18852268">
              <a:off x="8992514" y="804490"/>
              <a:ext cx="1865827" cy="1806365"/>
            </a:xfrm>
            <a:prstGeom prst="rect">
              <a:avLst/>
            </a:prstGeom>
          </p:spPr>
        </p:pic>
        <p:sp>
          <p:nvSpPr>
            <p:cNvPr id="19" name="文字方塊 18">
              <a:hlinkClick r:id="rId15" action="ppaction://hlinksldjump"/>
              <a:extLst>
                <a:ext uri="{FF2B5EF4-FFF2-40B4-BE49-F238E27FC236}">
                  <a16:creationId xmlns:a16="http://schemas.microsoft.com/office/drawing/2014/main" xmlns="" id="{50F3A95B-5D52-4B1A-9987-598D1A5EA2E5}"/>
                </a:ext>
              </a:extLst>
            </p:cNvPr>
            <p:cNvSpPr txBox="1"/>
            <p:nvPr/>
          </p:nvSpPr>
          <p:spPr>
            <a:xfrm>
              <a:off x="9089517" y="1430860"/>
              <a:ext cx="2182234" cy="52322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rPr>
                <a:t>课件说明</a:t>
              </a:r>
              <a:endParaRPr kumimoji="0" lang="zh-TW"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endParaRPr>
            </a:p>
          </p:txBody>
        </p:sp>
      </p:grpSp>
    </p:spTree>
    <p:extLst>
      <p:ext uri="{BB962C8B-B14F-4D97-AF65-F5344CB8AC3E}">
        <p14:creationId xmlns:p14="http://schemas.microsoft.com/office/powerpoint/2010/main" val="1378811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6">
            <a:extLst>
              <a:ext uri="{FF2B5EF4-FFF2-40B4-BE49-F238E27FC236}">
                <a16:creationId xmlns:a16="http://schemas.microsoft.com/office/drawing/2014/main" xmlns="" id="{49BAE855-A1FB-44C6-AC40-CA661EB0DB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122673" y="127128"/>
            <a:ext cx="953418" cy="953418"/>
          </a:xfrm>
          <a:prstGeom prst="rect">
            <a:avLst/>
          </a:prstGeom>
        </p:spPr>
      </p:pic>
      <p:pic>
        <p:nvPicPr>
          <p:cNvPr id="15" name="圖形 14">
            <a:hlinkClick r:id="rId4" action="ppaction://hlinksldjump"/>
            <a:extLst>
              <a:ext uri="{FF2B5EF4-FFF2-40B4-BE49-F238E27FC236}">
                <a16:creationId xmlns:a16="http://schemas.microsoft.com/office/drawing/2014/main" xmlns="" id="{DC7F37C2-1DDD-4730-9C81-C65556362B1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01464" y="5885549"/>
            <a:ext cx="533400" cy="457200"/>
          </a:xfrm>
          <a:prstGeom prst="rect">
            <a:avLst/>
          </a:prstGeom>
        </p:spPr>
      </p:pic>
      <p:pic>
        <p:nvPicPr>
          <p:cNvPr id="16" name="圖形 15">
            <a:hlinkClick r:id="" action="ppaction://hlinkshowjump?jump=nextslide"/>
            <a:extLst>
              <a:ext uri="{FF2B5EF4-FFF2-40B4-BE49-F238E27FC236}">
                <a16:creationId xmlns:a16="http://schemas.microsoft.com/office/drawing/2014/main" xmlns="" id="{DA0C567A-8827-45BE-876B-362BC18ACAD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122673" y="5974032"/>
            <a:ext cx="383275" cy="383275"/>
          </a:xfrm>
          <a:prstGeom prst="rect">
            <a:avLst/>
          </a:prstGeom>
        </p:spPr>
      </p:pic>
      <p:pic>
        <p:nvPicPr>
          <p:cNvPr id="17" name="圖形 16">
            <a:hlinkClick r:id="" action="ppaction://hlinkshowjump?jump=previousslide"/>
            <a:extLst>
              <a:ext uri="{FF2B5EF4-FFF2-40B4-BE49-F238E27FC236}">
                <a16:creationId xmlns:a16="http://schemas.microsoft.com/office/drawing/2014/main" xmlns="" id="{58C9C64C-2FEF-4B3E-BC88-BD3905BAD1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0230380" y="5974032"/>
            <a:ext cx="383275" cy="383275"/>
          </a:xfrm>
          <a:prstGeom prst="rect">
            <a:avLst/>
          </a:prstGeom>
        </p:spPr>
      </p:pic>
      <p:pic>
        <p:nvPicPr>
          <p:cNvPr id="18" name="圖形 17">
            <a:hlinkClick r:id="" action="ppaction://hlinkshowjump?jump=endshow"/>
            <a:extLst>
              <a:ext uri="{FF2B5EF4-FFF2-40B4-BE49-F238E27FC236}">
                <a16:creationId xmlns:a16="http://schemas.microsoft.com/office/drawing/2014/main" xmlns="" id="{8830BF60-23DE-4034-938E-F84DC06E234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380777" y="508644"/>
            <a:ext cx="457200" cy="457200"/>
          </a:xfrm>
          <a:prstGeom prst="rect">
            <a:avLst/>
          </a:prstGeom>
        </p:spPr>
      </p:pic>
      <p:pic>
        <p:nvPicPr>
          <p:cNvPr id="19" name="圖片 18">
            <a:extLst>
              <a:ext uri="{FF2B5EF4-FFF2-40B4-BE49-F238E27FC236}">
                <a16:creationId xmlns:a16="http://schemas.microsoft.com/office/drawing/2014/main" xmlns="" id="{7289133B-6B50-4F6B-B6F1-7CF70461927E}"/>
              </a:ext>
            </a:extLst>
          </p:cNvPr>
          <p:cNvPicPr>
            <a:picLocks noChangeAspect="1"/>
          </p:cNvPicPr>
          <p:nvPr/>
        </p:nvPicPr>
        <p:blipFill rotWithShape="1">
          <a:blip r:embed="rId11">
            <a:extLst>
              <a:ext uri="{28A0092B-C50C-407E-A947-70E740481C1C}">
                <a14:useLocalDpi xmlns:a14="http://schemas.microsoft.com/office/drawing/2010/main" val="0"/>
              </a:ext>
            </a:extLst>
          </a:blip>
          <a:srcRect t="1657" b="24753"/>
          <a:stretch/>
        </p:blipFill>
        <p:spPr>
          <a:xfrm>
            <a:off x="482007" y="354325"/>
            <a:ext cx="8145522" cy="5988424"/>
          </a:xfrm>
          <a:prstGeom prst="rect">
            <a:avLst/>
          </a:prstGeom>
        </p:spPr>
      </p:pic>
      <p:sp>
        <p:nvSpPr>
          <p:cNvPr id="20" name="文字方塊 19">
            <a:extLst>
              <a:ext uri="{FF2B5EF4-FFF2-40B4-BE49-F238E27FC236}">
                <a16:creationId xmlns:a16="http://schemas.microsoft.com/office/drawing/2014/main" xmlns="" id="{A1E9482B-9551-4980-B70C-64945A38B5D4}"/>
              </a:ext>
            </a:extLst>
          </p:cNvPr>
          <p:cNvSpPr txBox="1"/>
          <p:nvPr/>
        </p:nvSpPr>
        <p:spPr>
          <a:xfrm>
            <a:off x="3506526" y="743857"/>
            <a:ext cx="2250219" cy="646331"/>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课件说明</a:t>
            </a:r>
            <a:endParaRPr kumimoji="0" lang="zh-TW" altLang="en-US" sz="3600" b="1"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21" name="矩形 20">
            <a:extLst>
              <a:ext uri="{FF2B5EF4-FFF2-40B4-BE49-F238E27FC236}">
                <a16:creationId xmlns:a16="http://schemas.microsoft.com/office/drawing/2014/main" xmlns="" id="{BFB15EDD-8BA0-468B-AEA5-7AB0EDDED1C3}"/>
              </a:ext>
            </a:extLst>
          </p:cNvPr>
          <p:cNvSpPr/>
          <p:nvPr/>
        </p:nvSpPr>
        <p:spPr>
          <a:xfrm>
            <a:off x="1755854" y="3219091"/>
            <a:ext cx="4891436" cy="826508"/>
          </a:xfrm>
          <a:prstGeom prst="rect">
            <a:avLst/>
          </a:prstGeom>
        </p:spPr>
        <p:txBody>
          <a:bodyPr wrap="square">
            <a:spAutoFit/>
          </a:bodyPr>
          <a:lstStyle/>
          <a:p>
            <a:pPr marL="0" marR="0" lvl="0" indent="0" algn="l" defTabSz="914286"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教材</a:t>
            </a:r>
            <a:r>
              <a:rPr kumimoji="0" lang="en-US" altLang="zh-CN"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a:t>
            </a: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高中信息技术必修一</a:t>
            </a:r>
            <a:r>
              <a:rPr kumimoji="0" lang="en-US" altLang="zh-CN"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a:t>
            </a: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（人教版）</a:t>
            </a:r>
            <a:endParaRPr kumimoji="0" lang="en-US" altLang="zh-CN"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a:p>
            <a:pPr marL="0" marR="0" lvl="0" indent="0" algn="l" defTabSz="914286"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章节：第</a:t>
            </a:r>
            <a:r>
              <a:rPr kumimoji="0" lang="en-US" altLang="zh-CN"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4</a:t>
            </a: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主题第</a:t>
            </a:r>
            <a:r>
              <a:rPr kumimoji="0" lang="en-US" altLang="zh-CN"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2</a:t>
            </a: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节</a:t>
            </a:r>
            <a:endParaRPr kumimoji="0" lang="zh-TW"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pic>
        <p:nvPicPr>
          <p:cNvPr id="13" name="图片 9">
            <a:extLst>
              <a:ext uri="{FF2B5EF4-FFF2-40B4-BE49-F238E27FC236}">
                <a16:creationId xmlns:a16="http://schemas.microsoft.com/office/drawing/2014/main" xmlns="" id="{2961F475-87DA-4281-BD37-9BEF25FB6C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920" y="3312587"/>
            <a:ext cx="644738" cy="639517"/>
          </a:xfrm>
          <a:prstGeom prst="rect">
            <a:avLst/>
          </a:prstGeom>
        </p:spPr>
      </p:pic>
      <p:pic>
        <p:nvPicPr>
          <p:cNvPr id="12" name="图片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1287" y="4153667"/>
            <a:ext cx="509371" cy="525671"/>
          </a:xfrm>
          <a:prstGeom prst="rect">
            <a:avLst/>
          </a:prstGeom>
        </p:spPr>
      </p:pic>
      <p:sp>
        <p:nvSpPr>
          <p:cNvPr id="22" name="矩形 21">
            <a:extLst>
              <a:ext uri="{FF2B5EF4-FFF2-40B4-BE49-F238E27FC236}">
                <a16:creationId xmlns:a16="http://schemas.microsoft.com/office/drawing/2014/main" xmlns="" id="{1738E1FE-ACF0-481F-BA1F-BE94AB929BFD}"/>
              </a:ext>
            </a:extLst>
          </p:cNvPr>
          <p:cNvSpPr/>
          <p:nvPr/>
        </p:nvSpPr>
        <p:spPr>
          <a:xfrm>
            <a:off x="1755854" y="4153667"/>
            <a:ext cx="4891436" cy="441788"/>
          </a:xfrm>
          <a:prstGeom prst="rect">
            <a:avLst/>
          </a:prstGeom>
        </p:spPr>
        <p:txBody>
          <a:bodyPr wrap="square">
            <a:spAutoFit/>
          </a:bodyPr>
          <a:lstStyle/>
          <a:p>
            <a:pPr marL="0" marR="0" lvl="0" indent="0" algn="l" defTabSz="914286"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课件类型：课堂展示型</a:t>
            </a:r>
            <a:endParaRPr kumimoji="0" lang="zh-TW"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pic>
        <p:nvPicPr>
          <p:cNvPr id="26" name="圖片 25">
            <a:extLst>
              <a:ext uri="{FF2B5EF4-FFF2-40B4-BE49-F238E27FC236}">
                <a16:creationId xmlns:a16="http://schemas.microsoft.com/office/drawing/2014/main" xmlns="" id="{06906F2E-AAAE-484B-BEE3-A56BB7FB376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87"/>
          <a:stretch/>
        </p:blipFill>
        <p:spPr>
          <a:xfrm>
            <a:off x="1132064" y="4880901"/>
            <a:ext cx="452450" cy="525670"/>
          </a:xfrm>
          <a:custGeom>
            <a:avLst/>
            <a:gdLst>
              <a:gd name="connsiteX0" fmla="*/ 0 w 2085562"/>
              <a:gd name="connsiteY0" fmla="*/ 0 h 2439715"/>
              <a:gd name="connsiteX1" fmla="*/ 1504653 w 2085562"/>
              <a:gd name="connsiteY1" fmla="*/ 0 h 2439715"/>
              <a:gd name="connsiteX2" fmla="*/ 1504653 w 2085562"/>
              <a:gd name="connsiteY2" fmla="*/ 252594 h 2439715"/>
              <a:gd name="connsiteX3" fmla="*/ 1594265 w 2085562"/>
              <a:gd name="connsiteY3" fmla="*/ 252594 h 2439715"/>
              <a:gd name="connsiteX4" fmla="*/ 1603054 w 2085562"/>
              <a:gd name="connsiteY4" fmla="*/ 304964 h 2439715"/>
              <a:gd name="connsiteX5" fmla="*/ 1630022 w 2085562"/>
              <a:gd name="connsiteY5" fmla="*/ 400171 h 2439715"/>
              <a:gd name="connsiteX6" fmla="*/ 1783529 w 2085562"/>
              <a:gd name="connsiteY6" fmla="*/ 674472 h 2439715"/>
              <a:gd name="connsiteX7" fmla="*/ 1792864 w 2085562"/>
              <a:gd name="connsiteY7" fmla="*/ 684458 h 2439715"/>
              <a:gd name="connsiteX8" fmla="*/ 1792864 w 2085562"/>
              <a:gd name="connsiteY8" fmla="*/ 1219857 h 2439715"/>
              <a:gd name="connsiteX9" fmla="*/ 2085562 w 2085562"/>
              <a:gd name="connsiteY9" fmla="*/ 1219857 h 2439715"/>
              <a:gd name="connsiteX10" fmla="*/ 2085562 w 2085562"/>
              <a:gd name="connsiteY10" fmla="*/ 2439715 h 2439715"/>
              <a:gd name="connsiteX11" fmla="*/ 0 w 2085562"/>
              <a:gd name="connsiteY11" fmla="*/ 2439715 h 243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562" h="2439715">
                <a:moveTo>
                  <a:pt x="0" y="0"/>
                </a:moveTo>
                <a:lnTo>
                  <a:pt x="1504653" y="0"/>
                </a:lnTo>
                <a:lnTo>
                  <a:pt x="1504653" y="252594"/>
                </a:lnTo>
                <a:lnTo>
                  <a:pt x="1594265" y="252594"/>
                </a:lnTo>
                <a:lnTo>
                  <a:pt x="1603054" y="304964"/>
                </a:lnTo>
                <a:cubicBezTo>
                  <a:pt x="1610159" y="336586"/>
                  <a:pt x="1619127" y="368394"/>
                  <a:pt x="1630022" y="400171"/>
                </a:cubicBezTo>
                <a:cubicBezTo>
                  <a:pt x="1666341" y="506095"/>
                  <a:pt x="1719783" y="599143"/>
                  <a:pt x="1783529" y="674472"/>
                </a:cubicBezTo>
                <a:lnTo>
                  <a:pt x="1792864" y="684458"/>
                </a:lnTo>
                <a:lnTo>
                  <a:pt x="1792864" y="1219857"/>
                </a:lnTo>
                <a:lnTo>
                  <a:pt x="2085562" y="1219857"/>
                </a:lnTo>
                <a:lnTo>
                  <a:pt x="2085562" y="2439715"/>
                </a:lnTo>
                <a:lnTo>
                  <a:pt x="0" y="2439715"/>
                </a:lnTo>
                <a:close/>
              </a:path>
            </a:pathLst>
          </a:custGeom>
        </p:spPr>
      </p:pic>
      <p:sp>
        <p:nvSpPr>
          <p:cNvPr id="27" name="矩形 26">
            <a:extLst>
              <a:ext uri="{FF2B5EF4-FFF2-40B4-BE49-F238E27FC236}">
                <a16:creationId xmlns:a16="http://schemas.microsoft.com/office/drawing/2014/main" xmlns="" id="{8581D770-378E-43C9-8C4B-D699F2591817}"/>
              </a:ext>
            </a:extLst>
          </p:cNvPr>
          <p:cNvSpPr/>
          <p:nvPr/>
        </p:nvSpPr>
        <p:spPr>
          <a:xfrm>
            <a:off x="1755854" y="4862399"/>
            <a:ext cx="4891436" cy="477054"/>
          </a:xfrm>
          <a:prstGeom prst="rect">
            <a:avLst/>
          </a:prstGeom>
        </p:spPr>
        <p:txBody>
          <a:bodyPr wrap="square">
            <a:spAutoFit/>
          </a:bodyPr>
          <a:lstStyle/>
          <a:p>
            <a:pPr marL="0" marR="0" lvl="0" indent="0" algn="l" defTabSz="914286"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制作人：刘荣</a:t>
            </a:r>
            <a:r>
              <a:rPr kumimoji="0" lang="zh-CN" altLang="en-US" sz="2000" b="0" i="0" u="none" strike="noStrike" kern="120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基</a:t>
            </a:r>
            <a:endParaRPr kumimoji="0" lang="zh-TW"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28" name="矩形 27">
            <a:extLst>
              <a:ext uri="{FF2B5EF4-FFF2-40B4-BE49-F238E27FC236}">
                <a16:creationId xmlns:a16="http://schemas.microsoft.com/office/drawing/2014/main" xmlns="" id="{851A4C84-A4FC-453E-9F03-E43C74D20FFB}"/>
              </a:ext>
            </a:extLst>
          </p:cNvPr>
          <p:cNvSpPr/>
          <p:nvPr/>
        </p:nvSpPr>
        <p:spPr>
          <a:xfrm>
            <a:off x="1132064" y="1711268"/>
            <a:ext cx="6986218" cy="1246495"/>
          </a:xfrm>
          <a:prstGeom prst="rect">
            <a:avLst/>
          </a:prstGeom>
        </p:spPr>
        <p:txBody>
          <a:bodyPr wrap="square">
            <a:spAutoFit/>
          </a:bodyPr>
          <a:lstStyle/>
          <a:p>
            <a:pPr marL="0" marR="0" lvl="0" indent="457200" algn="l" defTabSz="914286" rtl="0" eaLnBrk="1" fontAlgn="auto" latinLnBrk="0" hangingPunct="1">
              <a:lnSpc>
                <a:spcPct val="125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本课件以动画</a:t>
            </a:r>
            <a:r>
              <a:rPr kumimoji="0" lang="zh-CN" altLang="en-US" sz="2000" b="0" i="0" u="none" strike="noStrike" kern="120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作为导入，</a:t>
            </a:r>
            <a:r>
              <a:rPr kumimoji="0" lang="zh-CN"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旨在通过有趣的动画演示，将抽象的人工智能具体化、生动化，从而帮助学生更有效地学习和理解人工智能及其技术。</a:t>
            </a:r>
            <a:endParaRPr kumimoji="0" lang="zh-TW" altLang="en-US" sz="20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grpSp>
        <p:nvGrpSpPr>
          <p:cNvPr id="29" name="群組 28">
            <a:extLst>
              <a:ext uri="{FF2B5EF4-FFF2-40B4-BE49-F238E27FC236}">
                <a16:creationId xmlns:a16="http://schemas.microsoft.com/office/drawing/2014/main" xmlns="" id="{0CBE740B-086C-4BFA-975D-76682F83F65A}"/>
              </a:ext>
            </a:extLst>
          </p:cNvPr>
          <p:cNvGrpSpPr/>
          <p:nvPr/>
        </p:nvGrpSpPr>
        <p:grpSpPr>
          <a:xfrm>
            <a:off x="9022245" y="1046376"/>
            <a:ext cx="2249506" cy="1865827"/>
            <a:chOff x="9022245" y="774759"/>
            <a:chExt cx="2249506" cy="1865827"/>
          </a:xfrm>
        </p:grpSpPr>
        <p:pic>
          <p:nvPicPr>
            <p:cNvPr id="30" name="圖片 29">
              <a:extLst>
                <a:ext uri="{FF2B5EF4-FFF2-40B4-BE49-F238E27FC236}">
                  <a16:creationId xmlns:a16="http://schemas.microsoft.com/office/drawing/2014/main" xmlns="" id="{D128B249-42F3-4BDF-8180-F0B10E3288BF}"/>
                </a:ext>
              </a:extLst>
            </p:cNvPr>
            <p:cNvPicPr>
              <a:picLocks noChangeAspect="1"/>
            </p:cNvPicPr>
            <p:nvPr/>
          </p:nvPicPr>
          <p:blipFill rotWithShape="1">
            <a:blip r:embed="rId15">
              <a:extLst>
                <a:ext uri="{28A0092B-C50C-407E-A947-70E740481C1C}">
                  <a14:useLocalDpi xmlns:a14="http://schemas.microsoft.com/office/drawing/2010/main" val="0"/>
                </a:ext>
              </a:extLst>
            </a:blip>
            <a:srcRect l="23009" t="78207" r="56712" b="2141"/>
            <a:stretch/>
          </p:blipFill>
          <p:spPr>
            <a:xfrm rot="18852268">
              <a:off x="8992514" y="804490"/>
              <a:ext cx="1865827" cy="1806365"/>
            </a:xfrm>
            <a:prstGeom prst="rect">
              <a:avLst/>
            </a:prstGeom>
          </p:spPr>
        </p:pic>
        <p:sp>
          <p:nvSpPr>
            <p:cNvPr id="31" name="文字方塊 30">
              <a:hlinkClick r:id="rId16" action="ppaction://hlinksldjump"/>
              <a:extLst>
                <a:ext uri="{FF2B5EF4-FFF2-40B4-BE49-F238E27FC236}">
                  <a16:creationId xmlns:a16="http://schemas.microsoft.com/office/drawing/2014/main" xmlns="" id="{28CD0346-E3E4-48D9-BA91-8081614FF558}"/>
                </a:ext>
              </a:extLst>
            </p:cNvPr>
            <p:cNvSpPr txBox="1"/>
            <p:nvPr/>
          </p:nvSpPr>
          <p:spPr>
            <a:xfrm>
              <a:off x="9089517" y="1430860"/>
              <a:ext cx="2182234" cy="52322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rPr>
                <a:t>学习目标</a:t>
              </a:r>
              <a:endParaRPr kumimoji="0" lang="zh-TW"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endParaRPr>
            </a:p>
          </p:txBody>
        </p:sp>
      </p:grpSp>
      <p:grpSp>
        <p:nvGrpSpPr>
          <p:cNvPr id="32" name="群組 31">
            <a:extLst>
              <a:ext uri="{FF2B5EF4-FFF2-40B4-BE49-F238E27FC236}">
                <a16:creationId xmlns:a16="http://schemas.microsoft.com/office/drawing/2014/main" xmlns="" id="{C7907A01-0917-4C19-BF09-96D2E14CE7F0}"/>
              </a:ext>
            </a:extLst>
          </p:cNvPr>
          <p:cNvGrpSpPr/>
          <p:nvPr/>
        </p:nvGrpSpPr>
        <p:grpSpPr>
          <a:xfrm>
            <a:off x="9055881" y="2074023"/>
            <a:ext cx="2249506" cy="1865827"/>
            <a:chOff x="9022245" y="774759"/>
            <a:chExt cx="2249506" cy="1865827"/>
          </a:xfrm>
        </p:grpSpPr>
        <p:pic>
          <p:nvPicPr>
            <p:cNvPr id="33" name="圖片 32">
              <a:extLst>
                <a:ext uri="{FF2B5EF4-FFF2-40B4-BE49-F238E27FC236}">
                  <a16:creationId xmlns:a16="http://schemas.microsoft.com/office/drawing/2014/main" xmlns="" id="{361BDAAA-8819-45B2-8EAD-DFA94645DFF1}"/>
                </a:ext>
              </a:extLst>
            </p:cNvPr>
            <p:cNvPicPr>
              <a:picLocks noChangeAspect="1"/>
            </p:cNvPicPr>
            <p:nvPr/>
          </p:nvPicPr>
          <p:blipFill rotWithShape="1">
            <a:blip r:embed="rId15">
              <a:extLst>
                <a:ext uri="{28A0092B-C50C-407E-A947-70E740481C1C}">
                  <a14:useLocalDpi xmlns:a14="http://schemas.microsoft.com/office/drawing/2010/main" val="0"/>
                </a:ext>
              </a:extLst>
            </a:blip>
            <a:srcRect l="23009" t="78207" r="56712" b="2141"/>
            <a:stretch/>
          </p:blipFill>
          <p:spPr>
            <a:xfrm rot="18852268">
              <a:off x="8992514" y="804490"/>
              <a:ext cx="1865827" cy="1806365"/>
            </a:xfrm>
            <a:prstGeom prst="rect">
              <a:avLst/>
            </a:prstGeom>
          </p:spPr>
        </p:pic>
        <p:sp>
          <p:nvSpPr>
            <p:cNvPr id="34" name="文字方塊 33">
              <a:hlinkClick r:id="rId17" action="ppaction://hlinksldjump"/>
              <a:extLst>
                <a:ext uri="{FF2B5EF4-FFF2-40B4-BE49-F238E27FC236}">
                  <a16:creationId xmlns:a16="http://schemas.microsoft.com/office/drawing/2014/main" xmlns="" id="{96AF0BBE-C314-4DC7-9C4E-C6AF38ED125D}"/>
                </a:ext>
              </a:extLst>
            </p:cNvPr>
            <p:cNvSpPr txBox="1"/>
            <p:nvPr/>
          </p:nvSpPr>
          <p:spPr>
            <a:xfrm>
              <a:off x="9089517" y="1430860"/>
              <a:ext cx="2182234" cy="52322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rPr>
                <a:t>进入学习</a:t>
              </a:r>
              <a:endParaRPr kumimoji="0" lang="zh-TW"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endParaRPr>
            </a:p>
          </p:txBody>
        </p:sp>
      </p:grpSp>
      <p:grpSp>
        <p:nvGrpSpPr>
          <p:cNvPr id="35" name="群組 34">
            <a:extLst>
              <a:ext uri="{FF2B5EF4-FFF2-40B4-BE49-F238E27FC236}">
                <a16:creationId xmlns:a16="http://schemas.microsoft.com/office/drawing/2014/main" xmlns="" id="{7933CF02-1C59-4E67-83E4-0FE303588BA7}"/>
              </a:ext>
            </a:extLst>
          </p:cNvPr>
          <p:cNvGrpSpPr/>
          <p:nvPr/>
        </p:nvGrpSpPr>
        <p:grpSpPr>
          <a:xfrm>
            <a:off x="9089517" y="3101670"/>
            <a:ext cx="2249506" cy="1865827"/>
            <a:chOff x="9022245" y="774759"/>
            <a:chExt cx="2249506" cy="1865827"/>
          </a:xfrm>
        </p:grpSpPr>
        <p:pic>
          <p:nvPicPr>
            <p:cNvPr id="36" name="圖片 35">
              <a:extLst>
                <a:ext uri="{FF2B5EF4-FFF2-40B4-BE49-F238E27FC236}">
                  <a16:creationId xmlns:a16="http://schemas.microsoft.com/office/drawing/2014/main" xmlns="" id="{788C5E3C-D767-4104-B23E-D004FB270498}"/>
                </a:ext>
              </a:extLst>
            </p:cNvPr>
            <p:cNvPicPr>
              <a:picLocks noChangeAspect="1"/>
            </p:cNvPicPr>
            <p:nvPr/>
          </p:nvPicPr>
          <p:blipFill rotWithShape="1">
            <a:blip r:embed="rId15">
              <a:extLst>
                <a:ext uri="{28A0092B-C50C-407E-A947-70E740481C1C}">
                  <a14:useLocalDpi xmlns:a14="http://schemas.microsoft.com/office/drawing/2010/main" val="0"/>
                </a:ext>
              </a:extLst>
            </a:blip>
            <a:srcRect l="23009" t="78207" r="56712" b="2141"/>
            <a:stretch/>
          </p:blipFill>
          <p:spPr>
            <a:xfrm rot="18852268">
              <a:off x="8992514" y="804490"/>
              <a:ext cx="1865827" cy="1806365"/>
            </a:xfrm>
            <a:prstGeom prst="rect">
              <a:avLst/>
            </a:prstGeom>
          </p:spPr>
        </p:pic>
        <p:sp>
          <p:nvSpPr>
            <p:cNvPr id="37" name="文字方塊 36">
              <a:hlinkClick r:id="rId18" action="ppaction://hlinksldjump"/>
              <a:extLst>
                <a:ext uri="{FF2B5EF4-FFF2-40B4-BE49-F238E27FC236}">
                  <a16:creationId xmlns:a16="http://schemas.microsoft.com/office/drawing/2014/main" xmlns="" id="{69A139A3-8ED5-4738-9AB1-723BEC621C77}"/>
                </a:ext>
              </a:extLst>
            </p:cNvPr>
            <p:cNvSpPr txBox="1"/>
            <p:nvPr/>
          </p:nvSpPr>
          <p:spPr>
            <a:xfrm>
              <a:off x="9089517" y="1430860"/>
              <a:ext cx="2182234" cy="52322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rPr>
                <a:t>课件说明</a:t>
              </a:r>
              <a:endParaRPr kumimoji="0" lang="zh-TW" altLang="en-US" sz="2800" b="1" i="0" u="none" strike="noStrike" kern="1200" cap="none" spc="0" normalizeH="0" baseline="0" noProof="0" dirty="0">
                <a:ln>
                  <a:noFill/>
                </a:ln>
                <a:solidFill>
                  <a:srgbClr val="084121"/>
                </a:solidFill>
                <a:effectLst/>
                <a:uLnTx/>
                <a:uFillTx/>
                <a:latin typeface="华文中宋" panose="02010600040101010101" pitchFamily="2" charset="-122"/>
                <a:ea typeface="华文中宋" panose="02010600040101010101" pitchFamily="2" charset="-122"/>
                <a:cs typeface="+mn-cs"/>
              </a:endParaRPr>
            </a:p>
          </p:txBody>
        </p:sp>
      </p:grpSp>
    </p:spTree>
    <p:extLst>
      <p:ext uri="{BB962C8B-B14F-4D97-AF65-F5344CB8AC3E}">
        <p14:creationId xmlns:p14="http://schemas.microsoft.com/office/powerpoint/2010/main" val="3476977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圖片 123">
            <a:extLst>
              <a:ext uri="{FF2B5EF4-FFF2-40B4-BE49-F238E27FC236}">
                <a16:creationId xmlns:a16="http://schemas.microsoft.com/office/drawing/2014/main" xmlns="" id="{A8236915-ADF0-4ABB-BC1A-BE2C3757A7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35" t="31425" r="11319"/>
          <a:stretch/>
        </p:blipFill>
        <p:spPr>
          <a:xfrm rot="1410254">
            <a:off x="2467380" y="229900"/>
            <a:ext cx="1647744" cy="1515771"/>
          </a:xfrm>
          <a:prstGeom prst="rect">
            <a:avLst/>
          </a:prstGeom>
        </p:spPr>
      </p:pic>
      <p:pic>
        <p:nvPicPr>
          <p:cNvPr id="3" name="圖形 2">
            <a:extLst>
              <a:ext uri="{FF2B5EF4-FFF2-40B4-BE49-F238E27FC236}">
                <a16:creationId xmlns:a16="http://schemas.microsoft.com/office/drawing/2014/main" xmlns="" id="{6FC78D7B-3264-4A1A-80EB-75066EBD93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92928" y="98350"/>
            <a:ext cx="953418" cy="953418"/>
          </a:xfrm>
          <a:prstGeom prst="rect">
            <a:avLst/>
          </a:prstGeom>
        </p:spPr>
      </p:pic>
      <p:sp>
        <p:nvSpPr>
          <p:cNvPr id="70" name="Freeform 50">
            <a:extLst>
              <a:ext uri="{FF2B5EF4-FFF2-40B4-BE49-F238E27FC236}">
                <a16:creationId xmlns:a16="http://schemas.microsoft.com/office/drawing/2014/main" xmlns="" id="{5C6CBC55-D3DF-4123-B712-9941360A398C}"/>
              </a:ext>
            </a:extLst>
          </p:cNvPr>
          <p:cNvSpPr>
            <a:spLocks noChangeAspect="1" noEditPoints="1"/>
          </p:cNvSpPr>
          <p:nvPr/>
        </p:nvSpPr>
        <p:spPr bwMode="auto">
          <a:xfrm>
            <a:off x="1297914" y="2305370"/>
            <a:ext cx="2001294" cy="1123630"/>
          </a:xfrm>
          <a:custGeom>
            <a:avLst/>
            <a:gdLst>
              <a:gd name="T0" fmla="*/ 113 w 133"/>
              <a:gd name="T1" fmla="*/ 71 h 75"/>
              <a:gd name="T2" fmla="*/ 133 w 133"/>
              <a:gd name="T3" fmla="*/ 70 h 75"/>
              <a:gd name="T4" fmla="*/ 113 w 133"/>
              <a:gd name="T5" fmla="*/ 62 h 75"/>
              <a:gd name="T6" fmla="*/ 133 w 133"/>
              <a:gd name="T7" fmla="*/ 65 h 75"/>
              <a:gd name="T8" fmla="*/ 113 w 133"/>
              <a:gd name="T9" fmla="*/ 62 h 75"/>
              <a:gd name="T10" fmla="*/ 113 w 133"/>
              <a:gd name="T11" fmla="*/ 59 h 75"/>
              <a:gd name="T12" fmla="*/ 131 w 133"/>
              <a:gd name="T13" fmla="*/ 52 h 75"/>
              <a:gd name="T14" fmla="*/ 110 w 133"/>
              <a:gd name="T15" fmla="*/ 50 h 75"/>
              <a:gd name="T16" fmla="*/ 130 w 133"/>
              <a:gd name="T17" fmla="*/ 47 h 75"/>
              <a:gd name="T18" fmla="*/ 110 w 133"/>
              <a:gd name="T19" fmla="*/ 50 h 75"/>
              <a:gd name="T20" fmla="*/ 109 w 133"/>
              <a:gd name="T21" fmla="*/ 47 h 75"/>
              <a:gd name="T22" fmla="*/ 125 w 133"/>
              <a:gd name="T23" fmla="*/ 34 h 75"/>
              <a:gd name="T24" fmla="*/ 104 w 133"/>
              <a:gd name="T25" fmla="*/ 39 h 75"/>
              <a:gd name="T26" fmla="*/ 122 w 133"/>
              <a:gd name="T27" fmla="*/ 31 h 75"/>
              <a:gd name="T28" fmla="*/ 104 w 133"/>
              <a:gd name="T29" fmla="*/ 39 h 75"/>
              <a:gd name="T30" fmla="*/ 102 w 133"/>
              <a:gd name="T31" fmla="*/ 36 h 75"/>
              <a:gd name="T32" fmla="*/ 114 w 133"/>
              <a:gd name="T33" fmla="*/ 20 h 75"/>
              <a:gd name="T34" fmla="*/ 95 w 133"/>
              <a:gd name="T35" fmla="*/ 29 h 75"/>
              <a:gd name="T36" fmla="*/ 110 w 133"/>
              <a:gd name="T37" fmla="*/ 17 h 75"/>
              <a:gd name="T38" fmla="*/ 95 w 133"/>
              <a:gd name="T39" fmla="*/ 29 h 75"/>
              <a:gd name="T40" fmla="*/ 92 w 133"/>
              <a:gd name="T41" fmla="*/ 28 h 75"/>
              <a:gd name="T42" fmla="*/ 99 w 133"/>
              <a:gd name="T43" fmla="*/ 9 h 75"/>
              <a:gd name="T44" fmla="*/ 84 w 133"/>
              <a:gd name="T45" fmla="*/ 23 h 75"/>
              <a:gd name="T46" fmla="*/ 95 w 133"/>
              <a:gd name="T47" fmla="*/ 7 h 75"/>
              <a:gd name="T48" fmla="*/ 84 w 133"/>
              <a:gd name="T49" fmla="*/ 23 h 75"/>
              <a:gd name="T50" fmla="*/ 81 w 133"/>
              <a:gd name="T51" fmla="*/ 22 h 75"/>
              <a:gd name="T52" fmla="*/ 82 w 133"/>
              <a:gd name="T53" fmla="*/ 2 h 75"/>
              <a:gd name="T54" fmla="*/ 71 w 133"/>
              <a:gd name="T55" fmla="*/ 20 h 75"/>
              <a:gd name="T56" fmla="*/ 78 w 133"/>
              <a:gd name="T57" fmla="*/ 1 h 75"/>
              <a:gd name="T58" fmla="*/ 71 w 133"/>
              <a:gd name="T59" fmla="*/ 20 h 75"/>
              <a:gd name="T60" fmla="*/ 66 w 133"/>
              <a:gd name="T61" fmla="*/ 20 h 75"/>
              <a:gd name="T62" fmla="*/ 68 w 133"/>
              <a:gd name="T63" fmla="*/ 0 h 75"/>
              <a:gd name="T64" fmla="*/ 64 w 133"/>
              <a:gd name="T65" fmla="*/ 0 h 75"/>
              <a:gd name="T66" fmla="*/ 58 w 133"/>
              <a:gd name="T67" fmla="*/ 21 h 75"/>
              <a:gd name="T68" fmla="*/ 59 w 133"/>
              <a:gd name="T69" fmla="*/ 1 h 75"/>
              <a:gd name="T70" fmla="*/ 58 w 133"/>
              <a:gd name="T71" fmla="*/ 21 h 75"/>
              <a:gd name="T72" fmla="*/ 55 w 133"/>
              <a:gd name="T73" fmla="*/ 21 h 75"/>
              <a:gd name="T74" fmla="*/ 46 w 133"/>
              <a:gd name="T75" fmla="*/ 4 h 75"/>
              <a:gd name="T76" fmla="*/ 46 w 133"/>
              <a:gd name="T77" fmla="*/ 25 h 75"/>
              <a:gd name="T78" fmla="*/ 42 w 133"/>
              <a:gd name="T79" fmla="*/ 5 h 75"/>
              <a:gd name="T80" fmla="*/ 46 w 133"/>
              <a:gd name="T81" fmla="*/ 25 h 75"/>
              <a:gd name="T82" fmla="*/ 43 w 133"/>
              <a:gd name="T83" fmla="*/ 26 h 75"/>
              <a:gd name="T84" fmla="*/ 29 w 133"/>
              <a:gd name="T85" fmla="*/ 11 h 75"/>
              <a:gd name="T86" fmla="*/ 35 w 133"/>
              <a:gd name="T87" fmla="*/ 32 h 75"/>
              <a:gd name="T88" fmla="*/ 26 w 133"/>
              <a:gd name="T89" fmla="*/ 14 h 75"/>
              <a:gd name="T90" fmla="*/ 35 w 133"/>
              <a:gd name="T91" fmla="*/ 32 h 75"/>
              <a:gd name="T92" fmla="*/ 33 w 133"/>
              <a:gd name="T93" fmla="*/ 34 h 75"/>
              <a:gd name="T94" fmla="*/ 16 w 133"/>
              <a:gd name="T95" fmla="*/ 24 h 75"/>
              <a:gd name="T96" fmla="*/ 27 w 133"/>
              <a:gd name="T97" fmla="*/ 42 h 75"/>
              <a:gd name="T98" fmla="*/ 13 w 133"/>
              <a:gd name="T99" fmla="*/ 27 h 75"/>
              <a:gd name="T100" fmla="*/ 27 w 133"/>
              <a:gd name="T101" fmla="*/ 42 h 75"/>
              <a:gd name="T102" fmla="*/ 25 w 133"/>
              <a:gd name="T103" fmla="*/ 44 h 75"/>
              <a:gd name="T104" fmla="*/ 6 w 133"/>
              <a:gd name="T105" fmla="*/ 39 h 75"/>
              <a:gd name="T106" fmla="*/ 21 w 133"/>
              <a:gd name="T107" fmla="*/ 53 h 75"/>
              <a:gd name="T108" fmla="*/ 4 w 133"/>
              <a:gd name="T109" fmla="*/ 43 h 75"/>
              <a:gd name="T110" fmla="*/ 21 w 133"/>
              <a:gd name="T111" fmla="*/ 53 h 75"/>
              <a:gd name="T112" fmla="*/ 20 w 133"/>
              <a:gd name="T113" fmla="*/ 56 h 75"/>
              <a:gd name="T114" fmla="*/ 0 w 133"/>
              <a:gd name="T115" fmla="*/ 57 h 75"/>
              <a:gd name="T116" fmla="*/ 19 w 133"/>
              <a:gd name="T117" fmla="*/ 66 h 75"/>
              <a:gd name="T118" fmla="*/ 0 w 133"/>
              <a:gd name="T119" fmla="*/ 61 h 75"/>
              <a:gd name="T120" fmla="*/ 19 w 133"/>
              <a:gd name="T121" fmla="*/ 66 h 75"/>
              <a:gd name="T122" fmla="*/ 19 w 133"/>
              <a:gd name="T123" fmla="*/ 69 h 75"/>
              <a:gd name="T124" fmla="*/ 0 w 133"/>
              <a:gd name="T1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 h="75">
                <a:moveTo>
                  <a:pt x="114" y="69"/>
                </a:moveTo>
                <a:cubicBezTo>
                  <a:pt x="113" y="70"/>
                  <a:pt x="113" y="71"/>
                  <a:pt x="113" y="71"/>
                </a:cubicBezTo>
                <a:cubicBezTo>
                  <a:pt x="133" y="73"/>
                  <a:pt x="133" y="73"/>
                  <a:pt x="133" y="73"/>
                </a:cubicBezTo>
                <a:cubicBezTo>
                  <a:pt x="133" y="72"/>
                  <a:pt x="133" y="71"/>
                  <a:pt x="133" y="70"/>
                </a:cubicBezTo>
                <a:lnTo>
                  <a:pt x="114" y="69"/>
                </a:lnTo>
                <a:close/>
                <a:moveTo>
                  <a:pt x="113" y="62"/>
                </a:moveTo>
                <a:cubicBezTo>
                  <a:pt x="113" y="64"/>
                  <a:pt x="113" y="65"/>
                  <a:pt x="114" y="66"/>
                </a:cubicBezTo>
                <a:cubicBezTo>
                  <a:pt x="133" y="65"/>
                  <a:pt x="133" y="65"/>
                  <a:pt x="133" y="65"/>
                </a:cubicBezTo>
                <a:cubicBezTo>
                  <a:pt x="133" y="64"/>
                  <a:pt x="133" y="62"/>
                  <a:pt x="133" y="61"/>
                </a:cubicBezTo>
                <a:lnTo>
                  <a:pt x="113" y="62"/>
                </a:lnTo>
                <a:close/>
                <a:moveTo>
                  <a:pt x="112" y="56"/>
                </a:moveTo>
                <a:cubicBezTo>
                  <a:pt x="113" y="57"/>
                  <a:pt x="113" y="58"/>
                  <a:pt x="113" y="59"/>
                </a:cubicBezTo>
                <a:cubicBezTo>
                  <a:pt x="132" y="56"/>
                  <a:pt x="132" y="56"/>
                  <a:pt x="132" y="56"/>
                </a:cubicBezTo>
                <a:cubicBezTo>
                  <a:pt x="132" y="55"/>
                  <a:pt x="132" y="53"/>
                  <a:pt x="131" y="52"/>
                </a:cubicBezTo>
                <a:lnTo>
                  <a:pt x="112" y="56"/>
                </a:lnTo>
                <a:close/>
                <a:moveTo>
                  <a:pt x="110" y="50"/>
                </a:moveTo>
                <a:cubicBezTo>
                  <a:pt x="111" y="51"/>
                  <a:pt x="111" y="52"/>
                  <a:pt x="111" y="53"/>
                </a:cubicBezTo>
                <a:cubicBezTo>
                  <a:pt x="130" y="47"/>
                  <a:pt x="130" y="47"/>
                  <a:pt x="130" y="47"/>
                </a:cubicBezTo>
                <a:cubicBezTo>
                  <a:pt x="130" y="46"/>
                  <a:pt x="129" y="44"/>
                  <a:pt x="129" y="43"/>
                </a:cubicBezTo>
                <a:lnTo>
                  <a:pt x="110" y="50"/>
                </a:lnTo>
                <a:close/>
                <a:moveTo>
                  <a:pt x="108" y="44"/>
                </a:moveTo>
                <a:cubicBezTo>
                  <a:pt x="108" y="45"/>
                  <a:pt x="109" y="46"/>
                  <a:pt x="109" y="47"/>
                </a:cubicBezTo>
                <a:cubicBezTo>
                  <a:pt x="127" y="39"/>
                  <a:pt x="127" y="39"/>
                  <a:pt x="127" y="39"/>
                </a:cubicBezTo>
                <a:cubicBezTo>
                  <a:pt x="126" y="37"/>
                  <a:pt x="125" y="36"/>
                  <a:pt x="125" y="34"/>
                </a:cubicBezTo>
                <a:lnTo>
                  <a:pt x="108" y="44"/>
                </a:lnTo>
                <a:close/>
                <a:moveTo>
                  <a:pt x="104" y="39"/>
                </a:moveTo>
                <a:cubicBezTo>
                  <a:pt x="105" y="39"/>
                  <a:pt x="105" y="40"/>
                  <a:pt x="106" y="41"/>
                </a:cubicBezTo>
                <a:cubicBezTo>
                  <a:pt x="122" y="31"/>
                  <a:pt x="122" y="31"/>
                  <a:pt x="122" y="31"/>
                </a:cubicBezTo>
                <a:cubicBezTo>
                  <a:pt x="121" y="29"/>
                  <a:pt x="121" y="28"/>
                  <a:pt x="120" y="27"/>
                </a:cubicBezTo>
                <a:lnTo>
                  <a:pt x="104" y="39"/>
                </a:lnTo>
                <a:close/>
                <a:moveTo>
                  <a:pt x="100" y="34"/>
                </a:moveTo>
                <a:cubicBezTo>
                  <a:pt x="101" y="35"/>
                  <a:pt x="101" y="35"/>
                  <a:pt x="102" y="36"/>
                </a:cubicBezTo>
                <a:cubicBezTo>
                  <a:pt x="117" y="23"/>
                  <a:pt x="117" y="23"/>
                  <a:pt x="117" y="23"/>
                </a:cubicBezTo>
                <a:cubicBezTo>
                  <a:pt x="116" y="22"/>
                  <a:pt x="115" y="21"/>
                  <a:pt x="114" y="20"/>
                </a:cubicBezTo>
                <a:lnTo>
                  <a:pt x="100" y="34"/>
                </a:lnTo>
                <a:close/>
                <a:moveTo>
                  <a:pt x="95" y="29"/>
                </a:moveTo>
                <a:cubicBezTo>
                  <a:pt x="96" y="30"/>
                  <a:pt x="97" y="31"/>
                  <a:pt x="97" y="32"/>
                </a:cubicBezTo>
                <a:cubicBezTo>
                  <a:pt x="110" y="17"/>
                  <a:pt x="110" y="17"/>
                  <a:pt x="110" y="17"/>
                </a:cubicBezTo>
                <a:cubicBezTo>
                  <a:pt x="109" y="16"/>
                  <a:pt x="108" y="15"/>
                  <a:pt x="107" y="14"/>
                </a:cubicBezTo>
                <a:lnTo>
                  <a:pt x="95" y="29"/>
                </a:lnTo>
                <a:close/>
                <a:moveTo>
                  <a:pt x="89" y="26"/>
                </a:moveTo>
                <a:cubicBezTo>
                  <a:pt x="90" y="26"/>
                  <a:pt x="91" y="27"/>
                  <a:pt x="92" y="28"/>
                </a:cubicBezTo>
                <a:cubicBezTo>
                  <a:pt x="103" y="11"/>
                  <a:pt x="103" y="11"/>
                  <a:pt x="103" y="11"/>
                </a:cubicBezTo>
                <a:cubicBezTo>
                  <a:pt x="102" y="10"/>
                  <a:pt x="100" y="10"/>
                  <a:pt x="99" y="9"/>
                </a:cubicBezTo>
                <a:lnTo>
                  <a:pt x="89" y="26"/>
                </a:lnTo>
                <a:close/>
                <a:moveTo>
                  <a:pt x="84" y="23"/>
                </a:moveTo>
                <a:cubicBezTo>
                  <a:pt x="85" y="24"/>
                  <a:pt x="86" y="24"/>
                  <a:pt x="87" y="24"/>
                </a:cubicBezTo>
                <a:cubicBezTo>
                  <a:pt x="95" y="7"/>
                  <a:pt x="95" y="7"/>
                  <a:pt x="95" y="7"/>
                </a:cubicBezTo>
                <a:cubicBezTo>
                  <a:pt x="94" y="6"/>
                  <a:pt x="92" y="5"/>
                  <a:pt x="91" y="5"/>
                </a:cubicBezTo>
                <a:lnTo>
                  <a:pt x="84" y="23"/>
                </a:lnTo>
                <a:close/>
                <a:moveTo>
                  <a:pt x="77" y="21"/>
                </a:moveTo>
                <a:cubicBezTo>
                  <a:pt x="79" y="21"/>
                  <a:pt x="80" y="22"/>
                  <a:pt x="81" y="22"/>
                </a:cubicBezTo>
                <a:cubicBezTo>
                  <a:pt x="86" y="3"/>
                  <a:pt x="86" y="3"/>
                  <a:pt x="86" y="3"/>
                </a:cubicBezTo>
                <a:cubicBezTo>
                  <a:pt x="85" y="3"/>
                  <a:pt x="84" y="2"/>
                  <a:pt x="82" y="2"/>
                </a:cubicBezTo>
                <a:lnTo>
                  <a:pt x="77" y="21"/>
                </a:lnTo>
                <a:close/>
                <a:moveTo>
                  <a:pt x="71" y="20"/>
                </a:moveTo>
                <a:cubicBezTo>
                  <a:pt x="72" y="20"/>
                  <a:pt x="73" y="20"/>
                  <a:pt x="74" y="21"/>
                </a:cubicBezTo>
                <a:cubicBezTo>
                  <a:pt x="78" y="1"/>
                  <a:pt x="78" y="1"/>
                  <a:pt x="78" y="1"/>
                </a:cubicBezTo>
                <a:cubicBezTo>
                  <a:pt x="76" y="1"/>
                  <a:pt x="75" y="1"/>
                  <a:pt x="73" y="1"/>
                </a:cubicBezTo>
                <a:lnTo>
                  <a:pt x="71" y="20"/>
                </a:lnTo>
                <a:close/>
                <a:moveTo>
                  <a:pt x="65" y="20"/>
                </a:moveTo>
                <a:cubicBezTo>
                  <a:pt x="65" y="20"/>
                  <a:pt x="66" y="20"/>
                  <a:pt x="66" y="20"/>
                </a:cubicBezTo>
                <a:cubicBezTo>
                  <a:pt x="67" y="20"/>
                  <a:pt x="67" y="20"/>
                  <a:pt x="68" y="20"/>
                </a:cubicBezTo>
                <a:cubicBezTo>
                  <a:pt x="68" y="0"/>
                  <a:pt x="68" y="0"/>
                  <a:pt x="68" y="0"/>
                </a:cubicBezTo>
                <a:cubicBezTo>
                  <a:pt x="68" y="0"/>
                  <a:pt x="67" y="0"/>
                  <a:pt x="66" y="0"/>
                </a:cubicBezTo>
                <a:cubicBezTo>
                  <a:pt x="66" y="0"/>
                  <a:pt x="65" y="0"/>
                  <a:pt x="64" y="0"/>
                </a:cubicBezTo>
                <a:lnTo>
                  <a:pt x="65" y="20"/>
                </a:lnTo>
                <a:close/>
                <a:moveTo>
                  <a:pt x="58" y="21"/>
                </a:moveTo>
                <a:cubicBezTo>
                  <a:pt x="59" y="20"/>
                  <a:pt x="60" y="20"/>
                  <a:pt x="61" y="20"/>
                </a:cubicBezTo>
                <a:cubicBezTo>
                  <a:pt x="59" y="1"/>
                  <a:pt x="59" y="1"/>
                  <a:pt x="59" y="1"/>
                </a:cubicBezTo>
                <a:cubicBezTo>
                  <a:pt x="58" y="1"/>
                  <a:pt x="56" y="1"/>
                  <a:pt x="55" y="1"/>
                </a:cubicBezTo>
                <a:lnTo>
                  <a:pt x="58" y="21"/>
                </a:lnTo>
                <a:close/>
                <a:moveTo>
                  <a:pt x="52" y="22"/>
                </a:moveTo>
                <a:cubicBezTo>
                  <a:pt x="53" y="22"/>
                  <a:pt x="54" y="22"/>
                  <a:pt x="55" y="21"/>
                </a:cubicBezTo>
                <a:cubicBezTo>
                  <a:pt x="50" y="2"/>
                  <a:pt x="50" y="2"/>
                  <a:pt x="50" y="2"/>
                </a:cubicBezTo>
                <a:cubicBezTo>
                  <a:pt x="49" y="3"/>
                  <a:pt x="47" y="3"/>
                  <a:pt x="46" y="4"/>
                </a:cubicBezTo>
                <a:lnTo>
                  <a:pt x="52" y="22"/>
                </a:lnTo>
                <a:close/>
                <a:moveTo>
                  <a:pt x="46" y="25"/>
                </a:moveTo>
                <a:cubicBezTo>
                  <a:pt x="47" y="24"/>
                  <a:pt x="48" y="24"/>
                  <a:pt x="49" y="23"/>
                </a:cubicBezTo>
                <a:cubicBezTo>
                  <a:pt x="42" y="5"/>
                  <a:pt x="42" y="5"/>
                  <a:pt x="42" y="5"/>
                </a:cubicBezTo>
                <a:cubicBezTo>
                  <a:pt x="40" y="6"/>
                  <a:pt x="39" y="6"/>
                  <a:pt x="37" y="7"/>
                </a:cubicBezTo>
                <a:lnTo>
                  <a:pt x="46" y="25"/>
                </a:lnTo>
                <a:close/>
                <a:moveTo>
                  <a:pt x="40" y="28"/>
                </a:moveTo>
                <a:cubicBezTo>
                  <a:pt x="41" y="27"/>
                  <a:pt x="42" y="27"/>
                  <a:pt x="43" y="26"/>
                </a:cubicBezTo>
                <a:cubicBezTo>
                  <a:pt x="33" y="9"/>
                  <a:pt x="33" y="9"/>
                  <a:pt x="33" y="9"/>
                </a:cubicBezTo>
                <a:cubicBezTo>
                  <a:pt x="32" y="10"/>
                  <a:pt x="31" y="11"/>
                  <a:pt x="29" y="11"/>
                </a:cubicBezTo>
                <a:lnTo>
                  <a:pt x="40" y="28"/>
                </a:lnTo>
                <a:close/>
                <a:moveTo>
                  <a:pt x="35" y="32"/>
                </a:moveTo>
                <a:cubicBezTo>
                  <a:pt x="36" y="31"/>
                  <a:pt x="37" y="30"/>
                  <a:pt x="38" y="30"/>
                </a:cubicBezTo>
                <a:cubicBezTo>
                  <a:pt x="26" y="14"/>
                  <a:pt x="26" y="14"/>
                  <a:pt x="26" y="14"/>
                </a:cubicBezTo>
                <a:cubicBezTo>
                  <a:pt x="24" y="15"/>
                  <a:pt x="23" y="16"/>
                  <a:pt x="22" y="17"/>
                </a:cubicBezTo>
                <a:lnTo>
                  <a:pt x="35" y="32"/>
                </a:lnTo>
                <a:close/>
                <a:moveTo>
                  <a:pt x="31" y="36"/>
                </a:moveTo>
                <a:cubicBezTo>
                  <a:pt x="31" y="36"/>
                  <a:pt x="32" y="35"/>
                  <a:pt x="33" y="34"/>
                </a:cubicBezTo>
                <a:cubicBezTo>
                  <a:pt x="19" y="20"/>
                  <a:pt x="19" y="20"/>
                  <a:pt x="19" y="20"/>
                </a:cubicBezTo>
                <a:cubicBezTo>
                  <a:pt x="18" y="21"/>
                  <a:pt x="17" y="22"/>
                  <a:pt x="16" y="24"/>
                </a:cubicBezTo>
                <a:lnTo>
                  <a:pt x="31" y="36"/>
                </a:lnTo>
                <a:close/>
                <a:moveTo>
                  <a:pt x="27" y="42"/>
                </a:moveTo>
                <a:cubicBezTo>
                  <a:pt x="27" y="41"/>
                  <a:pt x="28" y="40"/>
                  <a:pt x="29" y="39"/>
                </a:cubicBezTo>
                <a:cubicBezTo>
                  <a:pt x="13" y="27"/>
                  <a:pt x="13" y="27"/>
                  <a:pt x="13" y="27"/>
                </a:cubicBezTo>
                <a:cubicBezTo>
                  <a:pt x="12" y="28"/>
                  <a:pt x="11" y="30"/>
                  <a:pt x="10" y="31"/>
                </a:cubicBezTo>
                <a:lnTo>
                  <a:pt x="27" y="42"/>
                </a:lnTo>
                <a:close/>
                <a:moveTo>
                  <a:pt x="24" y="47"/>
                </a:moveTo>
                <a:cubicBezTo>
                  <a:pt x="24" y="46"/>
                  <a:pt x="24" y="45"/>
                  <a:pt x="25" y="44"/>
                </a:cubicBezTo>
                <a:cubicBezTo>
                  <a:pt x="8" y="35"/>
                  <a:pt x="8" y="35"/>
                  <a:pt x="8" y="35"/>
                </a:cubicBezTo>
                <a:cubicBezTo>
                  <a:pt x="7" y="36"/>
                  <a:pt x="6" y="38"/>
                  <a:pt x="6" y="39"/>
                </a:cubicBezTo>
                <a:lnTo>
                  <a:pt x="24" y="47"/>
                </a:lnTo>
                <a:close/>
                <a:moveTo>
                  <a:pt x="21" y="53"/>
                </a:moveTo>
                <a:cubicBezTo>
                  <a:pt x="22" y="52"/>
                  <a:pt x="22" y="51"/>
                  <a:pt x="22" y="50"/>
                </a:cubicBezTo>
                <a:cubicBezTo>
                  <a:pt x="4" y="43"/>
                  <a:pt x="4" y="43"/>
                  <a:pt x="4" y="43"/>
                </a:cubicBezTo>
                <a:cubicBezTo>
                  <a:pt x="3" y="45"/>
                  <a:pt x="3" y="46"/>
                  <a:pt x="3" y="48"/>
                </a:cubicBezTo>
                <a:lnTo>
                  <a:pt x="21" y="53"/>
                </a:lnTo>
                <a:close/>
                <a:moveTo>
                  <a:pt x="20" y="60"/>
                </a:moveTo>
                <a:cubicBezTo>
                  <a:pt x="20" y="59"/>
                  <a:pt x="20" y="57"/>
                  <a:pt x="20" y="56"/>
                </a:cubicBezTo>
                <a:cubicBezTo>
                  <a:pt x="1" y="52"/>
                  <a:pt x="1" y="52"/>
                  <a:pt x="1" y="52"/>
                </a:cubicBezTo>
                <a:cubicBezTo>
                  <a:pt x="1" y="54"/>
                  <a:pt x="1" y="55"/>
                  <a:pt x="0" y="57"/>
                </a:cubicBezTo>
                <a:lnTo>
                  <a:pt x="20" y="60"/>
                </a:lnTo>
                <a:close/>
                <a:moveTo>
                  <a:pt x="19" y="66"/>
                </a:moveTo>
                <a:cubicBezTo>
                  <a:pt x="19" y="65"/>
                  <a:pt x="19" y="64"/>
                  <a:pt x="19" y="63"/>
                </a:cubicBezTo>
                <a:cubicBezTo>
                  <a:pt x="0" y="61"/>
                  <a:pt x="0" y="61"/>
                  <a:pt x="0" y="61"/>
                </a:cubicBezTo>
                <a:cubicBezTo>
                  <a:pt x="0" y="63"/>
                  <a:pt x="0" y="64"/>
                  <a:pt x="0" y="66"/>
                </a:cubicBezTo>
                <a:lnTo>
                  <a:pt x="19" y="66"/>
                </a:lnTo>
                <a:close/>
                <a:moveTo>
                  <a:pt x="20" y="73"/>
                </a:moveTo>
                <a:cubicBezTo>
                  <a:pt x="19" y="71"/>
                  <a:pt x="19" y="70"/>
                  <a:pt x="19" y="69"/>
                </a:cubicBezTo>
                <a:cubicBezTo>
                  <a:pt x="0" y="70"/>
                  <a:pt x="0" y="70"/>
                  <a:pt x="0" y="70"/>
                </a:cubicBezTo>
                <a:cubicBezTo>
                  <a:pt x="0" y="72"/>
                  <a:pt x="0" y="73"/>
                  <a:pt x="0" y="75"/>
                </a:cubicBezTo>
                <a:lnTo>
                  <a:pt x="20" y="73"/>
                </a:lnTo>
                <a:close/>
              </a:path>
            </a:pathLst>
          </a:custGeom>
          <a:solidFill>
            <a:schemeClr val="bg1">
              <a:lumMod val="95000"/>
              <a:alpha val="65000"/>
            </a:schemeClr>
          </a:solidFill>
          <a:ln>
            <a:noFill/>
          </a:ln>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1" name="Freeform 52">
            <a:extLst>
              <a:ext uri="{FF2B5EF4-FFF2-40B4-BE49-F238E27FC236}">
                <a16:creationId xmlns:a16="http://schemas.microsoft.com/office/drawing/2014/main" xmlns="" id="{DF2C8856-BFE0-4DBB-BC39-B2AE8F798430}"/>
              </a:ext>
            </a:extLst>
          </p:cNvPr>
          <p:cNvSpPr>
            <a:spLocks noChangeAspect="1" noEditPoints="1"/>
          </p:cNvSpPr>
          <p:nvPr/>
        </p:nvSpPr>
        <p:spPr bwMode="auto">
          <a:xfrm>
            <a:off x="897653" y="1985423"/>
            <a:ext cx="2801814" cy="2783538"/>
          </a:xfrm>
          <a:custGeom>
            <a:avLst/>
            <a:gdLst>
              <a:gd name="T0" fmla="*/ 171 w 171"/>
              <a:gd name="T1" fmla="*/ 87 h 170"/>
              <a:gd name="T2" fmla="*/ 155 w 171"/>
              <a:gd name="T3" fmla="*/ 83 h 170"/>
              <a:gd name="T4" fmla="*/ 171 w 171"/>
              <a:gd name="T5" fmla="*/ 83 h 170"/>
              <a:gd name="T6" fmla="*/ 167 w 171"/>
              <a:gd name="T7" fmla="*/ 61 h 170"/>
              <a:gd name="T8" fmla="*/ 151 w 171"/>
              <a:gd name="T9" fmla="*/ 64 h 170"/>
              <a:gd name="T10" fmla="*/ 151 w 171"/>
              <a:gd name="T11" fmla="*/ 64 h 170"/>
              <a:gd name="T12" fmla="*/ 156 w 171"/>
              <a:gd name="T13" fmla="*/ 37 h 170"/>
              <a:gd name="T14" fmla="*/ 156 w 171"/>
              <a:gd name="T15" fmla="*/ 37 h 170"/>
              <a:gd name="T16" fmla="*/ 130 w 171"/>
              <a:gd name="T17" fmla="*/ 32 h 170"/>
              <a:gd name="T18" fmla="*/ 130 w 171"/>
              <a:gd name="T19" fmla="*/ 32 h 170"/>
              <a:gd name="T20" fmla="*/ 140 w 171"/>
              <a:gd name="T21" fmla="*/ 19 h 170"/>
              <a:gd name="T22" fmla="*/ 121 w 171"/>
              <a:gd name="T23" fmla="*/ 8 h 170"/>
              <a:gd name="T24" fmla="*/ 113 w 171"/>
              <a:gd name="T25" fmla="*/ 21 h 170"/>
              <a:gd name="T26" fmla="*/ 94 w 171"/>
              <a:gd name="T27" fmla="*/ 16 h 170"/>
              <a:gd name="T28" fmla="*/ 94 w 171"/>
              <a:gd name="T29" fmla="*/ 16 h 170"/>
              <a:gd name="T30" fmla="*/ 96 w 171"/>
              <a:gd name="T31" fmla="*/ 0 h 170"/>
              <a:gd name="T32" fmla="*/ 74 w 171"/>
              <a:gd name="T33" fmla="*/ 0 h 170"/>
              <a:gd name="T34" fmla="*/ 74 w 171"/>
              <a:gd name="T35" fmla="*/ 17 h 170"/>
              <a:gd name="T36" fmla="*/ 56 w 171"/>
              <a:gd name="T37" fmla="*/ 22 h 170"/>
              <a:gd name="T38" fmla="*/ 56 w 171"/>
              <a:gd name="T39" fmla="*/ 22 h 170"/>
              <a:gd name="T40" fmla="*/ 49 w 171"/>
              <a:gd name="T41" fmla="*/ 8 h 170"/>
              <a:gd name="T42" fmla="*/ 41 w 171"/>
              <a:gd name="T43" fmla="*/ 32 h 170"/>
              <a:gd name="T44" fmla="*/ 39 w 171"/>
              <a:gd name="T45" fmla="*/ 33 h 170"/>
              <a:gd name="T46" fmla="*/ 29 w 171"/>
              <a:gd name="T47" fmla="*/ 21 h 170"/>
              <a:gd name="T48" fmla="*/ 14 w 171"/>
              <a:gd name="T49" fmla="*/ 38 h 170"/>
              <a:gd name="T50" fmla="*/ 27 w 171"/>
              <a:gd name="T51" fmla="*/ 48 h 170"/>
              <a:gd name="T52" fmla="*/ 19 w 171"/>
              <a:gd name="T53" fmla="*/ 66 h 170"/>
              <a:gd name="T54" fmla="*/ 3 w 171"/>
              <a:gd name="T55" fmla="*/ 62 h 170"/>
              <a:gd name="T56" fmla="*/ 3 w 171"/>
              <a:gd name="T57" fmla="*/ 62 h 170"/>
              <a:gd name="T58" fmla="*/ 16 w 171"/>
              <a:gd name="T59" fmla="*/ 86 h 170"/>
              <a:gd name="T60" fmla="*/ 0 w 171"/>
              <a:gd name="T61" fmla="*/ 85 h 170"/>
              <a:gd name="T62" fmla="*/ 16 w 171"/>
              <a:gd name="T63" fmla="*/ 86 h 170"/>
              <a:gd name="T64" fmla="*/ 19 w 171"/>
              <a:gd name="T65" fmla="*/ 105 h 170"/>
              <a:gd name="T66" fmla="*/ 19 w 171"/>
              <a:gd name="T67" fmla="*/ 105 h 170"/>
              <a:gd name="T68" fmla="*/ 4 w 171"/>
              <a:gd name="T69" fmla="*/ 110 h 170"/>
              <a:gd name="T70" fmla="*/ 26 w 171"/>
              <a:gd name="T71" fmla="*/ 122 h 170"/>
              <a:gd name="T72" fmla="*/ 27 w 171"/>
              <a:gd name="T73" fmla="*/ 123 h 170"/>
              <a:gd name="T74" fmla="*/ 27 w 171"/>
              <a:gd name="T75" fmla="*/ 123 h 170"/>
              <a:gd name="T76" fmla="*/ 30 w 171"/>
              <a:gd name="T77" fmla="*/ 150 h 170"/>
              <a:gd name="T78" fmla="*/ 30 w 171"/>
              <a:gd name="T79" fmla="*/ 150 h 170"/>
              <a:gd name="T80" fmla="*/ 57 w 171"/>
              <a:gd name="T81" fmla="*/ 148 h 170"/>
              <a:gd name="T82" fmla="*/ 57 w 171"/>
              <a:gd name="T83" fmla="*/ 148 h 170"/>
              <a:gd name="T84" fmla="*/ 50 w 171"/>
              <a:gd name="T85" fmla="*/ 163 h 170"/>
              <a:gd name="T86" fmla="*/ 74 w 171"/>
              <a:gd name="T87" fmla="*/ 153 h 170"/>
              <a:gd name="T88" fmla="*/ 76 w 171"/>
              <a:gd name="T89" fmla="*/ 154 h 170"/>
              <a:gd name="T90" fmla="*/ 76 w 171"/>
              <a:gd name="T91" fmla="*/ 154 h 170"/>
              <a:gd name="T92" fmla="*/ 98 w 171"/>
              <a:gd name="T93" fmla="*/ 169 h 170"/>
              <a:gd name="T94" fmla="*/ 98 w 171"/>
              <a:gd name="T95" fmla="*/ 169 h 170"/>
              <a:gd name="T96" fmla="*/ 113 w 171"/>
              <a:gd name="T97" fmla="*/ 149 h 170"/>
              <a:gd name="T98" fmla="*/ 114 w 171"/>
              <a:gd name="T99" fmla="*/ 148 h 170"/>
              <a:gd name="T100" fmla="*/ 114 w 171"/>
              <a:gd name="T101" fmla="*/ 148 h 170"/>
              <a:gd name="T102" fmla="*/ 141 w 171"/>
              <a:gd name="T103" fmla="*/ 149 h 170"/>
              <a:gd name="T104" fmla="*/ 141 w 171"/>
              <a:gd name="T105" fmla="*/ 149 h 170"/>
              <a:gd name="T106" fmla="*/ 143 w 171"/>
              <a:gd name="T107" fmla="*/ 124 h 170"/>
              <a:gd name="T108" fmla="*/ 144 w 171"/>
              <a:gd name="T109" fmla="*/ 122 h 170"/>
              <a:gd name="T110" fmla="*/ 144 w 171"/>
              <a:gd name="T111" fmla="*/ 122 h 170"/>
              <a:gd name="T112" fmla="*/ 167 w 171"/>
              <a:gd name="T113" fmla="*/ 109 h 170"/>
              <a:gd name="T114" fmla="*/ 167 w 171"/>
              <a:gd name="T11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 h="170">
                <a:moveTo>
                  <a:pt x="155" y="83"/>
                </a:moveTo>
                <a:cubicBezTo>
                  <a:pt x="155" y="84"/>
                  <a:pt x="155" y="85"/>
                  <a:pt x="155" y="85"/>
                </a:cubicBezTo>
                <a:cubicBezTo>
                  <a:pt x="155" y="86"/>
                  <a:pt x="155" y="86"/>
                  <a:pt x="155" y="87"/>
                </a:cubicBezTo>
                <a:cubicBezTo>
                  <a:pt x="171" y="87"/>
                  <a:pt x="171" y="87"/>
                  <a:pt x="171" y="87"/>
                </a:cubicBezTo>
                <a:cubicBezTo>
                  <a:pt x="171" y="87"/>
                  <a:pt x="171" y="86"/>
                  <a:pt x="171" y="85"/>
                </a:cubicBezTo>
                <a:cubicBezTo>
                  <a:pt x="171" y="84"/>
                  <a:pt x="171" y="84"/>
                  <a:pt x="171" y="83"/>
                </a:cubicBezTo>
                <a:lnTo>
                  <a:pt x="155" y="83"/>
                </a:lnTo>
                <a:close/>
                <a:moveTo>
                  <a:pt x="155" y="83"/>
                </a:moveTo>
                <a:cubicBezTo>
                  <a:pt x="155" y="83"/>
                  <a:pt x="155" y="83"/>
                  <a:pt x="155" y="83"/>
                </a:cubicBezTo>
                <a:cubicBezTo>
                  <a:pt x="171" y="83"/>
                  <a:pt x="171" y="83"/>
                  <a:pt x="171" y="83"/>
                </a:cubicBezTo>
                <a:cubicBezTo>
                  <a:pt x="171" y="83"/>
                  <a:pt x="171" y="83"/>
                  <a:pt x="171" y="83"/>
                </a:cubicBezTo>
                <a:cubicBezTo>
                  <a:pt x="171" y="83"/>
                  <a:pt x="171" y="83"/>
                  <a:pt x="171" y="83"/>
                </a:cubicBezTo>
                <a:cubicBezTo>
                  <a:pt x="155" y="83"/>
                  <a:pt x="155" y="83"/>
                  <a:pt x="155" y="83"/>
                </a:cubicBezTo>
                <a:close/>
                <a:moveTo>
                  <a:pt x="151" y="64"/>
                </a:moveTo>
                <a:cubicBezTo>
                  <a:pt x="152" y="65"/>
                  <a:pt x="152" y="65"/>
                  <a:pt x="152" y="66"/>
                </a:cubicBezTo>
                <a:cubicBezTo>
                  <a:pt x="167" y="61"/>
                  <a:pt x="167" y="61"/>
                  <a:pt x="167" y="61"/>
                </a:cubicBezTo>
                <a:cubicBezTo>
                  <a:pt x="167" y="61"/>
                  <a:pt x="167" y="60"/>
                  <a:pt x="167" y="59"/>
                </a:cubicBezTo>
                <a:lnTo>
                  <a:pt x="151" y="64"/>
                </a:lnTo>
                <a:close/>
                <a:moveTo>
                  <a:pt x="151" y="64"/>
                </a:moveTo>
                <a:cubicBezTo>
                  <a:pt x="151" y="64"/>
                  <a:pt x="151" y="64"/>
                  <a:pt x="151" y="64"/>
                </a:cubicBezTo>
                <a:cubicBezTo>
                  <a:pt x="167" y="59"/>
                  <a:pt x="167" y="59"/>
                  <a:pt x="167" y="59"/>
                </a:cubicBezTo>
                <a:cubicBezTo>
                  <a:pt x="167" y="59"/>
                  <a:pt x="167" y="59"/>
                  <a:pt x="167" y="59"/>
                </a:cubicBezTo>
                <a:cubicBezTo>
                  <a:pt x="167" y="59"/>
                  <a:pt x="167" y="59"/>
                  <a:pt x="167" y="59"/>
                </a:cubicBezTo>
                <a:cubicBezTo>
                  <a:pt x="151" y="64"/>
                  <a:pt x="151" y="64"/>
                  <a:pt x="151" y="64"/>
                </a:cubicBezTo>
                <a:close/>
                <a:moveTo>
                  <a:pt x="143" y="46"/>
                </a:moveTo>
                <a:cubicBezTo>
                  <a:pt x="143" y="47"/>
                  <a:pt x="144" y="47"/>
                  <a:pt x="144" y="48"/>
                </a:cubicBezTo>
                <a:cubicBezTo>
                  <a:pt x="157" y="39"/>
                  <a:pt x="157" y="39"/>
                  <a:pt x="157" y="39"/>
                </a:cubicBezTo>
                <a:cubicBezTo>
                  <a:pt x="157" y="39"/>
                  <a:pt x="157" y="38"/>
                  <a:pt x="156" y="37"/>
                </a:cubicBezTo>
                <a:lnTo>
                  <a:pt x="143" y="46"/>
                </a:lnTo>
                <a:close/>
                <a:moveTo>
                  <a:pt x="143" y="46"/>
                </a:moveTo>
                <a:cubicBezTo>
                  <a:pt x="143" y="46"/>
                  <a:pt x="143" y="46"/>
                  <a:pt x="143" y="46"/>
                </a:cubicBezTo>
                <a:cubicBezTo>
                  <a:pt x="156" y="37"/>
                  <a:pt x="156" y="37"/>
                  <a:pt x="156" y="37"/>
                </a:cubicBezTo>
                <a:cubicBezTo>
                  <a:pt x="156" y="37"/>
                  <a:pt x="156" y="37"/>
                  <a:pt x="156" y="37"/>
                </a:cubicBezTo>
                <a:cubicBezTo>
                  <a:pt x="156" y="37"/>
                  <a:pt x="156" y="37"/>
                  <a:pt x="156" y="37"/>
                </a:cubicBezTo>
                <a:cubicBezTo>
                  <a:pt x="143" y="46"/>
                  <a:pt x="143" y="46"/>
                  <a:pt x="143" y="46"/>
                </a:cubicBezTo>
                <a:close/>
                <a:moveTo>
                  <a:pt x="130" y="32"/>
                </a:moveTo>
                <a:cubicBezTo>
                  <a:pt x="130" y="32"/>
                  <a:pt x="131" y="33"/>
                  <a:pt x="131" y="33"/>
                </a:cubicBezTo>
                <a:cubicBezTo>
                  <a:pt x="142" y="21"/>
                  <a:pt x="142" y="21"/>
                  <a:pt x="142" y="21"/>
                </a:cubicBezTo>
                <a:cubicBezTo>
                  <a:pt x="141" y="20"/>
                  <a:pt x="141" y="20"/>
                  <a:pt x="140" y="20"/>
                </a:cubicBezTo>
                <a:lnTo>
                  <a:pt x="130" y="32"/>
                </a:lnTo>
                <a:close/>
                <a:moveTo>
                  <a:pt x="130" y="32"/>
                </a:moveTo>
                <a:cubicBezTo>
                  <a:pt x="130" y="32"/>
                  <a:pt x="130" y="32"/>
                  <a:pt x="130" y="32"/>
                </a:cubicBezTo>
                <a:cubicBezTo>
                  <a:pt x="140" y="20"/>
                  <a:pt x="140" y="20"/>
                  <a:pt x="140" y="20"/>
                </a:cubicBezTo>
                <a:cubicBezTo>
                  <a:pt x="140" y="19"/>
                  <a:pt x="140" y="19"/>
                  <a:pt x="140" y="19"/>
                </a:cubicBezTo>
                <a:lnTo>
                  <a:pt x="130" y="32"/>
                </a:lnTo>
                <a:close/>
                <a:moveTo>
                  <a:pt x="113" y="21"/>
                </a:moveTo>
                <a:cubicBezTo>
                  <a:pt x="114" y="22"/>
                  <a:pt x="114" y="22"/>
                  <a:pt x="115" y="22"/>
                </a:cubicBezTo>
                <a:cubicBezTo>
                  <a:pt x="121" y="8"/>
                  <a:pt x="121" y="8"/>
                  <a:pt x="121" y="8"/>
                </a:cubicBezTo>
                <a:cubicBezTo>
                  <a:pt x="121" y="7"/>
                  <a:pt x="120" y="7"/>
                  <a:pt x="119" y="7"/>
                </a:cubicBezTo>
                <a:lnTo>
                  <a:pt x="113" y="21"/>
                </a:lnTo>
                <a:close/>
                <a:moveTo>
                  <a:pt x="113" y="21"/>
                </a:moveTo>
                <a:cubicBezTo>
                  <a:pt x="113" y="21"/>
                  <a:pt x="113" y="21"/>
                  <a:pt x="113" y="21"/>
                </a:cubicBezTo>
                <a:cubicBezTo>
                  <a:pt x="119" y="7"/>
                  <a:pt x="119" y="7"/>
                  <a:pt x="119" y="7"/>
                </a:cubicBezTo>
                <a:cubicBezTo>
                  <a:pt x="119" y="7"/>
                  <a:pt x="119" y="7"/>
                  <a:pt x="119" y="7"/>
                </a:cubicBezTo>
                <a:lnTo>
                  <a:pt x="113" y="21"/>
                </a:lnTo>
                <a:close/>
                <a:moveTo>
                  <a:pt x="94" y="16"/>
                </a:moveTo>
                <a:cubicBezTo>
                  <a:pt x="95" y="16"/>
                  <a:pt x="95" y="16"/>
                  <a:pt x="96" y="17"/>
                </a:cubicBezTo>
                <a:cubicBezTo>
                  <a:pt x="98" y="1"/>
                  <a:pt x="98" y="1"/>
                  <a:pt x="98" y="1"/>
                </a:cubicBezTo>
                <a:cubicBezTo>
                  <a:pt x="97" y="1"/>
                  <a:pt x="97" y="0"/>
                  <a:pt x="96" y="0"/>
                </a:cubicBezTo>
                <a:lnTo>
                  <a:pt x="94" y="16"/>
                </a:lnTo>
                <a:close/>
                <a:moveTo>
                  <a:pt x="94" y="16"/>
                </a:moveTo>
                <a:cubicBezTo>
                  <a:pt x="94" y="16"/>
                  <a:pt x="94" y="16"/>
                  <a:pt x="94" y="16"/>
                </a:cubicBezTo>
                <a:cubicBezTo>
                  <a:pt x="96" y="0"/>
                  <a:pt x="96" y="0"/>
                  <a:pt x="96" y="0"/>
                </a:cubicBezTo>
                <a:cubicBezTo>
                  <a:pt x="96" y="0"/>
                  <a:pt x="96" y="0"/>
                  <a:pt x="96" y="0"/>
                </a:cubicBezTo>
                <a:cubicBezTo>
                  <a:pt x="94" y="16"/>
                  <a:pt x="94" y="16"/>
                  <a:pt x="94" y="16"/>
                </a:cubicBezTo>
                <a:close/>
                <a:moveTo>
                  <a:pt x="74" y="17"/>
                </a:moveTo>
                <a:cubicBezTo>
                  <a:pt x="75" y="17"/>
                  <a:pt x="76" y="16"/>
                  <a:pt x="76" y="16"/>
                </a:cubicBezTo>
                <a:cubicBezTo>
                  <a:pt x="74" y="0"/>
                  <a:pt x="74" y="0"/>
                  <a:pt x="74" y="0"/>
                </a:cubicBezTo>
                <a:cubicBezTo>
                  <a:pt x="73" y="1"/>
                  <a:pt x="73" y="1"/>
                  <a:pt x="72" y="1"/>
                </a:cubicBezTo>
                <a:lnTo>
                  <a:pt x="74" y="17"/>
                </a:lnTo>
                <a:close/>
                <a:moveTo>
                  <a:pt x="74" y="17"/>
                </a:moveTo>
                <a:cubicBezTo>
                  <a:pt x="74" y="17"/>
                  <a:pt x="74" y="17"/>
                  <a:pt x="74" y="17"/>
                </a:cubicBezTo>
                <a:cubicBezTo>
                  <a:pt x="72" y="1"/>
                  <a:pt x="72" y="1"/>
                  <a:pt x="72" y="1"/>
                </a:cubicBezTo>
                <a:cubicBezTo>
                  <a:pt x="72" y="1"/>
                  <a:pt x="72" y="1"/>
                  <a:pt x="72" y="1"/>
                </a:cubicBezTo>
                <a:cubicBezTo>
                  <a:pt x="74" y="17"/>
                  <a:pt x="74" y="17"/>
                  <a:pt x="74" y="17"/>
                </a:cubicBezTo>
                <a:close/>
                <a:moveTo>
                  <a:pt x="56" y="22"/>
                </a:moveTo>
                <a:cubicBezTo>
                  <a:pt x="56" y="22"/>
                  <a:pt x="57" y="22"/>
                  <a:pt x="57" y="22"/>
                </a:cubicBezTo>
                <a:cubicBezTo>
                  <a:pt x="51" y="7"/>
                  <a:pt x="51" y="7"/>
                  <a:pt x="51" y="7"/>
                </a:cubicBezTo>
                <a:cubicBezTo>
                  <a:pt x="50" y="7"/>
                  <a:pt x="49" y="8"/>
                  <a:pt x="49" y="8"/>
                </a:cubicBezTo>
                <a:lnTo>
                  <a:pt x="56" y="22"/>
                </a:lnTo>
                <a:close/>
                <a:moveTo>
                  <a:pt x="56" y="22"/>
                </a:moveTo>
                <a:cubicBezTo>
                  <a:pt x="56" y="22"/>
                  <a:pt x="56" y="22"/>
                  <a:pt x="56" y="22"/>
                </a:cubicBezTo>
                <a:cubicBezTo>
                  <a:pt x="49" y="8"/>
                  <a:pt x="49" y="8"/>
                  <a:pt x="49" y="8"/>
                </a:cubicBezTo>
                <a:cubicBezTo>
                  <a:pt x="49" y="8"/>
                  <a:pt x="49" y="8"/>
                  <a:pt x="49" y="8"/>
                </a:cubicBezTo>
                <a:cubicBezTo>
                  <a:pt x="49" y="8"/>
                  <a:pt x="49" y="8"/>
                  <a:pt x="49" y="8"/>
                </a:cubicBezTo>
                <a:cubicBezTo>
                  <a:pt x="56" y="22"/>
                  <a:pt x="56" y="22"/>
                  <a:pt x="56" y="22"/>
                </a:cubicBezTo>
                <a:close/>
                <a:moveTo>
                  <a:pt x="39" y="33"/>
                </a:moveTo>
                <a:cubicBezTo>
                  <a:pt x="40" y="33"/>
                  <a:pt x="40" y="33"/>
                  <a:pt x="41" y="32"/>
                </a:cubicBezTo>
                <a:cubicBezTo>
                  <a:pt x="30" y="20"/>
                  <a:pt x="30" y="20"/>
                  <a:pt x="30" y="20"/>
                </a:cubicBezTo>
                <a:cubicBezTo>
                  <a:pt x="30" y="20"/>
                  <a:pt x="29" y="21"/>
                  <a:pt x="29" y="21"/>
                </a:cubicBezTo>
                <a:lnTo>
                  <a:pt x="39" y="33"/>
                </a:lnTo>
                <a:close/>
                <a:moveTo>
                  <a:pt x="39" y="33"/>
                </a:moveTo>
                <a:cubicBezTo>
                  <a:pt x="39" y="33"/>
                  <a:pt x="39" y="33"/>
                  <a:pt x="39" y="33"/>
                </a:cubicBezTo>
                <a:cubicBezTo>
                  <a:pt x="29" y="21"/>
                  <a:pt x="29" y="21"/>
                  <a:pt x="29" y="21"/>
                </a:cubicBezTo>
                <a:cubicBezTo>
                  <a:pt x="29" y="21"/>
                  <a:pt x="29" y="21"/>
                  <a:pt x="29" y="21"/>
                </a:cubicBezTo>
                <a:cubicBezTo>
                  <a:pt x="29" y="21"/>
                  <a:pt x="29" y="21"/>
                  <a:pt x="29" y="21"/>
                </a:cubicBezTo>
                <a:cubicBezTo>
                  <a:pt x="39" y="33"/>
                  <a:pt x="39" y="33"/>
                  <a:pt x="39" y="33"/>
                </a:cubicBezTo>
                <a:close/>
                <a:moveTo>
                  <a:pt x="27" y="48"/>
                </a:moveTo>
                <a:cubicBezTo>
                  <a:pt x="27" y="48"/>
                  <a:pt x="27" y="47"/>
                  <a:pt x="28" y="47"/>
                </a:cubicBezTo>
                <a:cubicBezTo>
                  <a:pt x="14" y="38"/>
                  <a:pt x="14" y="38"/>
                  <a:pt x="14" y="38"/>
                </a:cubicBezTo>
                <a:cubicBezTo>
                  <a:pt x="14" y="39"/>
                  <a:pt x="13" y="39"/>
                  <a:pt x="13" y="40"/>
                </a:cubicBezTo>
                <a:lnTo>
                  <a:pt x="27" y="48"/>
                </a:lnTo>
                <a:close/>
                <a:moveTo>
                  <a:pt x="27" y="48"/>
                </a:moveTo>
                <a:cubicBezTo>
                  <a:pt x="27" y="48"/>
                  <a:pt x="27" y="48"/>
                  <a:pt x="27" y="48"/>
                </a:cubicBezTo>
                <a:cubicBezTo>
                  <a:pt x="13" y="40"/>
                  <a:pt x="13" y="40"/>
                  <a:pt x="13" y="40"/>
                </a:cubicBezTo>
                <a:cubicBezTo>
                  <a:pt x="13" y="40"/>
                  <a:pt x="13" y="40"/>
                  <a:pt x="13" y="40"/>
                </a:cubicBezTo>
                <a:cubicBezTo>
                  <a:pt x="27" y="48"/>
                  <a:pt x="27" y="48"/>
                  <a:pt x="27" y="48"/>
                </a:cubicBezTo>
                <a:close/>
                <a:moveTo>
                  <a:pt x="19" y="66"/>
                </a:moveTo>
                <a:cubicBezTo>
                  <a:pt x="19" y="66"/>
                  <a:pt x="19" y="65"/>
                  <a:pt x="19" y="65"/>
                </a:cubicBezTo>
                <a:cubicBezTo>
                  <a:pt x="4" y="60"/>
                  <a:pt x="4" y="60"/>
                  <a:pt x="4" y="60"/>
                </a:cubicBezTo>
                <a:cubicBezTo>
                  <a:pt x="4" y="60"/>
                  <a:pt x="4" y="60"/>
                  <a:pt x="4" y="60"/>
                </a:cubicBezTo>
                <a:cubicBezTo>
                  <a:pt x="4" y="61"/>
                  <a:pt x="3" y="61"/>
                  <a:pt x="3" y="62"/>
                </a:cubicBezTo>
                <a:lnTo>
                  <a:pt x="19" y="66"/>
                </a:lnTo>
                <a:close/>
                <a:moveTo>
                  <a:pt x="19" y="66"/>
                </a:moveTo>
                <a:cubicBezTo>
                  <a:pt x="19" y="66"/>
                  <a:pt x="19" y="66"/>
                  <a:pt x="19" y="66"/>
                </a:cubicBezTo>
                <a:cubicBezTo>
                  <a:pt x="3" y="62"/>
                  <a:pt x="3" y="62"/>
                  <a:pt x="3" y="62"/>
                </a:cubicBezTo>
                <a:cubicBezTo>
                  <a:pt x="3" y="62"/>
                  <a:pt x="3" y="62"/>
                  <a:pt x="3" y="62"/>
                </a:cubicBezTo>
                <a:cubicBezTo>
                  <a:pt x="3" y="62"/>
                  <a:pt x="3" y="62"/>
                  <a:pt x="3" y="62"/>
                </a:cubicBezTo>
                <a:cubicBezTo>
                  <a:pt x="19" y="66"/>
                  <a:pt x="19" y="66"/>
                  <a:pt x="19" y="66"/>
                </a:cubicBezTo>
                <a:close/>
                <a:moveTo>
                  <a:pt x="16" y="86"/>
                </a:moveTo>
                <a:cubicBezTo>
                  <a:pt x="16" y="85"/>
                  <a:pt x="16" y="85"/>
                  <a:pt x="16" y="85"/>
                </a:cubicBezTo>
                <a:cubicBezTo>
                  <a:pt x="16" y="84"/>
                  <a:pt x="16" y="84"/>
                  <a:pt x="16" y="84"/>
                </a:cubicBezTo>
                <a:cubicBezTo>
                  <a:pt x="0" y="84"/>
                  <a:pt x="0" y="84"/>
                  <a:pt x="0" y="84"/>
                </a:cubicBezTo>
                <a:cubicBezTo>
                  <a:pt x="0" y="84"/>
                  <a:pt x="0" y="85"/>
                  <a:pt x="0" y="85"/>
                </a:cubicBezTo>
                <a:cubicBezTo>
                  <a:pt x="0" y="86"/>
                  <a:pt x="0" y="86"/>
                  <a:pt x="0" y="86"/>
                </a:cubicBezTo>
                <a:lnTo>
                  <a:pt x="16" y="86"/>
                </a:lnTo>
                <a:close/>
                <a:moveTo>
                  <a:pt x="16" y="86"/>
                </a:moveTo>
                <a:cubicBezTo>
                  <a:pt x="16" y="86"/>
                  <a:pt x="16" y="86"/>
                  <a:pt x="16" y="86"/>
                </a:cubicBezTo>
                <a:cubicBezTo>
                  <a:pt x="0" y="86"/>
                  <a:pt x="0" y="86"/>
                  <a:pt x="0" y="86"/>
                </a:cubicBezTo>
                <a:cubicBezTo>
                  <a:pt x="0" y="86"/>
                  <a:pt x="0" y="86"/>
                  <a:pt x="0" y="86"/>
                </a:cubicBezTo>
                <a:lnTo>
                  <a:pt x="16" y="86"/>
                </a:lnTo>
                <a:close/>
                <a:moveTo>
                  <a:pt x="19" y="105"/>
                </a:moveTo>
                <a:cubicBezTo>
                  <a:pt x="19" y="105"/>
                  <a:pt x="19" y="104"/>
                  <a:pt x="19" y="104"/>
                </a:cubicBezTo>
                <a:cubicBezTo>
                  <a:pt x="3" y="108"/>
                  <a:pt x="3" y="108"/>
                  <a:pt x="3" y="108"/>
                </a:cubicBezTo>
                <a:cubicBezTo>
                  <a:pt x="3" y="108"/>
                  <a:pt x="4" y="109"/>
                  <a:pt x="4" y="110"/>
                </a:cubicBezTo>
                <a:lnTo>
                  <a:pt x="19" y="105"/>
                </a:lnTo>
                <a:close/>
                <a:moveTo>
                  <a:pt x="19" y="105"/>
                </a:moveTo>
                <a:cubicBezTo>
                  <a:pt x="19" y="105"/>
                  <a:pt x="19" y="105"/>
                  <a:pt x="19" y="105"/>
                </a:cubicBezTo>
                <a:cubicBezTo>
                  <a:pt x="4" y="110"/>
                  <a:pt x="4" y="110"/>
                  <a:pt x="4" y="110"/>
                </a:cubicBezTo>
                <a:cubicBezTo>
                  <a:pt x="4" y="110"/>
                  <a:pt x="4" y="110"/>
                  <a:pt x="4" y="110"/>
                </a:cubicBezTo>
                <a:cubicBezTo>
                  <a:pt x="4" y="110"/>
                  <a:pt x="4" y="110"/>
                  <a:pt x="4" y="110"/>
                </a:cubicBezTo>
                <a:cubicBezTo>
                  <a:pt x="19" y="105"/>
                  <a:pt x="19" y="105"/>
                  <a:pt x="19" y="105"/>
                </a:cubicBezTo>
                <a:close/>
                <a:moveTo>
                  <a:pt x="27" y="123"/>
                </a:moveTo>
                <a:cubicBezTo>
                  <a:pt x="27" y="123"/>
                  <a:pt x="27" y="122"/>
                  <a:pt x="26" y="122"/>
                </a:cubicBezTo>
                <a:cubicBezTo>
                  <a:pt x="13" y="130"/>
                  <a:pt x="13" y="130"/>
                  <a:pt x="13" y="130"/>
                </a:cubicBezTo>
                <a:cubicBezTo>
                  <a:pt x="13" y="131"/>
                  <a:pt x="14" y="131"/>
                  <a:pt x="14" y="132"/>
                </a:cubicBezTo>
                <a:lnTo>
                  <a:pt x="27" y="123"/>
                </a:lnTo>
                <a:close/>
                <a:moveTo>
                  <a:pt x="27" y="123"/>
                </a:moveTo>
                <a:cubicBezTo>
                  <a:pt x="27" y="123"/>
                  <a:pt x="27" y="123"/>
                  <a:pt x="27" y="123"/>
                </a:cubicBezTo>
                <a:cubicBezTo>
                  <a:pt x="14" y="132"/>
                  <a:pt x="14" y="132"/>
                  <a:pt x="14" y="132"/>
                </a:cubicBezTo>
                <a:cubicBezTo>
                  <a:pt x="14" y="132"/>
                  <a:pt x="14" y="132"/>
                  <a:pt x="14" y="132"/>
                </a:cubicBezTo>
                <a:cubicBezTo>
                  <a:pt x="27" y="123"/>
                  <a:pt x="27" y="123"/>
                  <a:pt x="27" y="123"/>
                </a:cubicBezTo>
                <a:close/>
                <a:moveTo>
                  <a:pt x="40" y="138"/>
                </a:moveTo>
                <a:cubicBezTo>
                  <a:pt x="40" y="137"/>
                  <a:pt x="40" y="137"/>
                  <a:pt x="39" y="137"/>
                </a:cubicBezTo>
                <a:cubicBezTo>
                  <a:pt x="28" y="149"/>
                  <a:pt x="28" y="149"/>
                  <a:pt x="28" y="149"/>
                </a:cubicBezTo>
                <a:cubicBezTo>
                  <a:pt x="29" y="149"/>
                  <a:pt x="29" y="149"/>
                  <a:pt x="30" y="150"/>
                </a:cubicBezTo>
                <a:lnTo>
                  <a:pt x="40" y="138"/>
                </a:lnTo>
                <a:close/>
                <a:moveTo>
                  <a:pt x="40" y="138"/>
                </a:moveTo>
                <a:cubicBezTo>
                  <a:pt x="40" y="138"/>
                  <a:pt x="40" y="138"/>
                  <a:pt x="40" y="138"/>
                </a:cubicBezTo>
                <a:cubicBezTo>
                  <a:pt x="30" y="150"/>
                  <a:pt x="30" y="150"/>
                  <a:pt x="30" y="150"/>
                </a:cubicBezTo>
                <a:cubicBezTo>
                  <a:pt x="30" y="150"/>
                  <a:pt x="30" y="150"/>
                  <a:pt x="30" y="150"/>
                </a:cubicBezTo>
                <a:cubicBezTo>
                  <a:pt x="30" y="150"/>
                  <a:pt x="30" y="150"/>
                  <a:pt x="30" y="150"/>
                </a:cubicBezTo>
                <a:cubicBezTo>
                  <a:pt x="40" y="138"/>
                  <a:pt x="40" y="138"/>
                  <a:pt x="40" y="138"/>
                </a:cubicBezTo>
                <a:close/>
                <a:moveTo>
                  <a:pt x="57" y="148"/>
                </a:moveTo>
                <a:cubicBezTo>
                  <a:pt x="56" y="148"/>
                  <a:pt x="56" y="148"/>
                  <a:pt x="55" y="148"/>
                </a:cubicBezTo>
                <a:cubicBezTo>
                  <a:pt x="48" y="162"/>
                  <a:pt x="48" y="162"/>
                  <a:pt x="48" y="162"/>
                </a:cubicBezTo>
                <a:cubicBezTo>
                  <a:pt x="49" y="162"/>
                  <a:pt x="50" y="163"/>
                  <a:pt x="50" y="163"/>
                </a:cubicBezTo>
                <a:lnTo>
                  <a:pt x="57" y="148"/>
                </a:lnTo>
                <a:close/>
                <a:moveTo>
                  <a:pt x="57" y="148"/>
                </a:moveTo>
                <a:cubicBezTo>
                  <a:pt x="57" y="148"/>
                  <a:pt x="57" y="148"/>
                  <a:pt x="57" y="148"/>
                </a:cubicBezTo>
                <a:cubicBezTo>
                  <a:pt x="50" y="163"/>
                  <a:pt x="50" y="163"/>
                  <a:pt x="50" y="163"/>
                </a:cubicBezTo>
                <a:cubicBezTo>
                  <a:pt x="50" y="163"/>
                  <a:pt x="50" y="163"/>
                  <a:pt x="50" y="163"/>
                </a:cubicBezTo>
                <a:cubicBezTo>
                  <a:pt x="51" y="163"/>
                  <a:pt x="51" y="163"/>
                  <a:pt x="51" y="163"/>
                </a:cubicBezTo>
                <a:cubicBezTo>
                  <a:pt x="57" y="148"/>
                  <a:pt x="57" y="148"/>
                  <a:pt x="57" y="148"/>
                </a:cubicBezTo>
                <a:close/>
                <a:moveTo>
                  <a:pt x="76" y="154"/>
                </a:moveTo>
                <a:cubicBezTo>
                  <a:pt x="75" y="154"/>
                  <a:pt x="75" y="154"/>
                  <a:pt x="74" y="153"/>
                </a:cubicBezTo>
                <a:cubicBezTo>
                  <a:pt x="72" y="169"/>
                  <a:pt x="72" y="169"/>
                  <a:pt x="72" y="169"/>
                </a:cubicBezTo>
                <a:cubicBezTo>
                  <a:pt x="72" y="169"/>
                  <a:pt x="73" y="169"/>
                  <a:pt x="74" y="170"/>
                </a:cubicBezTo>
                <a:lnTo>
                  <a:pt x="76" y="154"/>
                </a:lnTo>
                <a:close/>
                <a:moveTo>
                  <a:pt x="76" y="154"/>
                </a:moveTo>
                <a:cubicBezTo>
                  <a:pt x="76" y="154"/>
                  <a:pt x="76" y="154"/>
                  <a:pt x="76" y="154"/>
                </a:cubicBezTo>
                <a:cubicBezTo>
                  <a:pt x="74" y="170"/>
                  <a:pt x="74" y="170"/>
                  <a:pt x="74" y="170"/>
                </a:cubicBezTo>
                <a:cubicBezTo>
                  <a:pt x="74" y="170"/>
                  <a:pt x="74" y="170"/>
                  <a:pt x="74" y="170"/>
                </a:cubicBezTo>
                <a:lnTo>
                  <a:pt x="76" y="154"/>
                </a:lnTo>
                <a:close/>
                <a:moveTo>
                  <a:pt x="96" y="154"/>
                </a:moveTo>
                <a:cubicBezTo>
                  <a:pt x="95" y="154"/>
                  <a:pt x="94" y="154"/>
                  <a:pt x="94" y="154"/>
                </a:cubicBezTo>
                <a:cubicBezTo>
                  <a:pt x="96" y="170"/>
                  <a:pt x="96" y="170"/>
                  <a:pt x="96" y="170"/>
                </a:cubicBezTo>
                <a:cubicBezTo>
                  <a:pt x="96" y="170"/>
                  <a:pt x="97" y="170"/>
                  <a:pt x="98" y="169"/>
                </a:cubicBezTo>
                <a:lnTo>
                  <a:pt x="96" y="154"/>
                </a:lnTo>
                <a:close/>
                <a:moveTo>
                  <a:pt x="96" y="154"/>
                </a:moveTo>
                <a:cubicBezTo>
                  <a:pt x="96" y="154"/>
                  <a:pt x="96" y="154"/>
                  <a:pt x="96" y="154"/>
                </a:cubicBezTo>
                <a:cubicBezTo>
                  <a:pt x="98" y="169"/>
                  <a:pt x="98" y="169"/>
                  <a:pt x="98" y="169"/>
                </a:cubicBezTo>
                <a:cubicBezTo>
                  <a:pt x="98" y="169"/>
                  <a:pt x="98" y="169"/>
                  <a:pt x="98" y="169"/>
                </a:cubicBezTo>
                <a:lnTo>
                  <a:pt x="96" y="154"/>
                </a:lnTo>
                <a:close/>
                <a:moveTo>
                  <a:pt x="114" y="148"/>
                </a:moveTo>
                <a:cubicBezTo>
                  <a:pt x="114" y="148"/>
                  <a:pt x="113" y="148"/>
                  <a:pt x="113" y="149"/>
                </a:cubicBezTo>
                <a:cubicBezTo>
                  <a:pt x="119" y="163"/>
                  <a:pt x="119" y="163"/>
                  <a:pt x="119" y="163"/>
                </a:cubicBezTo>
                <a:cubicBezTo>
                  <a:pt x="120" y="163"/>
                  <a:pt x="120" y="163"/>
                  <a:pt x="121" y="163"/>
                </a:cubicBezTo>
                <a:lnTo>
                  <a:pt x="114" y="148"/>
                </a:lnTo>
                <a:close/>
                <a:moveTo>
                  <a:pt x="114" y="148"/>
                </a:moveTo>
                <a:cubicBezTo>
                  <a:pt x="114" y="148"/>
                  <a:pt x="114" y="148"/>
                  <a:pt x="114" y="148"/>
                </a:cubicBezTo>
                <a:cubicBezTo>
                  <a:pt x="121" y="163"/>
                  <a:pt x="121" y="163"/>
                  <a:pt x="121" y="163"/>
                </a:cubicBezTo>
                <a:cubicBezTo>
                  <a:pt x="121" y="162"/>
                  <a:pt x="121" y="162"/>
                  <a:pt x="121" y="162"/>
                </a:cubicBezTo>
                <a:lnTo>
                  <a:pt x="114" y="148"/>
                </a:lnTo>
                <a:close/>
                <a:moveTo>
                  <a:pt x="131" y="137"/>
                </a:moveTo>
                <a:cubicBezTo>
                  <a:pt x="130" y="138"/>
                  <a:pt x="130" y="138"/>
                  <a:pt x="130" y="138"/>
                </a:cubicBezTo>
                <a:cubicBezTo>
                  <a:pt x="140" y="151"/>
                  <a:pt x="140" y="151"/>
                  <a:pt x="140" y="151"/>
                </a:cubicBezTo>
                <a:cubicBezTo>
                  <a:pt x="140" y="150"/>
                  <a:pt x="141" y="150"/>
                  <a:pt x="141" y="149"/>
                </a:cubicBezTo>
                <a:lnTo>
                  <a:pt x="131" y="137"/>
                </a:lnTo>
                <a:close/>
                <a:moveTo>
                  <a:pt x="131" y="137"/>
                </a:moveTo>
                <a:cubicBezTo>
                  <a:pt x="131" y="137"/>
                  <a:pt x="131" y="137"/>
                  <a:pt x="131" y="137"/>
                </a:cubicBezTo>
                <a:cubicBezTo>
                  <a:pt x="141" y="149"/>
                  <a:pt x="141" y="149"/>
                  <a:pt x="141" y="149"/>
                </a:cubicBezTo>
                <a:cubicBezTo>
                  <a:pt x="141" y="149"/>
                  <a:pt x="141" y="149"/>
                  <a:pt x="141" y="149"/>
                </a:cubicBezTo>
                <a:lnTo>
                  <a:pt x="131" y="137"/>
                </a:lnTo>
                <a:close/>
                <a:moveTo>
                  <a:pt x="144" y="122"/>
                </a:moveTo>
                <a:cubicBezTo>
                  <a:pt x="143" y="123"/>
                  <a:pt x="143" y="123"/>
                  <a:pt x="143" y="124"/>
                </a:cubicBezTo>
                <a:cubicBezTo>
                  <a:pt x="156" y="133"/>
                  <a:pt x="156" y="133"/>
                  <a:pt x="156" y="133"/>
                </a:cubicBezTo>
                <a:cubicBezTo>
                  <a:pt x="156" y="132"/>
                  <a:pt x="157" y="132"/>
                  <a:pt x="157" y="131"/>
                </a:cubicBezTo>
                <a:lnTo>
                  <a:pt x="144" y="122"/>
                </a:lnTo>
                <a:close/>
                <a:moveTo>
                  <a:pt x="144" y="122"/>
                </a:moveTo>
                <a:cubicBezTo>
                  <a:pt x="144" y="122"/>
                  <a:pt x="144" y="122"/>
                  <a:pt x="144" y="122"/>
                </a:cubicBezTo>
                <a:cubicBezTo>
                  <a:pt x="157" y="131"/>
                  <a:pt x="157" y="131"/>
                  <a:pt x="157" y="131"/>
                </a:cubicBezTo>
                <a:cubicBezTo>
                  <a:pt x="157" y="131"/>
                  <a:pt x="157" y="131"/>
                  <a:pt x="157" y="131"/>
                </a:cubicBezTo>
                <a:lnTo>
                  <a:pt x="144" y="122"/>
                </a:lnTo>
                <a:close/>
                <a:moveTo>
                  <a:pt x="152" y="105"/>
                </a:moveTo>
                <a:cubicBezTo>
                  <a:pt x="152" y="105"/>
                  <a:pt x="152" y="106"/>
                  <a:pt x="151" y="106"/>
                </a:cubicBezTo>
                <a:cubicBezTo>
                  <a:pt x="167" y="111"/>
                  <a:pt x="167" y="111"/>
                  <a:pt x="167" y="111"/>
                </a:cubicBezTo>
                <a:cubicBezTo>
                  <a:pt x="167" y="110"/>
                  <a:pt x="167" y="110"/>
                  <a:pt x="167" y="109"/>
                </a:cubicBezTo>
                <a:lnTo>
                  <a:pt x="152" y="105"/>
                </a:lnTo>
                <a:close/>
                <a:moveTo>
                  <a:pt x="152" y="104"/>
                </a:moveTo>
                <a:cubicBezTo>
                  <a:pt x="152" y="105"/>
                  <a:pt x="152" y="105"/>
                  <a:pt x="152" y="105"/>
                </a:cubicBezTo>
                <a:cubicBezTo>
                  <a:pt x="167" y="109"/>
                  <a:pt x="167" y="109"/>
                  <a:pt x="167" y="109"/>
                </a:cubicBezTo>
                <a:cubicBezTo>
                  <a:pt x="167" y="109"/>
                  <a:pt x="167" y="109"/>
                  <a:pt x="167" y="109"/>
                </a:cubicBezTo>
                <a:cubicBezTo>
                  <a:pt x="167" y="109"/>
                  <a:pt x="167" y="109"/>
                  <a:pt x="167" y="109"/>
                </a:cubicBezTo>
                <a:cubicBezTo>
                  <a:pt x="152" y="104"/>
                  <a:pt x="152" y="104"/>
                  <a:pt x="152" y="104"/>
                </a:cubicBezTo>
                <a:close/>
              </a:path>
            </a:pathLst>
          </a:custGeom>
          <a:solidFill>
            <a:srgbClr val="FFFF00"/>
          </a:solidFill>
          <a:ln>
            <a:noFill/>
          </a:ln>
          <a:extLst/>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nvGrpSpPr>
          <p:cNvPr id="86" name="群組 85">
            <a:extLst>
              <a:ext uri="{FF2B5EF4-FFF2-40B4-BE49-F238E27FC236}">
                <a16:creationId xmlns:a16="http://schemas.microsoft.com/office/drawing/2014/main" xmlns="" id="{639B8738-74DC-404D-81F8-78AA00B403DF}"/>
              </a:ext>
            </a:extLst>
          </p:cNvPr>
          <p:cNvGrpSpPr>
            <a:grpSpLocks noChangeAspect="1"/>
          </p:cNvGrpSpPr>
          <p:nvPr/>
        </p:nvGrpSpPr>
        <p:grpSpPr>
          <a:xfrm>
            <a:off x="127164" y="1267978"/>
            <a:ext cx="4201654" cy="4215644"/>
            <a:chOff x="7338997" y="1055576"/>
            <a:chExt cx="4201654" cy="4215644"/>
          </a:xfrm>
        </p:grpSpPr>
        <p:sp>
          <p:nvSpPr>
            <p:cNvPr id="75" name="Freeform 83">
              <a:extLst>
                <a:ext uri="{FF2B5EF4-FFF2-40B4-BE49-F238E27FC236}">
                  <a16:creationId xmlns:a16="http://schemas.microsoft.com/office/drawing/2014/main" xmlns="" id="{8C6D0592-2646-41F9-A6BE-A23CAFEC9B0C}"/>
                </a:ext>
              </a:extLst>
            </p:cNvPr>
            <p:cNvSpPr>
              <a:spLocks noEditPoints="1"/>
            </p:cNvSpPr>
            <p:nvPr/>
          </p:nvSpPr>
          <p:spPr bwMode="auto">
            <a:xfrm>
              <a:off x="7660767" y="1284079"/>
              <a:ext cx="3777291" cy="3282979"/>
            </a:xfrm>
            <a:custGeom>
              <a:avLst/>
              <a:gdLst>
                <a:gd name="T0" fmla="*/ 249 w 301"/>
                <a:gd name="T1" fmla="*/ 234 h 262"/>
                <a:gd name="T2" fmla="*/ 256 w 301"/>
                <a:gd name="T3" fmla="*/ 241 h 262"/>
                <a:gd name="T4" fmla="*/ 267 w 301"/>
                <a:gd name="T5" fmla="*/ 226 h 262"/>
                <a:gd name="T6" fmla="*/ 267 w 301"/>
                <a:gd name="T7" fmla="*/ 207 h 262"/>
                <a:gd name="T8" fmla="*/ 281 w 301"/>
                <a:gd name="T9" fmla="*/ 195 h 262"/>
                <a:gd name="T10" fmla="*/ 282 w 301"/>
                <a:gd name="T11" fmla="*/ 194 h 262"/>
                <a:gd name="T12" fmla="*/ 276 w 301"/>
                <a:gd name="T13" fmla="*/ 177 h 262"/>
                <a:gd name="T14" fmla="*/ 286 w 301"/>
                <a:gd name="T15" fmla="*/ 178 h 262"/>
                <a:gd name="T16" fmla="*/ 279 w 301"/>
                <a:gd name="T17" fmla="*/ 160 h 262"/>
                <a:gd name="T18" fmla="*/ 288 w 301"/>
                <a:gd name="T19" fmla="*/ 161 h 262"/>
                <a:gd name="T20" fmla="*/ 288 w 301"/>
                <a:gd name="T21" fmla="*/ 143 h 262"/>
                <a:gd name="T22" fmla="*/ 7 w 301"/>
                <a:gd name="T23" fmla="*/ 134 h 262"/>
                <a:gd name="T24" fmla="*/ 17 w 301"/>
                <a:gd name="T25" fmla="*/ 135 h 262"/>
                <a:gd name="T26" fmla="*/ 286 w 301"/>
                <a:gd name="T27" fmla="*/ 126 h 262"/>
                <a:gd name="T28" fmla="*/ 11 w 301"/>
                <a:gd name="T29" fmla="*/ 117 h 262"/>
                <a:gd name="T30" fmla="*/ 20 w 301"/>
                <a:gd name="T31" fmla="*/ 119 h 262"/>
                <a:gd name="T32" fmla="*/ 282 w 301"/>
                <a:gd name="T33" fmla="*/ 109 h 262"/>
                <a:gd name="T34" fmla="*/ 25 w 301"/>
                <a:gd name="T35" fmla="*/ 104 h 262"/>
                <a:gd name="T36" fmla="*/ 25 w 301"/>
                <a:gd name="T37" fmla="*/ 103 h 262"/>
                <a:gd name="T38" fmla="*/ 267 w 301"/>
                <a:gd name="T39" fmla="*/ 96 h 262"/>
                <a:gd name="T40" fmla="*/ 267 w 301"/>
                <a:gd name="T41" fmla="*/ 97 h 262"/>
                <a:gd name="T42" fmla="*/ 24 w 301"/>
                <a:gd name="T43" fmla="*/ 84 h 262"/>
                <a:gd name="T44" fmla="*/ 267 w 301"/>
                <a:gd name="T45" fmla="*/ 77 h 262"/>
                <a:gd name="T46" fmla="*/ 259 w 301"/>
                <a:gd name="T47" fmla="*/ 82 h 262"/>
                <a:gd name="T48" fmla="*/ 33 w 301"/>
                <a:gd name="T49" fmla="*/ 69 h 262"/>
                <a:gd name="T50" fmla="*/ 251 w 301"/>
                <a:gd name="T51" fmla="*/ 70 h 262"/>
                <a:gd name="T52" fmla="*/ 258 w 301"/>
                <a:gd name="T53" fmla="*/ 63 h 262"/>
                <a:gd name="T54" fmla="*/ 44 w 301"/>
                <a:gd name="T55" fmla="*/ 55 h 262"/>
                <a:gd name="T56" fmla="*/ 240 w 301"/>
                <a:gd name="T57" fmla="*/ 58 h 262"/>
                <a:gd name="T58" fmla="*/ 246 w 301"/>
                <a:gd name="T59" fmla="*/ 50 h 262"/>
                <a:gd name="T60" fmla="*/ 62 w 301"/>
                <a:gd name="T61" fmla="*/ 51 h 262"/>
                <a:gd name="T62" fmla="*/ 63 w 301"/>
                <a:gd name="T63" fmla="*/ 51 h 262"/>
                <a:gd name="T64" fmla="*/ 227 w 301"/>
                <a:gd name="T65" fmla="*/ 46 h 262"/>
                <a:gd name="T66" fmla="*/ 233 w 301"/>
                <a:gd name="T67" fmla="*/ 39 h 262"/>
                <a:gd name="T68" fmla="*/ 70 w 301"/>
                <a:gd name="T69" fmla="*/ 33 h 262"/>
                <a:gd name="T70" fmla="*/ 214 w 301"/>
                <a:gd name="T71" fmla="*/ 38 h 262"/>
                <a:gd name="T72" fmla="*/ 219 w 301"/>
                <a:gd name="T73" fmla="*/ 30 h 262"/>
                <a:gd name="T74" fmla="*/ 85 w 301"/>
                <a:gd name="T75" fmla="*/ 25 h 262"/>
                <a:gd name="T76" fmla="*/ 89 w 301"/>
                <a:gd name="T77" fmla="*/ 33 h 262"/>
                <a:gd name="T78" fmla="*/ 204 w 301"/>
                <a:gd name="T79" fmla="*/ 22 h 262"/>
                <a:gd name="T80" fmla="*/ 104 w 301"/>
                <a:gd name="T81" fmla="*/ 27 h 262"/>
                <a:gd name="T82" fmla="*/ 105 w 301"/>
                <a:gd name="T83" fmla="*/ 27 h 262"/>
                <a:gd name="T84" fmla="*/ 184 w 301"/>
                <a:gd name="T85" fmla="*/ 25 h 262"/>
                <a:gd name="T86" fmla="*/ 187 w 301"/>
                <a:gd name="T87" fmla="*/ 16 h 262"/>
                <a:gd name="T88" fmla="*/ 118 w 301"/>
                <a:gd name="T89" fmla="*/ 13 h 262"/>
                <a:gd name="T90" fmla="*/ 169 w 301"/>
                <a:gd name="T91" fmla="*/ 21 h 262"/>
                <a:gd name="T92" fmla="*/ 169 w 301"/>
                <a:gd name="T93" fmla="*/ 12 h 262"/>
                <a:gd name="T94" fmla="*/ 134 w 301"/>
                <a:gd name="T95" fmla="*/ 11 h 262"/>
                <a:gd name="T96" fmla="*/ 135 w 301"/>
                <a:gd name="T97" fmla="*/ 20 h 262"/>
                <a:gd name="T98" fmla="*/ 152 w 301"/>
                <a:gd name="T99" fmla="*/ 10 h 262"/>
                <a:gd name="T100" fmla="*/ 147 w 301"/>
                <a:gd name="T101" fmla="*/ 0 h 262"/>
                <a:gd name="T102" fmla="*/ 271 w 301"/>
                <a:gd name="T103" fmla="*/ 151 h 262"/>
                <a:gd name="T104" fmla="*/ 301 w 301"/>
                <a:gd name="T105" fmla="*/ 15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1" h="262">
                  <a:moveTo>
                    <a:pt x="256" y="241"/>
                  </a:moveTo>
                  <a:cubicBezTo>
                    <a:pt x="249" y="235"/>
                    <a:pt x="249" y="235"/>
                    <a:pt x="249" y="235"/>
                  </a:cubicBezTo>
                  <a:cubicBezTo>
                    <a:pt x="249" y="235"/>
                    <a:pt x="249" y="235"/>
                    <a:pt x="249" y="235"/>
                  </a:cubicBezTo>
                  <a:cubicBezTo>
                    <a:pt x="249" y="234"/>
                    <a:pt x="249" y="234"/>
                    <a:pt x="249" y="234"/>
                  </a:cubicBezTo>
                  <a:cubicBezTo>
                    <a:pt x="249" y="234"/>
                    <a:pt x="249" y="234"/>
                    <a:pt x="249" y="234"/>
                  </a:cubicBezTo>
                  <a:cubicBezTo>
                    <a:pt x="249" y="234"/>
                    <a:pt x="249" y="234"/>
                    <a:pt x="249" y="234"/>
                  </a:cubicBezTo>
                  <a:cubicBezTo>
                    <a:pt x="249" y="234"/>
                    <a:pt x="249" y="234"/>
                    <a:pt x="249" y="234"/>
                  </a:cubicBezTo>
                  <a:cubicBezTo>
                    <a:pt x="249" y="234"/>
                    <a:pt x="249" y="234"/>
                    <a:pt x="249" y="234"/>
                  </a:cubicBezTo>
                  <a:cubicBezTo>
                    <a:pt x="257" y="240"/>
                    <a:pt x="257" y="240"/>
                    <a:pt x="257" y="240"/>
                  </a:cubicBezTo>
                  <a:cubicBezTo>
                    <a:pt x="257" y="240"/>
                    <a:pt x="257" y="240"/>
                    <a:pt x="257" y="240"/>
                  </a:cubicBezTo>
                  <a:cubicBezTo>
                    <a:pt x="256" y="241"/>
                    <a:pt x="256" y="241"/>
                    <a:pt x="256" y="241"/>
                  </a:cubicBezTo>
                  <a:cubicBezTo>
                    <a:pt x="256" y="241"/>
                    <a:pt x="256" y="241"/>
                    <a:pt x="256" y="241"/>
                  </a:cubicBezTo>
                  <a:moveTo>
                    <a:pt x="266" y="227"/>
                  </a:moveTo>
                  <a:cubicBezTo>
                    <a:pt x="258" y="222"/>
                    <a:pt x="258" y="222"/>
                    <a:pt x="258" y="222"/>
                  </a:cubicBezTo>
                  <a:cubicBezTo>
                    <a:pt x="259" y="221"/>
                    <a:pt x="259" y="221"/>
                    <a:pt x="259" y="221"/>
                  </a:cubicBezTo>
                  <a:cubicBezTo>
                    <a:pt x="259" y="221"/>
                    <a:pt x="259" y="221"/>
                    <a:pt x="259" y="221"/>
                  </a:cubicBezTo>
                  <a:cubicBezTo>
                    <a:pt x="267" y="226"/>
                    <a:pt x="267" y="226"/>
                    <a:pt x="267" y="226"/>
                  </a:cubicBezTo>
                  <a:cubicBezTo>
                    <a:pt x="267" y="226"/>
                    <a:pt x="267" y="226"/>
                    <a:pt x="267" y="226"/>
                  </a:cubicBezTo>
                  <a:cubicBezTo>
                    <a:pt x="266" y="227"/>
                    <a:pt x="266" y="227"/>
                    <a:pt x="266" y="227"/>
                  </a:cubicBezTo>
                  <a:cubicBezTo>
                    <a:pt x="266" y="227"/>
                    <a:pt x="266" y="227"/>
                    <a:pt x="266" y="227"/>
                  </a:cubicBezTo>
                  <a:moveTo>
                    <a:pt x="275" y="212"/>
                  </a:moveTo>
                  <a:cubicBezTo>
                    <a:pt x="266" y="207"/>
                    <a:pt x="266" y="207"/>
                    <a:pt x="266" y="207"/>
                  </a:cubicBezTo>
                  <a:cubicBezTo>
                    <a:pt x="266" y="207"/>
                    <a:pt x="266" y="207"/>
                    <a:pt x="266" y="207"/>
                  </a:cubicBezTo>
                  <a:cubicBezTo>
                    <a:pt x="267" y="207"/>
                    <a:pt x="267" y="207"/>
                    <a:pt x="267" y="207"/>
                  </a:cubicBezTo>
                  <a:cubicBezTo>
                    <a:pt x="267" y="206"/>
                    <a:pt x="267" y="206"/>
                    <a:pt x="267" y="206"/>
                  </a:cubicBezTo>
                  <a:cubicBezTo>
                    <a:pt x="275" y="210"/>
                    <a:pt x="275" y="210"/>
                    <a:pt x="275" y="210"/>
                  </a:cubicBezTo>
                  <a:cubicBezTo>
                    <a:pt x="275" y="211"/>
                    <a:pt x="275" y="211"/>
                    <a:pt x="275" y="211"/>
                  </a:cubicBezTo>
                  <a:cubicBezTo>
                    <a:pt x="275" y="211"/>
                    <a:pt x="275" y="211"/>
                    <a:pt x="275" y="211"/>
                  </a:cubicBezTo>
                  <a:cubicBezTo>
                    <a:pt x="275" y="212"/>
                    <a:pt x="275" y="212"/>
                    <a:pt x="275" y="212"/>
                  </a:cubicBezTo>
                  <a:moveTo>
                    <a:pt x="281" y="195"/>
                  </a:moveTo>
                  <a:cubicBezTo>
                    <a:pt x="272" y="192"/>
                    <a:pt x="272" y="192"/>
                    <a:pt x="272" y="192"/>
                  </a:cubicBezTo>
                  <a:cubicBezTo>
                    <a:pt x="272" y="192"/>
                    <a:pt x="272" y="192"/>
                    <a:pt x="272" y="192"/>
                  </a:cubicBezTo>
                  <a:cubicBezTo>
                    <a:pt x="273" y="191"/>
                    <a:pt x="273" y="191"/>
                    <a:pt x="273" y="191"/>
                  </a:cubicBezTo>
                  <a:cubicBezTo>
                    <a:pt x="273" y="191"/>
                    <a:pt x="273" y="191"/>
                    <a:pt x="273" y="191"/>
                  </a:cubicBezTo>
                  <a:cubicBezTo>
                    <a:pt x="273" y="191"/>
                    <a:pt x="273" y="191"/>
                    <a:pt x="273" y="191"/>
                  </a:cubicBezTo>
                  <a:cubicBezTo>
                    <a:pt x="282" y="194"/>
                    <a:pt x="282" y="194"/>
                    <a:pt x="282" y="194"/>
                  </a:cubicBezTo>
                  <a:cubicBezTo>
                    <a:pt x="282" y="194"/>
                    <a:pt x="282" y="194"/>
                    <a:pt x="282" y="194"/>
                  </a:cubicBezTo>
                  <a:cubicBezTo>
                    <a:pt x="281" y="195"/>
                    <a:pt x="281" y="195"/>
                    <a:pt x="281" y="195"/>
                  </a:cubicBezTo>
                  <a:cubicBezTo>
                    <a:pt x="281" y="195"/>
                    <a:pt x="281" y="195"/>
                    <a:pt x="281" y="195"/>
                  </a:cubicBezTo>
                  <a:cubicBezTo>
                    <a:pt x="281" y="195"/>
                    <a:pt x="281" y="195"/>
                    <a:pt x="281" y="195"/>
                  </a:cubicBezTo>
                  <a:moveTo>
                    <a:pt x="286" y="179"/>
                  </a:moveTo>
                  <a:cubicBezTo>
                    <a:pt x="276" y="177"/>
                    <a:pt x="276" y="177"/>
                    <a:pt x="276" y="177"/>
                  </a:cubicBezTo>
                  <a:cubicBezTo>
                    <a:pt x="276" y="177"/>
                    <a:pt x="276" y="177"/>
                    <a:pt x="276" y="177"/>
                  </a:cubicBezTo>
                  <a:cubicBezTo>
                    <a:pt x="277" y="176"/>
                    <a:pt x="277" y="176"/>
                    <a:pt x="277" y="176"/>
                  </a:cubicBezTo>
                  <a:cubicBezTo>
                    <a:pt x="276" y="176"/>
                    <a:pt x="276" y="176"/>
                    <a:pt x="276" y="176"/>
                  </a:cubicBezTo>
                  <a:cubicBezTo>
                    <a:pt x="277" y="176"/>
                    <a:pt x="277" y="176"/>
                    <a:pt x="277" y="176"/>
                  </a:cubicBezTo>
                  <a:cubicBezTo>
                    <a:pt x="286" y="177"/>
                    <a:pt x="286" y="177"/>
                    <a:pt x="286" y="177"/>
                  </a:cubicBezTo>
                  <a:cubicBezTo>
                    <a:pt x="286" y="178"/>
                    <a:pt x="286" y="178"/>
                    <a:pt x="286" y="178"/>
                  </a:cubicBezTo>
                  <a:cubicBezTo>
                    <a:pt x="286" y="179"/>
                    <a:pt x="286" y="179"/>
                    <a:pt x="286" y="179"/>
                  </a:cubicBezTo>
                  <a:cubicBezTo>
                    <a:pt x="286" y="179"/>
                    <a:pt x="286" y="179"/>
                    <a:pt x="286" y="179"/>
                  </a:cubicBezTo>
                  <a:moveTo>
                    <a:pt x="288" y="161"/>
                  </a:moveTo>
                  <a:cubicBezTo>
                    <a:pt x="278" y="161"/>
                    <a:pt x="278" y="161"/>
                    <a:pt x="278" y="161"/>
                  </a:cubicBezTo>
                  <a:cubicBezTo>
                    <a:pt x="279" y="160"/>
                    <a:pt x="279" y="160"/>
                    <a:pt x="279" y="160"/>
                  </a:cubicBezTo>
                  <a:cubicBezTo>
                    <a:pt x="279" y="160"/>
                    <a:pt x="279" y="160"/>
                    <a:pt x="279" y="160"/>
                  </a:cubicBezTo>
                  <a:cubicBezTo>
                    <a:pt x="279" y="160"/>
                    <a:pt x="279" y="160"/>
                    <a:pt x="279" y="160"/>
                  </a:cubicBezTo>
                  <a:cubicBezTo>
                    <a:pt x="288" y="160"/>
                    <a:pt x="288" y="160"/>
                    <a:pt x="288" y="160"/>
                  </a:cubicBezTo>
                  <a:cubicBezTo>
                    <a:pt x="288" y="160"/>
                    <a:pt x="288" y="160"/>
                    <a:pt x="288" y="160"/>
                  </a:cubicBezTo>
                  <a:cubicBezTo>
                    <a:pt x="288" y="161"/>
                    <a:pt x="288" y="161"/>
                    <a:pt x="288" y="161"/>
                  </a:cubicBezTo>
                  <a:cubicBezTo>
                    <a:pt x="288" y="161"/>
                    <a:pt x="288" y="161"/>
                    <a:pt x="288" y="161"/>
                  </a:cubicBezTo>
                  <a:cubicBezTo>
                    <a:pt x="288" y="161"/>
                    <a:pt x="288" y="161"/>
                    <a:pt x="288" y="161"/>
                  </a:cubicBezTo>
                  <a:moveTo>
                    <a:pt x="279" y="144"/>
                  </a:moveTo>
                  <a:cubicBezTo>
                    <a:pt x="279" y="144"/>
                    <a:pt x="279" y="144"/>
                    <a:pt x="279" y="144"/>
                  </a:cubicBezTo>
                  <a:cubicBezTo>
                    <a:pt x="279" y="143"/>
                    <a:pt x="279" y="143"/>
                    <a:pt x="279" y="143"/>
                  </a:cubicBezTo>
                  <a:cubicBezTo>
                    <a:pt x="279" y="143"/>
                    <a:pt x="279" y="143"/>
                    <a:pt x="279" y="143"/>
                  </a:cubicBezTo>
                  <a:cubicBezTo>
                    <a:pt x="288" y="143"/>
                    <a:pt x="288" y="143"/>
                    <a:pt x="288" y="143"/>
                  </a:cubicBezTo>
                  <a:cubicBezTo>
                    <a:pt x="288" y="143"/>
                    <a:pt x="288" y="143"/>
                    <a:pt x="288" y="143"/>
                  </a:cubicBezTo>
                  <a:cubicBezTo>
                    <a:pt x="288" y="144"/>
                    <a:pt x="288" y="144"/>
                    <a:pt x="288" y="144"/>
                  </a:cubicBezTo>
                  <a:cubicBezTo>
                    <a:pt x="288" y="144"/>
                    <a:pt x="288" y="144"/>
                    <a:pt x="288" y="144"/>
                  </a:cubicBezTo>
                  <a:cubicBezTo>
                    <a:pt x="279" y="144"/>
                    <a:pt x="279" y="144"/>
                    <a:pt x="279" y="144"/>
                  </a:cubicBezTo>
                  <a:moveTo>
                    <a:pt x="17" y="135"/>
                  </a:moveTo>
                  <a:cubicBezTo>
                    <a:pt x="7" y="134"/>
                    <a:pt x="7" y="134"/>
                    <a:pt x="7" y="134"/>
                  </a:cubicBezTo>
                  <a:cubicBezTo>
                    <a:pt x="7" y="134"/>
                    <a:pt x="7" y="134"/>
                    <a:pt x="7" y="134"/>
                  </a:cubicBezTo>
                  <a:cubicBezTo>
                    <a:pt x="8" y="133"/>
                    <a:pt x="8" y="133"/>
                    <a:pt x="8" y="133"/>
                  </a:cubicBezTo>
                  <a:cubicBezTo>
                    <a:pt x="8" y="133"/>
                    <a:pt x="8" y="133"/>
                    <a:pt x="8" y="133"/>
                  </a:cubicBezTo>
                  <a:cubicBezTo>
                    <a:pt x="17" y="134"/>
                    <a:pt x="17" y="134"/>
                    <a:pt x="17" y="134"/>
                  </a:cubicBezTo>
                  <a:cubicBezTo>
                    <a:pt x="17" y="134"/>
                    <a:pt x="17" y="134"/>
                    <a:pt x="17" y="134"/>
                  </a:cubicBezTo>
                  <a:cubicBezTo>
                    <a:pt x="17" y="135"/>
                    <a:pt x="17" y="135"/>
                    <a:pt x="17" y="135"/>
                  </a:cubicBezTo>
                  <a:cubicBezTo>
                    <a:pt x="17" y="135"/>
                    <a:pt x="17" y="135"/>
                    <a:pt x="17" y="135"/>
                  </a:cubicBezTo>
                  <a:moveTo>
                    <a:pt x="277" y="128"/>
                  </a:moveTo>
                  <a:cubicBezTo>
                    <a:pt x="277" y="128"/>
                    <a:pt x="277" y="128"/>
                    <a:pt x="277" y="128"/>
                  </a:cubicBezTo>
                  <a:cubicBezTo>
                    <a:pt x="277" y="127"/>
                    <a:pt x="277" y="127"/>
                    <a:pt x="277" y="127"/>
                  </a:cubicBezTo>
                  <a:cubicBezTo>
                    <a:pt x="277" y="127"/>
                    <a:pt x="277" y="127"/>
                    <a:pt x="277" y="127"/>
                  </a:cubicBezTo>
                  <a:cubicBezTo>
                    <a:pt x="277" y="127"/>
                    <a:pt x="277" y="127"/>
                    <a:pt x="277" y="127"/>
                  </a:cubicBezTo>
                  <a:cubicBezTo>
                    <a:pt x="286" y="126"/>
                    <a:pt x="286" y="126"/>
                    <a:pt x="286" y="126"/>
                  </a:cubicBezTo>
                  <a:cubicBezTo>
                    <a:pt x="286" y="126"/>
                    <a:pt x="286" y="126"/>
                    <a:pt x="286" y="126"/>
                  </a:cubicBezTo>
                  <a:cubicBezTo>
                    <a:pt x="286" y="127"/>
                    <a:pt x="286" y="127"/>
                    <a:pt x="286" y="127"/>
                  </a:cubicBezTo>
                  <a:cubicBezTo>
                    <a:pt x="277" y="128"/>
                    <a:pt x="277" y="128"/>
                    <a:pt x="277" y="128"/>
                  </a:cubicBezTo>
                  <a:moveTo>
                    <a:pt x="20" y="119"/>
                  </a:moveTo>
                  <a:cubicBezTo>
                    <a:pt x="11" y="117"/>
                    <a:pt x="11" y="117"/>
                    <a:pt x="11" y="117"/>
                  </a:cubicBezTo>
                  <a:cubicBezTo>
                    <a:pt x="11" y="117"/>
                    <a:pt x="11" y="117"/>
                    <a:pt x="11" y="117"/>
                  </a:cubicBezTo>
                  <a:cubicBezTo>
                    <a:pt x="11" y="116"/>
                    <a:pt x="11" y="116"/>
                    <a:pt x="11" y="116"/>
                  </a:cubicBezTo>
                  <a:cubicBezTo>
                    <a:pt x="11" y="116"/>
                    <a:pt x="11" y="116"/>
                    <a:pt x="11" y="116"/>
                  </a:cubicBezTo>
                  <a:cubicBezTo>
                    <a:pt x="20" y="118"/>
                    <a:pt x="20" y="118"/>
                    <a:pt x="20" y="118"/>
                  </a:cubicBezTo>
                  <a:cubicBezTo>
                    <a:pt x="20" y="118"/>
                    <a:pt x="20" y="118"/>
                    <a:pt x="20" y="118"/>
                  </a:cubicBezTo>
                  <a:cubicBezTo>
                    <a:pt x="20" y="119"/>
                    <a:pt x="20" y="119"/>
                    <a:pt x="20" y="119"/>
                  </a:cubicBezTo>
                  <a:cubicBezTo>
                    <a:pt x="20" y="119"/>
                    <a:pt x="20" y="119"/>
                    <a:pt x="20" y="119"/>
                  </a:cubicBezTo>
                  <a:moveTo>
                    <a:pt x="273" y="113"/>
                  </a:moveTo>
                  <a:cubicBezTo>
                    <a:pt x="273" y="112"/>
                    <a:pt x="273" y="112"/>
                    <a:pt x="273" y="112"/>
                  </a:cubicBezTo>
                  <a:cubicBezTo>
                    <a:pt x="273" y="112"/>
                    <a:pt x="273" y="112"/>
                    <a:pt x="273" y="112"/>
                  </a:cubicBezTo>
                  <a:cubicBezTo>
                    <a:pt x="273" y="111"/>
                    <a:pt x="273" y="111"/>
                    <a:pt x="273" y="111"/>
                  </a:cubicBezTo>
                  <a:cubicBezTo>
                    <a:pt x="273" y="111"/>
                    <a:pt x="273" y="111"/>
                    <a:pt x="273" y="111"/>
                  </a:cubicBezTo>
                  <a:cubicBezTo>
                    <a:pt x="282" y="109"/>
                    <a:pt x="282" y="109"/>
                    <a:pt x="282" y="109"/>
                  </a:cubicBezTo>
                  <a:cubicBezTo>
                    <a:pt x="282" y="109"/>
                    <a:pt x="282" y="109"/>
                    <a:pt x="282" y="109"/>
                  </a:cubicBezTo>
                  <a:cubicBezTo>
                    <a:pt x="282" y="110"/>
                    <a:pt x="282" y="110"/>
                    <a:pt x="282" y="110"/>
                  </a:cubicBezTo>
                  <a:cubicBezTo>
                    <a:pt x="282" y="110"/>
                    <a:pt x="282" y="110"/>
                    <a:pt x="282" y="110"/>
                  </a:cubicBezTo>
                  <a:cubicBezTo>
                    <a:pt x="273" y="113"/>
                    <a:pt x="273" y="113"/>
                    <a:pt x="273" y="113"/>
                  </a:cubicBezTo>
                  <a:moveTo>
                    <a:pt x="25" y="104"/>
                  </a:moveTo>
                  <a:cubicBezTo>
                    <a:pt x="25" y="104"/>
                    <a:pt x="25" y="104"/>
                    <a:pt x="25" y="104"/>
                  </a:cubicBezTo>
                  <a:cubicBezTo>
                    <a:pt x="16" y="100"/>
                    <a:pt x="16" y="100"/>
                    <a:pt x="16" y="100"/>
                  </a:cubicBezTo>
                  <a:cubicBezTo>
                    <a:pt x="16" y="100"/>
                    <a:pt x="16" y="100"/>
                    <a:pt x="16" y="100"/>
                  </a:cubicBezTo>
                  <a:cubicBezTo>
                    <a:pt x="16" y="99"/>
                    <a:pt x="16" y="99"/>
                    <a:pt x="16" y="99"/>
                  </a:cubicBezTo>
                  <a:cubicBezTo>
                    <a:pt x="16" y="99"/>
                    <a:pt x="16" y="99"/>
                    <a:pt x="16" y="99"/>
                  </a:cubicBezTo>
                  <a:cubicBezTo>
                    <a:pt x="25" y="103"/>
                    <a:pt x="25" y="103"/>
                    <a:pt x="25" y="103"/>
                  </a:cubicBezTo>
                  <a:cubicBezTo>
                    <a:pt x="25" y="103"/>
                    <a:pt x="25" y="103"/>
                    <a:pt x="25" y="103"/>
                  </a:cubicBezTo>
                  <a:cubicBezTo>
                    <a:pt x="25" y="104"/>
                    <a:pt x="25" y="104"/>
                    <a:pt x="25" y="104"/>
                  </a:cubicBezTo>
                  <a:cubicBezTo>
                    <a:pt x="25" y="104"/>
                    <a:pt x="25" y="104"/>
                    <a:pt x="25" y="104"/>
                  </a:cubicBezTo>
                  <a:moveTo>
                    <a:pt x="267" y="97"/>
                  </a:moveTo>
                  <a:cubicBezTo>
                    <a:pt x="267" y="97"/>
                    <a:pt x="267" y="97"/>
                    <a:pt x="267" y="97"/>
                  </a:cubicBezTo>
                  <a:cubicBezTo>
                    <a:pt x="267" y="96"/>
                    <a:pt x="267" y="96"/>
                    <a:pt x="267" y="96"/>
                  </a:cubicBezTo>
                  <a:cubicBezTo>
                    <a:pt x="267" y="96"/>
                    <a:pt x="267" y="96"/>
                    <a:pt x="267" y="96"/>
                  </a:cubicBezTo>
                  <a:cubicBezTo>
                    <a:pt x="276" y="92"/>
                    <a:pt x="276" y="92"/>
                    <a:pt x="276" y="92"/>
                  </a:cubicBezTo>
                  <a:cubicBezTo>
                    <a:pt x="276" y="92"/>
                    <a:pt x="276" y="92"/>
                    <a:pt x="276" y="92"/>
                  </a:cubicBezTo>
                  <a:cubicBezTo>
                    <a:pt x="276" y="93"/>
                    <a:pt x="276" y="93"/>
                    <a:pt x="276" y="93"/>
                  </a:cubicBezTo>
                  <a:cubicBezTo>
                    <a:pt x="276" y="93"/>
                    <a:pt x="276" y="93"/>
                    <a:pt x="276" y="93"/>
                  </a:cubicBezTo>
                  <a:cubicBezTo>
                    <a:pt x="276" y="93"/>
                    <a:pt x="276" y="93"/>
                    <a:pt x="276" y="93"/>
                  </a:cubicBezTo>
                  <a:cubicBezTo>
                    <a:pt x="267" y="97"/>
                    <a:pt x="267" y="97"/>
                    <a:pt x="267" y="97"/>
                  </a:cubicBezTo>
                  <a:moveTo>
                    <a:pt x="31" y="89"/>
                  </a:moveTo>
                  <a:cubicBezTo>
                    <a:pt x="31" y="89"/>
                    <a:pt x="31" y="89"/>
                    <a:pt x="31" y="89"/>
                  </a:cubicBezTo>
                  <a:cubicBezTo>
                    <a:pt x="23" y="85"/>
                    <a:pt x="23" y="85"/>
                    <a:pt x="23" y="85"/>
                  </a:cubicBezTo>
                  <a:cubicBezTo>
                    <a:pt x="23" y="84"/>
                    <a:pt x="23" y="84"/>
                    <a:pt x="23" y="84"/>
                  </a:cubicBezTo>
                  <a:cubicBezTo>
                    <a:pt x="24" y="84"/>
                    <a:pt x="24" y="84"/>
                    <a:pt x="24" y="84"/>
                  </a:cubicBezTo>
                  <a:cubicBezTo>
                    <a:pt x="24" y="84"/>
                    <a:pt x="24" y="84"/>
                    <a:pt x="24" y="84"/>
                  </a:cubicBezTo>
                  <a:cubicBezTo>
                    <a:pt x="32" y="88"/>
                    <a:pt x="32" y="88"/>
                    <a:pt x="32" y="88"/>
                  </a:cubicBezTo>
                  <a:cubicBezTo>
                    <a:pt x="32" y="88"/>
                    <a:pt x="32" y="88"/>
                    <a:pt x="32" y="88"/>
                  </a:cubicBezTo>
                  <a:cubicBezTo>
                    <a:pt x="31" y="89"/>
                    <a:pt x="31" y="89"/>
                    <a:pt x="31" y="89"/>
                  </a:cubicBezTo>
                  <a:cubicBezTo>
                    <a:pt x="31" y="89"/>
                    <a:pt x="31" y="89"/>
                    <a:pt x="31" y="89"/>
                  </a:cubicBezTo>
                  <a:moveTo>
                    <a:pt x="259" y="82"/>
                  </a:moveTo>
                  <a:cubicBezTo>
                    <a:pt x="267" y="77"/>
                    <a:pt x="267" y="77"/>
                    <a:pt x="267" y="77"/>
                  </a:cubicBezTo>
                  <a:cubicBezTo>
                    <a:pt x="267" y="77"/>
                    <a:pt x="267" y="77"/>
                    <a:pt x="267" y="77"/>
                  </a:cubicBezTo>
                  <a:cubicBezTo>
                    <a:pt x="268" y="78"/>
                    <a:pt x="268" y="78"/>
                    <a:pt x="268" y="78"/>
                  </a:cubicBezTo>
                  <a:cubicBezTo>
                    <a:pt x="268" y="78"/>
                    <a:pt x="268" y="78"/>
                    <a:pt x="268" y="78"/>
                  </a:cubicBezTo>
                  <a:cubicBezTo>
                    <a:pt x="260" y="83"/>
                    <a:pt x="260" y="83"/>
                    <a:pt x="260" y="83"/>
                  </a:cubicBezTo>
                  <a:cubicBezTo>
                    <a:pt x="260" y="83"/>
                    <a:pt x="260" y="83"/>
                    <a:pt x="260" y="83"/>
                  </a:cubicBezTo>
                  <a:cubicBezTo>
                    <a:pt x="259" y="82"/>
                    <a:pt x="259" y="82"/>
                    <a:pt x="259" y="82"/>
                  </a:cubicBezTo>
                  <a:cubicBezTo>
                    <a:pt x="259" y="82"/>
                    <a:pt x="259" y="82"/>
                    <a:pt x="259" y="82"/>
                  </a:cubicBezTo>
                  <a:cubicBezTo>
                    <a:pt x="259" y="82"/>
                    <a:pt x="259" y="82"/>
                    <a:pt x="259" y="82"/>
                  </a:cubicBezTo>
                  <a:moveTo>
                    <a:pt x="40" y="75"/>
                  </a:moveTo>
                  <a:cubicBezTo>
                    <a:pt x="32" y="70"/>
                    <a:pt x="32" y="70"/>
                    <a:pt x="32" y="70"/>
                  </a:cubicBezTo>
                  <a:cubicBezTo>
                    <a:pt x="32" y="70"/>
                    <a:pt x="32" y="70"/>
                    <a:pt x="32" y="70"/>
                  </a:cubicBezTo>
                  <a:cubicBezTo>
                    <a:pt x="33" y="69"/>
                    <a:pt x="33" y="69"/>
                    <a:pt x="33" y="69"/>
                  </a:cubicBezTo>
                  <a:cubicBezTo>
                    <a:pt x="33" y="69"/>
                    <a:pt x="33" y="69"/>
                    <a:pt x="33" y="69"/>
                  </a:cubicBezTo>
                  <a:cubicBezTo>
                    <a:pt x="41" y="74"/>
                    <a:pt x="41" y="74"/>
                    <a:pt x="41" y="74"/>
                  </a:cubicBezTo>
                  <a:cubicBezTo>
                    <a:pt x="41" y="74"/>
                    <a:pt x="41" y="74"/>
                    <a:pt x="41" y="74"/>
                  </a:cubicBezTo>
                  <a:cubicBezTo>
                    <a:pt x="40" y="75"/>
                    <a:pt x="40" y="75"/>
                    <a:pt x="40" y="75"/>
                  </a:cubicBezTo>
                  <a:cubicBezTo>
                    <a:pt x="40" y="75"/>
                    <a:pt x="40" y="75"/>
                    <a:pt x="40" y="75"/>
                  </a:cubicBezTo>
                  <a:moveTo>
                    <a:pt x="251" y="70"/>
                  </a:moveTo>
                  <a:cubicBezTo>
                    <a:pt x="251" y="70"/>
                    <a:pt x="251" y="70"/>
                    <a:pt x="251" y="70"/>
                  </a:cubicBezTo>
                  <a:cubicBezTo>
                    <a:pt x="250" y="69"/>
                    <a:pt x="250" y="69"/>
                    <a:pt x="250" y="69"/>
                  </a:cubicBezTo>
                  <a:cubicBezTo>
                    <a:pt x="250" y="69"/>
                    <a:pt x="250" y="69"/>
                    <a:pt x="250" y="69"/>
                  </a:cubicBezTo>
                  <a:cubicBezTo>
                    <a:pt x="257" y="63"/>
                    <a:pt x="257" y="63"/>
                    <a:pt x="257" y="63"/>
                  </a:cubicBezTo>
                  <a:cubicBezTo>
                    <a:pt x="257" y="63"/>
                    <a:pt x="257" y="63"/>
                    <a:pt x="257" y="63"/>
                  </a:cubicBezTo>
                  <a:cubicBezTo>
                    <a:pt x="258" y="63"/>
                    <a:pt x="258" y="63"/>
                    <a:pt x="258" y="63"/>
                  </a:cubicBezTo>
                  <a:cubicBezTo>
                    <a:pt x="258" y="64"/>
                    <a:pt x="258" y="64"/>
                    <a:pt x="258" y="64"/>
                  </a:cubicBezTo>
                  <a:cubicBezTo>
                    <a:pt x="251" y="70"/>
                    <a:pt x="251" y="70"/>
                    <a:pt x="251" y="70"/>
                  </a:cubicBezTo>
                  <a:moveTo>
                    <a:pt x="50" y="63"/>
                  </a:moveTo>
                  <a:cubicBezTo>
                    <a:pt x="43" y="56"/>
                    <a:pt x="43" y="56"/>
                    <a:pt x="43" y="56"/>
                  </a:cubicBezTo>
                  <a:cubicBezTo>
                    <a:pt x="43" y="56"/>
                    <a:pt x="43" y="56"/>
                    <a:pt x="43" y="56"/>
                  </a:cubicBezTo>
                  <a:cubicBezTo>
                    <a:pt x="44" y="55"/>
                    <a:pt x="44" y="55"/>
                    <a:pt x="44" y="55"/>
                  </a:cubicBezTo>
                  <a:cubicBezTo>
                    <a:pt x="44" y="55"/>
                    <a:pt x="44" y="55"/>
                    <a:pt x="44" y="55"/>
                  </a:cubicBezTo>
                  <a:cubicBezTo>
                    <a:pt x="51" y="62"/>
                    <a:pt x="51" y="62"/>
                    <a:pt x="51" y="62"/>
                  </a:cubicBezTo>
                  <a:cubicBezTo>
                    <a:pt x="51" y="62"/>
                    <a:pt x="51" y="62"/>
                    <a:pt x="51" y="62"/>
                  </a:cubicBezTo>
                  <a:cubicBezTo>
                    <a:pt x="50" y="63"/>
                    <a:pt x="50" y="63"/>
                    <a:pt x="50" y="63"/>
                  </a:cubicBezTo>
                  <a:cubicBezTo>
                    <a:pt x="50" y="63"/>
                    <a:pt x="50" y="63"/>
                    <a:pt x="50" y="63"/>
                  </a:cubicBezTo>
                  <a:moveTo>
                    <a:pt x="240" y="58"/>
                  </a:moveTo>
                  <a:cubicBezTo>
                    <a:pt x="240" y="58"/>
                    <a:pt x="240" y="58"/>
                    <a:pt x="240" y="58"/>
                  </a:cubicBezTo>
                  <a:cubicBezTo>
                    <a:pt x="239" y="57"/>
                    <a:pt x="239" y="57"/>
                    <a:pt x="239" y="57"/>
                  </a:cubicBezTo>
                  <a:cubicBezTo>
                    <a:pt x="239" y="57"/>
                    <a:pt x="239" y="57"/>
                    <a:pt x="239" y="57"/>
                  </a:cubicBezTo>
                  <a:cubicBezTo>
                    <a:pt x="239" y="57"/>
                    <a:pt x="239" y="57"/>
                    <a:pt x="239" y="57"/>
                  </a:cubicBezTo>
                  <a:cubicBezTo>
                    <a:pt x="246" y="50"/>
                    <a:pt x="246" y="50"/>
                    <a:pt x="246" y="50"/>
                  </a:cubicBezTo>
                  <a:cubicBezTo>
                    <a:pt x="246" y="50"/>
                    <a:pt x="246" y="50"/>
                    <a:pt x="246" y="50"/>
                  </a:cubicBezTo>
                  <a:cubicBezTo>
                    <a:pt x="246" y="51"/>
                    <a:pt x="246" y="51"/>
                    <a:pt x="246" y="51"/>
                  </a:cubicBezTo>
                  <a:cubicBezTo>
                    <a:pt x="246" y="51"/>
                    <a:pt x="246" y="51"/>
                    <a:pt x="246" y="51"/>
                  </a:cubicBezTo>
                  <a:cubicBezTo>
                    <a:pt x="246" y="51"/>
                    <a:pt x="246" y="51"/>
                    <a:pt x="246" y="51"/>
                  </a:cubicBezTo>
                  <a:cubicBezTo>
                    <a:pt x="240" y="58"/>
                    <a:pt x="240" y="58"/>
                    <a:pt x="240" y="58"/>
                  </a:cubicBezTo>
                  <a:moveTo>
                    <a:pt x="62" y="51"/>
                  </a:moveTo>
                  <a:cubicBezTo>
                    <a:pt x="62" y="51"/>
                    <a:pt x="62" y="51"/>
                    <a:pt x="62" y="51"/>
                  </a:cubicBezTo>
                  <a:cubicBezTo>
                    <a:pt x="56" y="44"/>
                    <a:pt x="56" y="44"/>
                    <a:pt x="56" y="44"/>
                  </a:cubicBezTo>
                  <a:cubicBezTo>
                    <a:pt x="56" y="44"/>
                    <a:pt x="56" y="44"/>
                    <a:pt x="56" y="44"/>
                  </a:cubicBezTo>
                  <a:cubicBezTo>
                    <a:pt x="56" y="43"/>
                    <a:pt x="56" y="43"/>
                    <a:pt x="56" y="43"/>
                  </a:cubicBezTo>
                  <a:cubicBezTo>
                    <a:pt x="56" y="43"/>
                    <a:pt x="56" y="43"/>
                    <a:pt x="56" y="43"/>
                  </a:cubicBezTo>
                  <a:cubicBezTo>
                    <a:pt x="63" y="51"/>
                    <a:pt x="63" y="51"/>
                    <a:pt x="63" y="51"/>
                  </a:cubicBezTo>
                  <a:cubicBezTo>
                    <a:pt x="63" y="51"/>
                    <a:pt x="63" y="51"/>
                    <a:pt x="63" y="51"/>
                  </a:cubicBezTo>
                  <a:cubicBezTo>
                    <a:pt x="62" y="51"/>
                    <a:pt x="62" y="51"/>
                    <a:pt x="62" y="51"/>
                  </a:cubicBezTo>
                  <a:cubicBezTo>
                    <a:pt x="62" y="51"/>
                    <a:pt x="62" y="51"/>
                    <a:pt x="62" y="51"/>
                  </a:cubicBezTo>
                  <a:moveTo>
                    <a:pt x="228" y="47"/>
                  </a:moveTo>
                  <a:cubicBezTo>
                    <a:pt x="228" y="47"/>
                    <a:pt x="228" y="47"/>
                    <a:pt x="228" y="47"/>
                  </a:cubicBezTo>
                  <a:cubicBezTo>
                    <a:pt x="227" y="46"/>
                    <a:pt x="227" y="46"/>
                    <a:pt x="227" y="46"/>
                  </a:cubicBezTo>
                  <a:cubicBezTo>
                    <a:pt x="227" y="46"/>
                    <a:pt x="227" y="46"/>
                    <a:pt x="227" y="46"/>
                  </a:cubicBezTo>
                  <a:cubicBezTo>
                    <a:pt x="227" y="46"/>
                    <a:pt x="227" y="46"/>
                    <a:pt x="227" y="46"/>
                  </a:cubicBezTo>
                  <a:cubicBezTo>
                    <a:pt x="232" y="39"/>
                    <a:pt x="232" y="39"/>
                    <a:pt x="232" y="39"/>
                  </a:cubicBezTo>
                  <a:cubicBezTo>
                    <a:pt x="232" y="39"/>
                    <a:pt x="232" y="39"/>
                    <a:pt x="232" y="39"/>
                  </a:cubicBezTo>
                  <a:cubicBezTo>
                    <a:pt x="233" y="39"/>
                    <a:pt x="233" y="39"/>
                    <a:pt x="233" y="39"/>
                  </a:cubicBezTo>
                  <a:cubicBezTo>
                    <a:pt x="233" y="39"/>
                    <a:pt x="233" y="39"/>
                    <a:pt x="233" y="39"/>
                  </a:cubicBezTo>
                  <a:cubicBezTo>
                    <a:pt x="233" y="39"/>
                    <a:pt x="233" y="39"/>
                    <a:pt x="233" y="39"/>
                  </a:cubicBezTo>
                  <a:cubicBezTo>
                    <a:pt x="228" y="47"/>
                    <a:pt x="228" y="47"/>
                    <a:pt x="228" y="47"/>
                  </a:cubicBezTo>
                  <a:moveTo>
                    <a:pt x="75" y="42"/>
                  </a:moveTo>
                  <a:cubicBezTo>
                    <a:pt x="69" y="34"/>
                    <a:pt x="69" y="34"/>
                    <a:pt x="69" y="34"/>
                  </a:cubicBezTo>
                  <a:cubicBezTo>
                    <a:pt x="70" y="34"/>
                    <a:pt x="70" y="34"/>
                    <a:pt x="70" y="34"/>
                  </a:cubicBezTo>
                  <a:cubicBezTo>
                    <a:pt x="70" y="33"/>
                    <a:pt x="70" y="33"/>
                    <a:pt x="70" y="33"/>
                  </a:cubicBezTo>
                  <a:cubicBezTo>
                    <a:pt x="70" y="33"/>
                    <a:pt x="70" y="33"/>
                    <a:pt x="70" y="33"/>
                  </a:cubicBezTo>
                  <a:cubicBezTo>
                    <a:pt x="76" y="41"/>
                    <a:pt x="76" y="41"/>
                    <a:pt x="76" y="41"/>
                  </a:cubicBezTo>
                  <a:cubicBezTo>
                    <a:pt x="76" y="41"/>
                    <a:pt x="76" y="41"/>
                    <a:pt x="76" y="41"/>
                  </a:cubicBezTo>
                  <a:cubicBezTo>
                    <a:pt x="75" y="41"/>
                    <a:pt x="75" y="41"/>
                    <a:pt x="75" y="41"/>
                  </a:cubicBezTo>
                  <a:cubicBezTo>
                    <a:pt x="75" y="42"/>
                    <a:pt x="75" y="42"/>
                    <a:pt x="75" y="42"/>
                  </a:cubicBezTo>
                  <a:moveTo>
                    <a:pt x="214" y="38"/>
                  </a:moveTo>
                  <a:cubicBezTo>
                    <a:pt x="214" y="38"/>
                    <a:pt x="214" y="38"/>
                    <a:pt x="214" y="38"/>
                  </a:cubicBezTo>
                  <a:cubicBezTo>
                    <a:pt x="213" y="37"/>
                    <a:pt x="213" y="37"/>
                    <a:pt x="213" y="37"/>
                  </a:cubicBezTo>
                  <a:cubicBezTo>
                    <a:pt x="213" y="37"/>
                    <a:pt x="213" y="37"/>
                    <a:pt x="213" y="37"/>
                  </a:cubicBezTo>
                  <a:cubicBezTo>
                    <a:pt x="213" y="37"/>
                    <a:pt x="213" y="37"/>
                    <a:pt x="213" y="37"/>
                  </a:cubicBezTo>
                  <a:cubicBezTo>
                    <a:pt x="218" y="29"/>
                    <a:pt x="218" y="29"/>
                    <a:pt x="218" y="29"/>
                  </a:cubicBezTo>
                  <a:cubicBezTo>
                    <a:pt x="218" y="29"/>
                    <a:pt x="218" y="29"/>
                    <a:pt x="218" y="29"/>
                  </a:cubicBezTo>
                  <a:cubicBezTo>
                    <a:pt x="219" y="30"/>
                    <a:pt x="219" y="30"/>
                    <a:pt x="219" y="30"/>
                  </a:cubicBezTo>
                  <a:cubicBezTo>
                    <a:pt x="219" y="30"/>
                    <a:pt x="219" y="30"/>
                    <a:pt x="219" y="30"/>
                  </a:cubicBezTo>
                  <a:cubicBezTo>
                    <a:pt x="214" y="38"/>
                    <a:pt x="214" y="38"/>
                    <a:pt x="214" y="38"/>
                  </a:cubicBezTo>
                  <a:moveTo>
                    <a:pt x="89" y="33"/>
                  </a:moveTo>
                  <a:cubicBezTo>
                    <a:pt x="89" y="33"/>
                    <a:pt x="89" y="33"/>
                    <a:pt x="89" y="33"/>
                  </a:cubicBezTo>
                  <a:cubicBezTo>
                    <a:pt x="84" y="25"/>
                    <a:pt x="84" y="25"/>
                    <a:pt x="84" y="25"/>
                  </a:cubicBezTo>
                  <a:cubicBezTo>
                    <a:pt x="85" y="25"/>
                    <a:pt x="85" y="25"/>
                    <a:pt x="85" y="25"/>
                  </a:cubicBezTo>
                  <a:cubicBezTo>
                    <a:pt x="85" y="24"/>
                    <a:pt x="85" y="24"/>
                    <a:pt x="85" y="24"/>
                  </a:cubicBezTo>
                  <a:cubicBezTo>
                    <a:pt x="86" y="24"/>
                    <a:pt x="86" y="24"/>
                    <a:pt x="86" y="24"/>
                  </a:cubicBezTo>
                  <a:cubicBezTo>
                    <a:pt x="90" y="33"/>
                    <a:pt x="90" y="33"/>
                    <a:pt x="90" y="33"/>
                  </a:cubicBezTo>
                  <a:cubicBezTo>
                    <a:pt x="90" y="33"/>
                    <a:pt x="90" y="33"/>
                    <a:pt x="90" y="33"/>
                  </a:cubicBezTo>
                  <a:cubicBezTo>
                    <a:pt x="89" y="33"/>
                    <a:pt x="89" y="33"/>
                    <a:pt x="89" y="33"/>
                  </a:cubicBezTo>
                  <a:cubicBezTo>
                    <a:pt x="89" y="33"/>
                    <a:pt x="89" y="33"/>
                    <a:pt x="89" y="33"/>
                  </a:cubicBezTo>
                  <a:moveTo>
                    <a:pt x="199" y="30"/>
                  </a:moveTo>
                  <a:cubicBezTo>
                    <a:pt x="199" y="30"/>
                    <a:pt x="199" y="30"/>
                    <a:pt x="199" y="30"/>
                  </a:cubicBezTo>
                  <a:cubicBezTo>
                    <a:pt x="202" y="21"/>
                    <a:pt x="202" y="21"/>
                    <a:pt x="202" y="21"/>
                  </a:cubicBezTo>
                  <a:cubicBezTo>
                    <a:pt x="203" y="21"/>
                    <a:pt x="203" y="21"/>
                    <a:pt x="203" y="21"/>
                  </a:cubicBezTo>
                  <a:cubicBezTo>
                    <a:pt x="203" y="22"/>
                    <a:pt x="203" y="22"/>
                    <a:pt x="203" y="22"/>
                  </a:cubicBezTo>
                  <a:cubicBezTo>
                    <a:pt x="204" y="22"/>
                    <a:pt x="204" y="22"/>
                    <a:pt x="204" y="22"/>
                  </a:cubicBezTo>
                  <a:cubicBezTo>
                    <a:pt x="203" y="22"/>
                    <a:pt x="203" y="22"/>
                    <a:pt x="203" y="22"/>
                  </a:cubicBezTo>
                  <a:cubicBezTo>
                    <a:pt x="200" y="30"/>
                    <a:pt x="200" y="30"/>
                    <a:pt x="200" y="30"/>
                  </a:cubicBezTo>
                  <a:cubicBezTo>
                    <a:pt x="200" y="30"/>
                    <a:pt x="200" y="30"/>
                    <a:pt x="200" y="30"/>
                  </a:cubicBezTo>
                  <a:cubicBezTo>
                    <a:pt x="199" y="30"/>
                    <a:pt x="199" y="30"/>
                    <a:pt x="199" y="30"/>
                  </a:cubicBezTo>
                  <a:cubicBezTo>
                    <a:pt x="199" y="30"/>
                    <a:pt x="199" y="30"/>
                    <a:pt x="199" y="30"/>
                  </a:cubicBezTo>
                  <a:moveTo>
                    <a:pt x="104" y="27"/>
                  </a:moveTo>
                  <a:cubicBezTo>
                    <a:pt x="100" y="18"/>
                    <a:pt x="100" y="18"/>
                    <a:pt x="100" y="18"/>
                  </a:cubicBezTo>
                  <a:cubicBezTo>
                    <a:pt x="100" y="18"/>
                    <a:pt x="100" y="18"/>
                    <a:pt x="100" y="18"/>
                  </a:cubicBezTo>
                  <a:cubicBezTo>
                    <a:pt x="101" y="18"/>
                    <a:pt x="101" y="18"/>
                    <a:pt x="101" y="18"/>
                  </a:cubicBezTo>
                  <a:cubicBezTo>
                    <a:pt x="102" y="18"/>
                    <a:pt x="102" y="18"/>
                    <a:pt x="102" y="18"/>
                  </a:cubicBezTo>
                  <a:cubicBezTo>
                    <a:pt x="102" y="18"/>
                    <a:pt x="102" y="18"/>
                    <a:pt x="102" y="18"/>
                  </a:cubicBezTo>
                  <a:cubicBezTo>
                    <a:pt x="105" y="27"/>
                    <a:pt x="105" y="27"/>
                    <a:pt x="105" y="27"/>
                  </a:cubicBezTo>
                  <a:cubicBezTo>
                    <a:pt x="105" y="27"/>
                    <a:pt x="105" y="27"/>
                    <a:pt x="105" y="27"/>
                  </a:cubicBezTo>
                  <a:cubicBezTo>
                    <a:pt x="104" y="27"/>
                    <a:pt x="104" y="27"/>
                    <a:pt x="104" y="27"/>
                  </a:cubicBezTo>
                  <a:cubicBezTo>
                    <a:pt x="104" y="27"/>
                    <a:pt x="104" y="27"/>
                    <a:pt x="104" y="27"/>
                  </a:cubicBezTo>
                  <a:moveTo>
                    <a:pt x="184" y="25"/>
                  </a:moveTo>
                  <a:cubicBezTo>
                    <a:pt x="184" y="25"/>
                    <a:pt x="184" y="25"/>
                    <a:pt x="184" y="25"/>
                  </a:cubicBezTo>
                  <a:cubicBezTo>
                    <a:pt x="184" y="25"/>
                    <a:pt x="184" y="25"/>
                    <a:pt x="184" y="25"/>
                  </a:cubicBezTo>
                  <a:cubicBezTo>
                    <a:pt x="183" y="25"/>
                    <a:pt x="183" y="25"/>
                    <a:pt x="183" y="25"/>
                  </a:cubicBezTo>
                  <a:cubicBezTo>
                    <a:pt x="186" y="15"/>
                    <a:pt x="186" y="15"/>
                    <a:pt x="186" y="15"/>
                  </a:cubicBezTo>
                  <a:cubicBezTo>
                    <a:pt x="186" y="15"/>
                    <a:pt x="186" y="15"/>
                    <a:pt x="186" y="15"/>
                  </a:cubicBezTo>
                  <a:cubicBezTo>
                    <a:pt x="187" y="16"/>
                    <a:pt x="187" y="16"/>
                    <a:pt x="187" y="16"/>
                  </a:cubicBezTo>
                  <a:cubicBezTo>
                    <a:pt x="187" y="16"/>
                    <a:pt x="187" y="16"/>
                    <a:pt x="187" y="16"/>
                  </a:cubicBezTo>
                  <a:cubicBezTo>
                    <a:pt x="187" y="16"/>
                    <a:pt x="187" y="16"/>
                    <a:pt x="187" y="16"/>
                  </a:cubicBezTo>
                  <a:cubicBezTo>
                    <a:pt x="184" y="25"/>
                    <a:pt x="184" y="25"/>
                    <a:pt x="184" y="25"/>
                  </a:cubicBezTo>
                  <a:moveTo>
                    <a:pt x="119" y="23"/>
                  </a:moveTo>
                  <a:cubicBezTo>
                    <a:pt x="119" y="23"/>
                    <a:pt x="119" y="23"/>
                    <a:pt x="119" y="23"/>
                  </a:cubicBezTo>
                  <a:cubicBezTo>
                    <a:pt x="117" y="13"/>
                    <a:pt x="117" y="13"/>
                    <a:pt x="117" y="13"/>
                  </a:cubicBezTo>
                  <a:cubicBezTo>
                    <a:pt x="117" y="13"/>
                    <a:pt x="117" y="13"/>
                    <a:pt x="117" y="13"/>
                  </a:cubicBezTo>
                  <a:cubicBezTo>
                    <a:pt x="118" y="13"/>
                    <a:pt x="118" y="13"/>
                    <a:pt x="118" y="13"/>
                  </a:cubicBezTo>
                  <a:cubicBezTo>
                    <a:pt x="118" y="13"/>
                    <a:pt x="118" y="13"/>
                    <a:pt x="118" y="13"/>
                  </a:cubicBezTo>
                  <a:cubicBezTo>
                    <a:pt x="120" y="22"/>
                    <a:pt x="120" y="22"/>
                    <a:pt x="120" y="22"/>
                  </a:cubicBezTo>
                  <a:cubicBezTo>
                    <a:pt x="120" y="22"/>
                    <a:pt x="120" y="22"/>
                    <a:pt x="120" y="22"/>
                  </a:cubicBezTo>
                  <a:cubicBezTo>
                    <a:pt x="119" y="23"/>
                    <a:pt x="119" y="23"/>
                    <a:pt x="119" y="23"/>
                  </a:cubicBezTo>
                  <a:cubicBezTo>
                    <a:pt x="119" y="23"/>
                    <a:pt x="119" y="23"/>
                    <a:pt x="119" y="23"/>
                  </a:cubicBezTo>
                  <a:moveTo>
                    <a:pt x="169" y="21"/>
                  </a:moveTo>
                  <a:cubicBezTo>
                    <a:pt x="169" y="21"/>
                    <a:pt x="169" y="21"/>
                    <a:pt x="169" y="21"/>
                  </a:cubicBezTo>
                  <a:cubicBezTo>
                    <a:pt x="168" y="21"/>
                    <a:pt x="168" y="21"/>
                    <a:pt x="168" y="21"/>
                  </a:cubicBezTo>
                  <a:cubicBezTo>
                    <a:pt x="168" y="21"/>
                    <a:pt x="168" y="21"/>
                    <a:pt x="168" y="21"/>
                  </a:cubicBezTo>
                  <a:cubicBezTo>
                    <a:pt x="168" y="21"/>
                    <a:pt x="168" y="21"/>
                    <a:pt x="168" y="21"/>
                  </a:cubicBezTo>
                  <a:cubicBezTo>
                    <a:pt x="169" y="12"/>
                    <a:pt x="169" y="12"/>
                    <a:pt x="169" y="12"/>
                  </a:cubicBezTo>
                  <a:cubicBezTo>
                    <a:pt x="169" y="12"/>
                    <a:pt x="169" y="12"/>
                    <a:pt x="169" y="12"/>
                  </a:cubicBezTo>
                  <a:cubicBezTo>
                    <a:pt x="170" y="12"/>
                    <a:pt x="170" y="12"/>
                    <a:pt x="170" y="12"/>
                  </a:cubicBezTo>
                  <a:cubicBezTo>
                    <a:pt x="170" y="12"/>
                    <a:pt x="170" y="12"/>
                    <a:pt x="170" y="12"/>
                  </a:cubicBezTo>
                  <a:cubicBezTo>
                    <a:pt x="169" y="21"/>
                    <a:pt x="169" y="21"/>
                    <a:pt x="169" y="21"/>
                  </a:cubicBezTo>
                  <a:moveTo>
                    <a:pt x="135" y="20"/>
                  </a:moveTo>
                  <a:cubicBezTo>
                    <a:pt x="134" y="11"/>
                    <a:pt x="134" y="11"/>
                    <a:pt x="134" y="11"/>
                  </a:cubicBezTo>
                  <a:cubicBezTo>
                    <a:pt x="134" y="11"/>
                    <a:pt x="134" y="11"/>
                    <a:pt x="134" y="11"/>
                  </a:cubicBezTo>
                  <a:cubicBezTo>
                    <a:pt x="135" y="11"/>
                    <a:pt x="135" y="11"/>
                    <a:pt x="135" y="11"/>
                  </a:cubicBezTo>
                  <a:cubicBezTo>
                    <a:pt x="136" y="11"/>
                    <a:pt x="136" y="11"/>
                    <a:pt x="136" y="11"/>
                  </a:cubicBezTo>
                  <a:cubicBezTo>
                    <a:pt x="136" y="20"/>
                    <a:pt x="136" y="20"/>
                    <a:pt x="136" y="20"/>
                  </a:cubicBezTo>
                  <a:cubicBezTo>
                    <a:pt x="136" y="20"/>
                    <a:pt x="136" y="20"/>
                    <a:pt x="136" y="20"/>
                  </a:cubicBezTo>
                  <a:cubicBezTo>
                    <a:pt x="135" y="20"/>
                    <a:pt x="135" y="20"/>
                    <a:pt x="135" y="20"/>
                  </a:cubicBezTo>
                  <a:cubicBezTo>
                    <a:pt x="135" y="20"/>
                    <a:pt x="135" y="20"/>
                    <a:pt x="135" y="20"/>
                  </a:cubicBezTo>
                  <a:moveTo>
                    <a:pt x="152" y="20"/>
                  </a:moveTo>
                  <a:cubicBezTo>
                    <a:pt x="151" y="20"/>
                    <a:pt x="151" y="20"/>
                    <a:pt x="151" y="20"/>
                  </a:cubicBezTo>
                  <a:cubicBezTo>
                    <a:pt x="151" y="20"/>
                    <a:pt x="151" y="20"/>
                    <a:pt x="151" y="20"/>
                  </a:cubicBezTo>
                  <a:cubicBezTo>
                    <a:pt x="151" y="20"/>
                    <a:pt x="151" y="20"/>
                    <a:pt x="151" y="20"/>
                  </a:cubicBezTo>
                  <a:cubicBezTo>
                    <a:pt x="152" y="10"/>
                    <a:pt x="152" y="10"/>
                    <a:pt x="152" y="10"/>
                  </a:cubicBezTo>
                  <a:cubicBezTo>
                    <a:pt x="152" y="10"/>
                    <a:pt x="152" y="10"/>
                    <a:pt x="152" y="10"/>
                  </a:cubicBezTo>
                  <a:cubicBezTo>
                    <a:pt x="152" y="10"/>
                    <a:pt x="152" y="10"/>
                    <a:pt x="153" y="10"/>
                  </a:cubicBezTo>
                  <a:cubicBezTo>
                    <a:pt x="153" y="10"/>
                    <a:pt x="153" y="10"/>
                    <a:pt x="153" y="10"/>
                  </a:cubicBezTo>
                  <a:cubicBezTo>
                    <a:pt x="153" y="20"/>
                    <a:pt x="153" y="20"/>
                    <a:pt x="153" y="20"/>
                  </a:cubicBezTo>
                  <a:cubicBezTo>
                    <a:pt x="152" y="20"/>
                    <a:pt x="152" y="20"/>
                    <a:pt x="152" y="20"/>
                  </a:cubicBezTo>
                  <a:moveTo>
                    <a:pt x="147" y="0"/>
                  </a:moveTo>
                  <a:cubicBezTo>
                    <a:pt x="147" y="0"/>
                    <a:pt x="147" y="0"/>
                    <a:pt x="147" y="0"/>
                  </a:cubicBezTo>
                  <a:cubicBezTo>
                    <a:pt x="144" y="0"/>
                    <a:pt x="142" y="0"/>
                    <a:pt x="140" y="0"/>
                  </a:cubicBezTo>
                  <a:cubicBezTo>
                    <a:pt x="140" y="3"/>
                    <a:pt x="140" y="3"/>
                    <a:pt x="140" y="3"/>
                  </a:cubicBezTo>
                  <a:cubicBezTo>
                    <a:pt x="62" y="7"/>
                    <a:pt x="0" y="72"/>
                    <a:pt x="0" y="151"/>
                  </a:cubicBezTo>
                  <a:cubicBezTo>
                    <a:pt x="24" y="151"/>
                    <a:pt x="24" y="151"/>
                    <a:pt x="24" y="151"/>
                  </a:cubicBezTo>
                  <a:cubicBezTo>
                    <a:pt x="24" y="83"/>
                    <a:pt x="79" y="28"/>
                    <a:pt x="147" y="28"/>
                  </a:cubicBezTo>
                  <a:cubicBezTo>
                    <a:pt x="215" y="28"/>
                    <a:pt x="271" y="83"/>
                    <a:pt x="271" y="151"/>
                  </a:cubicBezTo>
                  <a:cubicBezTo>
                    <a:pt x="271" y="186"/>
                    <a:pt x="256" y="218"/>
                    <a:pt x="232" y="241"/>
                  </a:cubicBezTo>
                  <a:cubicBezTo>
                    <a:pt x="235" y="244"/>
                    <a:pt x="235" y="244"/>
                    <a:pt x="235" y="244"/>
                  </a:cubicBezTo>
                  <a:cubicBezTo>
                    <a:pt x="241" y="250"/>
                    <a:pt x="241" y="250"/>
                    <a:pt x="241" y="250"/>
                  </a:cubicBezTo>
                  <a:cubicBezTo>
                    <a:pt x="249" y="259"/>
                    <a:pt x="249" y="259"/>
                    <a:pt x="249" y="259"/>
                  </a:cubicBezTo>
                  <a:cubicBezTo>
                    <a:pt x="253" y="262"/>
                    <a:pt x="253" y="262"/>
                    <a:pt x="253" y="262"/>
                  </a:cubicBezTo>
                  <a:cubicBezTo>
                    <a:pt x="282" y="235"/>
                    <a:pt x="301" y="195"/>
                    <a:pt x="301" y="151"/>
                  </a:cubicBezTo>
                  <a:cubicBezTo>
                    <a:pt x="301" y="148"/>
                    <a:pt x="301" y="145"/>
                    <a:pt x="300" y="143"/>
                  </a:cubicBezTo>
                  <a:cubicBezTo>
                    <a:pt x="295" y="143"/>
                    <a:pt x="295" y="143"/>
                    <a:pt x="295" y="143"/>
                  </a:cubicBezTo>
                  <a:cubicBezTo>
                    <a:pt x="293" y="108"/>
                    <a:pt x="279" y="77"/>
                    <a:pt x="258" y="53"/>
                  </a:cubicBezTo>
                  <a:cubicBezTo>
                    <a:pt x="260" y="51"/>
                    <a:pt x="260" y="51"/>
                    <a:pt x="260" y="51"/>
                  </a:cubicBezTo>
                  <a:cubicBezTo>
                    <a:pt x="232" y="20"/>
                    <a:pt x="192" y="0"/>
                    <a:pt x="147" y="0"/>
                  </a:cubicBezTo>
                </a:path>
              </a:pathLst>
            </a:custGeom>
            <a:solidFill>
              <a:schemeClr val="bg2">
                <a:alpha val="59000"/>
              </a:schemeClr>
            </a:solidFill>
            <a:ln>
              <a:noFill/>
            </a:ln>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6" name="Freeform 85">
              <a:extLst>
                <a:ext uri="{FF2B5EF4-FFF2-40B4-BE49-F238E27FC236}">
                  <a16:creationId xmlns:a16="http://schemas.microsoft.com/office/drawing/2014/main" xmlns="" id="{E77E10BD-E23C-478A-99CB-BA8E449930B5}"/>
                </a:ext>
              </a:extLst>
            </p:cNvPr>
            <p:cNvSpPr>
              <a:spLocks noEditPoints="1"/>
            </p:cNvSpPr>
            <p:nvPr/>
          </p:nvSpPr>
          <p:spPr bwMode="auto">
            <a:xfrm>
              <a:off x="7338997" y="1055576"/>
              <a:ext cx="4201654" cy="4215644"/>
            </a:xfrm>
            <a:custGeom>
              <a:avLst/>
              <a:gdLst>
                <a:gd name="T0" fmla="*/ 335 w 335"/>
                <a:gd name="T1" fmla="*/ 169 h 336"/>
                <a:gd name="T2" fmla="*/ 289 w 335"/>
                <a:gd name="T3" fmla="*/ 56 h 336"/>
                <a:gd name="T4" fmla="*/ 292 w 335"/>
                <a:gd name="T5" fmla="*/ 53 h 336"/>
                <a:gd name="T6" fmla="*/ 301 w 335"/>
                <a:gd name="T7" fmla="*/ 44 h 336"/>
                <a:gd name="T8" fmla="*/ 301 w 335"/>
                <a:gd name="T9" fmla="*/ 39 h 336"/>
                <a:gd name="T10" fmla="*/ 288 w 335"/>
                <a:gd name="T11" fmla="*/ 28 h 336"/>
                <a:gd name="T12" fmla="*/ 285 w 335"/>
                <a:gd name="T13" fmla="*/ 27 h 336"/>
                <a:gd name="T14" fmla="*/ 273 w 335"/>
                <a:gd name="T15" fmla="*/ 32 h 336"/>
                <a:gd name="T16" fmla="*/ 174 w 335"/>
                <a:gd name="T17" fmla="*/ 0 h 336"/>
                <a:gd name="T18" fmla="*/ 174 w 335"/>
                <a:gd name="T19" fmla="*/ 7 h 336"/>
                <a:gd name="T20" fmla="*/ 173 w 335"/>
                <a:gd name="T21" fmla="*/ 7 h 336"/>
                <a:gd name="T22" fmla="*/ 74 w 335"/>
                <a:gd name="T23" fmla="*/ 41 h 336"/>
                <a:gd name="T24" fmla="*/ 70 w 335"/>
                <a:gd name="T25" fmla="*/ 35 h 336"/>
                <a:gd name="T26" fmla="*/ 27 w 335"/>
                <a:gd name="T27" fmla="*/ 85 h 336"/>
                <a:gd name="T28" fmla="*/ 29 w 335"/>
                <a:gd name="T29" fmla="*/ 96 h 336"/>
                <a:gd name="T30" fmla="*/ 12 w 335"/>
                <a:gd name="T31" fmla="*/ 169 h 336"/>
                <a:gd name="T32" fmla="*/ 17 w 335"/>
                <a:gd name="T33" fmla="*/ 208 h 336"/>
                <a:gd name="T34" fmla="*/ 0 w 335"/>
                <a:gd name="T35" fmla="*/ 210 h 336"/>
                <a:gd name="T36" fmla="*/ 9 w 335"/>
                <a:gd name="T37" fmla="*/ 240 h 336"/>
                <a:gd name="T38" fmla="*/ 20 w 335"/>
                <a:gd name="T39" fmla="*/ 240 h 336"/>
                <a:gd name="T40" fmla="*/ 96 w 335"/>
                <a:gd name="T41" fmla="*/ 319 h 336"/>
                <a:gd name="T42" fmla="*/ 100 w 335"/>
                <a:gd name="T43" fmla="*/ 313 h 336"/>
                <a:gd name="T44" fmla="*/ 173 w 335"/>
                <a:gd name="T45" fmla="*/ 331 h 336"/>
                <a:gd name="T46" fmla="*/ 195 w 335"/>
                <a:gd name="T47" fmla="*/ 329 h 336"/>
                <a:gd name="T48" fmla="*/ 196 w 335"/>
                <a:gd name="T49" fmla="*/ 334 h 336"/>
                <a:gd name="T50" fmla="*/ 199 w 335"/>
                <a:gd name="T51" fmla="*/ 336 h 336"/>
                <a:gd name="T52" fmla="*/ 268 w 335"/>
                <a:gd name="T53" fmla="*/ 309 h 336"/>
                <a:gd name="T54" fmla="*/ 273 w 335"/>
                <a:gd name="T55" fmla="*/ 305 h 336"/>
                <a:gd name="T56" fmla="*/ 271 w 335"/>
                <a:gd name="T57" fmla="*/ 298 h 336"/>
                <a:gd name="T58" fmla="*/ 335 w 335"/>
                <a:gd name="T59" fmla="*/ 169 h 336"/>
                <a:gd name="T60" fmla="*/ 173 w 335"/>
                <a:gd name="T61" fmla="*/ 326 h 336"/>
                <a:gd name="T62" fmla="*/ 16 w 335"/>
                <a:gd name="T63" fmla="*/ 169 h 336"/>
                <a:gd name="T64" fmla="*/ 173 w 335"/>
                <a:gd name="T65" fmla="*/ 12 h 336"/>
                <a:gd name="T66" fmla="*/ 330 w 335"/>
                <a:gd name="T67" fmla="*/ 169 h 336"/>
                <a:gd name="T68" fmla="*/ 173 w 335"/>
                <a:gd name="T69" fmla="*/ 32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5" h="336">
                  <a:moveTo>
                    <a:pt x="335" y="169"/>
                  </a:moveTo>
                  <a:cubicBezTo>
                    <a:pt x="335" y="125"/>
                    <a:pt x="317" y="85"/>
                    <a:pt x="289" y="56"/>
                  </a:cubicBezTo>
                  <a:cubicBezTo>
                    <a:pt x="292" y="53"/>
                    <a:pt x="292" y="53"/>
                    <a:pt x="292" y="53"/>
                  </a:cubicBezTo>
                  <a:cubicBezTo>
                    <a:pt x="301" y="44"/>
                    <a:pt x="301" y="44"/>
                    <a:pt x="301" y="44"/>
                  </a:cubicBezTo>
                  <a:cubicBezTo>
                    <a:pt x="302" y="43"/>
                    <a:pt x="302" y="41"/>
                    <a:pt x="301" y="39"/>
                  </a:cubicBezTo>
                  <a:cubicBezTo>
                    <a:pt x="296" y="34"/>
                    <a:pt x="294" y="32"/>
                    <a:pt x="288" y="28"/>
                  </a:cubicBezTo>
                  <a:cubicBezTo>
                    <a:pt x="287" y="27"/>
                    <a:pt x="286" y="27"/>
                    <a:pt x="285" y="27"/>
                  </a:cubicBezTo>
                  <a:cubicBezTo>
                    <a:pt x="273" y="32"/>
                    <a:pt x="273" y="32"/>
                    <a:pt x="273" y="32"/>
                  </a:cubicBezTo>
                  <a:cubicBezTo>
                    <a:pt x="245" y="12"/>
                    <a:pt x="211" y="0"/>
                    <a:pt x="174" y="0"/>
                  </a:cubicBezTo>
                  <a:cubicBezTo>
                    <a:pt x="174" y="7"/>
                    <a:pt x="174" y="7"/>
                    <a:pt x="174" y="7"/>
                  </a:cubicBezTo>
                  <a:cubicBezTo>
                    <a:pt x="173" y="7"/>
                    <a:pt x="173" y="7"/>
                    <a:pt x="173" y="7"/>
                  </a:cubicBezTo>
                  <a:cubicBezTo>
                    <a:pt x="136" y="7"/>
                    <a:pt x="102" y="20"/>
                    <a:pt x="74" y="41"/>
                  </a:cubicBezTo>
                  <a:cubicBezTo>
                    <a:pt x="70" y="35"/>
                    <a:pt x="70" y="35"/>
                    <a:pt x="70" y="35"/>
                  </a:cubicBezTo>
                  <a:cubicBezTo>
                    <a:pt x="53" y="49"/>
                    <a:pt x="38" y="65"/>
                    <a:pt x="27" y="85"/>
                  </a:cubicBezTo>
                  <a:cubicBezTo>
                    <a:pt x="26" y="87"/>
                    <a:pt x="28" y="93"/>
                    <a:pt x="29" y="96"/>
                  </a:cubicBezTo>
                  <a:cubicBezTo>
                    <a:pt x="18" y="118"/>
                    <a:pt x="12" y="143"/>
                    <a:pt x="12" y="169"/>
                  </a:cubicBezTo>
                  <a:cubicBezTo>
                    <a:pt x="12" y="183"/>
                    <a:pt x="13" y="196"/>
                    <a:pt x="17" y="208"/>
                  </a:cubicBezTo>
                  <a:cubicBezTo>
                    <a:pt x="0" y="210"/>
                    <a:pt x="0" y="210"/>
                    <a:pt x="0" y="210"/>
                  </a:cubicBezTo>
                  <a:cubicBezTo>
                    <a:pt x="2" y="219"/>
                    <a:pt x="6" y="231"/>
                    <a:pt x="9" y="240"/>
                  </a:cubicBezTo>
                  <a:cubicBezTo>
                    <a:pt x="10" y="241"/>
                    <a:pt x="15" y="241"/>
                    <a:pt x="20" y="240"/>
                  </a:cubicBezTo>
                  <a:cubicBezTo>
                    <a:pt x="35" y="273"/>
                    <a:pt x="61" y="302"/>
                    <a:pt x="96" y="319"/>
                  </a:cubicBezTo>
                  <a:cubicBezTo>
                    <a:pt x="100" y="313"/>
                    <a:pt x="100" y="313"/>
                    <a:pt x="100" y="313"/>
                  </a:cubicBezTo>
                  <a:cubicBezTo>
                    <a:pt x="122" y="324"/>
                    <a:pt x="147" y="331"/>
                    <a:pt x="173" y="331"/>
                  </a:cubicBezTo>
                  <a:cubicBezTo>
                    <a:pt x="181" y="331"/>
                    <a:pt x="188" y="330"/>
                    <a:pt x="195" y="329"/>
                  </a:cubicBezTo>
                  <a:cubicBezTo>
                    <a:pt x="196" y="334"/>
                    <a:pt x="196" y="334"/>
                    <a:pt x="196" y="334"/>
                  </a:cubicBezTo>
                  <a:cubicBezTo>
                    <a:pt x="196" y="335"/>
                    <a:pt x="197" y="336"/>
                    <a:pt x="199" y="336"/>
                  </a:cubicBezTo>
                  <a:cubicBezTo>
                    <a:pt x="223" y="333"/>
                    <a:pt x="246" y="324"/>
                    <a:pt x="268" y="309"/>
                  </a:cubicBezTo>
                  <a:cubicBezTo>
                    <a:pt x="271" y="307"/>
                    <a:pt x="271" y="307"/>
                    <a:pt x="273" y="305"/>
                  </a:cubicBezTo>
                  <a:cubicBezTo>
                    <a:pt x="271" y="298"/>
                    <a:pt x="271" y="298"/>
                    <a:pt x="271" y="298"/>
                  </a:cubicBezTo>
                  <a:cubicBezTo>
                    <a:pt x="310" y="268"/>
                    <a:pt x="335" y="222"/>
                    <a:pt x="335" y="169"/>
                  </a:cubicBezTo>
                  <a:close/>
                  <a:moveTo>
                    <a:pt x="173" y="326"/>
                  </a:moveTo>
                  <a:cubicBezTo>
                    <a:pt x="87" y="326"/>
                    <a:pt x="16" y="256"/>
                    <a:pt x="16" y="169"/>
                  </a:cubicBezTo>
                  <a:cubicBezTo>
                    <a:pt x="16" y="82"/>
                    <a:pt x="87" y="12"/>
                    <a:pt x="173" y="12"/>
                  </a:cubicBezTo>
                  <a:cubicBezTo>
                    <a:pt x="260" y="12"/>
                    <a:pt x="330" y="82"/>
                    <a:pt x="330" y="169"/>
                  </a:cubicBezTo>
                  <a:cubicBezTo>
                    <a:pt x="330" y="256"/>
                    <a:pt x="260" y="326"/>
                    <a:pt x="173" y="326"/>
                  </a:cubicBezTo>
                  <a:close/>
                </a:path>
              </a:pathLst>
            </a:custGeom>
            <a:solidFill>
              <a:schemeClr val="bg1">
                <a:alpha val="69000"/>
              </a:schemeClr>
            </a:solidFill>
            <a:ln>
              <a:noFill/>
            </a:ln>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sp>
        <p:nvSpPr>
          <p:cNvPr id="73" name="Freeform 54">
            <a:extLst>
              <a:ext uri="{FF2B5EF4-FFF2-40B4-BE49-F238E27FC236}">
                <a16:creationId xmlns:a16="http://schemas.microsoft.com/office/drawing/2014/main" xmlns="" id="{210E192A-A0FE-4FB8-935B-CFA575A0EB31}"/>
              </a:ext>
            </a:extLst>
          </p:cNvPr>
          <p:cNvSpPr>
            <a:spLocks noChangeAspect="1"/>
          </p:cNvSpPr>
          <p:nvPr/>
        </p:nvSpPr>
        <p:spPr bwMode="auto">
          <a:xfrm>
            <a:off x="587777" y="3567637"/>
            <a:ext cx="626211" cy="1116851"/>
          </a:xfrm>
          <a:custGeom>
            <a:avLst/>
            <a:gdLst>
              <a:gd name="T0" fmla="*/ 34 w 36"/>
              <a:gd name="T1" fmla="*/ 64 h 64"/>
              <a:gd name="T2" fmla="*/ 0 w 36"/>
              <a:gd name="T3" fmla="*/ 1 h 64"/>
              <a:gd name="T4" fmla="*/ 4 w 36"/>
              <a:gd name="T5" fmla="*/ 0 h 64"/>
              <a:gd name="T6" fmla="*/ 36 w 36"/>
              <a:gd name="T7" fmla="*/ 61 h 64"/>
              <a:gd name="T8" fmla="*/ 34 w 36"/>
              <a:gd name="T9" fmla="*/ 64 h 64"/>
            </a:gdLst>
            <a:ahLst/>
            <a:cxnLst>
              <a:cxn ang="0">
                <a:pos x="T0" y="T1"/>
              </a:cxn>
              <a:cxn ang="0">
                <a:pos x="T2" y="T3"/>
              </a:cxn>
              <a:cxn ang="0">
                <a:pos x="T4" y="T5"/>
              </a:cxn>
              <a:cxn ang="0">
                <a:pos x="T6" y="T7"/>
              </a:cxn>
              <a:cxn ang="0">
                <a:pos x="T8" y="T9"/>
              </a:cxn>
            </a:cxnLst>
            <a:rect l="0" t="0" r="r" b="b"/>
            <a:pathLst>
              <a:path w="36" h="64">
                <a:moveTo>
                  <a:pt x="34" y="64"/>
                </a:moveTo>
                <a:cubicBezTo>
                  <a:pt x="16" y="48"/>
                  <a:pt x="3" y="26"/>
                  <a:pt x="0" y="1"/>
                </a:cubicBezTo>
                <a:cubicBezTo>
                  <a:pt x="4" y="0"/>
                  <a:pt x="4" y="0"/>
                  <a:pt x="4" y="0"/>
                </a:cubicBezTo>
                <a:cubicBezTo>
                  <a:pt x="7" y="24"/>
                  <a:pt x="19" y="46"/>
                  <a:pt x="36" y="61"/>
                </a:cubicBezTo>
                <a:lnTo>
                  <a:pt x="34" y="64"/>
                </a:lnTo>
                <a:close/>
              </a:path>
            </a:pathLst>
          </a:custGeom>
          <a:solidFill>
            <a:schemeClr val="bg1">
              <a:lumMod val="95000"/>
            </a:schemeClr>
          </a:solidFill>
          <a:ln>
            <a:noFill/>
          </a:ln>
          <a:extLst/>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7" name="椭圆 68">
            <a:extLst>
              <a:ext uri="{FF2B5EF4-FFF2-40B4-BE49-F238E27FC236}">
                <a16:creationId xmlns:a16="http://schemas.microsoft.com/office/drawing/2014/main" xmlns="" id="{90F102AD-764B-43C2-A38E-B8F008B7362F}"/>
              </a:ext>
            </a:extLst>
          </p:cNvPr>
          <p:cNvSpPr>
            <a:spLocks noChangeAspect="1"/>
          </p:cNvSpPr>
          <p:nvPr/>
        </p:nvSpPr>
        <p:spPr>
          <a:xfrm flipV="1">
            <a:off x="809773" y="1900683"/>
            <a:ext cx="2954948" cy="29549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78" name="文本框 69">
            <a:hlinkClick r:id="rId7" action="ppaction://hlinksldjump"/>
            <a:extLst>
              <a:ext uri="{FF2B5EF4-FFF2-40B4-BE49-F238E27FC236}">
                <a16:creationId xmlns:a16="http://schemas.microsoft.com/office/drawing/2014/main" xmlns="" id="{1309CFB5-AFAC-4330-BF39-B2F5E08CEA9C}"/>
              </a:ext>
            </a:extLst>
          </p:cNvPr>
          <p:cNvSpPr txBox="1">
            <a:spLocks noChangeAspect="1"/>
          </p:cNvSpPr>
          <p:nvPr/>
        </p:nvSpPr>
        <p:spPr>
          <a:xfrm>
            <a:off x="1504185" y="2659121"/>
            <a:ext cx="1481496" cy="1446550"/>
          </a:xfrm>
          <a:prstGeom prst="rect">
            <a:avLst/>
          </a:prstGeom>
          <a:noFill/>
        </p:spPr>
        <p:txBody>
          <a:bodyPr wrap="squar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3">
                      <a:lumMod val="50000"/>
                    </a:schemeClr>
                  </a:solidFill>
                </a:ln>
                <a:solidFill>
                  <a:schemeClr val="bg1"/>
                </a:solidFill>
                <a:effectLst>
                  <a:glow rad="63500">
                    <a:schemeClr val="accent3">
                      <a:satMod val="175000"/>
                      <a:alpha val="40000"/>
                    </a:schemeClr>
                  </a:glow>
                </a:effectLst>
                <a:latin typeface="+mj-lt"/>
                <a:ea typeface="Segoe UI Black" panose="020B0A02040204020203" pitchFamily="34" charset="0"/>
                <a:cs typeface="Segoe UI Black" panose="020B0A02040204020203" pitchFamily="34" charset="0"/>
              </a:defRPr>
            </a:lvl1p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w="12700">
                  <a:solidFill>
                    <a:prstClr val="white"/>
                  </a:solidFill>
                </a:ln>
                <a:solidFill>
                  <a:srgbClr val="FFFF00"/>
                </a:solidFill>
                <a:effectLst>
                  <a:glow rad="63500">
                    <a:srgbClr val="87ADDB">
                      <a:satMod val="175000"/>
                      <a:alpha val="40000"/>
                    </a:srgbClr>
                  </a:glow>
                </a:effectLst>
                <a:uLnTx/>
                <a:uFillTx/>
                <a:latin typeface="微软雅黑" panose="020B0503020204020204" pitchFamily="34" charset="-122"/>
                <a:ea typeface="微软雅黑" panose="020B0503020204020204" pitchFamily="34" charset="-122"/>
              </a:rPr>
              <a:t>人工智能</a:t>
            </a:r>
          </a:p>
        </p:txBody>
      </p:sp>
      <p:grpSp>
        <p:nvGrpSpPr>
          <p:cNvPr id="87" name="群組 86">
            <a:extLst>
              <a:ext uri="{FF2B5EF4-FFF2-40B4-BE49-F238E27FC236}">
                <a16:creationId xmlns:a16="http://schemas.microsoft.com/office/drawing/2014/main" xmlns="" id="{9DB5DDBD-F365-4E1C-8AD3-FB9F125D42E5}"/>
              </a:ext>
            </a:extLst>
          </p:cNvPr>
          <p:cNvGrpSpPr>
            <a:grpSpLocks noChangeAspect="1"/>
          </p:cNvGrpSpPr>
          <p:nvPr/>
        </p:nvGrpSpPr>
        <p:grpSpPr>
          <a:xfrm>
            <a:off x="457450" y="1513519"/>
            <a:ext cx="3733802" cy="3733802"/>
            <a:chOff x="7669283" y="1301117"/>
            <a:chExt cx="3733802" cy="3733802"/>
          </a:xfrm>
        </p:grpSpPr>
        <p:sp>
          <p:nvSpPr>
            <p:cNvPr id="81" name="弧形 80">
              <a:extLst>
                <a:ext uri="{FF2B5EF4-FFF2-40B4-BE49-F238E27FC236}">
                  <a16:creationId xmlns:a16="http://schemas.microsoft.com/office/drawing/2014/main" xmlns="" id="{A898693D-590F-4A48-BF49-93E7A3D50300}"/>
                </a:ext>
              </a:extLst>
            </p:cNvPr>
            <p:cNvSpPr/>
            <p:nvPr/>
          </p:nvSpPr>
          <p:spPr>
            <a:xfrm>
              <a:off x="7741860" y="1379431"/>
              <a:ext cx="3588650" cy="3588650"/>
            </a:xfrm>
            <a:prstGeom prst="arc">
              <a:avLst>
                <a:gd name="adj1" fmla="val 12852548"/>
                <a:gd name="adj2" fmla="val 19665503"/>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2" name="椭圆 73">
              <a:extLst>
                <a:ext uri="{FF2B5EF4-FFF2-40B4-BE49-F238E27FC236}">
                  <a16:creationId xmlns:a16="http://schemas.microsoft.com/office/drawing/2014/main" xmlns="" id="{716824C7-031B-4D66-8B91-6F519CEBB632}"/>
                </a:ext>
              </a:extLst>
            </p:cNvPr>
            <p:cNvSpPr/>
            <p:nvPr/>
          </p:nvSpPr>
          <p:spPr>
            <a:xfrm>
              <a:off x="7669283" y="1301117"/>
              <a:ext cx="3733802" cy="3733802"/>
            </a:xfrm>
            <a:prstGeom prst="ellipse">
              <a:avLst/>
            </a:prstGeom>
            <a:ln w="5715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grpSp>
        <p:nvGrpSpPr>
          <p:cNvPr id="88" name="群組 87">
            <a:extLst>
              <a:ext uri="{FF2B5EF4-FFF2-40B4-BE49-F238E27FC236}">
                <a16:creationId xmlns:a16="http://schemas.microsoft.com/office/drawing/2014/main" xmlns="" id="{6A9ADDAF-42B8-4B39-8EC0-DC24240863E6}"/>
              </a:ext>
            </a:extLst>
          </p:cNvPr>
          <p:cNvGrpSpPr>
            <a:grpSpLocks noChangeAspect="1"/>
          </p:cNvGrpSpPr>
          <p:nvPr/>
        </p:nvGrpSpPr>
        <p:grpSpPr>
          <a:xfrm>
            <a:off x="375199" y="1437005"/>
            <a:ext cx="3898306" cy="3898306"/>
            <a:chOff x="7587032" y="1224603"/>
            <a:chExt cx="3898306" cy="3898306"/>
          </a:xfrm>
        </p:grpSpPr>
        <p:sp>
          <p:nvSpPr>
            <p:cNvPr id="84" name="弧形 83">
              <a:extLst>
                <a:ext uri="{FF2B5EF4-FFF2-40B4-BE49-F238E27FC236}">
                  <a16:creationId xmlns:a16="http://schemas.microsoft.com/office/drawing/2014/main" xmlns="" id="{7C648C95-A3D6-441D-B0A4-7B21685118F0}"/>
                </a:ext>
              </a:extLst>
            </p:cNvPr>
            <p:cNvSpPr/>
            <p:nvPr/>
          </p:nvSpPr>
          <p:spPr>
            <a:xfrm>
              <a:off x="7723208" y="1360779"/>
              <a:ext cx="3625954" cy="3625954"/>
            </a:xfrm>
            <a:prstGeom prst="arc">
              <a:avLst>
                <a:gd name="adj1" fmla="val 2137315"/>
                <a:gd name="adj2" fmla="val 14452087"/>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5" name="椭圆 76">
              <a:extLst>
                <a:ext uri="{FF2B5EF4-FFF2-40B4-BE49-F238E27FC236}">
                  <a16:creationId xmlns:a16="http://schemas.microsoft.com/office/drawing/2014/main" xmlns="" id="{D8DB6A4D-6F42-4587-BE18-3A535B79BE00}"/>
                </a:ext>
              </a:extLst>
            </p:cNvPr>
            <p:cNvSpPr/>
            <p:nvPr/>
          </p:nvSpPr>
          <p:spPr>
            <a:xfrm>
              <a:off x="7587032" y="1224603"/>
              <a:ext cx="3898306" cy="3898306"/>
            </a:xfrm>
            <a:prstGeom prst="ellipse">
              <a:avLst/>
            </a:prstGeom>
            <a:ln w="762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sp>
        <p:nvSpPr>
          <p:cNvPr id="72" name="Freeform 53">
            <a:extLst>
              <a:ext uri="{FF2B5EF4-FFF2-40B4-BE49-F238E27FC236}">
                <a16:creationId xmlns:a16="http://schemas.microsoft.com/office/drawing/2014/main" xmlns="" id="{B749E75C-F541-4EA1-B0B6-BC838F814C21}"/>
              </a:ext>
            </a:extLst>
          </p:cNvPr>
          <p:cNvSpPr>
            <a:spLocks noChangeAspect="1"/>
          </p:cNvSpPr>
          <p:nvPr/>
        </p:nvSpPr>
        <p:spPr bwMode="auto">
          <a:xfrm>
            <a:off x="3300167" y="1994402"/>
            <a:ext cx="748871" cy="1387994"/>
          </a:xfrm>
          <a:custGeom>
            <a:avLst/>
            <a:gdLst>
              <a:gd name="T0" fmla="*/ 3 w 43"/>
              <a:gd name="T1" fmla="*/ 0 h 80"/>
              <a:gd name="T2" fmla="*/ 43 w 43"/>
              <a:gd name="T3" fmla="*/ 80 h 80"/>
              <a:gd name="T4" fmla="*/ 37 w 43"/>
              <a:gd name="T5" fmla="*/ 80 h 80"/>
              <a:gd name="T6" fmla="*/ 0 w 43"/>
              <a:gd name="T7" fmla="*/ 4 h 80"/>
              <a:gd name="T8" fmla="*/ 3 w 43"/>
              <a:gd name="T9" fmla="*/ 0 h 80"/>
            </a:gdLst>
            <a:ahLst/>
            <a:cxnLst>
              <a:cxn ang="0">
                <a:pos x="T0" y="T1"/>
              </a:cxn>
              <a:cxn ang="0">
                <a:pos x="T2" y="T3"/>
              </a:cxn>
              <a:cxn ang="0">
                <a:pos x="T4" y="T5"/>
              </a:cxn>
              <a:cxn ang="0">
                <a:pos x="T6" y="T7"/>
              </a:cxn>
              <a:cxn ang="0">
                <a:pos x="T8" y="T9"/>
              </a:cxn>
            </a:cxnLst>
            <a:rect l="0" t="0" r="r" b="b"/>
            <a:pathLst>
              <a:path w="43" h="80">
                <a:moveTo>
                  <a:pt x="3" y="0"/>
                </a:moveTo>
                <a:cubicBezTo>
                  <a:pt x="27" y="18"/>
                  <a:pt x="43" y="47"/>
                  <a:pt x="43" y="80"/>
                </a:cubicBezTo>
                <a:cubicBezTo>
                  <a:pt x="37" y="80"/>
                  <a:pt x="37" y="80"/>
                  <a:pt x="37" y="80"/>
                </a:cubicBezTo>
                <a:cubicBezTo>
                  <a:pt x="37" y="49"/>
                  <a:pt x="22" y="22"/>
                  <a:pt x="0" y="4"/>
                </a:cubicBezTo>
                <a:lnTo>
                  <a:pt x="3" y="0"/>
                </a:lnTo>
                <a:close/>
              </a:path>
            </a:pathLst>
          </a:custGeom>
          <a:solidFill>
            <a:schemeClr val="bg1">
              <a:lumMod val="95000"/>
            </a:schemeClr>
          </a:solidFill>
          <a:ln>
            <a:noFill/>
          </a:ln>
          <a:extLst/>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9" name="文本框 70">
            <a:extLst>
              <a:ext uri="{FF2B5EF4-FFF2-40B4-BE49-F238E27FC236}">
                <a16:creationId xmlns:a16="http://schemas.microsoft.com/office/drawing/2014/main" xmlns="" id="{57D28600-B2CF-4F18-A5D3-579186C52074}"/>
              </a:ext>
            </a:extLst>
          </p:cNvPr>
          <p:cNvSpPr txBox="1">
            <a:spLocks noChangeAspect="1"/>
          </p:cNvSpPr>
          <p:nvPr/>
        </p:nvSpPr>
        <p:spPr>
          <a:xfrm>
            <a:off x="996231" y="4059312"/>
            <a:ext cx="2604658" cy="400110"/>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Arial"/>
                <a:cs typeface="+mn-cs"/>
              </a:rPr>
              <a:t>Artificial Intelligence</a:t>
            </a:r>
          </a:p>
        </p:txBody>
      </p:sp>
      <p:cxnSp>
        <p:nvCxnSpPr>
          <p:cNvPr id="89" name="直接箭头连接符 4">
            <a:extLst>
              <a:ext uri="{FF2B5EF4-FFF2-40B4-BE49-F238E27FC236}">
                <a16:creationId xmlns:a16="http://schemas.microsoft.com/office/drawing/2014/main" xmlns="" id="{D2515F46-1CEF-4CC9-8BC6-488E654153A1}"/>
              </a:ext>
            </a:extLst>
          </p:cNvPr>
          <p:cNvCxnSpPr/>
          <p:nvPr/>
        </p:nvCxnSpPr>
        <p:spPr>
          <a:xfrm flipV="1">
            <a:off x="4324948" y="3382396"/>
            <a:ext cx="7642147" cy="57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95" name="群組 94">
            <a:extLst>
              <a:ext uri="{FF2B5EF4-FFF2-40B4-BE49-F238E27FC236}">
                <a16:creationId xmlns:a16="http://schemas.microsoft.com/office/drawing/2014/main" xmlns="" id="{B983629E-9418-417F-96BB-139D7E084909}"/>
              </a:ext>
            </a:extLst>
          </p:cNvPr>
          <p:cNvGrpSpPr/>
          <p:nvPr/>
        </p:nvGrpSpPr>
        <p:grpSpPr>
          <a:xfrm>
            <a:off x="9638068" y="3126213"/>
            <a:ext cx="485030" cy="485030"/>
            <a:chOff x="7499195" y="2792881"/>
            <a:chExt cx="705436" cy="705436"/>
          </a:xfrm>
        </p:grpSpPr>
        <p:sp>
          <p:nvSpPr>
            <p:cNvPr id="94" name="橢圓 93">
              <a:extLst>
                <a:ext uri="{FF2B5EF4-FFF2-40B4-BE49-F238E27FC236}">
                  <a16:creationId xmlns:a16="http://schemas.microsoft.com/office/drawing/2014/main" xmlns="" id="{6A83E585-C074-4F7E-9DF1-AB80CB3C4AA0}"/>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93" name="橢圓 92">
              <a:extLst>
                <a:ext uri="{FF2B5EF4-FFF2-40B4-BE49-F238E27FC236}">
                  <a16:creationId xmlns:a16="http://schemas.microsoft.com/office/drawing/2014/main" xmlns="" id="{0799F714-929D-4F76-96E0-ACF0EE07239F}"/>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99" name="群組 98">
            <a:extLst>
              <a:ext uri="{FF2B5EF4-FFF2-40B4-BE49-F238E27FC236}">
                <a16:creationId xmlns:a16="http://schemas.microsoft.com/office/drawing/2014/main" xmlns="" id="{B994112C-A796-4461-8F52-27DA1BCBF92D}"/>
              </a:ext>
            </a:extLst>
          </p:cNvPr>
          <p:cNvGrpSpPr/>
          <p:nvPr/>
        </p:nvGrpSpPr>
        <p:grpSpPr>
          <a:xfrm>
            <a:off x="8090343" y="3126213"/>
            <a:ext cx="485030" cy="485030"/>
            <a:chOff x="7499195" y="2792881"/>
            <a:chExt cx="705436" cy="705436"/>
          </a:xfrm>
        </p:grpSpPr>
        <p:sp>
          <p:nvSpPr>
            <p:cNvPr id="100" name="橢圓 99">
              <a:extLst>
                <a:ext uri="{FF2B5EF4-FFF2-40B4-BE49-F238E27FC236}">
                  <a16:creationId xmlns:a16="http://schemas.microsoft.com/office/drawing/2014/main" xmlns="" id="{A54BAEC1-9F5B-4BE8-BBDD-3CFDE4D9DD32}"/>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101" name="橢圓 100">
              <a:extLst>
                <a:ext uri="{FF2B5EF4-FFF2-40B4-BE49-F238E27FC236}">
                  <a16:creationId xmlns:a16="http://schemas.microsoft.com/office/drawing/2014/main" xmlns="" id="{1DA77A15-3036-488C-8541-6318F7ED36C8}"/>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102" name="群組 101">
            <a:extLst>
              <a:ext uri="{FF2B5EF4-FFF2-40B4-BE49-F238E27FC236}">
                <a16:creationId xmlns:a16="http://schemas.microsoft.com/office/drawing/2014/main" xmlns="" id="{86CF0AD2-C02E-44E2-B0D6-6C0A088EDB39}"/>
              </a:ext>
            </a:extLst>
          </p:cNvPr>
          <p:cNvGrpSpPr/>
          <p:nvPr/>
        </p:nvGrpSpPr>
        <p:grpSpPr>
          <a:xfrm>
            <a:off x="6542618" y="3126213"/>
            <a:ext cx="485030" cy="485030"/>
            <a:chOff x="7499195" y="2792881"/>
            <a:chExt cx="705436" cy="705436"/>
          </a:xfrm>
        </p:grpSpPr>
        <p:sp>
          <p:nvSpPr>
            <p:cNvPr id="103" name="橢圓 102">
              <a:extLst>
                <a:ext uri="{FF2B5EF4-FFF2-40B4-BE49-F238E27FC236}">
                  <a16:creationId xmlns:a16="http://schemas.microsoft.com/office/drawing/2014/main" xmlns="" id="{5D55577A-CB89-4C48-A242-5834B5E71FEF}"/>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104" name="橢圓 103">
              <a:extLst>
                <a:ext uri="{FF2B5EF4-FFF2-40B4-BE49-F238E27FC236}">
                  <a16:creationId xmlns:a16="http://schemas.microsoft.com/office/drawing/2014/main" xmlns="" id="{8EB4BCD4-DB7E-4FF4-B43C-E83811CE5C47}"/>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105" name="群組 104">
            <a:extLst>
              <a:ext uri="{FF2B5EF4-FFF2-40B4-BE49-F238E27FC236}">
                <a16:creationId xmlns:a16="http://schemas.microsoft.com/office/drawing/2014/main" xmlns="" id="{7E3C838A-7B6F-4EF6-A7D1-495E8ED42F08}"/>
              </a:ext>
            </a:extLst>
          </p:cNvPr>
          <p:cNvGrpSpPr/>
          <p:nvPr/>
        </p:nvGrpSpPr>
        <p:grpSpPr>
          <a:xfrm>
            <a:off x="4994893" y="3126213"/>
            <a:ext cx="485030" cy="485030"/>
            <a:chOff x="7499195" y="2792881"/>
            <a:chExt cx="705436" cy="705436"/>
          </a:xfrm>
        </p:grpSpPr>
        <p:sp>
          <p:nvSpPr>
            <p:cNvPr id="106" name="橢圓 105">
              <a:extLst>
                <a:ext uri="{FF2B5EF4-FFF2-40B4-BE49-F238E27FC236}">
                  <a16:creationId xmlns:a16="http://schemas.microsoft.com/office/drawing/2014/main" xmlns="" id="{BA19CD3C-3C34-4327-8333-50E36AA75EC3}"/>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107" name="橢圓 106">
              <a:extLst>
                <a:ext uri="{FF2B5EF4-FFF2-40B4-BE49-F238E27FC236}">
                  <a16:creationId xmlns:a16="http://schemas.microsoft.com/office/drawing/2014/main" xmlns="" id="{4193BD31-C080-4ACE-8B11-C1884DCBC83F}"/>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sp>
        <p:nvSpPr>
          <p:cNvPr id="108" name="等腰三角形 107">
            <a:extLst>
              <a:ext uri="{FF2B5EF4-FFF2-40B4-BE49-F238E27FC236}">
                <a16:creationId xmlns:a16="http://schemas.microsoft.com/office/drawing/2014/main" xmlns="" id="{C9AE14C9-B2EC-4AC2-85DF-69C494BB23A3}"/>
              </a:ext>
            </a:extLst>
          </p:cNvPr>
          <p:cNvSpPr/>
          <p:nvPr/>
        </p:nvSpPr>
        <p:spPr>
          <a:xfrm rot="10800000">
            <a:off x="4531643" y="1745124"/>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a:cs typeface="+mn-cs"/>
            </a:endParaRPr>
          </a:p>
        </p:txBody>
      </p:sp>
      <p:sp>
        <p:nvSpPr>
          <p:cNvPr id="109" name="等腰三角形 108">
            <a:extLst>
              <a:ext uri="{FF2B5EF4-FFF2-40B4-BE49-F238E27FC236}">
                <a16:creationId xmlns:a16="http://schemas.microsoft.com/office/drawing/2014/main" xmlns="" id="{164CA948-0292-42C7-ADA5-EEFD8AA8AAAE}"/>
              </a:ext>
            </a:extLst>
          </p:cNvPr>
          <p:cNvSpPr/>
          <p:nvPr/>
        </p:nvSpPr>
        <p:spPr>
          <a:xfrm>
            <a:off x="6079368" y="3752619"/>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10" name="等腰三角形 109">
            <a:extLst>
              <a:ext uri="{FF2B5EF4-FFF2-40B4-BE49-F238E27FC236}">
                <a16:creationId xmlns:a16="http://schemas.microsoft.com/office/drawing/2014/main" xmlns="" id="{BDEF1FA4-9975-4027-9242-0D96992B8828}"/>
              </a:ext>
            </a:extLst>
          </p:cNvPr>
          <p:cNvSpPr/>
          <p:nvPr/>
        </p:nvSpPr>
        <p:spPr>
          <a:xfrm rot="10800000">
            <a:off x="7627094" y="1745445"/>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a:cs typeface="+mn-cs"/>
            </a:endParaRPr>
          </a:p>
        </p:txBody>
      </p:sp>
      <p:sp>
        <p:nvSpPr>
          <p:cNvPr id="112" name="等腰三角形 111">
            <a:extLst>
              <a:ext uri="{FF2B5EF4-FFF2-40B4-BE49-F238E27FC236}">
                <a16:creationId xmlns:a16="http://schemas.microsoft.com/office/drawing/2014/main" xmlns="" id="{A8F87BEB-8ECF-4855-9A6D-AD391360BB71}"/>
              </a:ext>
            </a:extLst>
          </p:cNvPr>
          <p:cNvSpPr/>
          <p:nvPr/>
        </p:nvSpPr>
        <p:spPr>
          <a:xfrm>
            <a:off x="9174818" y="3754088"/>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13" name="矩形 112">
            <a:hlinkClick r:id="rId8" action="ppaction://hlinksldjump"/>
            <a:extLst>
              <a:ext uri="{FF2B5EF4-FFF2-40B4-BE49-F238E27FC236}">
                <a16:creationId xmlns:a16="http://schemas.microsoft.com/office/drawing/2014/main" xmlns="" id="{B439774A-617C-4E87-A812-C85EC54105A7}"/>
              </a:ext>
            </a:extLst>
          </p:cNvPr>
          <p:cNvSpPr/>
          <p:nvPr/>
        </p:nvSpPr>
        <p:spPr>
          <a:xfrm>
            <a:off x="4683409" y="1841048"/>
            <a:ext cx="1107996" cy="369332"/>
          </a:xfrm>
          <a:prstGeom prst="rect">
            <a:avLst/>
          </a:prstGeom>
        </p:spPr>
        <p:txBody>
          <a:bodyPr wrap="none">
            <a:spAutoFit/>
          </a:bodyPr>
          <a:lstStyle/>
          <a:p>
            <a:pPr marR="0" indent="0" algn="r" defTabSz="914286" fontAlgn="auto">
              <a:lnSpc>
                <a:spcPct val="100000"/>
              </a:lnSpc>
              <a:spcBef>
                <a:spcPts val="0"/>
              </a:spcBef>
              <a:spcAft>
                <a:spcPts val="0"/>
              </a:spcAft>
              <a:buClrTx/>
              <a:buSzTx/>
              <a:buFontTx/>
              <a:buNone/>
              <a:tabLst/>
              <a:defRPr/>
            </a:pPr>
            <a:r>
              <a:rPr lang="zh-CN" altLang="en-US" b="1" dirty="0">
                <a:solidFill>
                  <a:srgbClr val="FFFF00"/>
                </a:solidFill>
              </a:rPr>
              <a:t>人工智能</a:t>
            </a:r>
          </a:p>
        </p:txBody>
      </p:sp>
      <p:sp>
        <p:nvSpPr>
          <p:cNvPr id="114" name="矩形 113">
            <a:extLst>
              <a:ext uri="{FF2B5EF4-FFF2-40B4-BE49-F238E27FC236}">
                <a16:creationId xmlns:a16="http://schemas.microsoft.com/office/drawing/2014/main" xmlns="" id="{E3FAB43E-6140-406C-B65A-C5E353C7A052}"/>
              </a:ext>
            </a:extLst>
          </p:cNvPr>
          <p:cNvSpPr/>
          <p:nvPr/>
        </p:nvSpPr>
        <p:spPr>
          <a:xfrm>
            <a:off x="4470398" y="2119707"/>
            <a:ext cx="1539204" cy="276999"/>
          </a:xfrm>
          <a:prstGeom prst="rect">
            <a:avLst/>
          </a:prstGeom>
        </p:spPr>
        <p:txBody>
          <a:bodyPr wrap="none">
            <a:spAutoFit/>
          </a:bodyPr>
          <a:lstStyle/>
          <a:p>
            <a:pPr lvl="0" algn="ctr" defTabSz="914286">
              <a:defRPr/>
            </a:pPr>
            <a:r>
              <a:rPr lang="en-US" altLang="zh-CN" sz="1200" dirty="0">
                <a:solidFill>
                  <a:prstClr val="white"/>
                </a:solidFill>
              </a:rPr>
              <a:t>Artificial Intelligence</a:t>
            </a:r>
          </a:p>
        </p:txBody>
      </p:sp>
      <p:sp>
        <p:nvSpPr>
          <p:cNvPr id="115" name="矩形 114">
            <a:hlinkClick r:id="rId9" action="ppaction://hlinksldjump"/>
            <a:extLst>
              <a:ext uri="{FF2B5EF4-FFF2-40B4-BE49-F238E27FC236}">
                <a16:creationId xmlns:a16="http://schemas.microsoft.com/office/drawing/2014/main" xmlns="" id="{98FF19A0-EEE6-44DE-969C-006EF1B7C6BE}"/>
              </a:ext>
            </a:extLst>
          </p:cNvPr>
          <p:cNvSpPr/>
          <p:nvPr/>
        </p:nvSpPr>
        <p:spPr>
          <a:xfrm>
            <a:off x="7551895" y="1841048"/>
            <a:ext cx="1569660" cy="369332"/>
          </a:xfrm>
          <a:prstGeom prst="rect">
            <a:avLst/>
          </a:prstGeom>
        </p:spPr>
        <p:txBody>
          <a:bodyPr wrap="none">
            <a:spAutoFit/>
          </a:bodyPr>
          <a:lstStyle/>
          <a:p>
            <a:pPr lvl="0" algn="r" defTabSz="914286">
              <a:defRPr/>
            </a:pPr>
            <a:r>
              <a:rPr lang="zh-CN" altLang="en-US" b="1" dirty="0">
                <a:solidFill>
                  <a:srgbClr val="FFFF00"/>
                </a:solidFill>
              </a:rPr>
              <a:t>图像识别技术</a:t>
            </a:r>
          </a:p>
        </p:txBody>
      </p:sp>
      <p:sp>
        <p:nvSpPr>
          <p:cNvPr id="116" name="矩形 115">
            <a:extLst>
              <a:ext uri="{FF2B5EF4-FFF2-40B4-BE49-F238E27FC236}">
                <a16:creationId xmlns:a16="http://schemas.microsoft.com/office/drawing/2014/main" xmlns="" id="{B3471BA0-7825-46E2-B73B-0A9CF6BA3D29}"/>
              </a:ext>
            </a:extLst>
          </p:cNvPr>
          <p:cNvSpPr/>
          <p:nvPr/>
        </p:nvSpPr>
        <p:spPr>
          <a:xfrm>
            <a:off x="7580550" y="2119707"/>
            <a:ext cx="1511952" cy="515206"/>
          </a:xfrm>
          <a:prstGeom prst="rect">
            <a:avLst/>
          </a:prstGeom>
        </p:spPr>
        <p:txBody>
          <a:bodyPr wrap="none">
            <a:spAutoFit/>
          </a:bodyPr>
          <a:lstStyle/>
          <a:p>
            <a:pPr lvl="0" algn="ctr" defTabSz="914286">
              <a:lnSpc>
                <a:spcPct val="120000"/>
              </a:lnSpc>
              <a:defRPr/>
            </a:pPr>
            <a:r>
              <a:rPr lang="en-US" altLang="zh-CN" sz="1200" b="1" dirty="0">
                <a:solidFill>
                  <a:prstClr val="white"/>
                </a:solidFill>
              </a:rPr>
              <a:t>Image recognition</a:t>
            </a:r>
          </a:p>
          <a:p>
            <a:pPr lvl="0" algn="ctr" defTabSz="914286">
              <a:lnSpc>
                <a:spcPct val="120000"/>
              </a:lnSpc>
              <a:defRPr/>
            </a:pPr>
            <a:r>
              <a:rPr lang="en-US" altLang="zh-CN" sz="1200" b="1" dirty="0">
                <a:solidFill>
                  <a:prstClr val="white"/>
                </a:solidFill>
              </a:rPr>
              <a:t> technology</a:t>
            </a:r>
            <a:endParaRPr lang="zh-CN" altLang="en-US" sz="1200" b="1" dirty="0">
              <a:solidFill>
                <a:prstClr val="white"/>
              </a:solidFill>
            </a:endParaRPr>
          </a:p>
        </p:txBody>
      </p:sp>
      <p:sp>
        <p:nvSpPr>
          <p:cNvPr id="117" name="矩形 116">
            <a:hlinkClick r:id="rId10" action="ppaction://hlinksldjump"/>
            <a:extLst>
              <a:ext uri="{FF2B5EF4-FFF2-40B4-BE49-F238E27FC236}">
                <a16:creationId xmlns:a16="http://schemas.microsoft.com/office/drawing/2014/main" xmlns="" id="{350C69A7-AB2C-4B42-A006-A51ACD96BFCF}"/>
              </a:ext>
            </a:extLst>
          </p:cNvPr>
          <p:cNvSpPr/>
          <p:nvPr/>
        </p:nvSpPr>
        <p:spPr>
          <a:xfrm>
            <a:off x="6197820" y="3975728"/>
            <a:ext cx="1107996" cy="369332"/>
          </a:xfrm>
          <a:prstGeom prst="rect">
            <a:avLst/>
          </a:prstGeom>
        </p:spPr>
        <p:txBody>
          <a:bodyPr wrap="none">
            <a:spAutoFit/>
          </a:bodyPr>
          <a:lstStyle/>
          <a:p>
            <a:pPr lvl="0" algn="r" defTabSz="914286">
              <a:defRPr/>
            </a:pPr>
            <a:r>
              <a:rPr lang="zh-CN" altLang="en-US" b="1" dirty="0" smtClean="0">
                <a:solidFill>
                  <a:srgbClr val="FFFF00"/>
                </a:solidFill>
              </a:rPr>
              <a:t>语音识别</a:t>
            </a:r>
            <a:endParaRPr lang="zh-CN" altLang="en-US" b="1" dirty="0">
              <a:solidFill>
                <a:srgbClr val="FFFF00"/>
              </a:solidFill>
            </a:endParaRPr>
          </a:p>
        </p:txBody>
      </p:sp>
      <p:sp>
        <p:nvSpPr>
          <p:cNvPr id="118" name="矩形 117">
            <a:extLst>
              <a:ext uri="{FF2B5EF4-FFF2-40B4-BE49-F238E27FC236}">
                <a16:creationId xmlns:a16="http://schemas.microsoft.com/office/drawing/2014/main" xmlns="" id="{0FD78277-B29C-4421-8B9A-3A321EB6EFC0}"/>
              </a:ext>
            </a:extLst>
          </p:cNvPr>
          <p:cNvSpPr/>
          <p:nvPr/>
        </p:nvSpPr>
        <p:spPr>
          <a:xfrm>
            <a:off x="6058353" y="4295662"/>
            <a:ext cx="1441420" cy="515206"/>
          </a:xfrm>
          <a:prstGeom prst="rect">
            <a:avLst/>
          </a:prstGeom>
        </p:spPr>
        <p:txBody>
          <a:bodyPr wrap="none">
            <a:spAutoFit/>
          </a:bodyPr>
          <a:lstStyle/>
          <a:p>
            <a:pPr lvl="0" algn="ctr" defTabSz="914286">
              <a:lnSpc>
                <a:spcPct val="120000"/>
              </a:lnSpc>
              <a:defRPr/>
            </a:pPr>
            <a:r>
              <a:rPr lang="en-US" altLang="zh-CN" sz="1200" b="1" dirty="0">
                <a:solidFill>
                  <a:prstClr val="white"/>
                </a:solidFill>
              </a:rPr>
              <a:t>human-computer</a:t>
            </a:r>
          </a:p>
          <a:p>
            <a:pPr lvl="0" algn="ctr" defTabSz="914286">
              <a:lnSpc>
                <a:spcPct val="120000"/>
              </a:lnSpc>
              <a:defRPr/>
            </a:pPr>
            <a:r>
              <a:rPr lang="en-US" altLang="zh-CN" sz="1200" b="1" dirty="0">
                <a:solidFill>
                  <a:prstClr val="white"/>
                </a:solidFill>
              </a:rPr>
              <a:t> interaction</a:t>
            </a:r>
            <a:endParaRPr lang="zh-CN" altLang="en-US" sz="1200" b="1" dirty="0">
              <a:solidFill>
                <a:prstClr val="white"/>
              </a:solidFill>
            </a:endParaRPr>
          </a:p>
        </p:txBody>
      </p:sp>
      <p:sp>
        <p:nvSpPr>
          <p:cNvPr id="119" name="矩形 118">
            <a:hlinkClick r:id="rId11" action="ppaction://hlinksldjump"/>
            <a:extLst>
              <a:ext uri="{FF2B5EF4-FFF2-40B4-BE49-F238E27FC236}">
                <a16:creationId xmlns:a16="http://schemas.microsoft.com/office/drawing/2014/main" xmlns="" id="{68782FCD-F739-4FDE-9D79-DA114DF12CD4}"/>
              </a:ext>
            </a:extLst>
          </p:cNvPr>
          <p:cNvSpPr/>
          <p:nvPr/>
        </p:nvSpPr>
        <p:spPr>
          <a:xfrm>
            <a:off x="9557413" y="4047240"/>
            <a:ext cx="646331" cy="369332"/>
          </a:xfrm>
          <a:prstGeom prst="rect">
            <a:avLst/>
          </a:prstGeom>
        </p:spPr>
        <p:txBody>
          <a:bodyPr wrap="none">
            <a:spAutoFit/>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smtClean="0">
                <a:ln>
                  <a:noFill/>
                </a:ln>
                <a:solidFill>
                  <a:srgbClr val="FFFF00"/>
                </a:solidFill>
                <a:effectLst/>
                <a:uLnTx/>
                <a:uFillTx/>
                <a:latin typeface="Arial"/>
                <a:cs typeface="+mn-cs"/>
              </a:rPr>
              <a:t>总结</a:t>
            </a:r>
            <a:endParaRPr kumimoji="0" lang="zh-CN" altLang="en-US" sz="1800" b="1" i="0" u="none" strike="noStrike" kern="1200" cap="none" spc="0" normalizeH="0" baseline="0" noProof="0" dirty="0">
              <a:ln>
                <a:noFill/>
              </a:ln>
              <a:solidFill>
                <a:srgbClr val="FFFF00"/>
              </a:solidFill>
              <a:effectLst/>
              <a:uLnTx/>
              <a:uFillTx/>
              <a:latin typeface="Arial"/>
              <a:cs typeface="+mn-cs"/>
            </a:endParaRPr>
          </a:p>
        </p:txBody>
      </p:sp>
      <p:sp>
        <p:nvSpPr>
          <p:cNvPr id="120" name="矩形 119">
            <a:extLst>
              <a:ext uri="{FF2B5EF4-FFF2-40B4-BE49-F238E27FC236}">
                <a16:creationId xmlns:a16="http://schemas.microsoft.com/office/drawing/2014/main" xmlns="" id="{FF89DD2A-E08D-4B93-B78A-55A94A6E6F21}"/>
              </a:ext>
            </a:extLst>
          </p:cNvPr>
          <p:cNvSpPr/>
          <p:nvPr/>
        </p:nvSpPr>
        <p:spPr>
          <a:xfrm>
            <a:off x="9447608" y="4402153"/>
            <a:ext cx="865943" cy="293607"/>
          </a:xfrm>
          <a:prstGeom prst="rect">
            <a:avLst/>
          </a:prstGeom>
        </p:spPr>
        <p:txBody>
          <a:bodyPr wrap="none">
            <a:spAutoFit/>
          </a:bodyPr>
          <a:lstStyle/>
          <a:p>
            <a:pPr lvl="0" algn="ctr" defTabSz="914286">
              <a:lnSpc>
                <a:spcPct val="120000"/>
              </a:lnSpc>
              <a:defRPr/>
            </a:pPr>
            <a:r>
              <a:rPr lang="en-US" altLang="zh-CN" sz="1200" b="1" dirty="0">
                <a:solidFill>
                  <a:prstClr val="white"/>
                </a:solidFill>
              </a:rPr>
              <a:t>summary</a:t>
            </a:r>
            <a:endParaRPr lang="zh-CN" altLang="en-US" sz="1200" b="1" dirty="0">
              <a:solidFill>
                <a:prstClr val="white"/>
              </a:solidFill>
            </a:endParaRPr>
          </a:p>
        </p:txBody>
      </p:sp>
      <p:pic>
        <p:nvPicPr>
          <p:cNvPr id="123" name="秒表">
            <a:hlinkClick r:id="" action="ppaction://media"/>
            <a:extLst>
              <a:ext uri="{FF2B5EF4-FFF2-40B4-BE49-F238E27FC236}">
                <a16:creationId xmlns:a16="http://schemas.microsoft.com/office/drawing/2014/main" xmlns="" id="{9759E235-774D-4407-8765-E7739F4C127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906747" y="-595686"/>
            <a:ext cx="304800" cy="304800"/>
          </a:xfrm>
          <a:prstGeom prst="rect">
            <a:avLst/>
          </a:prstGeom>
        </p:spPr>
      </p:pic>
      <p:pic>
        <p:nvPicPr>
          <p:cNvPr id="52" name="圖形 51">
            <a:hlinkClick r:id="rId13" action="ppaction://hlinksldjump"/>
            <a:extLst>
              <a:ext uri="{FF2B5EF4-FFF2-40B4-BE49-F238E27FC236}">
                <a16:creationId xmlns:a16="http://schemas.microsoft.com/office/drawing/2014/main" xmlns="" id="{2F27F7F7-7460-499A-855A-29895C2966F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601464" y="5885549"/>
            <a:ext cx="533400" cy="457200"/>
          </a:xfrm>
          <a:prstGeom prst="rect">
            <a:avLst/>
          </a:prstGeom>
        </p:spPr>
      </p:pic>
      <p:pic>
        <p:nvPicPr>
          <p:cNvPr id="53" name="圖形 52">
            <a:hlinkClick r:id="" action="ppaction://hlinkshowjump?jump=nextslide"/>
            <a:extLst>
              <a:ext uri="{FF2B5EF4-FFF2-40B4-BE49-F238E27FC236}">
                <a16:creationId xmlns:a16="http://schemas.microsoft.com/office/drawing/2014/main" xmlns="" id="{DD96E216-A6E0-4819-8DCF-D442B42FEA8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122673" y="5974032"/>
            <a:ext cx="383275" cy="383275"/>
          </a:xfrm>
          <a:prstGeom prst="rect">
            <a:avLst/>
          </a:prstGeom>
        </p:spPr>
      </p:pic>
      <p:pic>
        <p:nvPicPr>
          <p:cNvPr id="54" name="圖形 53">
            <a:hlinkClick r:id="" action="ppaction://hlinkshowjump?jump=previousslide"/>
            <a:extLst>
              <a:ext uri="{FF2B5EF4-FFF2-40B4-BE49-F238E27FC236}">
                <a16:creationId xmlns:a16="http://schemas.microsoft.com/office/drawing/2014/main" xmlns="" id="{B3D90556-0BB6-48F6-9985-B2CFECEBFB3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flipH="1">
            <a:off x="10230380" y="5974032"/>
            <a:ext cx="383275" cy="383275"/>
          </a:xfrm>
          <a:prstGeom prst="rect">
            <a:avLst/>
          </a:prstGeom>
        </p:spPr>
      </p:pic>
      <p:pic>
        <p:nvPicPr>
          <p:cNvPr id="56" name="圖形 55">
            <a:hlinkClick r:id="" action="ppaction://hlinkshowjump?jump=endshow"/>
            <a:extLst>
              <a:ext uri="{FF2B5EF4-FFF2-40B4-BE49-F238E27FC236}">
                <a16:creationId xmlns:a16="http://schemas.microsoft.com/office/drawing/2014/main" xmlns="" id="{0D99B0DD-FE17-4343-A4E4-7093A599AB1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041037" y="473957"/>
            <a:ext cx="457200" cy="457200"/>
          </a:xfrm>
          <a:prstGeom prst="rect">
            <a:avLst/>
          </a:prstGeom>
        </p:spPr>
      </p:pic>
    </p:spTree>
    <p:extLst>
      <p:ext uri="{BB962C8B-B14F-4D97-AF65-F5344CB8AC3E}">
        <p14:creationId xmlns:p14="http://schemas.microsoft.com/office/powerpoint/2010/main" val="27992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3"/>
                                        </p:tgtEl>
                                      </p:cBhvr>
                                    </p:cmd>
                                  </p:childTnLst>
                                </p:cTn>
                              </p:par>
                              <p:par>
                                <p:cTn id="7" presetID="53"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anim calcmode="lin" valueType="num">
                                      <p:cBhvr>
                                        <p:cTn id="9" dur="1000" fill="hold"/>
                                        <p:tgtEl>
                                          <p:spTgt spid="86"/>
                                        </p:tgtEl>
                                        <p:attrNameLst>
                                          <p:attrName>ppt_w</p:attrName>
                                        </p:attrNameLst>
                                      </p:cBhvr>
                                      <p:tavLst>
                                        <p:tav tm="0">
                                          <p:val>
                                            <p:fltVal val="0"/>
                                          </p:val>
                                        </p:tav>
                                        <p:tav tm="100000">
                                          <p:val>
                                            <p:strVal val="#ppt_w"/>
                                          </p:val>
                                        </p:tav>
                                      </p:tavLst>
                                    </p:anim>
                                    <p:anim calcmode="lin" valueType="num">
                                      <p:cBhvr>
                                        <p:cTn id="10" dur="1000" fill="hold"/>
                                        <p:tgtEl>
                                          <p:spTgt spid="86"/>
                                        </p:tgtEl>
                                        <p:attrNameLst>
                                          <p:attrName>ppt_h</p:attrName>
                                        </p:attrNameLst>
                                      </p:cBhvr>
                                      <p:tavLst>
                                        <p:tav tm="0">
                                          <p:val>
                                            <p:fltVal val="0"/>
                                          </p:val>
                                        </p:tav>
                                        <p:tav tm="100000">
                                          <p:val>
                                            <p:strVal val="#ppt_h"/>
                                          </p:val>
                                        </p:tav>
                                      </p:tavLst>
                                    </p:anim>
                                    <p:animEffect transition="in" filter="fade">
                                      <p:cBhvr>
                                        <p:cTn id="11" dur="1000"/>
                                        <p:tgtEl>
                                          <p:spTgt spid="86"/>
                                        </p:tgtEl>
                                      </p:cBhvr>
                                    </p:animEffect>
                                  </p:childTnLst>
                                </p:cTn>
                              </p:par>
                              <p:par>
                                <p:cTn id="12" presetID="53" presetClass="entr" presetSubtype="0" fill="hold" grpId="0" nodeType="withEffect">
                                  <p:stCondLst>
                                    <p:cond delay="750"/>
                                  </p:stCondLst>
                                  <p:childTnLst>
                                    <p:set>
                                      <p:cBhvr>
                                        <p:cTn id="13" dur="1" fill="hold">
                                          <p:stCondLst>
                                            <p:cond delay="0"/>
                                          </p:stCondLst>
                                        </p:cTn>
                                        <p:tgtEl>
                                          <p:spTgt spid="71"/>
                                        </p:tgtEl>
                                        <p:attrNameLst>
                                          <p:attrName>style.visibility</p:attrName>
                                        </p:attrNameLst>
                                      </p:cBhvr>
                                      <p:to>
                                        <p:strVal val="visible"/>
                                      </p:to>
                                    </p:set>
                                    <p:anim calcmode="lin" valueType="num">
                                      <p:cBhvr>
                                        <p:cTn id="14" dur="500" fill="hold"/>
                                        <p:tgtEl>
                                          <p:spTgt spid="71"/>
                                        </p:tgtEl>
                                        <p:attrNameLst>
                                          <p:attrName>ppt_w</p:attrName>
                                        </p:attrNameLst>
                                      </p:cBhvr>
                                      <p:tavLst>
                                        <p:tav tm="0">
                                          <p:val>
                                            <p:fltVal val="0"/>
                                          </p:val>
                                        </p:tav>
                                        <p:tav tm="100000">
                                          <p:val>
                                            <p:strVal val="#ppt_w"/>
                                          </p:val>
                                        </p:tav>
                                      </p:tavLst>
                                    </p:anim>
                                    <p:anim calcmode="lin" valueType="num">
                                      <p:cBhvr>
                                        <p:cTn id="15" dur="500" fill="hold"/>
                                        <p:tgtEl>
                                          <p:spTgt spid="71"/>
                                        </p:tgtEl>
                                        <p:attrNameLst>
                                          <p:attrName>ppt_h</p:attrName>
                                        </p:attrNameLst>
                                      </p:cBhvr>
                                      <p:tavLst>
                                        <p:tav tm="0">
                                          <p:val>
                                            <p:fltVal val="0"/>
                                          </p:val>
                                        </p:tav>
                                        <p:tav tm="100000">
                                          <p:val>
                                            <p:strVal val="#ppt_h"/>
                                          </p:val>
                                        </p:tav>
                                      </p:tavLst>
                                    </p:anim>
                                    <p:animEffect transition="in" filter="fade">
                                      <p:cBhvr>
                                        <p:cTn id="16" dur="500"/>
                                        <p:tgtEl>
                                          <p:spTgt spid="7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53" presetClass="entr" presetSubtype="0" fill="hold" grpId="0" nodeType="withEffect">
                                  <p:stCondLst>
                                    <p:cond delay="200"/>
                                  </p:stCondLst>
                                  <p:childTnLst>
                                    <p:set>
                                      <p:cBhvr>
                                        <p:cTn id="21" dur="1" fill="hold">
                                          <p:stCondLst>
                                            <p:cond delay="0"/>
                                          </p:stCondLst>
                                        </p:cTn>
                                        <p:tgtEl>
                                          <p:spTgt spid="77"/>
                                        </p:tgtEl>
                                        <p:attrNameLst>
                                          <p:attrName>style.visibility</p:attrName>
                                        </p:attrNameLst>
                                      </p:cBhvr>
                                      <p:to>
                                        <p:strVal val="visible"/>
                                      </p:to>
                                    </p:set>
                                    <p:anim calcmode="lin" valueType="num">
                                      <p:cBhvr>
                                        <p:cTn id="22" dur="750" fill="hold"/>
                                        <p:tgtEl>
                                          <p:spTgt spid="77"/>
                                        </p:tgtEl>
                                        <p:attrNameLst>
                                          <p:attrName>ppt_w</p:attrName>
                                        </p:attrNameLst>
                                      </p:cBhvr>
                                      <p:tavLst>
                                        <p:tav tm="0">
                                          <p:val>
                                            <p:fltVal val="0"/>
                                          </p:val>
                                        </p:tav>
                                        <p:tav tm="100000">
                                          <p:val>
                                            <p:strVal val="#ppt_w"/>
                                          </p:val>
                                        </p:tav>
                                      </p:tavLst>
                                    </p:anim>
                                    <p:anim calcmode="lin" valueType="num">
                                      <p:cBhvr>
                                        <p:cTn id="23" dur="750" fill="hold"/>
                                        <p:tgtEl>
                                          <p:spTgt spid="77"/>
                                        </p:tgtEl>
                                        <p:attrNameLst>
                                          <p:attrName>ppt_h</p:attrName>
                                        </p:attrNameLst>
                                      </p:cBhvr>
                                      <p:tavLst>
                                        <p:tav tm="0">
                                          <p:val>
                                            <p:fltVal val="0"/>
                                          </p:val>
                                        </p:tav>
                                        <p:tav tm="100000">
                                          <p:val>
                                            <p:strVal val="#ppt_h"/>
                                          </p:val>
                                        </p:tav>
                                      </p:tavLst>
                                    </p:anim>
                                    <p:animEffect transition="in" filter="fade">
                                      <p:cBhvr>
                                        <p:cTn id="24" dur="750"/>
                                        <p:tgtEl>
                                          <p:spTgt spid="77"/>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53" presetClass="entr" presetSubtype="0" fill="hold" nodeType="withEffect">
                                  <p:stCondLst>
                                    <p:cond delay="500"/>
                                  </p:stCondLst>
                                  <p:childTnLst>
                                    <p:set>
                                      <p:cBhvr>
                                        <p:cTn id="32" dur="1" fill="hold">
                                          <p:stCondLst>
                                            <p:cond delay="0"/>
                                          </p:stCondLst>
                                        </p:cTn>
                                        <p:tgtEl>
                                          <p:spTgt spid="87"/>
                                        </p:tgtEl>
                                        <p:attrNameLst>
                                          <p:attrName>style.visibility</p:attrName>
                                        </p:attrNameLst>
                                      </p:cBhvr>
                                      <p:to>
                                        <p:strVal val="visible"/>
                                      </p:to>
                                    </p:set>
                                    <p:anim calcmode="lin" valueType="num">
                                      <p:cBhvr>
                                        <p:cTn id="33" dur="750" fill="hold"/>
                                        <p:tgtEl>
                                          <p:spTgt spid="87"/>
                                        </p:tgtEl>
                                        <p:attrNameLst>
                                          <p:attrName>ppt_w</p:attrName>
                                        </p:attrNameLst>
                                      </p:cBhvr>
                                      <p:tavLst>
                                        <p:tav tm="0">
                                          <p:val>
                                            <p:fltVal val="0"/>
                                          </p:val>
                                        </p:tav>
                                        <p:tav tm="100000">
                                          <p:val>
                                            <p:strVal val="#ppt_w"/>
                                          </p:val>
                                        </p:tav>
                                      </p:tavLst>
                                    </p:anim>
                                    <p:anim calcmode="lin" valueType="num">
                                      <p:cBhvr>
                                        <p:cTn id="34" dur="750" fill="hold"/>
                                        <p:tgtEl>
                                          <p:spTgt spid="87"/>
                                        </p:tgtEl>
                                        <p:attrNameLst>
                                          <p:attrName>ppt_h</p:attrName>
                                        </p:attrNameLst>
                                      </p:cBhvr>
                                      <p:tavLst>
                                        <p:tav tm="0">
                                          <p:val>
                                            <p:fltVal val="0"/>
                                          </p:val>
                                        </p:tav>
                                        <p:tav tm="100000">
                                          <p:val>
                                            <p:strVal val="#ppt_h"/>
                                          </p:val>
                                        </p:tav>
                                      </p:tavLst>
                                    </p:anim>
                                    <p:animEffect transition="in" filter="fade">
                                      <p:cBhvr>
                                        <p:cTn id="35" dur="750"/>
                                        <p:tgtEl>
                                          <p:spTgt spid="87"/>
                                        </p:tgtEl>
                                      </p:cBhvr>
                                    </p:animEffect>
                                  </p:childTnLst>
                                </p:cTn>
                              </p:par>
                              <p:par>
                                <p:cTn id="36" presetID="8" presetClass="emph" presetSubtype="0" repeatCount="indefinite" fill="hold" nodeType="withEffect">
                                  <p:stCondLst>
                                    <p:cond delay="700"/>
                                  </p:stCondLst>
                                  <p:childTnLst>
                                    <p:animRot by="21600000">
                                      <p:cBhvr>
                                        <p:cTn id="37" dur="10000" fill="hold"/>
                                        <p:tgtEl>
                                          <p:spTgt spid="87"/>
                                        </p:tgtEl>
                                        <p:attrNameLst>
                                          <p:attrName>r</p:attrName>
                                        </p:attrNameLst>
                                      </p:cBhvr>
                                    </p:animRot>
                                  </p:childTnLst>
                                </p:cTn>
                              </p:par>
                              <p:par>
                                <p:cTn id="38" presetID="53" presetClass="entr" presetSubtype="0" fill="hold" nodeType="withEffect">
                                  <p:stCondLst>
                                    <p:cond delay="400"/>
                                  </p:stCondLst>
                                  <p:childTnLst>
                                    <p:set>
                                      <p:cBhvr>
                                        <p:cTn id="39" dur="1" fill="hold">
                                          <p:stCondLst>
                                            <p:cond delay="0"/>
                                          </p:stCondLst>
                                        </p:cTn>
                                        <p:tgtEl>
                                          <p:spTgt spid="88"/>
                                        </p:tgtEl>
                                        <p:attrNameLst>
                                          <p:attrName>style.visibility</p:attrName>
                                        </p:attrNameLst>
                                      </p:cBhvr>
                                      <p:to>
                                        <p:strVal val="visible"/>
                                      </p:to>
                                    </p:set>
                                    <p:anim calcmode="lin" valueType="num">
                                      <p:cBhvr>
                                        <p:cTn id="40" dur="750" fill="hold"/>
                                        <p:tgtEl>
                                          <p:spTgt spid="88"/>
                                        </p:tgtEl>
                                        <p:attrNameLst>
                                          <p:attrName>ppt_w</p:attrName>
                                        </p:attrNameLst>
                                      </p:cBhvr>
                                      <p:tavLst>
                                        <p:tav tm="0">
                                          <p:val>
                                            <p:fltVal val="0"/>
                                          </p:val>
                                        </p:tav>
                                        <p:tav tm="100000">
                                          <p:val>
                                            <p:strVal val="#ppt_w"/>
                                          </p:val>
                                        </p:tav>
                                      </p:tavLst>
                                    </p:anim>
                                    <p:anim calcmode="lin" valueType="num">
                                      <p:cBhvr>
                                        <p:cTn id="41" dur="750" fill="hold"/>
                                        <p:tgtEl>
                                          <p:spTgt spid="88"/>
                                        </p:tgtEl>
                                        <p:attrNameLst>
                                          <p:attrName>ppt_h</p:attrName>
                                        </p:attrNameLst>
                                      </p:cBhvr>
                                      <p:tavLst>
                                        <p:tav tm="0">
                                          <p:val>
                                            <p:fltVal val="0"/>
                                          </p:val>
                                        </p:tav>
                                        <p:tav tm="100000">
                                          <p:val>
                                            <p:strVal val="#ppt_h"/>
                                          </p:val>
                                        </p:tav>
                                      </p:tavLst>
                                    </p:anim>
                                    <p:animEffect transition="in" filter="fade">
                                      <p:cBhvr>
                                        <p:cTn id="42" dur="750"/>
                                        <p:tgtEl>
                                          <p:spTgt spid="88"/>
                                        </p:tgtEl>
                                      </p:cBhvr>
                                    </p:animEffect>
                                  </p:childTnLst>
                                </p:cTn>
                              </p:par>
                              <p:par>
                                <p:cTn id="43" presetID="8" presetClass="emph" presetSubtype="0" repeatCount="indefinite" fill="hold" nodeType="withEffect">
                                  <p:stCondLst>
                                    <p:cond delay="500"/>
                                  </p:stCondLst>
                                  <p:childTnLst>
                                    <p:animRot by="-21600000">
                                      <p:cBhvr>
                                        <p:cTn id="44" dur="10000" fill="hold"/>
                                        <p:tgtEl>
                                          <p:spTgt spid="88"/>
                                        </p:tgtEl>
                                        <p:attrNameLst>
                                          <p:attrName>r</p:attrName>
                                        </p:attrNameLst>
                                      </p:cBhvr>
                                    </p:animRot>
                                  </p:childTnLst>
                                </p:cTn>
                              </p:par>
                              <p:par>
                                <p:cTn id="45" presetID="50" presetClass="entr" presetSubtype="0" decel="10000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p:cTn id="47" dur="1100" fill="hold"/>
                                        <p:tgtEl>
                                          <p:spTgt spid="78"/>
                                        </p:tgtEl>
                                        <p:attrNameLst>
                                          <p:attrName>ppt_w</p:attrName>
                                        </p:attrNameLst>
                                      </p:cBhvr>
                                      <p:tavLst>
                                        <p:tav tm="0">
                                          <p:val>
                                            <p:strVal val="#ppt_w+.3"/>
                                          </p:val>
                                        </p:tav>
                                        <p:tav tm="100000">
                                          <p:val>
                                            <p:strVal val="#ppt_w"/>
                                          </p:val>
                                        </p:tav>
                                      </p:tavLst>
                                    </p:anim>
                                    <p:anim calcmode="lin" valueType="num">
                                      <p:cBhvr>
                                        <p:cTn id="48" dur="1100" fill="hold"/>
                                        <p:tgtEl>
                                          <p:spTgt spid="78"/>
                                        </p:tgtEl>
                                        <p:attrNameLst>
                                          <p:attrName>ppt_h</p:attrName>
                                        </p:attrNameLst>
                                      </p:cBhvr>
                                      <p:tavLst>
                                        <p:tav tm="0">
                                          <p:val>
                                            <p:strVal val="#ppt_h"/>
                                          </p:val>
                                        </p:tav>
                                        <p:tav tm="100000">
                                          <p:val>
                                            <p:strVal val="#ppt_h"/>
                                          </p:val>
                                        </p:tav>
                                      </p:tavLst>
                                    </p:anim>
                                    <p:animEffect transition="in" filter="fade">
                                      <p:cBhvr>
                                        <p:cTn id="49" dur="1100"/>
                                        <p:tgtEl>
                                          <p:spTgt spid="78"/>
                                        </p:tgtEl>
                                      </p:cBhvr>
                                    </p:animEffect>
                                  </p:childTnLst>
                                </p:cTn>
                              </p:par>
                              <p:par>
                                <p:cTn id="50" presetID="50" presetClass="entr" presetSubtype="0" decel="100000" fill="hold" grpId="0" nodeType="withEffect">
                                  <p:stCondLst>
                                    <p:cond delay="500"/>
                                  </p:stCondLst>
                                  <p:childTnLst>
                                    <p:set>
                                      <p:cBhvr>
                                        <p:cTn id="51" dur="1" fill="hold">
                                          <p:stCondLst>
                                            <p:cond delay="0"/>
                                          </p:stCondLst>
                                        </p:cTn>
                                        <p:tgtEl>
                                          <p:spTgt spid="79"/>
                                        </p:tgtEl>
                                        <p:attrNameLst>
                                          <p:attrName>style.visibility</p:attrName>
                                        </p:attrNameLst>
                                      </p:cBhvr>
                                      <p:to>
                                        <p:strVal val="visible"/>
                                      </p:to>
                                    </p:set>
                                    <p:anim calcmode="lin" valueType="num">
                                      <p:cBhvr>
                                        <p:cTn id="52" dur="600" fill="hold"/>
                                        <p:tgtEl>
                                          <p:spTgt spid="79"/>
                                        </p:tgtEl>
                                        <p:attrNameLst>
                                          <p:attrName>ppt_w</p:attrName>
                                        </p:attrNameLst>
                                      </p:cBhvr>
                                      <p:tavLst>
                                        <p:tav tm="0">
                                          <p:val>
                                            <p:strVal val="#ppt_w+.3"/>
                                          </p:val>
                                        </p:tav>
                                        <p:tav tm="100000">
                                          <p:val>
                                            <p:strVal val="#ppt_w"/>
                                          </p:val>
                                        </p:tav>
                                      </p:tavLst>
                                    </p:anim>
                                    <p:anim calcmode="lin" valueType="num">
                                      <p:cBhvr>
                                        <p:cTn id="53" dur="600" fill="hold"/>
                                        <p:tgtEl>
                                          <p:spTgt spid="79"/>
                                        </p:tgtEl>
                                        <p:attrNameLst>
                                          <p:attrName>ppt_h</p:attrName>
                                        </p:attrNameLst>
                                      </p:cBhvr>
                                      <p:tavLst>
                                        <p:tav tm="0">
                                          <p:val>
                                            <p:strVal val="#ppt_h"/>
                                          </p:val>
                                        </p:tav>
                                        <p:tav tm="100000">
                                          <p:val>
                                            <p:strVal val="#ppt_h"/>
                                          </p:val>
                                        </p:tav>
                                      </p:tavLst>
                                    </p:anim>
                                    <p:animEffect transition="in" filter="fade">
                                      <p:cBhvr>
                                        <p:cTn id="54" dur="600"/>
                                        <p:tgtEl>
                                          <p:spTgt spid="79"/>
                                        </p:tgtEl>
                                      </p:cBhvr>
                                    </p:animEffect>
                                  </p:childTnLst>
                                </p:cTn>
                              </p:par>
                              <p:par>
                                <p:cTn id="55" presetID="22" presetClass="entr" presetSubtype="8" fill="hold" nodeType="withEffect">
                                  <p:stCondLst>
                                    <p:cond delay="1250"/>
                                  </p:stCondLst>
                                  <p:childTnLst>
                                    <p:set>
                                      <p:cBhvr>
                                        <p:cTn id="56" dur="1" fill="hold">
                                          <p:stCondLst>
                                            <p:cond delay="0"/>
                                          </p:stCondLst>
                                        </p:cTn>
                                        <p:tgtEl>
                                          <p:spTgt spid="89"/>
                                        </p:tgtEl>
                                        <p:attrNameLst>
                                          <p:attrName>style.visibility</p:attrName>
                                        </p:attrNameLst>
                                      </p:cBhvr>
                                      <p:to>
                                        <p:strVal val="visible"/>
                                      </p:to>
                                    </p:set>
                                    <p:animEffect transition="in" filter="wipe(left)">
                                      <p:cBhvr>
                                        <p:cTn id="57" dur="500"/>
                                        <p:tgtEl>
                                          <p:spTgt spid="89"/>
                                        </p:tgtEl>
                                      </p:cBhvr>
                                    </p:animEffect>
                                  </p:childTnLst>
                                </p:cTn>
                              </p:par>
                              <p:par>
                                <p:cTn id="58" presetID="53" presetClass="entr" presetSubtype="0" fill="hold" nodeType="withEffect">
                                  <p:stCondLst>
                                    <p:cond delay="1750"/>
                                  </p:stCondLst>
                                  <p:childTnLst>
                                    <p:set>
                                      <p:cBhvr>
                                        <p:cTn id="59" dur="1" fill="hold">
                                          <p:stCondLst>
                                            <p:cond delay="0"/>
                                          </p:stCondLst>
                                        </p:cTn>
                                        <p:tgtEl>
                                          <p:spTgt spid="105"/>
                                        </p:tgtEl>
                                        <p:attrNameLst>
                                          <p:attrName>style.visibility</p:attrName>
                                        </p:attrNameLst>
                                      </p:cBhvr>
                                      <p:to>
                                        <p:strVal val="visible"/>
                                      </p:to>
                                    </p:set>
                                    <p:anim calcmode="lin" valueType="num">
                                      <p:cBhvr>
                                        <p:cTn id="60" dur="500" fill="hold"/>
                                        <p:tgtEl>
                                          <p:spTgt spid="105"/>
                                        </p:tgtEl>
                                        <p:attrNameLst>
                                          <p:attrName>ppt_w</p:attrName>
                                        </p:attrNameLst>
                                      </p:cBhvr>
                                      <p:tavLst>
                                        <p:tav tm="0">
                                          <p:val>
                                            <p:fltVal val="0"/>
                                          </p:val>
                                        </p:tav>
                                        <p:tav tm="100000">
                                          <p:val>
                                            <p:strVal val="#ppt_w"/>
                                          </p:val>
                                        </p:tav>
                                      </p:tavLst>
                                    </p:anim>
                                    <p:anim calcmode="lin" valueType="num">
                                      <p:cBhvr>
                                        <p:cTn id="61" dur="500" fill="hold"/>
                                        <p:tgtEl>
                                          <p:spTgt spid="105"/>
                                        </p:tgtEl>
                                        <p:attrNameLst>
                                          <p:attrName>ppt_h</p:attrName>
                                        </p:attrNameLst>
                                      </p:cBhvr>
                                      <p:tavLst>
                                        <p:tav tm="0">
                                          <p:val>
                                            <p:fltVal val="0"/>
                                          </p:val>
                                        </p:tav>
                                        <p:tav tm="100000">
                                          <p:val>
                                            <p:strVal val="#ppt_h"/>
                                          </p:val>
                                        </p:tav>
                                      </p:tavLst>
                                    </p:anim>
                                    <p:animEffect transition="in" filter="fade">
                                      <p:cBhvr>
                                        <p:cTn id="62" dur="500"/>
                                        <p:tgtEl>
                                          <p:spTgt spid="105"/>
                                        </p:tgtEl>
                                      </p:cBhvr>
                                    </p:animEffect>
                                  </p:childTnLst>
                                </p:cTn>
                              </p:par>
                              <p:par>
                                <p:cTn id="63" presetID="31" presetClass="entr" presetSubtype="0" fill="hold" grpId="0" nodeType="withEffect">
                                  <p:stCondLst>
                                    <p:cond delay="2250"/>
                                  </p:stCondLst>
                                  <p:childTnLst>
                                    <p:set>
                                      <p:cBhvr>
                                        <p:cTn id="64" dur="1" fill="hold">
                                          <p:stCondLst>
                                            <p:cond delay="0"/>
                                          </p:stCondLst>
                                        </p:cTn>
                                        <p:tgtEl>
                                          <p:spTgt spid="108"/>
                                        </p:tgtEl>
                                        <p:attrNameLst>
                                          <p:attrName>style.visibility</p:attrName>
                                        </p:attrNameLst>
                                      </p:cBhvr>
                                      <p:to>
                                        <p:strVal val="visible"/>
                                      </p:to>
                                    </p:set>
                                    <p:anim calcmode="lin" valueType="num">
                                      <p:cBhvr>
                                        <p:cTn id="65" dur="500" fill="hold"/>
                                        <p:tgtEl>
                                          <p:spTgt spid="108"/>
                                        </p:tgtEl>
                                        <p:attrNameLst>
                                          <p:attrName>ppt_w</p:attrName>
                                        </p:attrNameLst>
                                      </p:cBhvr>
                                      <p:tavLst>
                                        <p:tav tm="0">
                                          <p:val>
                                            <p:fltVal val="0"/>
                                          </p:val>
                                        </p:tav>
                                        <p:tav tm="100000">
                                          <p:val>
                                            <p:strVal val="#ppt_w"/>
                                          </p:val>
                                        </p:tav>
                                      </p:tavLst>
                                    </p:anim>
                                    <p:anim calcmode="lin" valueType="num">
                                      <p:cBhvr>
                                        <p:cTn id="66" dur="500" fill="hold"/>
                                        <p:tgtEl>
                                          <p:spTgt spid="108"/>
                                        </p:tgtEl>
                                        <p:attrNameLst>
                                          <p:attrName>ppt_h</p:attrName>
                                        </p:attrNameLst>
                                      </p:cBhvr>
                                      <p:tavLst>
                                        <p:tav tm="0">
                                          <p:val>
                                            <p:fltVal val="0"/>
                                          </p:val>
                                        </p:tav>
                                        <p:tav tm="100000">
                                          <p:val>
                                            <p:strVal val="#ppt_h"/>
                                          </p:val>
                                        </p:tav>
                                      </p:tavLst>
                                    </p:anim>
                                    <p:anim calcmode="lin" valueType="num">
                                      <p:cBhvr>
                                        <p:cTn id="67" dur="500" fill="hold"/>
                                        <p:tgtEl>
                                          <p:spTgt spid="108"/>
                                        </p:tgtEl>
                                        <p:attrNameLst>
                                          <p:attrName>style.rotation</p:attrName>
                                        </p:attrNameLst>
                                      </p:cBhvr>
                                      <p:tavLst>
                                        <p:tav tm="0">
                                          <p:val>
                                            <p:fltVal val="90"/>
                                          </p:val>
                                        </p:tav>
                                        <p:tav tm="100000">
                                          <p:val>
                                            <p:fltVal val="0"/>
                                          </p:val>
                                        </p:tav>
                                      </p:tavLst>
                                    </p:anim>
                                    <p:animEffect transition="in" filter="fade">
                                      <p:cBhvr>
                                        <p:cTn id="68" dur="500"/>
                                        <p:tgtEl>
                                          <p:spTgt spid="108"/>
                                        </p:tgtEl>
                                      </p:cBhvr>
                                    </p:animEffect>
                                  </p:childTnLst>
                                </p:cTn>
                              </p:par>
                              <p:par>
                                <p:cTn id="69" presetID="22" presetClass="entr" presetSubtype="2" fill="hold" grpId="0" nodeType="withEffect">
                                  <p:stCondLst>
                                    <p:cond delay="2500"/>
                                  </p:stCondLst>
                                  <p:childTnLst>
                                    <p:set>
                                      <p:cBhvr>
                                        <p:cTn id="70" dur="1" fill="hold">
                                          <p:stCondLst>
                                            <p:cond delay="0"/>
                                          </p:stCondLst>
                                        </p:cTn>
                                        <p:tgtEl>
                                          <p:spTgt spid="113"/>
                                        </p:tgtEl>
                                        <p:attrNameLst>
                                          <p:attrName>style.visibility</p:attrName>
                                        </p:attrNameLst>
                                      </p:cBhvr>
                                      <p:to>
                                        <p:strVal val="visible"/>
                                      </p:to>
                                    </p:set>
                                    <p:animEffect transition="in" filter="wipe(right)">
                                      <p:cBhvr>
                                        <p:cTn id="71" dur="500"/>
                                        <p:tgtEl>
                                          <p:spTgt spid="113"/>
                                        </p:tgtEl>
                                      </p:cBhvr>
                                    </p:animEffect>
                                  </p:childTnLst>
                                </p:cTn>
                              </p:par>
                              <p:par>
                                <p:cTn id="72" presetID="10" presetClass="entr" presetSubtype="0" fill="hold" grpId="0" nodeType="withEffect">
                                  <p:stCondLst>
                                    <p:cond delay="2750"/>
                                  </p:stCondLst>
                                  <p:childTnLst>
                                    <p:set>
                                      <p:cBhvr>
                                        <p:cTn id="73" dur="1" fill="hold">
                                          <p:stCondLst>
                                            <p:cond delay="0"/>
                                          </p:stCondLst>
                                        </p:cTn>
                                        <p:tgtEl>
                                          <p:spTgt spid="114"/>
                                        </p:tgtEl>
                                        <p:attrNameLst>
                                          <p:attrName>style.visibility</p:attrName>
                                        </p:attrNameLst>
                                      </p:cBhvr>
                                      <p:to>
                                        <p:strVal val="visible"/>
                                      </p:to>
                                    </p:set>
                                    <p:animEffect transition="in" filter="fade">
                                      <p:cBhvr>
                                        <p:cTn id="74" dur="500"/>
                                        <p:tgtEl>
                                          <p:spTgt spid="114"/>
                                        </p:tgtEl>
                                      </p:cBhvr>
                                    </p:animEffect>
                                  </p:childTnLst>
                                </p:cTn>
                              </p:par>
                              <p:par>
                                <p:cTn id="75" presetID="53" presetClass="entr" presetSubtype="0" fill="hold" nodeType="withEffect">
                                  <p:stCondLst>
                                    <p:cond delay="3250"/>
                                  </p:stCondLst>
                                  <p:childTnLst>
                                    <p:set>
                                      <p:cBhvr>
                                        <p:cTn id="76" dur="1" fill="hold">
                                          <p:stCondLst>
                                            <p:cond delay="0"/>
                                          </p:stCondLst>
                                        </p:cTn>
                                        <p:tgtEl>
                                          <p:spTgt spid="102"/>
                                        </p:tgtEl>
                                        <p:attrNameLst>
                                          <p:attrName>style.visibility</p:attrName>
                                        </p:attrNameLst>
                                      </p:cBhvr>
                                      <p:to>
                                        <p:strVal val="visible"/>
                                      </p:to>
                                    </p:set>
                                    <p:anim calcmode="lin" valueType="num">
                                      <p:cBhvr>
                                        <p:cTn id="77" dur="500" fill="hold"/>
                                        <p:tgtEl>
                                          <p:spTgt spid="102"/>
                                        </p:tgtEl>
                                        <p:attrNameLst>
                                          <p:attrName>ppt_w</p:attrName>
                                        </p:attrNameLst>
                                      </p:cBhvr>
                                      <p:tavLst>
                                        <p:tav tm="0">
                                          <p:val>
                                            <p:fltVal val="0"/>
                                          </p:val>
                                        </p:tav>
                                        <p:tav tm="100000">
                                          <p:val>
                                            <p:strVal val="#ppt_w"/>
                                          </p:val>
                                        </p:tav>
                                      </p:tavLst>
                                    </p:anim>
                                    <p:anim calcmode="lin" valueType="num">
                                      <p:cBhvr>
                                        <p:cTn id="78" dur="500" fill="hold"/>
                                        <p:tgtEl>
                                          <p:spTgt spid="102"/>
                                        </p:tgtEl>
                                        <p:attrNameLst>
                                          <p:attrName>ppt_h</p:attrName>
                                        </p:attrNameLst>
                                      </p:cBhvr>
                                      <p:tavLst>
                                        <p:tav tm="0">
                                          <p:val>
                                            <p:fltVal val="0"/>
                                          </p:val>
                                        </p:tav>
                                        <p:tav tm="100000">
                                          <p:val>
                                            <p:strVal val="#ppt_h"/>
                                          </p:val>
                                        </p:tav>
                                      </p:tavLst>
                                    </p:anim>
                                    <p:animEffect transition="in" filter="fade">
                                      <p:cBhvr>
                                        <p:cTn id="79" dur="500"/>
                                        <p:tgtEl>
                                          <p:spTgt spid="102"/>
                                        </p:tgtEl>
                                      </p:cBhvr>
                                    </p:animEffect>
                                  </p:childTnLst>
                                </p:cTn>
                              </p:par>
                              <p:par>
                                <p:cTn id="80" presetID="31" presetClass="entr" presetSubtype="0" fill="hold" grpId="0" nodeType="withEffect">
                                  <p:stCondLst>
                                    <p:cond delay="3750"/>
                                  </p:stCondLst>
                                  <p:childTnLst>
                                    <p:set>
                                      <p:cBhvr>
                                        <p:cTn id="81" dur="1" fill="hold">
                                          <p:stCondLst>
                                            <p:cond delay="0"/>
                                          </p:stCondLst>
                                        </p:cTn>
                                        <p:tgtEl>
                                          <p:spTgt spid="109"/>
                                        </p:tgtEl>
                                        <p:attrNameLst>
                                          <p:attrName>style.visibility</p:attrName>
                                        </p:attrNameLst>
                                      </p:cBhvr>
                                      <p:to>
                                        <p:strVal val="visible"/>
                                      </p:to>
                                    </p:set>
                                    <p:anim calcmode="lin" valueType="num">
                                      <p:cBhvr>
                                        <p:cTn id="82" dur="500" fill="hold"/>
                                        <p:tgtEl>
                                          <p:spTgt spid="109"/>
                                        </p:tgtEl>
                                        <p:attrNameLst>
                                          <p:attrName>ppt_w</p:attrName>
                                        </p:attrNameLst>
                                      </p:cBhvr>
                                      <p:tavLst>
                                        <p:tav tm="0">
                                          <p:val>
                                            <p:fltVal val="0"/>
                                          </p:val>
                                        </p:tav>
                                        <p:tav tm="100000">
                                          <p:val>
                                            <p:strVal val="#ppt_w"/>
                                          </p:val>
                                        </p:tav>
                                      </p:tavLst>
                                    </p:anim>
                                    <p:anim calcmode="lin" valueType="num">
                                      <p:cBhvr>
                                        <p:cTn id="83" dur="500" fill="hold"/>
                                        <p:tgtEl>
                                          <p:spTgt spid="109"/>
                                        </p:tgtEl>
                                        <p:attrNameLst>
                                          <p:attrName>ppt_h</p:attrName>
                                        </p:attrNameLst>
                                      </p:cBhvr>
                                      <p:tavLst>
                                        <p:tav tm="0">
                                          <p:val>
                                            <p:fltVal val="0"/>
                                          </p:val>
                                        </p:tav>
                                        <p:tav tm="100000">
                                          <p:val>
                                            <p:strVal val="#ppt_h"/>
                                          </p:val>
                                        </p:tav>
                                      </p:tavLst>
                                    </p:anim>
                                    <p:anim calcmode="lin" valueType="num">
                                      <p:cBhvr>
                                        <p:cTn id="84" dur="500" fill="hold"/>
                                        <p:tgtEl>
                                          <p:spTgt spid="109"/>
                                        </p:tgtEl>
                                        <p:attrNameLst>
                                          <p:attrName>style.rotation</p:attrName>
                                        </p:attrNameLst>
                                      </p:cBhvr>
                                      <p:tavLst>
                                        <p:tav tm="0">
                                          <p:val>
                                            <p:fltVal val="90"/>
                                          </p:val>
                                        </p:tav>
                                        <p:tav tm="100000">
                                          <p:val>
                                            <p:fltVal val="0"/>
                                          </p:val>
                                        </p:tav>
                                      </p:tavLst>
                                    </p:anim>
                                    <p:animEffect transition="in" filter="fade">
                                      <p:cBhvr>
                                        <p:cTn id="85" dur="500"/>
                                        <p:tgtEl>
                                          <p:spTgt spid="109"/>
                                        </p:tgtEl>
                                      </p:cBhvr>
                                    </p:animEffect>
                                  </p:childTnLst>
                                </p:cTn>
                              </p:par>
                              <p:par>
                                <p:cTn id="86" presetID="22" presetClass="entr" presetSubtype="2" fill="hold" grpId="0" nodeType="withEffect">
                                  <p:stCondLst>
                                    <p:cond delay="4000"/>
                                  </p:stCondLst>
                                  <p:childTnLst>
                                    <p:set>
                                      <p:cBhvr>
                                        <p:cTn id="87" dur="1" fill="hold">
                                          <p:stCondLst>
                                            <p:cond delay="0"/>
                                          </p:stCondLst>
                                        </p:cTn>
                                        <p:tgtEl>
                                          <p:spTgt spid="117"/>
                                        </p:tgtEl>
                                        <p:attrNameLst>
                                          <p:attrName>style.visibility</p:attrName>
                                        </p:attrNameLst>
                                      </p:cBhvr>
                                      <p:to>
                                        <p:strVal val="visible"/>
                                      </p:to>
                                    </p:set>
                                    <p:animEffect transition="in" filter="wipe(right)">
                                      <p:cBhvr>
                                        <p:cTn id="88" dur="500"/>
                                        <p:tgtEl>
                                          <p:spTgt spid="117"/>
                                        </p:tgtEl>
                                      </p:cBhvr>
                                    </p:animEffect>
                                  </p:childTnLst>
                                </p:cTn>
                              </p:par>
                              <p:par>
                                <p:cTn id="89" presetID="10" presetClass="entr" presetSubtype="0" fill="hold" grpId="0" nodeType="withEffect">
                                  <p:stCondLst>
                                    <p:cond delay="4250"/>
                                  </p:stCondLst>
                                  <p:childTnLst>
                                    <p:set>
                                      <p:cBhvr>
                                        <p:cTn id="90" dur="1" fill="hold">
                                          <p:stCondLst>
                                            <p:cond delay="0"/>
                                          </p:stCondLst>
                                        </p:cTn>
                                        <p:tgtEl>
                                          <p:spTgt spid="118"/>
                                        </p:tgtEl>
                                        <p:attrNameLst>
                                          <p:attrName>style.visibility</p:attrName>
                                        </p:attrNameLst>
                                      </p:cBhvr>
                                      <p:to>
                                        <p:strVal val="visible"/>
                                      </p:to>
                                    </p:set>
                                    <p:animEffect transition="in" filter="fade">
                                      <p:cBhvr>
                                        <p:cTn id="91" dur="500"/>
                                        <p:tgtEl>
                                          <p:spTgt spid="118"/>
                                        </p:tgtEl>
                                      </p:cBhvr>
                                    </p:animEffect>
                                  </p:childTnLst>
                                </p:cTn>
                              </p:par>
                              <p:par>
                                <p:cTn id="92" presetID="53" presetClass="entr" presetSubtype="0" fill="hold" nodeType="withEffect">
                                  <p:stCondLst>
                                    <p:cond delay="4750"/>
                                  </p:stCondLst>
                                  <p:childTnLst>
                                    <p:set>
                                      <p:cBhvr>
                                        <p:cTn id="93" dur="1" fill="hold">
                                          <p:stCondLst>
                                            <p:cond delay="0"/>
                                          </p:stCondLst>
                                        </p:cTn>
                                        <p:tgtEl>
                                          <p:spTgt spid="99"/>
                                        </p:tgtEl>
                                        <p:attrNameLst>
                                          <p:attrName>style.visibility</p:attrName>
                                        </p:attrNameLst>
                                      </p:cBhvr>
                                      <p:to>
                                        <p:strVal val="visible"/>
                                      </p:to>
                                    </p:set>
                                    <p:anim calcmode="lin" valueType="num">
                                      <p:cBhvr>
                                        <p:cTn id="94" dur="500" fill="hold"/>
                                        <p:tgtEl>
                                          <p:spTgt spid="99"/>
                                        </p:tgtEl>
                                        <p:attrNameLst>
                                          <p:attrName>ppt_w</p:attrName>
                                        </p:attrNameLst>
                                      </p:cBhvr>
                                      <p:tavLst>
                                        <p:tav tm="0">
                                          <p:val>
                                            <p:fltVal val="0"/>
                                          </p:val>
                                        </p:tav>
                                        <p:tav tm="100000">
                                          <p:val>
                                            <p:strVal val="#ppt_w"/>
                                          </p:val>
                                        </p:tav>
                                      </p:tavLst>
                                    </p:anim>
                                    <p:anim calcmode="lin" valueType="num">
                                      <p:cBhvr>
                                        <p:cTn id="95" dur="500" fill="hold"/>
                                        <p:tgtEl>
                                          <p:spTgt spid="99"/>
                                        </p:tgtEl>
                                        <p:attrNameLst>
                                          <p:attrName>ppt_h</p:attrName>
                                        </p:attrNameLst>
                                      </p:cBhvr>
                                      <p:tavLst>
                                        <p:tav tm="0">
                                          <p:val>
                                            <p:fltVal val="0"/>
                                          </p:val>
                                        </p:tav>
                                        <p:tav tm="100000">
                                          <p:val>
                                            <p:strVal val="#ppt_h"/>
                                          </p:val>
                                        </p:tav>
                                      </p:tavLst>
                                    </p:anim>
                                    <p:animEffect transition="in" filter="fade">
                                      <p:cBhvr>
                                        <p:cTn id="96" dur="500"/>
                                        <p:tgtEl>
                                          <p:spTgt spid="99"/>
                                        </p:tgtEl>
                                      </p:cBhvr>
                                    </p:animEffect>
                                  </p:childTnLst>
                                </p:cTn>
                              </p:par>
                              <p:par>
                                <p:cTn id="97" presetID="31" presetClass="entr" presetSubtype="0" fill="hold" grpId="0" nodeType="withEffect">
                                  <p:stCondLst>
                                    <p:cond delay="5250"/>
                                  </p:stCondLst>
                                  <p:childTnLst>
                                    <p:set>
                                      <p:cBhvr>
                                        <p:cTn id="98" dur="1" fill="hold">
                                          <p:stCondLst>
                                            <p:cond delay="0"/>
                                          </p:stCondLst>
                                        </p:cTn>
                                        <p:tgtEl>
                                          <p:spTgt spid="110"/>
                                        </p:tgtEl>
                                        <p:attrNameLst>
                                          <p:attrName>style.visibility</p:attrName>
                                        </p:attrNameLst>
                                      </p:cBhvr>
                                      <p:to>
                                        <p:strVal val="visible"/>
                                      </p:to>
                                    </p:set>
                                    <p:anim calcmode="lin" valueType="num">
                                      <p:cBhvr>
                                        <p:cTn id="99" dur="500" fill="hold"/>
                                        <p:tgtEl>
                                          <p:spTgt spid="110"/>
                                        </p:tgtEl>
                                        <p:attrNameLst>
                                          <p:attrName>ppt_w</p:attrName>
                                        </p:attrNameLst>
                                      </p:cBhvr>
                                      <p:tavLst>
                                        <p:tav tm="0">
                                          <p:val>
                                            <p:fltVal val="0"/>
                                          </p:val>
                                        </p:tav>
                                        <p:tav tm="100000">
                                          <p:val>
                                            <p:strVal val="#ppt_w"/>
                                          </p:val>
                                        </p:tav>
                                      </p:tavLst>
                                    </p:anim>
                                    <p:anim calcmode="lin" valueType="num">
                                      <p:cBhvr>
                                        <p:cTn id="100" dur="500" fill="hold"/>
                                        <p:tgtEl>
                                          <p:spTgt spid="110"/>
                                        </p:tgtEl>
                                        <p:attrNameLst>
                                          <p:attrName>ppt_h</p:attrName>
                                        </p:attrNameLst>
                                      </p:cBhvr>
                                      <p:tavLst>
                                        <p:tav tm="0">
                                          <p:val>
                                            <p:fltVal val="0"/>
                                          </p:val>
                                        </p:tav>
                                        <p:tav tm="100000">
                                          <p:val>
                                            <p:strVal val="#ppt_h"/>
                                          </p:val>
                                        </p:tav>
                                      </p:tavLst>
                                    </p:anim>
                                    <p:anim calcmode="lin" valueType="num">
                                      <p:cBhvr>
                                        <p:cTn id="101" dur="500" fill="hold"/>
                                        <p:tgtEl>
                                          <p:spTgt spid="110"/>
                                        </p:tgtEl>
                                        <p:attrNameLst>
                                          <p:attrName>style.rotation</p:attrName>
                                        </p:attrNameLst>
                                      </p:cBhvr>
                                      <p:tavLst>
                                        <p:tav tm="0">
                                          <p:val>
                                            <p:fltVal val="90"/>
                                          </p:val>
                                        </p:tav>
                                        <p:tav tm="100000">
                                          <p:val>
                                            <p:fltVal val="0"/>
                                          </p:val>
                                        </p:tav>
                                      </p:tavLst>
                                    </p:anim>
                                    <p:animEffect transition="in" filter="fade">
                                      <p:cBhvr>
                                        <p:cTn id="102" dur="500"/>
                                        <p:tgtEl>
                                          <p:spTgt spid="110"/>
                                        </p:tgtEl>
                                      </p:cBhvr>
                                    </p:animEffect>
                                  </p:childTnLst>
                                </p:cTn>
                              </p:par>
                              <p:par>
                                <p:cTn id="103" presetID="22" presetClass="entr" presetSubtype="2" fill="hold" grpId="0" nodeType="withEffect">
                                  <p:stCondLst>
                                    <p:cond delay="5500"/>
                                  </p:stCondLst>
                                  <p:childTnLst>
                                    <p:set>
                                      <p:cBhvr>
                                        <p:cTn id="104" dur="1" fill="hold">
                                          <p:stCondLst>
                                            <p:cond delay="0"/>
                                          </p:stCondLst>
                                        </p:cTn>
                                        <p:tgtEl>
                                          <p:spTgt spid="115"/>
                                        </p:tgtEl>
                                        <p:attrNameLst>
                                          <p:attrName>style.visibility</p:attrName>
                                        </p:attrNameLst>
                                      </p:cBhvr>
                                      <p:to>
                                        <p:strVal val="visible"/>
                                      </p:to>
                                    </p:set>
                                    <p:animEffect transition="in" filter="wipe(right)">
                                      <p:cBhvr>
                                        <p:cTn id="105" dur="500"/>
                                        <p:tgtEl>
                                          <p:spTgt spid="115"/>
                                        </p:tgtEl>
                                      </p:cBhvr>
                                    </p:animEffect>
                                  </p:childTnLst>
                                </p:cTn>
                              </p:par>
                              <p:par>
                                <p:cTn id="106" presetID="10" presetClass="entr" presetSubtype="0" fill="hold" grpId="0" nodeType="withEffect">
                                  <p:stCondLst>
                                    <p:cond delay="5750"/>
                                  </p:stCondLst>
                                  <p:childTnLst>
                                    <p:set>
                                      <p:cBhvr>
                                        <p:cTn id="107" dur="1" fill="hold">
                                          <p:stCondLst>
                                            <p:cond delay="0"/>
                                          </p:stCondLst>
                                        </p:cTn>
                                        <p:tgtEl>
                                          <p:spTgt spid="116"/>
                                        </p:tgtEl>
                                        <p:attrNameLst>
                                          <p:attrName>style.visibility</p:attrName>
                                        </p:attrNameLst>
                                      </p:cBhvr>
                                      <p:to>
                                        <p:strVal val="visible"/>
                                      </p:to>
                                    </p:set>
                                    <p:animEffect transition="in" filter="fade">
                                      <p:cBhvr>
                                        <p:cTn id="108" dur="500"/>
                                        <p:tgtEl>
                                          <p:spTgt spid="116"/>
                                        </p:tgtEl>
                                      </p:cBhvr>
                                    </p:animEffect>
                                  </p:childTnLst>
                                </p:cTn>
                              </p:par>
                              <p:par>
                                <p:cTn id="109" presetID="53" presetClass="entr" presetSubtype="0" fill="hold" nodeType="withEffect">
                                  <p:stCondLst>
                                    <p:cond delay="6250"/>
                                  </p:stCondLst>
                                  <p:childTnLst>
                                    <p:set>
                                      <p:cBhvr>
                                        <p:cTn id="110" dur="1" fill="hold">
                                          <p:stCondLst>
                                            <p:cond delay="0"/>
                                          </p:stCondLst>
                                        </p:cTn>
                                        <p:tgtEl>
                                          <p:spTgt spid="95"/>
                                        </p:tgtEl>
                                        <p:attrNameLst>
                                          <p:attrName>style.visibility</p:attrName>
                                        </p:attrNameLst>
                                      </p:cBhvr>
                                      <p:to>
                                        <p:strVal val="visible"/>
                                      </p:to>
                                    </p:set>
                                    <p:anim calcmode="lin" valueType="num">
                                      <p:cBhvr>
                                        <p:cTn id="111" dur="500" fill="hold"/>
                                        <p:tgtEl>
                                          <p:spTgt spid="95"/>
                                        </p:tgtEl>
                                        <p:attrNameLst>
                                          <p:attrName>ppt_w</p:attrName>
                                        </p:attrNameLst>
                                      </p:cBhvr>
                                      <p:tavLst>
                                        <p:tav tm="0">
                                          <p:val>
                                            <p:fltVal val="0"/>
                                          </p:val>
                                        </p:tav>
                                        <p:tav tm="100000">
                                          <p:val>
                                            <p:strVal val="#ppt_w"/>
                                          </p:val>
                                        </p:tav>
                                      </p:tavLst>
                                    </p:anim>
                                    <p:anim calcmode="lin" valueType="num">
                                      <p:cBhvr>
                                        <p:cTn id="112" dur="500" fill="hold"/>
                                        <p:tgtEl>
                                          <p:spTgt spid="95"/>
                                        </p:tgtEl>
                                        <p:attrNameLst>
                                          <p:attrName>ppt_h</p:attrName>
                                        </p:attrNameLst>
                                      </p:cBhvr>
                                      <p:tavLst>
                                        <p:tav tm="0">
                                          <p:val>
                                            <p:fltVal val="0"/>
                                          </p:val>
                                        </p:tav>
                                        <p:tav tm="100000">
                                          <p:val>
                                            <p:strVal val="#ppt_h"/>
                                          </p:val>
                                        </p:tav>
                                      </p:tavLst>
                                    </p:anim>
                                    <p:animEffect transition="in" filter="fade">
                                      <p:cBhvr>
                                        <p:cTn id="113" dur="500"/>
                                        <p:tgtEl>
                                          <p:spTgt spid="95"/>
                                        </p:tgtEl>
                                      </p:cBhvr>
                                    </p:animEffect>
                                  </p:childTnLst>
                                </p:cTn>
                              </p:par>
                              <p:par>
                                <p:cTn id="114" presetID="31" presetClass="entr" presetSubtype="0" fill="hold" grpId="0" nodeType="withEffect">
                                  <p:stCondLst>
                                    <p:cond delay="6750"/>
                                  </p:stCondLst>
                                  <p:childTnLst>
                                    <p:set>
                                      <p:cBhvr>
                                        <p:cTn id="115" dur="1" fill="hold">
                                          <p:stCondLst>
                                            <p:cond delay="0"/>
                                          </p:stCondLst>
                                        </p:cTn>
                                        <p:tgtEl>
                                          <p:spTgt spid="112"/>
                                        </p:tgtEl>
                                        <p:attrNameLst>
                                          <p:attrName>style.visibility</p:attrName>
                                        </p:attrNameLst>
                                      </p:cBhvr>
                                      <p:to>
                                        <p:strVal val="visible"/>
                                      </p:to>
                                    </p:set>
                                    <p:anim calcmode="lin" valueType="num">
                                      <p:cBhvr>
                                        <p:cTn id="116" dur="500" fill="hold"/>
                                        <p:tgtEl>
                                          <p:spTgt spid="112"/>
                                        </p:tgtEl>
                                        <p:attrNameLst>
                                          <p:attrName>ppt_w</p:attrName>
                                        </p:attrNameLst>
                                      </p:cBhvr>
                                      <p:tavLst>
                                        <p:tav tm="0">
                                          <p:val>
                                            <p:fltVal val="0"/>
                                          </p:val>
                                        </p:tav>
                                        <p:tav tm="100000">
                                          <p:val>
                                            <p:strVal val="#ppt_w"/>
                                          </p:val>
                                        </p:tav>
                                      </p:tavLst>
                                    </p:anim>
                                    <p:anim calcmode="lin" valueType="num">
                                      <p:cBhvr>
                                        <p:cTn id="117" dur="500" fill="hold"/>
                                        <p:tgtEl>
                                          <p:spTgt spid="112"/>
                                        </p:tgtEl>
                                        <p:attrNameLst>
                                          <p:attrName>ppt_h</p:attrName>
                                        </p:attrNameLst>
                                      </p:cBhvr>
                                      <p:tavLst>
                                        <p:tav tm="0">
                                          <p:val>
                                            <p:fltVal val="0"/>
                                          </p:val>
                                        </p:tav>
                                        <p:tav tm="100000">
                                          <p:val>
                                            <p:strVal val="#ppt_h"/>
                                          </p:val>
                                        </p:tav>
                                      </p:tavLst>
                                    </p:anim>
                                    <p:anim calcmode="lin" valueType="num">
                                      <p:cBhvr>
                                        <p:cTn id="118" dur="500" fill="hold"/>
                                        <p:tgtEl>
                                          <p:spTgt spid="112"/>
                                        </p:tgtEl>
                                        <p:attrNameLst>
                                          <p:attrName>style.rotation</p:attrName>
                                        </p:attrNameLst>
                                      </p:cBhvr>
                                      <p:tavLst>
                                        <p:tav tm="0">
                                          <p:val>
                                            <p:fltVal val="90"/>
                                          </p:val>
                                        </p:tav>
                                        <p:tav tm="100000">
                                          <p:val>
                                            <p:fltVal val="0"/>
                                          </p:val>
                                        </p:tav>
                                      </p:tavLst>
                                    </p:anim>
                                    <p:animEffect transition="in" filter="fade">
                                      <p:cBhvr>
                                        <p:cTn id="119" dur="500"/>
                                        <p:tgtEl>
                                          <p:spTgt spid="112"/>
                                        </p:tgtEl>
                                      </p:cBhvr>
                                    </p:animEffect>
                                  </p:childTnLst>
                                </p:cTn>
                              </p:par>
                              <p:par>
                                <p:cTn id="120" presetID="22" presetClass="entr" presetSubtype="2" fill="hold" grpId="0" nodeType="withEffect">
                                  <p:stCondLst>
                                    <p:cond delay="7000"/>
                                  </p:stCondLst>
                                  <p:childTnLst>
                                    <p:set>
                                      <p:cBhvr>
                                        <p:cTn id="121" dur="1" fill="hold">
                                          <p:stCondLst>
                                            <p:cond delay="0"/>
                                          </p:stCondLst>
                                        </p:cTn>
                                        <p:tgtEl>
                                          <p:spTgt spid="119"/>
                                        </p:tgtEl>
                                        <p:attrNameLst>
                                          <p:attrName>style.visibility</p:attrName>
                                        </p:attrNameLst>
                                      </p:cBhvr>
                                      <p:to>
                                        <p:strVal val="visible"/>
                                      </p:to>
                                    </p:set>
                                    <p:animEffect transition="in" filter="wipe(right)">
                                      <p:cBhvr>
                                        <p:cTn id="122" dur="500"/>
                                        <p:tgtEl>
                                          <p:spTgt spid="119"/>
                                        </p:tgtEl>
                                      </p:cBhvr>
                                    </p:animEffect>
                                  </p:childTnLst>
                                </p:cTn>
                              </p:par>
                              <p:par>
                                <p:cTn id="123" presetID="10" presetClass="entr" presetSubtype="0" fill="hold" grpId="0" nodeType="withEffect">
                                  <p:stCondLst>
                                    <p:cond delay="7250"/>
                                  </p:stCondLst>
                                  <p:childTnLst>
                                    <p:set>
                                      <p:cBhvr>
                                        <p:cTn id="124" dur="1" fill="hold">
                                          <p:stCondLst>
                                            <p:cond delay="0"/>
                                          </p:stCondLst>
                                        </p:cTn>
                                        <p:tgtEl>
                                          <p:spTgt spid="120"/>
                                        </p:tgtEl>
                                        <p:attrNameLst>
                                          <p:attrName>style.visibility</p:attrName>
                                        </p:attrNameLst>
                                      </p:cBhvr>
                                      <p:to>
                                        <p:strVal val="visible"/>
                                      </p:to>
                                    </p:set>
                                    <p:animEffect transition="in" filter="fade">
                                      <p:cBhvr>
                                        <p:cTn id="125" dur="500"/>
                                        <p:tgtEl>
                                          <p:spTgt spid="120"/>
                                        </p:tgtEl>
                                      </p:cBhvr>
                                    </p:animEffect>
                                  </p:childTnLst>
                                </p:cTn>
                              </p:par>
                              <p:par>
                                <p:cTn id="126" presetID="47" presetClass="entr" presetSubtype="0" fill="hold" nodeType="withEffect">
                                  <p:stCondLst>
                                    <p:cond delay="9000"/>
                                  </p:stCondLst>
                                  <p:childTnLst>
                                    <p:set>
                                      <p:cBhvr>
                                        <p:cTn id="127" dur="1" fill="hold">
                                          <p:stCondLst>
                                            <p:cond delay="0"/>
                                          </p:stCondLst>
                                        </p:cTn>
                                        <p:tgtEl>
                                          <p:spTgt spid="124"/>
                                        </p:tgtEl>
                                        <p:attrNameLst>
                                          <p:attrName>style.visibility</p:attrName>
                                        </p:attrNameLst>
                                      </p:cBhvr>
                                      <p:to>
                                        <p:strVal val="visible"/>
                                      </p:to>
                                    </p:set>
                                    <p:animEffect transition="in" filter="fade">
                                      <p:cBhvr>
                                        <p:cTn id="128" dur="1000"/>
                                        <p:tgtEl>
                                          <p:spTgt spid="124"/>
                                        </p:tgtEl>
                                      </p:cBhvr>
                                    </p:animEffect>
                                    <p:anim calcmode="lin" valueType="num">
                                      <p:cBhvr>
                                        <p:cTn id="129" dur="1000" fill="hold"/>
                                        <p:tgtEl>
                                          <p:spTgt spid="124"/>
                                        </p:tgtEl>
                                        <p:attrNameLst>
                                          <p:attrName>ppt_x</p:attrName>
                                        </p:attrNameLst>
                                      </p:cBhvr>
                                      <p:tavLst>
                                        <p:tav tm="0">
                                          <p:val>
                                            <p:strVal val="#ppt_x"/>
                                          </p:val>
                                        </p:tav>
                                        <p:tav tm="100000">
                                          <p:val>
                                            <p:strVal val="#ppt_x"/>
                                          </p:val>
                                        </p:tav>
                                      </p:tavLst>
                                    </p:anim>
                                    <p:anim calcmode="lin" valueType="num">
                                      <p:cBhvr>
                                        <p:cTn id="130"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1" repeatCount="indefinite" fill="hold" display="0">
                  <p:stCondLst>
                    <p:cond delay="indefinite"/>
                  </p:stCondLst>
                  <p:endCondLst>
                    <p:cond evt="onStopAudio" delay="0">
                      <p:tgtEl>
                        <p:sldTgt/>
                      </p:tgtEl>
                    </p:cond>
                  </p:endCondLst>
                </p:cTn>
                <p:tgtEl>
                  <p:spTgt spid="123"/>
                </p:tgtEl>
              </p:cMediaNode>
            </p:audio>
          </p:childTnLst>
        </p:cTn>
      </p:par>
    </p:tnLst>
    <p:bldLst>
      <p:bldP spid="70" grpId="0" animBg="1"/>
      <p:bldP spid="71" grpId="0" animBg="1"/>
      <p:bldP spid="73" grpId="0" animBg="1"/>
      <p:bldP spid="77" grpId="0" animBg="1"/>
      <p:bldP spid="78" grpId="0"/>
      <p:bldP spid="72" grpId="0" animBg="1"/>
      <p:bldP spid="79" grpId="0"/>
      <p:bldP spid="108" grpId="0" animBg="1"/>
      <p:bldP spid="109" grpId="0" animBg="1"/>
      <p:bldP spid="110" grpId="0" animBg="1"/>
      <p:bldP spid="112" grpId="0" animBg="1"/>
      <p:bldP spid="113" grpId="0"/>
      <p:bldP spid="114" grpId="0"/>
      <p:bldP spid="115" grpId="0"/>
      <p:bldP spid="116" grpId="0"/>
      <p:bldP spid="117" grpId="0"/>
      <p:bldP spid="118" grpId="0"/>
      <p:bldP spid="119" grpId="0"/>
      <p:bldP spid="1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xmlns="" id="{D879245A-AC02-419A-9EC4-36BBB7E79867}"/>
              </a:ext>
            </a:extLst>
          </p:cNvPr>
          <p:cNvGrpSpPr/>
          <p:nvPr/>
        </p:nvGrpSpPr>
        <p:grpSpPr>
          <a:xfrm>
            <a:off x="1598775" y="1948451"/>
            <a:ext cx="10593225" cy="3128874"/>
            <a:chOff x="1598775" y="1948451"/>
            <a:chExt cx="10593225" cy="3128874"/>
          </a:xfrm>
        </p:grpSpPr>
        <p:sp>
          <p:nvSpPr>
            <p:cNvPr id="4" name="TextBox 3">
              <a:extLst>
                <a:ext uri="{FF2B5EF4-FFF2-40B4-BE49-F238E27FC236}">
                  <a16:creationId xmlns:a16="http://schemas.microsoft.com/office/drawing/2014/main" xmlns="" id="{948A2979-A456-4286-B8FC-8FF4C0C58EFD}"/>
                </a:ext>
              </a:extLst>
            </p:cNvPr>
            <p:cNvSpPr txBox="1"/>
            <p:nvPr/>
          </p:nvSpPr>
          <p:spPr>
            <a:xfrm>
              <a:off x="6745705" y="2688733"/>
              <a:ext cx="5446295" cy="1480534"/>
            </a:xfrm>
            <a:prstGeom prst="rect">
              <a:avLst/>
            </a:prstGeom>
            <a:noFill/>
          </p:spPr>
          <p:txBody>
            <a:bodyPr wrap="square" rtlCol="0" anchor="ctr">
              <a:spAutoFit/>
            </a:bodyPr>
            <a:lstStyle/>
            <a:p>
              <a:pPr marL="0" marR="0" lvl="0" indent="0" algn="l" defTabSz="914286" rtl="0" eaLnBrk="1" fontAlgn="auto" latinLnBrk="0" hangingPunct="1">
                <a:lnSpc>
                  <a:spcPts val="5400"/>
                </a:lnSpc>
                <a:spcBef>
                  <a:spcPts val="0"/>
                </a:spcBef>
                <a:spcAft>
                  <a:spcPts val="0"/>
                </a:spcAft>
                <a:buClrTx/>
                <a:buSzTx/>
                <a:buFontTx/>
                <a:buNone/>
                <a:tabLst/>
                <a:defRPr/>
              </a:pPr>
              <a:r>
                <a:rPr kumimoji="0" lang="zh-CN" altLang="en-US" sz="6000" b="0" i="0" u="none" strike="noStrike" kern="1200" cap="none" spc="0" normalizeH="0" baseline="0" noProof="0" dirty="0">
                  <a:ln>
                    <a:noFill/>
                  </a:ln>
                  <a:solidFill>
                    <a:srgbClr val="87ADDB"/>
                  </a:solidFill>
                  <a:effectLst/>
                  <a:uLnTx/>
                  <a:uFillTx/>
                  <a:latin typeface="Arial"/>
                  <a:cs typeface="Arial" pitchFamily="34" charset="0"/>
                </a:rPr>
                <a:t>什么是</a:t>
              </a:r>
              <a:endParaRPr kumimoji="0" lang="en-US" altLang="zh-CN" sz="6000" b="0" i="0" u="none" strike="noStrike" kern="1200" cap="none" spc="0" normalizeH="0" baseline="0" noProof="0" dirty="0">
                <a:ln>
                  <a:noFill/>
                </a:ln>
                <a:solidFill>
                  <a:srgbClr val="87ADDB"/>
                </a:solidFill>
                <a:effectLst/>
                <a:uLnTx/>
                <a:uFillTx/>
                <a:latin typeface="Arial"/>
                <a:cs typeface="Arial" pitchFamily="34" charset="0"/>
              </a:endParaRPr>
            </a:p>
            <a:p>
              <a:pPr marL="0" marR="0" lvl="0" indent="0" algn="l" defTabSz="914286" rtl="0" eaLnBrk="1" fontAlgn="auto" latinLnBrk="0" hangingPunct="1">
                <a:lnSpc>
                  <a:spcPts val="5400"/>
                </a:lnSpc>
                <a:spcBef>
                  <a:spcPts val="0"/>
                </a:spcBef>
                <a:spcAft>
                  <a:spcPts val="0"/>
                </a:spcAft>
                <a:buClrTx/>
                <a:buSzTx/>
                <a:buFontTx/>
                <a:buNone/>
                <a:tabLst/>
                <a:defRPr/>
              </a:pPr>
              <a:r>
                <a:rPr kumimoji="0" lang="zh-CN" altLang="en-US" sz="6000" b="0" i="0" u="none" strike="noStrike" kern="1200" cap="none" spc="0" normalizeH="0" baseline="0" noProof="0" dirty="0">
                  <a:ln>
                    <a:noFill/>
                  </a:ln>
                  <a:solidFill>
                    <a:srgbClr val="87ADDB"/>
                  </a:solidFill>
                  <a:effectLst/>
                  <a:uLnTx/>
                  <a:uFillTx/>
                  <a:latin typeface="Arial"/>
                  <a:cs typeface="Arial" pitchFamily="34" charset="0"/>
                </a:rPr>
                <a:t>人工智能？</a:t>
              </a:r>
              <a:endParaRPr kumimoji="0" lang="ko-KR" altLang="en-US" sz="6000" b="0" i="0" u="none" strike="noStrike" kern="1200" cap="none" spc="0" normalizeH="0" baseline="0" noProof="0" dirty="0">
                <a:ln>
                  <a:noFill/>
                </a:ln>
                <a:solidFill>
                  <a:srgbClr val="87ADDB"/>
                </a:solidFill>
                <a:effectLst/>
                <a:uLnTx/>
                <a:uFillTx/>
                <a:latin typeface="Arial"/>
                <a:cs typeface="Arial" pitchFamily="34" charset="0"/>
              </a:endParaRPr>
            </a:p>
          </p:txBody>
        </p:sp>
        <p:sp>
          <p:nvSpPr>
            <p:cNvPr id="153" name="Freeform: Shape 152">
              <a:extLst>
                <a:ext uri="{FF2B5EF4-FFF2-40B4-BE49-F238E27FC236}">
                  <a16:creationId xmlns:a16="http://schemas.microsoft.com/office/drawing/2014/main" xmlns="" id="{F3B4A34E-C246-47F5-A863-109A43C0757D}"/>
                </a:ext>
              </a:extLst>
            </p:cNvPr>
            <p:cNvSpPr/>
            <p:nvPr/>
          </p:nvSpPr>
          <p:spPr>
            <a:xfrm>
              <a:off x="1598775" y="1948451"/>
              <a:ext cx="5086770" cy="3128874"/>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5" name="群組 4">
            <a:extLst>
              <a:ext uri="{FF2B5EF4-FFF2-40B4-BE49-F238E27FC236}">
                <a16:creationId xmlns:a16="http://schemas.microsoft.com/office/drawing/2014/main" xmlns="" id="{C1D634A8-F0B1-4E8E-8CD4-3B7AC0F25DE8}"/>
              </a:ext>
            </a:extLst>
          </p:cNvPr>
          <p:cNvGrpSpPr/>
          <p:nvPr/>
        </p:nvGrpSpPr>
        <p:grpSpPr>
          <a:xfrm>
            <a:off x="2292583" y="73048"/>
            <a:ext cx="7606834" cy="6711904"/>
            <a:chOff x="2983472" y="-89020"/>
            <a:chExt cx="7606834" cy="6711904"/>
          </a:xfrm>
        </p:grpSpPr>
        <p:sp>
          <p:nvSpPr>
            <p:cNvPr id="6" name="Freeform 18">
              <a:extLst>
                <a:ext uri="{FF2B5EF4-FFF2-40B4-BE49-F238E27FC236}">
                  <a16:creationId xmlns:a16="http://schemas.microsoft.com/office/drawing/2014/main" xmlns="" id="{FD376903-7E82-45DE-9E06-3F60AECAB993}"/>
                </a:ext>
              </a:extLst>
            </p:cNvPr>
            <p:cNvSpPr>
              <a:spLocks/>
            </p:cNvSpPr>
            <p:nvPr/>
          </p:nvSpPr>
          <p:spPr bwMode="auto">
            <a:xfrm>
              <a:off x="2983472" y="604620"/>
              <a:ext cx="1730402" cy="6018264"/>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Arial"/>
                <a:cs typeface="+mn-cs"/>
              </a:endParaRPr>
            </a:p>
          </p:txBody>
        </p:sp>
        <p:pic>
          <p:nvPicPr>
            <p:cNvPr id="7" name="圖形 6">
              <a:extLst>
                <a:ext uri="{FF2B5EF4-FFF2-40B4-BE49-F238E27FC236}">
                  <a16:creationId xmlns:a16="http://schemas.microsoft.com/office/drawing/2014/main" xmlns="" id="{A96954C0-A2C8-46EE-A895-8973EBA076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182035" y="451223"/>
              <a:ext cx="457200" cy="457200"/>
            </a:xfrm>
            <a:prstGeom prst="rect">
              <a:avLst/>
            </a:prstGeom>
          </p:spPr>
        </p:pic>
        <p:pic>
          <p:nvPicPr>
            <p:cNvPr id="8" name="圖形 7">
              <a:extLst>
                <a:ext uri="{FF2B5EF4-FFF2-40B4-BE49-F238E27FC236}">
                  <a16:creationId xmlns:a16="http://schemas.microsoft.com/office/drawing/2014/main" xmlns="" id="{0B704D75-BFEC-47B7-8BA9-5BA12E0A881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56032" y="154988"/>
              <a:ext cx="715683" cy="715683"/>
            </a:xfrm>
            <a:prstGeom prst="rect">
              <a:avLst/>
            </a:prstGeom>
          </p:spPr>
        </p:pic>
        <p:pic>
          <p:nvPicPr>
            <p:cNvPr id="9" name="圖形 8">
              <a:extLst>
                <a:ext uri="{FF2B5EF4-FFF2-40B4-BE49-F238E27FC236}">
                  <a16:creationId xmlns:a16="http://schemas.microsoft.com/office/drawing/2014/main" xmlns="" id="{6F120E4A-028E-46B9-9BD1-113FECFE9E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639235" y="-89020"/>
              <a:ext cx="921939" cy="921939"/>
            </a:xfrm>
            <a:prstGeom prst="rect">
              <a:avLst/>
            </a:prstGeom>
          </p:spPr>
        </p:pic>
        <p:sp>
          <p:nvSpPr>
            <p:cNvPr id="10" name="文字方塊 9">
              <a:extLst>
                <a:ext uri="{FF2B5EF4-FFF2-40B4-BE49-F238E27FC236}">
                  <a16:creationId xmlns:a16="http://schemas.microsoft.com/office/drawing/2014/main" xmlns="" id="{29FF7840-0448-4248-9FB4-8219CC85D4D8}"/>
                </a:ext>
              </a:extLst>
            </p:cNvPr>
            <p:cNvSpPr txBox="1"/>
            <p:nvPr/>
          </p:nvSpPr>
          <p:spPr>
            <a:xfrm>
              <a:off x="5366871" y="2235199"/>
              <a:ext cx="5223435" cy="144655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提到人工智能</a:t>
              </a:r>
              <a:endParaRPr kumimoji="0" lang="en-US" altLang="zh-CN"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你会想到什么？</a:t>
              </a:r>
              <a:endParaRPr kumimoji="0" lang="zh-TW"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grpSp>
      <p:grpSp>
        <p:nvGrpSpPr>
          <p:cNvPr id="11" name="群組 10">
            <a:extLst>
              <a:ext uri="{FF2B5EF4-FFF2-40B4-BE49-F238E27FC236}">
                <a16:creationId xmlns:a16="http://schemas.microsoft.com/office/drawing/2014/main" xmlns="" id="{4137101B-4125-4D57-A627-3606956BD7FB}"/>
              </a:ext>
            </a:extLst>
          </p:cNvPr>
          <p:cNvGrpSpPr/>
          <p:nvPr/>
        </p:nvGrpSpPr>
        <p:grpSpPr>
          <a:xfrm>
            <a:off x="2746780" y="972671"/>
            <a:ext cx="6698440" cy="4912659"/>
            <a:chOff x="2265082" y="1151965"/>
            <a:chExt cx="6698440" cy="4912659"/>
          </a:xfrm>
        </p:grpSpPr>
        <p:pic>
          <p:nvPicPr>
            <p:cNvPr id="12" name="圖形 11">
              <a:extLst>
                <a:ext uri="{FF2B5EF4-FFF2-40B4-BE49-F238E27FC236}">
                  <a16:creationId xmlns:a16="http://schemas.microsoft.com/office/drawing/2014/main" xmlns="" id="{E6E66F5F-FE91-4301-A2D1-3CC4DB9814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265082" y="1151965"/>
              <a:ext cx="4912659" cy="4912659"/>
            </a:xfrm>
            <a:prstGeom prst="rect">
              <a:avLst/>
            </a:prstGeom>
          </p:spPr>
        </p:pic>
        <p:sp>
          <p:nvSpPr>
            <p:cNvPr id="13" name="文字方塊 12">
              <a:extLst>
                <a:ext uri="{FF2B5EF4-FFF2-40B4-BE49-F238E27FC236}">
                  <a16:creationId xmlns:a16="http://schemas.microsoft.com/office/drawing/2014/main" xmlns="" id="{3E324D5C-0131-404D-9727-7C1C8B6219DE}"/>
                </a:ext>
              </a:extLst>
            </p:cNvPr>
            <p:cNvSpPr txBox="1"/>
            <p:nvPr/>
          </p:nvSpPr>
          <p:spPr>
            <a:xfrm>
              <a:off x="6521828" y="3104044"/>
              <a:ext cx="2441694" cy="769441"/>
            </a:xfrm>
            <a:prstGeom prst="rect">
              <a:avLst/>
            </a:prstGeom>
            <a:noFill/>
          </p:spPr>
          <p:txBody>
            <a:bodyPr wrap="non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机器人？</a:t>
              </a:r>
              <a:endParaRPr kumimoji="0" lang="zh-TW"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grpSp>
      <p:grpSp>
        <p:nvGrpSpPr>
          <p:cNvPr id="14" name="群組 13">
            <a:extLst>
              <a:ext uri="{FF2B5EF4-FFF2-40B4-BE49-F238E27FC236}">
                <a16:creationId xmlns:a16="http://schemas.microsoft.com/office/drawing/2014/main" xmlns="" id="{CB3EC0F9-DE00-43ED-9C54-69CA4C490243}"/>
              </a:ext>
            </a:extLst>
          </p:cNvPr>
          <p:cNvGrpSpPr/>
          <p:nvPr/>
        </p:nvGrpSpPr>
        <p:grpSpPr>
          <a:xfrm>
            <a:off x="3145122" y="1740647"/>
            <a:ext cx="6041218" cy="3376706"/>
            <a:chOff x="2928470" y="2114176"/>
            <a:chExt cx="6041218" cy="3376706"/>
          </a:xfrm>
        </p:grpSpPr>
        <p:pic>
          <p:nvPicPr>
            <p:cNvPr id="15" name="圖形 14">
              <a:extLst>
                <a:ext uri="{FF2B5EF4-FFF2-40B4-BE49-F238E27FC236}">
                  <a16:creationId xmlns:a16="http://schemas.microsoft.com/office/drawing/2014/main" xmlns="" id="{2D073305-71E9-448C-8C1E-B1B48BC1D7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928470" y="2114176"/>
              <a:ext cx="3376706" cy="3376706"/>
            </a:xfrm>
            <a:prstGeom prst="rect">
              <a:avLst/>
            </a:prstGeom>
          </p:spPr>
        </p:pic>
        <p:sp>
          <p:nvSpPr>
            <p:cNvPr id="16" name="文字方塊 15">
              <a:extLst>
                <a:ext uri="{FF2B5EF4-FFF2-40B4-BE49-F238E27FC236}">
                  <a16:creationId xmlns:a16="http://schemas.microsoft.com/office/drawing/2014/main" xmlns="" id="{89BAC4D4-140A-4E90-8190-1B71343B1CAE}"/>
                </a:ext>
              </a:extLst>
            </p:cNvPr>
            <p:cNvSpPr txBox="1"/>
            <p:nvPr/>
          </p:nvSpPr>
          <p:spPr>
            <a:xfrm>
              <a:off x="6305176" y="3477573"/>
              <a:ext cx="2664512" cy="769441"/>
            </a:xfrm>
            <a:prstGeom prst="rect">
              <a:avLst/>
            </a:prstGeom>
            <a:noFill/>
          </p:spPr>
          <p:txBody>
            <a:bodyPr wrap="non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是机器人</a:t>
              </a:r>
              <a:r>
                <a:rPr kumimoji="0" lang="en-US" altLang="zh-CN"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a:t>
              </a:r>
              <a:endParaRPr kumimoji="0" lang="zh-TW"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grpSp>
      <p:grpSp>
        <p:nvGrpSpPr>
          <p:cNvPr id="17" name="群組 16">
            <a:extLst>
              <a:ext uri="{FF2B5EF4-FFF2-40B4-BE49-F238E27FC236}">
                <a16:creationId xmlns:a16="http://schemas.microsoft.com/office/drawing/2014/main" xmlns="" id="{A3630D28-084F-43B1-9324-B96EC4040C48}"/>
              </a:ext>
            </a:extLst>
          </p:cNvPr>
          <p:cNvGrpSpPr/>
          <p:nvPr/>
        </p:nvGrpSpPr>
        <p:grpSpPr>
          <a:xfrm>
            <a:off x="2797095" y="1471706"/>
            <a:ext cx="6820628" cy="3914589"/>
            <a:chOff x="3424517" y="1881094"/>
            <a:chExt cx="6820628" cy="3914589"/>
          </a:xfrm>
        </p:grpSpPr>
        <p:pic>
          <p:nvPicPr>
            <p:cNvPr id="18" name="圖形 17">
              <a:extLst>
                <a:ext uri="{FF2B5EF4-FFF2-40B4-BE49-F238E27FC236}">
                  <a16:creationId xmlns:a16="http://schemas.microsoft.com/office/drawing/2014/main" xmlns="" id="{5F5DCDB6-AE51-4035-9DCC-4EA125D22E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424517" y="1881094"/>
              <a:ext cx="3914589" cy="3914589"/>
            </a:xfrm>
            <a:prstGeom prst="rect">
              <a:avLst/>
            </a:prstGeom>
          </p:spPr>
        </p:pic>
        <p:sp>
          <p:nvSpPr>
            <p:cNvPr id="19" name="文字方塊 18">
              <a:extLst>
                <a:ext uri="{FF2B5EF4-FFF2-40B4-BE49-F238E27FC236}">
                  <a16:creationId xmlns:a16="http://schemas.microsoft.com/office/drawing/2014/main" xmlns="" id="{5D115326-718D-4C91-9EB0-6026952C9C1F}"/>
                </a:ext>
              </a:extLst>
            </p:cNvPr>
            <p:cNvSpPr txBox="1"/>
            <p:nvPr/>
          </p:nvSpPr>
          <p:spPr>
            <a:xfrm>
              <a:off x="7016376" y="3453667"/>
              <a:ext cx="3228769" cy="769441"/>
            </a:xfrm>
            <a:prstGeom prst="rect">
              <a:avLst/>
            </a:prstGeom>
            <a:noFill/>
          </p:spPr>
          <p:txBody>
            <a:bodyPr wrap="non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还是机器人</a:t>
              </a:r>
              <a:r>
                <a:rPr kumimoji="0" lang="en-US" altLang="zh-CN"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a:t>
              </a:r>
              <a:endParaRPr kumimoji="0" lang="zh-TW"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grpSp>
      <p:grpSp>
        <p:nvGrpSpPr>
          <p:cNvPr id="20" name="群組 19">
            <a:extLst>
              <a:ext uri="{FF2B5EF4-FFF2-40B4-BE49-F238E27FC236}">
                <a16:creationId xmlns:a16="http://schemas.microsoft.com/office/drawing/2014/main" xmlns="" id="{C5E1B87E-EE10-4DCF-BFCD-5B4A61965942}"/>
              </a:ext>
            </a:extLst>
          </p:cNvPr>
          <p:cNvGrpSpPr/>
          <p:nvPr/>
        </p:nvGrpSpPr>
        <p:grpSpPr>
          <a:xfrm>
            <a:off x="2292583" y="73048"/>
            <a:ext cx="7606834" cy="6711904"/>
            <a:chOff x="2983472" y="-89020"/>
            <a:chExt cx="7606834" cy="6711904"/>
          </a:xfrm>
        </p:grpSpPr>
        <p:sp>
          <p:nvSpPr>
            <p:cNvPr id="21" name="Freeform 18">
              <a:extLst>
                <a:ext uri="{FF2B5EF4-FFF2-40B4-BE49-F238E27FC236}">
                  <a16:creationId xmlns:a16="http://schemas.microsoft.com/office/drawing/2014/main" xmlns="" id="{6AAA3F34-C1D2-45B2-809B-57C5B6A671DD}"/>
                </a:ext>
              </a:extLst>
            </p:cNvPr>
            <p:cNvSpPr>
              <a:spLocks/>
            </p:cNvSpPr>
            <p:nvPr/>
          </p:nvSpPr>
          <p:spPr bwMode="auto">
            <a:xfrm>
              <a:off x="2983472" y="604620"/>
              <a:ext cx="1730402" cy="6018264"/>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Arial"/>
                <a:cs typeface="+mn-cs"/>
              </a:endParaRPr>
            </a:p>
          </p:txBody>
        </p:sp>
        <p:pic>
          <p:nvPicPr>
            <p:cNvPr id="22" name="圖形 21">
              <a:extLst>
                <a:ext uri="{FF2B5EF4-FFF2-40B4-BE49-F238E27FC236}">
                  <a16:creationId xmlns:a16="http://schemas.microsoft.com/office/drawing/2014/main" xmlns="" id="{B63B2002-D4BD-4BCC-8F2E-BB01F5E077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182035" y="451223"/>
              <a:ext cx="457200" cy="457200"/>
            </a:xfrm>
            <a:prstGeom prst="rect">
              <a:avLst/>
            </a:prstGeom>
          </p:spPr>
        </p:pic>
        <p:pic>
          <p:nvPicPr>
            <p:cNvPr id="23" name="圖形 22">
              <a:extLst>
                <a:ext uri="{FF2B5EF4-FFF2-40B4-BE49-F238E27FC236}">
                  <a16:creationId xmlns:a16="http://schemas.microsoft.com/office/drawing/2014/main" xmlns="" id="{FF5A40BA-52F9-4EE6-95F9-08BE8135F2B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56032" y="154988"/>
              <a:ext cx="715683" cy="715683"/>
            </a:xfrm>
            <a:prstGeom prst="rect">
              <a:avLst/>
            </a:prstGeom>
          </p:spPr>
        </p:pic>
        <p:pic>
          <p:nvPicPr>
            <p:cNvPr id="24" name="圖形 23">
              <a:extLst>
                <a:ext uri="{FF2B5EF4-FFF2-40B4-BE49-F238E27FC236}">
                  <a16:creationId xmlns:a16="http://schemas.microsoft.com/office/drawing/2014/main" xmlns="" id="{CEEFE316-9BE6-4F27-9F55-6B0F076DAB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639235" y="-89020"/>
              <a:ext cx="921939" cy="921939"/>
            </a:xfrm>
            <a:prstGeom prst="rect">
              <a:avLst/>
            </a:prstGeom>
          </p:spPr>
        </p:pic>
        <p:sp>
          <p:nvSpPr>
            <p:cNvPr id="25" name="文字方塊 24">
              <a:extLst>
                <a:ext uri="{FF2B5EF4-FFF2-40B4-BE49-F238E27FC236}">
                  <a16:creationId xmlns:a16="http://schemas.microsoft.com/office/drawing/2014/main" xmlns="" id="{5547DBDA-0278-4201-AEA2-268E364795C8}"/>
                </a:ext>
              </a:extLst>
            </p:cNvPr>
            <p:cNvSpPr txBox="1"/>
            <p:nvPr/>
          </p:nvSpPr>
          <p:spPr>
            <a:xfrm>
              <a:off x="5366871" y="2235199"/>
              <a:ext cx="5223435" cy="769441"/>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人工智能到底是什么？</a:t>
              </a:r>
              <a:endParaRPr kumimoji="0" lang="zh-TW" altLang="en-US" sz="44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grpSp>
      <p:sp>
        <p:nvSpPr>
          <p:cNvPr id="26" name="手繪多邊形: 圖案 25">
            <a:extLst>
              <a:ext uri="{FF2B5EF4-FFF2-40B4-BE49-F238E27FC236}">
                <a16:creationId xmlns:a16="http://schemas.microsoft.com/office/drawing/2014/main" xmlns="" id="{48CE5A74-165C-43E0-8B93-A254AE317162}"/>
              </a:ext>
            </a:extLst>
          </p:cNvPr>
          <p:cNvSpPr/>
          <p:nvPr/>
        </p:nvSpPr>
        <p:spPr>
          <a:xfrm>
            <a:off x="2563138" y="2478589"/>
            <a:ext cx="1570666" cy="1945209"/>
          </a:xfrm>
          <a:custGeom>
            <a:avLst/>
            <a:gdLst>
              <a:gd name="connsiteX0" fmla="*/ 1171328 w 1570665"/>
              <a:gd name="connsiteY0" fmla="*/ 1945560 h 1945208"/>
              <a:gd name="connsiteX1" fmla="*/ 1145553 w 1570665"/>
              <a:gd name="connsiteY1" fmla="*/ 1919785 h 1945208"/>
              <a:gd name="connsiteX2" fmla="*/ 1218084 w 1570665"/>
              <a:gd name="connsiteY2" fmla="*/ 1745701 h 1945208"/>
              <a:gd name="connsiteX3" fmla="*/ 1347682 w 1570665"/>
              <a:gd name="connsiteY3" fmla="*/ 1461092 h 1945208"/>
              <a:gd name="connsiteX4" fmla="*/ 1424697 w 1570665"/>
              <a:gd name="connsiteY4" fmla="*/ 1362942 h 1945208"/>
              <a:gd name="connsiteX5" fmla="*/ 1520220 w 1570665"/>
              <a:gd name="connsiteY5" fmla="*/ 1146947 h 1945208"/>
              <a:gd name="connsiteX6" fmla="*/ 1466763 w 1570665"/>
              <a:gd name="connsiteY6" fmla="*/ 1015545 h 1945208"/>
              <a:gd name="connsiteX7" fmla="*/ 1449751 w 1570665"/>
              <a:gd name="connsiteY7" fmla="*/ 1006781 h 1945208"/>
              <a:gd name="connsiteX8" fmla="*/ 1452792 w 1570665"/>
              <a:gd name="connsiteY8" fmla="*/ 987760 h 1945208"/>
              <a:gd name="connsiteX9" fmla="*/ 1500012 w 1570665"/>
              <a:gd name="connsiteY9" fmla="*/ 661448 h 1945208"/>
              <a:gd name="connsiteX10" fmla="*/ 1353403 w 1570665"/>
              <a:gd name="connsiteY10" fmla="*/ 261986 h 1945208"/>
              <a:gd name="connsiteX11" fmla="*/ 785889 w 1570665"/>
              <a:gd name="connsiteY11" fmla="*/ 51869 h 1945208"/>
              <a:gd name="connsiteX12" fmla="*/ 216932 w 1570665"/>
              <a:gd name="connsiteY12" fmla="*/ 262914 h 1945208"/>
              <a:gd name="connsiteX13" fmla="*/ 71868 w 1570665"/>
              <a:gd name="connsiteY13" fmla="*/ 661346 h 1945208"/>
              <a:gd name="connsiteX14" fmla="*/ 119862 w 1570665"/>
              <a:gd name="connsiteY14" fmla="*/ 987760 h 1945208"/>
              <a:gd name="connsiteX15" fmla="*/ 123471 w 1570665"/>
              <a:gd name="connsiteY15" fmla="*/ 1007555 h 1945208"/>
              <a:gd name="connsiteX16" fmla="*/ 105171 w 1570665"/>
              <a:gd name="connsiteY16" fmla="*/ 1015905 h 1945208"/>
              <a:gd name="connsiteX17" fmla="*/ 51764 w 1570665"/>
              <a:gd name="connsiteY17" fmla="*/ 1148957 h 1945208"/>
              <a:gd name="connsiteX18" fmla="*/ 147132 w 1570665"/>
              <a:gd name="connsiteY18" fmla="*/ 1362992 h 1945208"/>
              <a:gd name="connsiteX19" fmla="*/ 224199 w 1570665"/>
              <a:gd name="connsiteY19" fmla="*/ 1461247 h 1945208"/>
              <a:gd name="connsiteX20" fmla="*/ 353745 w 1570665"/>
              <a:gd name="connsiteY20" fmla="*/ 1745751 h 1945208"/>
              <a:gd name="connsiteX21" fmla="*/ 426327 w 1570665"/>
              <a:gd name="connsiteY21" fmla="*/ 1919835 h 1945208"/>
              <a:gd name="connsiteX22" fmla="*/ 400552 w 1570665"/>
              <a:gd name="connsiteY22" fmla="*/ 1945611 h 1945208"/>
              <a:gd name="connsiteX23" fmla="*/ 374777 w 1570665"/>
              <a:gd name="connsiteY23" fmla="*/ 1919835 h 1945208"/>
              <a:gd name="connsiteX24" fmla="*/ 315082 w 1570665"/>
              <a:gd name="connsiteY24" fmla="*/ 1779827 h 1945208"/>
              <a:gd name="connsiteX25" fmla="*/ 173527 w 1570665"/>
              <a:gd name="connsiteY25" fmla="*/ 1470526 h 1945208"/>
              <a:gd name="connsiteX26" fmla="*/ 124812 w 1570665"/>
              <a:gd name="connsiteY26" fmla="*/ 1409387 h 1945208"/>
              <a:gd name="connsiteX27" fmla="*/ 319 w 1570665"/>
              <a:gd name="connsiteY27" fmla="*/ 1150864 h 1945208"/>
              <a:gd name="connsiteX28" fmla="*/ 66198 w 1570665"/>
              <a:gd name="connsiteY28" fmla="*/ 980440 h 1945208"/>
              <a:gd name="connsiteX29" fmla="*/ 20576 w 1570665"/>
              <a:gd name="connsiteY29" fmla="*/ 666293 h 1945208"/>
              <a:gd name="connsiteX30" fmla="*/ 178835 w 1570665"/>
              <a:gd name="connsiteY30" fmla="*/ 228221 h 1945208"/>
              <a:gd name="connsiteX31" fmla="*/ 785889 w 1570665"/>
              <a:gd name="connsiteY31" fmla="*/ 319 h 1945208"/>
              <a:gd name="connsiteX32" fmla="*/ 1391447 w 1570665"/>
              <a:gd name="connsiteY32" fmla="*/ 227190 h 1945208"/>
              <a:gd name="connsiteX33" fmla="*/ 1551305 w 1570665"/>
              <a:gd name="connsiteY33" fmla="*/ 666138 h 1945208"/>
              <a:gd name="connsiteX34" fmla="*/ 1506404 w 1570665"/>
              <a:gd name="connsiteY34" fmla="*/ 980594 h 1945208"/>
              <a:gd name="connsiteX35" fmla="*/ 1571667 w 1570665"/>
              <a:gd name="connsiteY35" fmla="*/ 1148905 h 1945208"/>
              <a:gd name="connsiteX36" fmla="*/ 1447121 w 1570665"/>
              <a:gd name="connsiteY36" fmla="*/ 1409387 h 1945208"/>
              <a:gd name="connsiteX37" fmla="*/ 1398406 w 1570665"/>
              <a:gd name="connsiteY37" fmla="*/ 1470424 h 1945208"/>
              <a:gd name="connsiteX38" fmla="*/ 1256851 w 1570665"/>
              <a:gd name="connsiteY38" fmla="*/ 1779827 h 1945208"/>
              <a:gd name="connsiteX39" fmla="*/ 1197156 w 1570665"/>
              <a:gd name="connsiteY39" fmla="*/ 1919835 h 1945208"/>
              <a:gd name="connsiteX40" fmla="*/ 1171328 w 1570665"/>
              <a:gd name="connsiteY40" fmla="*/ 1945560 h 19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70665" h="1945208">
                <a:moveTo>
                  <a:pt x="1171328" y="1945560"/>
                </a:moveTo>
                <a:cubicBezTo>
                  <a:pt x="1157094" y="1945560"/>
                  <a:pt x="1145553" y="1934020"/>
                  <a:pt x="1145553" y="1919785"/>
                </a:cubicBezTo>
                <a:cubicBezTo>
                  <a:pt x="1145553" y="1828129"/>
                  <a:pt x="1179164" y="1789879"/>
                  <a:pt x="1218084" y="1745701"/>
                </a:cubicBezTo>
                <a:cubicBezTo>
                  <a:pt x="1261438" y="1696521"/>
                  <a:pt x="1315360" y="1635279"/>
                  <a:pt x="1347682" y="1461092"/>
                </a:cubicBezTo>
                <a:cubicBezTo>
                  <a:pt x="1359744" y="1394232"/>
                  <a:pt x="1394232" y="1377634"/>
                  <a:pt x="1424697" y="1362942"/>
                </a:cubicBezTo>
                <a:cubicBezTo>
                  <a:pt x="1463102" y="1344434"/>
                  <a:pt x="1506611" y="1323401"/>
                  <a:pt x="1520220" y="1146947"/>
                </a:cubicBezTo>
                <a:cubicBezTo>
                  <a:pt x="1520117" y="1044310"/>
                  <a:pt x="1468927" y="1016628"/>
                  <a:pt x="1466763" y="1015545"/>
                </a:cubicBezTo>
                <a:lnTo>
                  <a:pt x="1449751" y="1006781"/>
                </a:lnTo>
                <a:lnTo>
                  <a:pt x="1452792" y="987760"/>
                </a:lnTo>
                <a:cubicBezTo>
                  <a:pt x="1453152" y="985904"/>
                  <a:pt x="1487022" y="801097"/>
                  <a:pt x="1500012" y="661448"/>
                </a:cubicBezTo>
                <a:cubicBezTo>
                  <a:pt x="1507435" y="580875"/>
                  <a:pt x="1484855" y="406018"/>
                  <a:pt x="1353403" y="261986"/>
                </a:cubicBezTo>
                <a:cubicBezTo>
                  <a:pt x="1226179" y="122544"/>
                  <a:pt x="1035236" y="51869"/>
                  <a:pt x="785889" y="51869"/>
                </a:cubicBezTo>
                <a:cubicBezTo>
                  <a:pt x="535561" y="51869"/>
                  <a:pt x="344157" y="122853"/>
                  <a:pt x="216932" y="262914"/>
                </a:cubicBezTo>
                <a:cubicBezTo>
                  <a:pt x="85994" y="407049"/>
                  <a:pt x="64086" y="581185"/>
                  <a:pt x="71868" y="661346"/>
                </a:cubicBezTo>
                <a:cubicBezTo>
                  <a:pt x="85634" y="801046"/>
                  <a:pt x="119502" y="985853"/>
                  <a:pt x="119862" y="987760"/>
                </a:cubicBezTo>
                <a:lnTo>
                  <a:pt x="123471" y="1007555"/>
                </a:lnTo>
                <a:lnTo>
                  <a:pt x="105171" y="1015905"/>
                </a:lnTo>
                <a:cubicBezTo>
                  <a:pt x="103366" y="1016834"/>
                  <a:pt x="51764" y="1043847"/>
                  <a:pt x="51764" y="1148957"/>
                </a:cubicBezTo>
                <a:cubicBezTo>
                  <a:pt x="65219" y="1323506"/>
                  <a:pt x="108727" y="1344487"/>
                  <a:pt x="147132" y="1362992"/>
                </a:cubicBezTo>
                <a:cubicBezTo>
                  <a:pt x="177598" y="1377684"/>
                  <a:pt x="212137" y="1394283"/>
                  <a:pt x="224199" y="1461247"/>
                </a:cubicBezTo>
                <a:cubicBezTo>
                  <a:pt x="256470" y="1635332"/>
                  <a:pt x="310443" y="1696521"/>
                  <a:pt x="353745" y="1745751"/>
                </a:cubicBezTo>
                <a:cubicBezTo>
                  <a:pt x="392717" y="1789929"/>
                  <a:pt x="426327" y="1828181"/>
                  <a:pt x="426327" y="1919835"/>
                </a:cubicBezTo>
                <a:cubicBezTo>
                  <a:pt x="426327" y="1934072"/>
                  <a:pt x="414787" y="1945611"/>
                  <a:pt x="400552" y="1945611"/>
                </a:cubicBezTo>
                <a:cubicBezTo>
                  <a:pt x="386318" y="1945611"/>
                  <a:pt x="374777" y="1934072"/>
                  <a:pt x="374777" y="1919835"/>
                </a:cubicBezTo>
                <a:cubicBezTo>
                  <a:pt x="374777" y="1847615"/>
                  <a:pt x="351012" y="1820654"/>
                  <a:pt x="315082" y="1779827"/>
                </a:cubicBezTo>
                <a:cubicBezTo>
                  <a:pt x="270078" y="1728740"/>
                  <a:pt x="208426" y="1658734"/>
                  <a:pt x="173527" y="1470526"/>
                </a:cubicBezTo>
                <a:cubicBezTo>
                  <a:pt x="166052" y="1429337"/>
                  <a:pt x="151411" y="1422224"/>
                  <a:pt x="124812" y="1409387"/>
                </a:cubicBezTo>
                <a:cubicBezTo>
                  <a:pt x="65374" y="1380727"/>
                  <a:pt x="14958" y="1341496"/>
                  <a:pt x="319" y="1150864"/>
                </a:cubicBezTo>
                <a:cubicBezTo>
                  <a:pt x="266" y="1048640"/>
                  <a:pt x="41661" y="1000235"/>
                  <a:pt x="66198" y="980440"/>
                </a:cubicBezTo>
                <a:cubicBezTo>
                  <a:pt x="57539" y="931416"/>
                  <a:pt x="32175" y="783519"/>
                  <a:pt x="20576" y="666293"/>
                </a:cubicBezTo>
                <a:cubicBezTo>
                  <a:pt x="12070" y="577680"/>
                  <a:pt x="35783" y="385758"/>
                  <a:pt x="178835" y="228221"/>
                </a:cubicBezTo>
                <a:cubicBezTo>
                  <a:pt x="316165" y="77025"/>
                  <a:pt x="520459" y="319"/>
                  <a:pt x="785889" y="319"/>
                </a:cubicBezTo>
                <a:cubicBezTo>
                  <a:pt x="1050341" y="319"/>
                  <a:pt x="1254066" y="76664"/>
                  <a:pt x="1391447" y="227190"/>
                </a:cubicBezTo>
                <a:cubicBezTo>
                  <a:pt x="1534964" y="384470"/>
                  <a:pt x="1559450" y="577112"/>
                  <a:pt x="1551305" y="666138"/>
                </a:cubicBezTo>
                <a:cubicBezTo>
                  <a:pt x="1540376" y="783519"/>
                  <a:pt x="1515065" y="931726"/>
                  <a:pt x="1506404" y="980594"/>
                </a:cubicBezTo>
                <a:cubicBezTo>
                  <a:pt x="1530685" y="1000390"/>
                  <a:pt x="1571667" y="1048640"/>
                  <a:pt x="1571667" y="1148905"/>
                </a:cubicBezTo>
                <a:cubicBezTo>
                  <a:pt x="1556975" y="1341444"/>
                  <a:pt x="1506559" y="1380727"/>
                  <a:pt x="1447121" y="1409387"/>
                </a:cubicBezTo>
                <a:cubicBezTo>
                  <a:pt x="1420470" y="1422224"/>
                  <a:pt x="1405778" y="1429337"/>
                  <a:pt x="1398406" y="1470424"/>
                </a:cubicBezTo>
                <a:cubicBezTo>
                  <a:pt x="1363455" y="1658734"/>
                  <a:pt x="1301853" y="1728740"/>
                  <a:pt x="1256851" y="1779827"/>
                </a:cubicBezTo>
                <a:cubicBezTo>
                  <a:pt x="1220919" y="1820654"/>
                  <a:pt x="1197156" y="1847563"/>
                  <a:pt x="1197156" y="1919835"/>
                </a:cubicBezTo>
                <a:cubicBezTo>
                  <a:pt x="1197099" y="1934060"/>
                  <a:pt x="1185553" y="1945560"/>
                  <a:pt x="1171328" y="1945560"/>
                </a:cubicBezTo>
                <a:close/>
              </a:path>
            </a:pathLst>
          </a:custGeom>
          <a:solidFill>
            <a:srgbClr val="87ADDB"/>
          </a:solidFill>
          <a:ln w="2009"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grpSp>
        <p:nvGrpSpPr>
          <p:cNvPr id="27" name="群組 26">
            <a:extLst>
              <a:ext uri="{FF2B5EF4-FFF2-40B4-BE49-F238E27FC236}">
                <a16:creationId xmlns:a16="http://schemas.microsoft.com/office/drawing/2014/main" xmlns="" id="{C8593965-F384-43FF-982D-926EA874AB81}"/>
              </a:ext>
            </a:extLst>
          </p:cNvPr>
          <p:cNvGrpSpPr/>
          <p:nvPr/>
        </p:nvGrpSpPr>
        <p:grpSpPr>
          <a:xfrm>
            <a:off x="2811740" y="2691860"/>
            <a:ext cx="1073461" cy="1099466"/>
            <a:chOff x="5561827" y="2691860"/>
            <a:chExt cx="1073461" cy="1099466"/>
          </a:xfrm>
        </p:grpSpPr>
        <p:sp>
          <p:nvSpPr>
            <p:cNvPr id="28" name="手繪多邊形: 圖案 27">
              <a:extLst>
                <a:ext uri="{FF2B5EF4-FFF2-40B4-BE49-F238E27FC236}">
                  <a16:creationId xmlns:a16="http://schemas.microsoft.com/office/drawing/2014/main" xmlns="" id="{306B61B2-7993-412C-8B5D-CFA9A1D5D499}"/>
                </a:ext>
              </a:extLst>
            </p:cNvPr>
            <p:cNvSpPr/>
            <p:nvPr/>
          </p:nvSpPr>
          <p:spPr>
            <a:xfrm>
              <a:off x="5561827" y="2691860"/>
              <a:ext cx="805470" cy="1099466"/>
            </a:xfrm>
            <a:custGeom>
              <a:avLst/>
              <a:gdLst>
                <a:gd name="connsiteX0" fmla="*/ 502290 w 805469"/>
                <a:gd name="connsiteY0" fmla="*/ 76244 h 1099465"/>
                <a:gd name="connsiteX1" fmla="*/ 500485 w 805469"/>
                <a:gd name="connsiteY1" fmla="*/ 1044404 h 1099465"/>
                <a:gd name="connsiteX2" fmla="*/ 488576 w 805469"/>
                <a:gd name="connsiteY2" fmla="*/ 1053065 h 1099465"/>
                <a:gd name="connsiteX3" fmla="*/ 222270 w 805469"/>
                <a:gd name="connsiteY3" fmla="*/ 1066055 h 1099465"/>
                <a:gd name="connsiteX4" fmla="*/ 166699 w 805469"/>
                <a:gd name="connsiteY4" fmla="*/ 994247 h 1099465"/>
                <a:gd name="connsiteX5" fmla="*/ 186906 w 805469"/>
                <a:gd name="connsiteY5" fmla="*/ 914860 h 1099465"/>
                <a:gd name="connsiteX6" fmla="*/ 212888 w 805469"/>
                <a:gd name="connsiteY6" fmla="*/ 836555 h 1099465"/>
                <a:gd name="connsiteX7" fmla="*/ 187989 w 805469"/>
                <a:gd name="connsiteY7" fmla="*/ 793976 h 1099465"/>
                <a:gd name="connsiteX8" fmla="*/ 145769 w 805469"/>
                <a:gd name="connsiteY8" fmla="*/ 677060 h 1099465"/>
                <a:gd name="connsiteX9" fmla="*/ 137470 w 805469"/>
                <a:gd name="connsiteY9" fmla="*/ 652161 h 1099465"/>
                <a:gd name="connsiteX10" fmla="*/ 112664 w 805469"/>
                <a:gd name="connsiteY10" fmla="*/ 660274 h 1099465"/>
                <a:gd name="connsiteX11" fmla="*/ 112571 w 805469"/>
                <a:gd name="connsiteY11" fmla="*/ 660461 h 1099465"/>
                <a:gd name="connsiteX12" fmla="*/ 165978 w 805469"/>
                <a:gd name="connsiteY12" fmla="*/ 823565 h 1099465"/>
                <a:gd name="connsiteX13" fmla="*/ 157677 w 805469"/>
                <a:gd name="connsiteY13" fmla="*/ 891766 h 1099465"/>
                <a:gd name="connsiteX14" fmla="*/ 134943 w 805469"/>
                <a:gd name="connsiteY14" fmla="*/ 936149 h 1099465"/>
                <a:gd name="connsiteX15" fmla="*/ 51227 w 805469"/>
                <a:gd name="connsiteY15" fmla="*/ 870835 h 1099465"/>
                <a:gd name="connsiteX16" fmla="*/ 32463 w 805469"/>
                <a:gd name="connsiteY16" fmla="*/ 844495 h 1099465"/>
                <a:gd name="connsiteX17" fmla="*/ 21275 w 805469"/>
                <a:gd name="connsiteY17" fmla="*/ 674172 h 1099465"/>
                <a:gd name="connsiteX18" fmla="*/ 116180 w 805469"/>
                <a:gd name="connsiteY18" fmla="*/ 586847 h 1099465"/>
                <a:gd name="connsiteX19" fmla="*/ 234900 w 805469"/>
                <a:gd name="connsiteY19" fmla="*/ 599837 h 1099465"/>
                <a:gd name="connsiteX20" fmla="*/ 287584 w 805469"/>
                <a:gd name="connsiteY20" fmla="*/ 798665 h 1099465"/>
                <a:gd name="connsiteX21" fmla="*/ 286500 w 805469"/>
                <a:gd name="connsiteY21" fmla="*/ 801553 h 1099465"/>
                <a:gd name="connsiteX22" fmla="*/ 290471 w 805469"/>
                <a:gd name="connsiteY22" fmla="*/ 843051 h 1099465"/>
                <a:gd name="connsiteX23" fmla="*/ 321504 w 805469"/>
                <a:gd name="connsiteY23" fmla="*/ 854237 h 1099465"/>
                <a:gd name="connsiteX24" fmla="*/ 374188 w 805469"/>
                <a:gd name="connsiteY24" fmla="*/ 874444 h 1099465"/>
                <a:gd name="connsiteX25" fmla="*/ 377796 w 805469"/>
                <a:gd name="connsiteY25" fmla="*/ 926767 h 1099465"/>
                <a:gd name="connsiteX26" fmla="*/ 332690 w 805469"/>
                <a:gd name="connsiteY26" fmla="*/ 961048 h 1099465"/>
                <a:gd name="connsiteX27" fmla="*/ 271706 w 805469"/>
                <a:gd name="connsiteY27" fmla="*/ 935068 h 1099465"/>
                <a:gd name="connsiteX28" fmla="*/ 246410 w 805469"/>
                <a:gd name="connsiteY28" fmla="*/ 934741 h 1099465"/>
                <a:gd name="connsiteX29" fmla="*/ 246086 w 805469"/>
                <a:gd name="connsiteY29" fmla="*/ 935068 h 1099465"/>
                <a:gd name="connsiteX30" fmla="*/ 245985 w 805469"/>
                <a:gd name="connsiteY30" fmla="*/ 960947 h 1099465"/>
                <a:gd name="connsiteX31" fmla="*/ 246086 w 805469"/>
                <a:gd name="connsiteY31" fmla="*/ 961048 h 1099465"/>
                <a:gd name="connsiteX32" fmla="*/ 326194 w 805469"/>
                <a:gd name="connsiteY32" fmla="*/ 997856 h 1099465"/>
                <a:gd name="connsiteX33" fmla="*/ 335577 w 805469"/>
                <a:gd name="connsiteY33" fmla="*/ 996773 h 1099465"/>
                <a:gd name="connsiteX34" fmla="*/ 409189 w 805469"/>
                <a:gd name="connsiteY34" fmla="*/ 943366 h 1099465"/>
                <a:gd name="connsiteX35" fmla="*/ 410994 w 805469"/>
                <a:gd name="connsiteY35" fmla="*/ 939757 h 1099465"/>
                <a:gd name="connsiteX36" fmla="*/ 403777 w 805469"/>
                <a:gd name="connsiteY36" fmla="*/ 853153 h 1099465"/>
                <a:gd name="connsiteX37" fmla="*/ 320781 w 805469"/>
                <a:gd name="connsiteY37" fmla="*/ 818152 h 1099465"/>
                <a:gd name="connsiteX38" fmla="*/ 321504 w 805469"/>
                <a:gd name="connsiteY38" fmla="*/ 815264 h 1099465"/>
                <a:gd name="connsiteX39" fmla="*/ 254386 w 805469"/>
                <a:gd name="connsiteY39" fmla="*/ 568444 h 1099465"/>
                <a:gd name="connsiteX40" fmla="*/ 154790 w 805469"/>
                <a:gd name="connsiteY40" fmla="*/ 544626 h 1099465"/>
                <a:gd name="connsiteX41" fmla="*/ 154069 w 805469"/>
                <a:gd name="connsiteY41" fmla="*/ 544266 h 1099465"/>
                <a:gd name="connsiteX42" fmla="*/ 139995 w 805469"/>
                <a:gd name="connsiteY42" fmla="*/ 437455 h 1099465"/>
                <a:gd name="connsiteX43" fmla="*/ 124480 w 805469"/>
                <a:gd name="connsiteY43" fmla="*/ 417247 h 1099465"/>
                <a:gd name="connsiteX44" fmla="*/ 104271 w 805469"/>
                <a:gd name="connsiteY44" fmla="*/ 432763 h 1099465"/>
                <a:gd name="connsiteX45" fmla="*/ 113654 w 805469"/>
                <a:gd name="connsiteY45" fmla="*/ 550039 h 1099465"/>
                <a:gd name="connsiteX46" fmla="*/ 65661 w 805469"/>
                <a:gd name="connsiteY46" fmla="*/ 570609 h 1099465"/>
                <a:gd name="connsiteX47" fmla="*/ 62773 w 805469"/>
                <a:gd name="connsiteY47" fmla="*/ 567361 h 1099465"/>
                <a:gd name="connsiteX48" fmla="*/ 19471 w 805469"/>
                <a:gd name="connsiteY48" fmla="*/ 386575 h 1099465"/>
                <a:gd name="connsiteX49" fmla="*/ 20194 w 805469"/>
                <a:gd name="connsiteY49" fmla="*/ 384771 h 1099465"/>
                <a:gd name="connsiteX50" fmla="*/ 183297 w 805469"/>
                <a:gd name="connsiteY50" fmla="*/ 337860 h 1099465"/>
                <a:gd name="connsiteX51" fmla="*/ 237785 w 805469"/>
                <a:gd name="connsiteY51" fmla="*/ 503851 h 1099465"/>
                <a:gd name="connsiteX52" fmla="*/ 249694 w 805469"/>
                <a:gd name="connsiteY52" fmla="*/ 526946 h 1099465"/>
                <a:gd name="connsiteX53" fmla="*/ 272789 w 805469"/>
                <a:gd name="connsiteY53" fmla="*/ 514677 h 1099465"/>
                <a:gd name="connsiteX54" fmla="*/ 275675 w 805469"/>
                <a:gd name="connsiteY54" fmla="*/ 393792 h 1099465"/>
                <a:gd name="connsiteX55" fmla="*/ 366971 w 805469"/>
                <a:gd name="connsiteY55" fmla="*/ 404257 h 1099465"/>
                <a:gd name="connsiteX56" fmla="*/ 388982 w 805469"/>
                <a:gd name="connsiteY56" fmla="*/ 519367 h 1099465"/>
                <a:gd name="connsiteX57" fmla="*/ 368775 w 805469"/>
                <a:gd name="connsiteY57" fmla="*/ 562669 h 1099465"/>
                <a:gd name="connsiteX58" fmla="*/ 383569 w 805469"/>
                <a:gd name="connsiteY58" fmla="*/ 589372 h 1099465"/>
                <a:gd name="connsiteX59" fmla="*/ 421098 w 805469"/>
                <a:gd name="connsiteY59" fmla="*/ 663346 h 1099465"/>
                <a:gd name="connsiteX60" fmla="*/ 391870 w 805469"/>
                <a:gd name="connsiteY60" fmla="*/ 763664 h 1099465"/>
                <a:gd name="connsiteX61" fmla="*/ 390873 w 805469"/>
                <a:gd name="connsiteY61" fmla="*/ 788649 h 1099465"/>
                <a:gd name="connsiteX62" fmla="*/ 391870 w 805469"/>
                <a:gd name="connsiteY62" fmla="*/ 789644 h 1099465"/>
                <a:gd name="connsiteX63" fmla="*/ 405581 w 805469"/>
                <a:gd name="connsiteY63" fmla="*/ 796140 h 1099465"/>
                <a:gd name="connsiteX64" fmla="*/ 418573 w 805469"/>
                <a:gd name="connsiteY64" fmla="*/ 790367 h 1099465"/>
                <a:gd name="connsiteX65" fmla="*/ 457904 w 805469"/>
                <a:gd name="connsiteY65" fmla="*/ 655769 h 1099465"/>
                <a:gd name="connsiteX66" fmla="*/ 457904 w 805469"/>
                <a:gd name="connsiteY66" fmla="*/ 653965 h 1099465"/>
                <a:gd name="connsiteX67" fmla="*/ 409189 w 805469"/>
                <a:gd name="connsiteY67" fmla="*/ 562669 h 1099465"/>
                <a:gd name="connsiteX68" fmla="*/ 406304 w 805469"/>
                <a:gd name="connsiteY68" fmla="*/ 560144 h 1099465"/>
                <a:gd name="connsiteX69" fmla="*/ 416406 w 805469"/>
                <a:gd name="connsiteY69" fmla="*/ 545349 h 1099465"/>
                <a:gd name="connsiteX70" fmla="*/ 418573 w 805469"/>
                <a:gd name="connsiteY70" fmla="*/ 543545 h 1099465"/>
                <a:gd name="connsiteX71" fmla="*/ 419294 w 805469"/>
                <a:gd name="connsiteY71" fmla="*/ 541741 h 1099465"/>
                <a:gd name="connsiteX72" fmla="*/ 393674 w 805469"/>
                <a:gd name="connsiteY72" fmla="*/ 378275 h 1099465"/>
                <a:gd name="connsiteX73" fmla="*/ 261241 w 805469"/>
                <a:gd name="connsiteY73" fmla="*/ 359151 h 1099465"/>
                <a:gd name="connsiteX74" fmla="*/ 197371 w 805469"/>
                <a:gd name="connsiteY74" fmla="*/ 303940 h 1099465"/>
                <a:gd name="connsiteX75" fmla="*/ 195206 w 805469"/>
                <a:gd name="connsiteY75" fmla="*/ 302857 h 1099465"/>
                <a:gd name="connsiteX76" fmla="*/ 156957 w 805469"/>
                <a:gd name="connsiteY76" fmla="*/ 294919 h 1099465"/>
                <a:gd name="connsiteX77" fmla="*/ 159482 w 805469"/>
                <a:gd name="connsiteY77" fmla="*/ 226357 h 1099465"/>
                <a:gd name="connsiteX78" fmla="*/ 160742 w 805469"/>
                <a:gd name="connsiteY78" fmla="*/ 200945 h 1099465"/>
                <a:gd name="connsiteX79" fmla="*/ 160203 w 805469"/>
                <a:gd name="connsiteY79" fmla="*/ 200377 h 1099465"/>
                <a:gd name="connsiteX80" fmla="*/ 135465 w 805469"/>
                <a:gd name="connsiteY80" fmla="*/ 198820 h 1099465"/>
                <a:gd name="connsiteX81" fmla="*/ 134583 w 805469"/>
                <a:gd name="connsiteY81" fmla="*/ 199654 h 1099465"/>
                <a:gd name="connsiteX82" fmla="*/ 118344 w 805469"/>
                <a:gd name="connsiteY82" fmla="*/ 293114 h 1099465"/>
                <a:gd name="connsiteX83" fmla="*/ 44730 w 805469"/>
                <a:gd name="connsiteY83" fmla="*/ 311157 h 1099465"/>
                <a:gd name="connsiteX84" fmla="*/ 56279 w 805469"/>
                <a:gd name="connsiteY84" fmla="*/ 184859 h 1099465"/>
                <a:gd name="connsiteX85" fmla="*/ 151181 w 805469"/>
                <a:gd name="connsiteY85" fmla="*/ 146970 h 1099465"/>
                <a:gd name="connsiteX86" fmla="*/ 250778 w 805469"/>
                <a:gd name="connsiteY86" fmla="*/ 229966 h 1099465"/>
                <a:gd name="connsiteX87" fmla="*/ 307070 w 805469"/>
                <a:gd name="connsiteY87" fmla="*/ 288062 h 1099465"/>
                <a:gd name="connsiteX88" fmla="*/ 393674 w 805469"/>
                <a:gd name="connsiteY88" fmla="*/ 277960 h 1099465"/>
                <a:gd name="connsiteX89" fmla="*/ 396199 w 805469"/>
                <a:gd name="connsiteY89" fmla="*/ 276155 h 1099465"/>
                <a:gd name="connsiteX90" fmla="*/ 398003 w 805469"/>
                <a:gd name="connsiteY90" fmla="*/ 273268 h 1099465"/>
                <a:gd name="connsiteX91" fmla="*/ 428676 w 805469"/>
                <a:gd name="connsiteY91" fmla="*/ 186664 h 1099465"/>
                <a:gd name="connsiteX92" fmla="*/ 382488 w 805469"/>
                <a:gd name="connsiteY92" fmla="*/ 126763 h 1099465"/>
                <a:gd name="connsiteX93" fmla="*/ 380684 w 805469"/>
                <a:gd name="connsiteY93" fmla="*/ 126040 h 1099465"/>
                <a:gd name="connsiteX94" fmla="*/ 377796 w 805469"/>
                <a:gd name="connsiteY94" fmla="*/ 124959 h 1099465"/>
                <a:gd name="connsiteX95" fmla="*/ 302378 w 805469"/>
                <a:gd name="connsiteY95" fmla="*/ 85265 h 1099465"/>
                <a:gd name="connsiteX96" fmla="*/ 304182 w 805469"/>
                <a:gd name="connsiteY96" fmla="*/ 61449 h 1099465"/>
                <a:gd name="connsiteX97" fmla="*/ 298770 w 805469"/>
                <a:gd name="connsiteY97" fmla="*/ 35467 h 1099465"/>
                <a:gd name="connsiteX98" fmla="*/ 273871 w 805469"/>
                <a:gd name="connsiteY98" fmla="*/ 41240 h 1099465"/>
                <a:gd name="connsiteX99" fmla="*/ 268097 w 805469"/>
                <a:gd name="connsiteY99" fmla="*/ 99339 h 1099465"/>
                <a:gd name="connsiteX100" fmla="*/ 367692 w 805469"/>
                <a:gd name="connsiteY100" fmla="*/ 161044 h 1099465"/>
                <a:gd name="connsiteX101" fmla="*/ 392591 w 805469"/>
                <a:gd name="connsiteY101" fmla="*/ 194241 h 1099465"/>
                <a:gd name="connsiteX102" fmla="*/ 372383 w 805469"/>
                <a:gd name="connsiteY102" fmla="*/ 246564 h 1099465"/>
                <a:gd name="connsiteX103" fmla="*/ 318977 w 805469"/>
                <a:gd name="connsiteY103" fmla="*/ 252338 h 1099465"/>
                <a:gd name="connsiteX104" fmla="*/ 284696 w 805469"/>
                <a:gd name="connsiteY104" fmla="*/ 214448 h 1099465"/>
                <a:gd name="connsiteX105" fmla="*/ 283975 w 805469"/>
                <a:gd name="connsiteY105" fmla="*/ 212644 h 1099465"/>
                <a:gd name="connsiteX106" fmla="*/ 157677 w 805469"/>
                <a:gd name="connsiteY106" fmla="*/ 110164 h 1099465"/>
                <a:gd name="connsiteX107" fmla="*/ 133862 w 805469"/>
                <a:gd name="connsiteY107" fmla="*/ 108360 h 1099465"/>
                <a:gd name="connsiteX108" fmla="*/ 243198 w 805469"/>
                <a:gd name="connsiteY108" fmla="*/ 6959 h 1099465"/>
                <a:gd name="connsiteX109" fmla="*/ 502290 w 805469"/>
                <a:gd name="connsiteY109" fmla="*/ 76244 h 1099465"/>
                <a:gd name="connsiteX110" fmla="*/ 779113 w 805469"/>
                <a:gd name="connsiteY110" fmla="*/ 185788 h 1099465"/>
                <a:gd name="connsiteX111" fmla="*/ 805817 w 805469"/>
                <a:gd name="connsiteY111" fmla="*/ 159137 h 1099465"/>
                <a:gd name="connsiteX112" fmla="*/ 779166 w 805469"/>
                <a:gd name="connsiteY112" fmla="*/ 132433 h 1099465"/>
                <a:gd name="connsiteX113" fmla="*/ 752462 w 805469"/>
                <a:gd name="connsiteY113" fmla="*/ 159084 h 1099465"/>
                <a:gd name="connsiteX114" fmla="*/ 779113 w 805469"/>
                <a:gd name="connsiteY114" fmla="*/ 185788 h 109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805469" h="1099465">
                  <a:moveTo>
                    <a:pt x="502290" y="76244"/>
                  </a:moveTo>
                  <a:lnTo>
                    <a:pt x="500485" y="1044404"/>
                  </a:lnTo>
                  <a:cubicBezTo>
                    <a:pt x="496426" y="1047165"/>
                    <a:pt x="492453" y="1050052"/>
                    <a:pt x="488576" y="1053065"/>
                  </a:cubicBezTo>
                  <a:cubicBezTo>
                    <a:pt x="360837" y="1150855"/>
                    <a:pt x="222991" y="1067138"/>
                    <a:pt x="222270" y="1066055"/>
                  </a:cubicBezTo>
                  <a:cubicBezTo>
                    <a:pt x="190875" y="1045848"/>
                    <a:pt x="172472" y="1021672"/>
                    <a:pt x="166699" y="994247"/>
                  </a:cubicBezTo>
                  <a:cubicBezTo>
                    <a:pt x="159482" y="952750"/>
                    <a:pt x="186906" y="915942"/>
                    <a:pt x="186906" y="914860"/>
                  </a:cubicBezTo>
                  <a:cubicBezTo>
                    <a:pt x="208197" y="887074"/>
                    <a:pt x="216497" y="861454"/>
                    <a:pt x="212888" y="836555"/>
                  </a:cubicBezTo>
                  <a:cubicBezTo>
                    <a:pt x="210379" y="819686"/>
                    <a:pt x="201461" y="804435"/>
                    <a:pt x="187989" y="793976"/>
                  </a:cubicBezTo>
                  <a:cubicBezTo>
                    <a:pt x="116180" y="739848"/>
                    <a:pt x="145769" y="677060"/>
                    <a:pt x="145769" y="677060"/>
                  </a:cubicBezTo>
                  <a:cubicBezTo>
                    <a:pt x="150116" y="667875"/>
                    <a:pt x="146457" y="656899"/>
                    <a:pt x="137470" y="652161"/>
                  </a:cubicBezTo>
                  <a:cubicBezTo>
                    <a:pt x="128379" y="647551"/>
                    <a:pt x="117273" y="651184"/>
                    <a:pt x="112664" y="660274"/>
                  </a:cubicBezTo>
                  <a:cubicBezTo>
                    <a:pt x="112634" y="660336"/>
                    <a:pt x="112601" y="660398"/>
                    <a:pt x="112571" y="660461"/>
                  </a:cubicBezTo>
                  <a:cubicBezTo>
                    <a:pt x="97777" y="691854"/>
                    <a:pt x="89476" y="765468"/>
                    <a:pt x="165978" y="823565"/>
                  </a:cubicBezTo>
                  <a:cubicBezTo>
                    <a:pt x="168503" y="826452"/>
                    <a:pt x="192679" y="845936"/>
                    <a:pt x="157677" y="891766"/>
                  </a:cubicBezTo>
                  <a:cubicBezTo>
                    <a:pt x="147591" y="905134"/>
                    <a:pt x="139899" y="920152"/>
                    <a:pt x="134943" y="936149"/>
                  </a:cubicBezTo>
                  <a:cubicBezTo>
                    <a:pt x="97416" y="916302"/>
                    <a:pt x="70352" y="893930"/>
                    <a:pt x="51227" y="870835"/>
                  </a:cubicBezTo>
                  <a:lnTo>
                    <a:pt x="32463" y="844495"/>
                  </a:lnTo>
                  <a:cubicBezTo>
                    <a:pt x="-15531" y="763664"/>
                    <a:pt x="17306" y="682112"/>
                    <a:pt x="21275" y="674172"/>
                  </a:cubicBezTo>
                  <a:cubicBezTo>
                    <a:pt x="46174" y="628345"/>
                    <a:pt x="77569" y="598754"/>
                    <a:pt x="116180" y="586847"/>
                  </a:cubicBezTo>
                  <a:cubicBezTo>
                    <a:pt x="176803" y="568444"/>
                    <a:pt x="234900" y="598754"/>
                    <a:pt x="234900" y="599837"/>
                  </a:cubicBezTo>
                  <a:cubicBezTo>
                    <a:pt x="353980" y="669843"/>
                    <a:pt x="290471" y="793253"/>
                    <a:pt x="287584" y="798665"/>
                  </a:cubicBezTo>
                  <a:lnTo>
                    <a:pt x="286500" y="801553"/>
                  </a:lnTo>
                  <a:cubicBezTo>
                    <a:pt x="280006" y="818873"/>
                    <a:pt x="282171" y="832946"/>
                    <a:pt x="290471" y="843051"/>
                  </a:cubicBezTo>
                  <a:cubicBezTo>
                    <a:pt x="298770" y="853153"/>
                    <a:pt x="311399" y="854958"/>
                    <a:pt x="321504" y="854237"/>
                  </a:cubicBezTo>
                  <a:cubicBezTo>
                    <a:pt x="347484" y="854958"/>
                    <a:pt x="364806" y="861454"/>
                    <a:pt x="374188" y="874444"/>
                  </a:cubicBezTo>
                  <a:cubicBezTo>
                    <a:pt x="387178" y="892847"/>
                    <a:pt x="379600" y="919550"/>
                    <a:pt x="377796" y="926767"/>
                  </a:cubicBezTo>
                  <a:cubicBezTo>
                    <a:pt x="364806" y="946975"/>
                    <a:pt x="349289" y="959244"/>
                    <a:pt x="332690" y="961048"/>
                  </a:cubicBezTo>
                  <a:cubicBezTo>
                    <a:pt x="301297" y="964656"/>
                    <a:pt x="271706" y="936149"/>
                    <a:pt x="271706" y="935068"/>
                  </a:cubicBezTo>
                  <a:cubicBezTo>
                    <a:pt x="264811" y="927992"/>
                    <a:pt x="253486" y="927847"/>
                    <a:pt x="246410" y="934741"/>
                  </a:cubicBezTo>
                  <a:cubicBezTo>
                    <a:pt x="246301" y="934848"/>
                    <a:pt x="246192" y="934957"/>
                    <a:pt x="246086" y="935068"/>
                  </a:cubicBezTo>
                  <a:cubicBezTo>
                    <a:pt x="238911" y="942186"/>
                    <a:pt x="238867" y="953773"/>
                    <a:pt x="245985" y="960947"/>
                  </a:cubicBezTo>
                  <a:cubicBezTo>
                    <a:pt x="246019" y="960982"/>
                    <a:pt x="246052" y="961016"/>
                    <a:pt x="246086" y="961048"/>
                  </a:cubicBezTo>
                  <a:cubicBezTo>
                    <a:pt x="247169" y="962852"/>
                    <a:pt x="282171" y="997856"/>
                    <a:pt x="326194" y="997856"/>
                  </a:cubicBezTo>
                  <a:cubicBezTo>
                    <a:pt x="329081" y="997856"/>
                    <a:pt x="332690" y="997856"/>
                    <a:pt x="335577" y="996773"/>
                  </a:cubicBezTo>
                  <a:cubicBezTo>
                    <a:pt x="364083" y="993164"/>
                    <a:pt x="388982" y="975843"/>
                    <a:pt x="409189" y="943366"/>
                  </a:cubicBezTo>
                  <a:lnTo>
                    <a:pt x="410994" y="939757"/>
                  </a:lnTo>
                  <a:cubicBezTo>
                    <a:pt x="412077" y="937953"/>
                    <a:pt x="428676" y="889961"/>
                    <a:pt x="403777" y="853153"/>
                  </a:cubicBezTo>
                  <a:cubicBezTo>
                    <a:pt x="387901" y="830061"/>
                    <a:pt x="359393" y="818152"/>
                    <a:pt x="320781" y="818152"/>
                  </a:cubicBezTo>
                  <a:cubicBezTo>
                    <a:pt x="320781" y="818152"/>
                    <a:pt x="320781" y="815264"/>
                    <a:pt x="321504" y="815264"/>
                  </a:cubicBezTo>
                  <a:cubicBezTo>
                    <a:pt x="350372" y="760055"/>
                    <a:pt x="372383" y="638447"/>
                    <a:pt x="254386" y="568444"/>
                  </a:cubicBezTo>
                  <a:cubicBezTo>
                    <a:pt x="251499" y="567000"/>
                    <a:pt x="209280" y="543905"/>
                    <a:pt x="154790" y="544626"/>
                  </a:cubicBezTo>
                  <a:cubicBezTo>
                    <a:pt x="154429" y="544626"/>
                    <a:pt x="154069" y="544626"/>
                    <a:pt x="154069" y="544266"/>
                  </a:cubicBezTo>
                  <a:cubicBezTo>
                    <a:pt x="146491" y="539576"/>
                    <a:pt x="130974" y="512873"/>
                    <a:pt x="139995" y="437455"/>
                  </a:cubicBezTo>
                  <a:cubicBezTo>
                    <a:pt x="141079" y="427350"/>
                    <a:pt x="133501" y="417968"/>
                    <a:pt x="124480" y="417247"/>
                  </a:cubicBezTo>
                  <a:cubicBezTo>
                    <a:pt x="114375" y="416164"/>
                    <a:pt x="104994" y="423741"/>
                    <a:pt x="104271" y="432763"/>
                  </a:cubicBezTo>
                  <a:cubicBezTo>
                    <a:pt x="97054" y="493386"/>
                    <a:pt x="103550" y="528751"/>
                    <a:pt x="113654" y="550039"/>
                  </a:cubicBezTo>
                  <a:cubicBezTo>
                    <a:pt x="96621" y="554171"/>
                    <a:pt x="80399" y="561124"/>
                    <a:pt x="65661" y="570609"/>
                  </a:cubicBezTo>
                  <a:cubicBezTo>
                    <a:pt x="64577" y="569525"/>
                    <a:pt x="63856" y="568444"/>
                    <a:pt x="62773" y="567361"/>
                  </a:cubicBezTo>
                  <a:cubicBezTo>
                    <a:pt x="-42595" y="476065"/>
                    <a:pt x="16585" y="390544"/>
                    <a:pt x="19471" y="386575"/>
                  </a:cubicBezTo>
                  <a:lnTo>
                    <a:pt x="20194" y="384771"/>
                  </a:lnTo>
                  <a:cubicBezTo>
                    <a:pt x="64577" y="305744"/>
                    <a:pt x="173195" y="334973"/>
                    <a:pt x="183297" y="337860"/>
                  </a:cubicBezTo>
                  <a:cubicBezTo>
                    <a:pt x="274593" y="377554"/>
                    <a:pt x="237785" y="502768"/>
                    <a:pt x="237785" y="503851"/>
                  </a:cubicBezTo>
                  <a:cubicBezTo>
                    <a:pt x="234950" y="513495"/>
                    <a:pt x="240194" y="523664"/>
                    <a:pt x="249694" y="526946"/>
                  </a:cubicBezTo>
                  <a:cubicBezTo>
                    <a:pt x="259428" y="529635"/>
                    <a:pt x="269567" y="524248"/>
                    <a:pt x="272789" y="514677"/>
                  </a:cubicBezTo>
                  <a:cubicBezTo>
                    <a:pt x="281810" y="484726"/>
                    <a:pt x="287944" y="437455"/>
                    <a:pt x="275675" y="393792"/>
                  </a:cubicBezTo>
                  <a:cubicBezTo>
                    <a:pt x="338103" y="375389"/>
                    <a:pt x="365887" y="402453"/>
                    <a:pt x="366971" y="404257"/>
                  </a:cubicBezTo>
                  <a:cubicBezTo>
                    <a:pt x="420377" y="459466"/>
                    <a:pt x="394395" y="510346"/>
                    <a:pt x="388982" y="519367"/>
                  </a:cubicBezTo>
                  <a:cubicBezTo>
                    <a:pt x="374188" y="533440"/>
                    <a:pt x="367692" y="547874"/>
                    <a:pt x="368775" y="562669"/>
                  </a:cubicBezTo>
                  <a:cubicBezTo>
                    <a:pt x="369496" y="574938"/>
                    <a:pt x="377075" y="583959"/>
                    <a:pt x="383569" y="589372"/>
                  </a:cubicBezTo>
                  <a:cubicBezTo>
                    <a:pt x="402695" y="609942"/>
                    <a:pt x="416406" y="648552"/>
                    <a:pt x="421098" y="663346"/>
                  </a:cubicBezTo>
                  <a:cubicBezTo>
                    <a:pt x="432284" y="721443"/>
                    <a:pt x="391870" y="762941"/>
                    <a:pt x="391870" y="763664"/>
                  </a:cubicBezTo>
                  <a:cubicBezTo>
                    <a:pt x="384695" y="770289"/>
                    <a:pt x="384250" y="781475"/>
                    <a:pt x="390873" y="788649"/>
                  </a:cubicBezTo>
                  <a:cubicBezTo>
                    <a:pt x="391193" y="788994"/>
                    <a:pt x="391525" y="789326"/>
                    <a:pt x="391870" y="789644"/>
                  </a:cubicBezTo>
                  <a:cubicBezTo>
                    <a:pt x="395378" y="793569"/>
                    <a:pt x="400323" y="795911"/>
                    <a:pt x="405581" y="796140"/>
                  </a:cubicBezTo>
                  <a:cubicBezTo>
                    <a:pt x="410486" y="795931"/>
                    <a:pt x="415130" y="793867"/>
                    <a:pt x="418573" y="790367"/>
                  </a:cubicBezTo>
                  <a:cubicBezTo>
                    <a:pt x="420377" y="788563"/>
                    <a:pt x="473782" y="734073"/>
                    <a:pt x="457904" y="655769"/>
                  </a:cubicBezTo>
                  <a:lnTo>
                    <a:pt x="457904" y="653965"/>
                  </a:lnTo>
                  <a:cubicBezTo>
                    <a:pt x="457183" y="651440"/>
                    <a:pt x="440585" y="594064"/>
                    <a:pt x="409189" y="562669"/>
                  </a:cubicBezTo>
                  <a:lnTo>
                    <a:pt x="406304" y="560144"/>
                  </a:lnTo>
                  <a:cubicBezTo>
                    <a:pt x="406304" y="558339"/>
                    <a:pt x="408108" y="553648"/>
                    <a:pt x="416406" y="545349"/>
                  </a:cubicBezTo>
                  <a:lnTo>
                    <a:pt x="418573" y="543545"/>
                  </a:lnTo>
                  <a:lnTo>
                    <a:pt x="419294" y="541741"/>
                  </a:lnTo>
                  <a:cubicBezTo>
                    <a:pt x="437697" y="513954"/>
                    <a:pt x="457183" y="443951"/>
                    <a:pt x="393674" y="378275"/>
                  </a:cubicBezTo>
                  <a:cubicBezTo>
                    <a:pt x="391870" y="376831"/>
                    <a:pt x="348928" y="332448"/>
                    <a:pt x="261241" y="359151"/>
                  </a:cubicBezTo>
                  <a:cubicBezTo>
                    <a:pt x="246787" y="334071"/>
                    <a:pt x="224278" y="314614"/>
                    <a:pt x="197371" y="303940"/>
                  </a:cubicBezTo>
                  <a:lnTo>
                    <a:pt x="195206" y="302857"/>
                  </a:lnTo>
                  <a:cubicBezTo>
                    <a:pt x="182705" y="299123"/>
                    <a:pt x="169909" y="296467"/>
                    <a:pt x="156957" y="294919"/>
                  </a:cubicBezTo>
                  <a:cubicBezTo>
                    <a:pt x="151544" y="276155"/>
                    <a:pt x="146131" y="238626"/>
                    <a:pt x="159482" y="226357"/>
                  </a:cubicBezTo>
                  <a:cubicBezTo>
                    <a:pt x="166848" y="219688"/>
                    <a:pt x="167412" y="208311"/>
                    <a:pt x="160742" y="200945"/>
                  </a:cubicBezTo>
                  <a:cubicBezTo>
                    <a:pt x="160567" y="200751"/>
                    <a:pt x="160388" y="200562"/>
                    <a:pt x="160203" y="200377"/>
                  </a:cubicBezTo>
                  <a:cubicBezTo>
                    <a:pt x="153801" y="193115"/>
                    <a:pt x="142726" y="192419"/>
                    <a:pt x="135465" y="198820"/>
                  </a:cubicBezTo>
                  <a:cubicBezTo>
                    <a:pt x="135163" y="199088"/>
                    <a:pt x="134867" y="199366"/>
                    <a:pt x="134583" y="199654"/>
                  </a:cubicBezTo>
                  <a:cubicBezTo>
                    <a:pt x="108242" y="223832"/>
                    <a:pt x="113292" y="269299"/>
                    <a:pt x="118344" y="293114"/>
                  </a:cubicBezTo>
                  <a:cubicBezTo>
                    <a:pt x="92803" y="293829"/>
                    <a:pt x="67709" y="299979"/>
                    <a:pt x="44730" y="311157"/>
                  </a:cubicBezTo>
                  <a:cubicBezTo>
                    <a:pt x="-5426" y="244400"/>
                    <a:pt x="49062" y="190993"/>
                    <a:pt x="56279" y="184859"/>
                  </a:cubicBezTo>
                  <a:cubicBezTo>
                    <a:pt x="88395" y="154547"/>
                    <a:pt x="120872" y="141557"/>
                    <a:pt x="151181" y="146970"/>
                  </a:cubicBezTo>
                  <a:cubicBezTo>
                    <a:pt x="208197" y="156352"/>
                    <a:pt x="246086" y="221665"/>
                    <a:pt x="250778" y="229966"/>
                  </a:cubicBezTo>
                  <a:cubicBezTo>
                    <a:pt x="262685" y="259555"/>
                    <a:pt x="282171" y="279764"/>
                    <a:pt x="307070" y="288062"/>
                  </a:cubicBezTo>
                  <a:cubicBezTo>
                    <a:pt x="349289" y="302857"/>
                    <a:pt x="391870" y="279764"/>
                    <a:pt x="393674" y="277960"/>
                  </a:cubicBezTo>
                  <a:lnTo>
                    <a:pt x="396199" y="276155"/>
                  </a:lnTo>
                  <a:lnTo>
                    <a:pt x="398003" y="273268"/>
                  </a:lnTo>
                  <a:cubicBezTo>
                    <a:pt x="423986" y="244039"/>
                    <a:pt x="434088" y="214448"/>
                    <a:pt x="428676" y="186664"/>
                  </a:cubicBezTo>
                  <a:cubicBezTo>
                    <a:pt x="421098" y="146970"/>
                    <a:pt x="384292" y="127844"/>
                    <a:pt x="382488" y="126763"/>
                  </a:cubicBezTo>
                  <a:lnTo>
                    <a:pt x="380684" y="126040"/>
                  </a:lnTo>
                  <a:lnTo>
                    <a:pt x="377796" y="124959"/>
                  </a:lnTo>
                  <a:cubicBezTo>
                    <a:pt x="321504" y="113050"/>
                    <a:pt x="305987" y="94647"/>
                    <a:pt x="302378" y="85265"/>
                  </a:cubicBezTo>
                  <a:cubicBezTo>
                    <a:pt x="296605" y="73356"/>
                    <a:pt x="304182" y="61449"/>
                    <a:pt x="304182" y="61449"/>
                  </a:cubicBezTo>
                  <a:cubicBezTo>
                    <a:pt x="309492" y="52712"/>
                    <a:pt x="307126" y="41357"/>
                    <a:pt x="298770" y="35467"/>
                  </a:cubicBezTo>
                  <a:cubicBezTo>
                    <a:pt x="290294" y="30229"/>
                    <a:pt x="279179" y="32807"/>
                    <a:pt x="273871" y="41240"/>
                  </a:cubicBezTo>
                  <a:cubicBezTo>
                    <a:pt x="267376" y="51345"/>
                    <a:pt x="257995" y="74440"/>
                    <a:pt x="268097" y="99339"/>
                  </a:cubicBezTo>
                  <a:cubicBezTo>
                    <a:pt x="280006" y="127844"/>
                    <a:pt x="313204" y="148774"/>
                    <a:pt x="367692" y="161044"/>
                  </a:cubicBezTo>
                  <a:cubicBezTo>
                    <a:pt x="373104" y="164652"/>
                    <a:pt x="389705" y="175478"/>
                    <a:pt x="392591" y="194241"/>
                  </a:cubicBezTo>
                  <a:cubicBezTo>
                    <a:pt x="395478" y="209758"/>
                    <a:pt x="388982" y="227440"/>
                    <a:pt x="372383" y="246564"/>
                  </a:cubicBezTo>
                  <a:cubicBezTo>
                    <a:pt x="364083" y="250173"/>
                    <a:pt x="340267" y="260638"/>
                    <a:pt x="318977" y="252338"/>
                  </a:cubicBezTo>
                  <a:cubicBezTo>
                    <a:pt x="304182" y="246564"/>
                    <a:pt x="292996" y="233574"/>
                    <a:pt x="284696" y="214448"/>
                  </a:cubicBezTo>
                  <a:lnTo>
                    <a:pt x="283975" y="212644"/>
                  </a:lnTo>
                  <a:cubicBezTo>
                    <a:pt x="282171" y="208675"/>
                    <a:pt x="234900" y="123154"/>
                    <a:pt x="157677" y="110164"/>
                  </a:cubicBezTo>
                  <a:cubicBezTo>
                    <a:pt x="149810" y="108845"/>
                    <a:pt x="141838" y="108241"/>
                    <a:pt x="133862" y="108360"/>
                  </a:cubicBezTo>
                  <a:cubicBezTo>
                    <a:pt x="160565" y="54953"/>
                    <a:pt x="197371" y="20672"/>
                    <a:pt x="243198" y="6959"/>
                  </a:cubicBezTo>
                  <a:cubicBezTo>
                    <a:pt x="348207" y="-24434"/>
                    <a:pt x="486051" y="65058"/>
                    <a:pt x="502290" y="76244"/>
                  </a:cubicBezTo>
                  <a:close/>
                  <a:moveTo>
                    <a:pt x="779113" y="185788"/>
                  </a:moveTo>
                  <a:cubicBezTo>
                    <a:pt x="793847" y="185802"/>
                    <a:pt x="805803" y="173869"/>
                    <a:pt x="805817" y="159137"/>
                  </a:cubicBezTo>
                  <a:cubicBezTo>
                    <a:pt x="805831" y="144403"/>
                    <a:pt x="793898" y="132447"/>
                    <a:pt x="779166" y="132433"/>
                  </a:cubicBezTo>
                  <a:cubicBezTo>
                    <a:pt x="764432" y="132419"/>
                    <a:pt x="752477" y="144350"/>
                    <a:pt x="752462" y="159084"/>
                  </a:cubicBezTo>
                  <a:cubicBezTo>
                    <a:pt x="752448" y="173818"/>
                    <a:pt x="764379" y="185774"/>
                    <a:pt x="779113" y="185788"/>
                  </a:cubicBezTo>
                  <a:close/>
                </a:path>
              </a:pathLst>
            </a:custGeom>
            <a:solidFill>
              <a:srgbClr val="87ADDB"/>
            </a:solidFill>
            <a:ln w="2009"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29" name="手繪多邊形: 圖案 28">
              <a:extLst>
                <a:ext uri="{FF2B5EF4-FFF2-40B4-BE49-F238E27FC236}">
                  <a16:creationId xmlns:a16="http://schemas.microsoft.com/office/drawing/2014/main" xmlns="" id="{A069C2FC-85EE-4BA4-B31A-A72164675C8A}"/>
                </a:ext>
              </a:extLst>
            </p:cNvPr>
            <p:cNvSpPr/>
            <p:nvPr/>
          </p:nvSpPr>
          <p:spPr>
            <a:xfrm flipH="1">
              <a:off x="5829818" y="2691860"/>
              <a:ext cx="805470" cy="1099466"/>
            </a:xfrm>
            <a:custGeom>
              <a:avLst/>
              <a:gdLst>
                <a:gd name="connsiteX0" fmla="*/ 502290 w 805469"/>
                <a:gd name="connsiteY0" fmla="*/ 76244 h 1099465"/>
                <a:gd name="connsiteX1" fmla="*/ 500485 w 805469"/>
                <a:gd name="connsiteY1" fmla="*/ 1044404 h 1099465"/>
                <a:gd name="connsiteX2" fmla="*/ 488576 w 805469"/>
                <a:gd name="connsiteY2" fmla="*/ 1053065 h 1099465"/>
                <a:gd name="connsiteX3" fmla="*/ 222270 w 805469"/>
                <a:gd name="connsiteY3" fmla="*/ 1066055 h 1099465"/>
                <a:gd name="connsiteX4" fmla="*/ 166699 w 805469"/>
                <a:gd name="connsiteY4" fmla="*/ 994247 h 1099465"/>
                <a:gd name="connsiteX5" fmla="*/ 186906 w 805469"/>
                <a:gd name="connsiteY5" fmla="*/ 914860 h 1099465"/>
                <a:gd name="connsiteX6" fmla="*/ 212888 w 805469"/>
                <a:gd name="connsiteY6" fmla="*/ 836555 h 1099465"/>
                <a:gd name="connsiteX7" fmla="*/ 187989 w 805469"/>
                <a:gd name="connsiteY7" fmla="*/ 793976 h 1099465"/>
                <a:gd name="connsiteX8" fmla="*/ 145769 w 805469"/>
                <a:gd name="connsiteY8" fmla="*/ 677060 h 1099465"/>
                <a:gd name="connsiteX9" fmla="*/ 137470 w 805469"/>
                <a:gd name="connsiteY9" fmla="*/ 652161 h 1099465"/>
                <a:gd name="connsiteX10" fmla="*/ 112664 w 805469"/>
                <a:gd name="connsiteY10" fmla="*/ 660274 h 1099465"/>
                <a:gd name="connsiteX11" fmla="*/ 112571 w 805469"/>
                <a:gd name="connsiteY11" fmla="*/ 660461 h 1099465"/>
                <a:gd name="connsiteX12" fmla="*/ 165978 w 805469"/>
                <a:gd name="connsiteY12" fmla="*/ 823565 h 1099465"/>
                <a:gd name="connsiteX13" fmla="*/ 157677 w 805469"/>
                <a:gd name="connsiteY13" fmla="*/ 891766 h 1099465"/>
                <a:gd name="connsiteX14" fmla="*/ 134943 w 805469"/>
                <a:gd name="connsiteY14" fmla="*/ 936149 h 1099465"/>
                <a:gd name="connsiteX15" fmla="*/ 51227 w 805469"/>
                <a:gd name="connsiteY15" fmla="*/ 870835 h 1099465"/>
                <a:gd name="connsiteX16" fmla="*/ 32463 w 805469"/>
                <a:gd name="connsiteY16" fmla="*/ 844495 h 1099465"/>
                <a:gd name="connsiteX17" fmla="*/ 21275 w 805469"/>
                <a:gd name="connsiteY17" fmla="*/ 674172 h 1099465"/>
                <a:gd name="connsiteX18" fmla="*/ 116180 w 805469"/>
                <a:gd name="connsiteY18" fmla="*/ 586847 h 1099465"/>
                <a:gd name="connsiteX19" fmla="*/ 234900 w 805469"/>
                <a:gd name="connsiteY19" fmla="*/ 599837 h 1099465"/>
                <a:gd name="connsiteX20" fmla="*/ 287584 w 805469"/>
                <a:gd name="connsiteY20" fmla="*/ 798665 h 1099465"/>
                <a:gd name="connsiteX21" fmla="*/ 286500 w 805469"/>
                <a:gd name="connsiteY21" fmla="*/ 801553 h 1099465"/>
                <a:gd name="connsiteX22" fmla="*/ 290471 w 805469"/>
                <a:gd name="connsiteY22" fmla="*/ 843051 h 1099465"/>
                <a:gd name="connsiteX23" fmla="*/ 321504 w 805469"/>
                <a:gd name="connsiteY23" fmla="*/ 854237 h 1099465"/>
                <a:gd name="connsiteX24" fmla="*/ 374188 w 805469"/>
                <a:gd name="connsiteY24" fmla="*/ 874444 h 1099465"/>
                <a:gd name="connsiteX25" fmla="*/ 377796 w 805469"/>
                <a:gd name="connsiteY25" fmla="*/ 926767 h 1099465"/>
                <a:gd name="connsiteX26" fmla="*/ 332690 w 805469"/>
                <a:gd name="connsiteY26" fmla="*/ 961048 h 1099465"/>
                <a:gd name="connsiteX27" fmla="*/ 271706 w 805469"/>
                <a:gd name="connsiteY27" fmla="*/ 935068 h 1099465"/>
                <a:gd name="connsiteX28" fmla="*/ 246410 w 805469"/>
                <a:gd name="connsiteY28" fmla="*/ 934741 h 1099465"/>
                <a:gd name="connsiteX29" fmla="*/ 246086 w 805469"/>
                <a:gd name="connsiteY29" fmla="*/ 935068 h 1099465"/>
                <a:gd name="connsiteX30" fmla="*/ 245985 w 805469"/>
                <a:gd name="connsiteY30" fmla="*/ 960947 h 1099465"/>
                <a:gd name="connsiteX31" fmla="*/ 246086 w 805469"/>
                <a:gd name="connsiteY31" fmla="*/ 961048 h 1099465"/>
                <a:gd name="connsiteX32" fmla="*/ 326194 w 805469"/>
                <a:gd name="connsiteY32" fmla="*/ 997856 h 1099465"/>
                <a:gd name="connsiteX33" fmla="*/ 335577 w 805469"/>
                <a:gd name="connsiteY33" fmla="*/ 996773 h 1099465"/>
                <a:gd name="connsiteX34" fmla="*/ 409189 w 805469"/>
                <a:gd name="connsiteY34" fmla="*/ 943366 h 1099465"/>
                <a:gd name="connsiteX35" fmla="*/ 410994 w 805469"/>
                <a:gd name="connsiteY35" fmla="*/ 939757 h 1099465"/>
                <a:gd name="connsiteX36" fmla="*/ 403777 w 805469"/>
                <a:gd name="connsiteY36" fmla="*/ 853153 h 1099465"/>
                <a:gd name="connsiteX37" fmla="*/ 320781 w 805469"/>
                <a:gd name="connsiteY37" fmla="*/ 818152 h 1099465"/>
                <a:gd name="connsiteX38" fmla="*/ 321504 w 805469"/>
                <a:gd name="connsiteY38" fmla="*/ 815264 h 1099465"/>
                <a:gd name="connsiteX39" fmla="*/ 254386 w 805469"/>
                <a:gd name="connsiteY39" fmla="*/ 568444 h 1099465"/>
                <a:gd name="connsiteX40" fmla="*/ 154790 w 805469"/>
                <a:gd name="connsiteY40" fmla="*/ 544626 h 1099465"/>
                <a:gd name="connsiteX41" fmla="*/ 154069 w 805469"/>
                <a:gd name="connsiteY41" fmla="*/ 544266 h 1099465"/>
                <a:gd name="connsiteX42" fmla="*/ 139995 w 805469"/>
                <a:gd name="connsiteY42" fmla="*/ 437455 h 1099465"/>
                <a:gd name="connsiteX43" fmla="*/ 124480 w 805469"/>
                <a:gd name="connsiteY43" fmla="*/ 417247 h 1099465"/>
                <a:gd name="connsiteX44" fmla="*/ 104271 w 805469"/>
                <a:gd name="connsiteY44" fmla="*/ 432763 h 1099465"/>
                <a:gd name="connsiteX45" fmla="*/ 113654 w 805469"/>
                <a:gd name="connsiteY45" fmla="*/ 550039 h 1099465"/>
                <a:gd name="connsiteX46" fmla="*/ 65661 w 805469"/>
                <a:gd name="connsiteY46" fmla="*/ 570609 h 1099465"/>
                <a:gd name="connsiteX47" fmla="*/ 62773 w 805469"/>
                <a:gd name="connsiteY47" fmla="*/ 567361 h 1099465"/>
                <a:gd name="connsiteX48" fmla="*/ 19471 w 805469"/>
                <a:gd name="connsiteY48" fmla="*/ 386575 h 1099465"/>
                <a:gd name="connsiteX49" fmla="*/ 20194 w 805469"/>
                <a:gd name="connsiteY49" fmla="*/ 384771 h 1099465"/>
                <a:gd name="connsiteX50" fmla="*/ 183297 w 805469"/>
                <a:gd name="connsiteY50" fmla="*/ 337860 h 1099465"/>
                <a:gd name="connsiteX51" fmla="*/ 237785 w 805469"/>
                <a:gd name="connsiteY51" fmla="*/ 503851 h 1099465"/>
                <a:gd name="connsiteX52" fmla="*/ 249694 w 805469"/>
                <a:gd name="connsiteY52" fmla="*/ 526946 h 1099465"/>
                <a:gd name="connsiteX53" fmla="*/ 272789 w 805469"/>
                <a:gd name="connsiteY53" fmla="*/ 514677 h 1099465"/>
                <a:gd name="connsiteX54" fmla="*/ 275675 w 805469"/>
                <a:gd name="connsiteY54" fmla="*/ 393792 h 1099465"/>
                <a:gd name="connsiteX55" fmla="*/ 366971 w 805469"/>
                <a:gd name="connsiteY55" fmla="*/ 404257 h 1099465"/>
                <a:gd name="connsiteX56" fmla="*/ 388982 w 805469"/>
                <a:gd name="connsiteY56" fmla="*/ 519367 h 1099465"/>
                <a:gd name="connsiteX57" fmla="*/ 368775 w 805469"/>
                <a:gd name="connsiteY57" fmla="*/ 562669 h 1099465"/>
                <a:gd name="connsiteX58" fmla="*/ 383569 w 805469"/>
                <a:gd name="connsiteY58" fmla="*/ 589372 h 1099465"/>
                <a:gd name="connsiteX59" fmla="*/ 421098 w 805469"/>
                <a:gd name="connsiteY59" fmla="*/ 663346 h 1099465"/>
                <a:gd name="connsiteX60" fmla="*/ 391870 w 805469"/>
                <a:gd name="connsiteY60" fmla="*/ 763664 h 1099465"/>
                <a:gd name="connsiteX61" fmla="*/ 390873 w 805469"/>
                <a:gd name="connsiteY61" fmla="*/ 788649 h 1099465"/>
                <a:gd name="connsiteX62" fmla="*/ 391870 w 805469"/>
                <a:gd name="connsiteY62" fmla="*/ 789644 h 1099465"/>
                <a:gd name="connsiteX63" fmla="*/ 405581 w 805469"/>
                <a:gd name="connsiteY63" fmla="*/ 796140 h 1099465"/>
                <a:gd name="connsiteX64" fmla="*/ 418573 w 805469"/>
                <a:gd name="connsiteY64" fmla="*/ 790367 h 1099465"/>
                <a:gd name="connsiteX65" fmla="*/ 457904 w 805469"/>
                <a:gd name="connsiteY65" fmla="*/ 655769 h 1099465"/>
                <a:gd name="connsiteX66" fmla="*/ 457904 w 805469"/>
                <a:gd name="connsiteY66" fmla="*/ 653965 h 1099465"/>
                <a:gd name="connsiteX67" fmla="*/ 409189 w 805469"/>
                <a:gd name="connsiteY67" fmla="*/ 562669 h 1099465"/>
                <a:gd name="connsiteX68" fmla="*/ 406304 w 805469"/>
                <a:gd name="connsiteY68" fmla="*/ 560144 h 1099465"/>
                <a:gd name="connsiteX69" fmla="*/ 416406 w 805469"/>
                <a:gd name="connsiteY69" fmla="*/ 545349 h 1099465"/>
                <a:gd name="connsiteX70" fmla="*/ 418573 w 805469"/>
                <a:gd name="connsiteY70" fmla="*/ 543545 h 1099465"/>
                <a:gd name="connsiteX71" fmla="*/ 419294 w 805469"/>
                <a:gd name="connsiteY71" fmla="*/ 541741 h 1099465"/>
                <a:gd name="connsiteX72" fmla="*/ 393674 w 805469"/>
                <a:gd name="connsiteY72" fmla="*/ 378275 h 1099465"/>
                <a:gd name="connsiteX73" fmla="*/ 261241 w 805469"/>
                <a:gd name="connsiteY73" fmla="*/ 359151 h 1099465"/>
                <a:gd name="connsiteX74" fmla="*/ 197371 w 805469"/>
                <a:gd name="connsiteY74" fmla="*/ 303940 h 1099465"/>
                <a:gd name="connsiteX75" fmla="*/ 195206 w 805469"/>
                <a:gd name="connsiteY75" fmla="*/ 302857 h 1099465"/>
                <a:gd name="connsiteX76" fmla="*/ 156957 w 805469"/>
                <a:gd name="connsiteY76" fmla="*/ 294919 h 1099465"/>
                <a:gd name="connsiteX77" fmla="*/ 159482 w 805469"/>
                <a:gd name="connsiteY77" fmla="*/ 226357 h 1099465"/>
                <a:gd name="connsiteX78" fmla="*/ 160742 w 805469"/>
                <a:gd name="connsiteY78" fmla="*/ 200945 h 1099465"/>
                <a:gd name="connsiteX79" fmla="*/ 160203 w 805469"/>
                <a:gd name="connsiteY79" fmla="*/ 200377 h 1099465"/>
                <a:gd name="connsiteX80" fmla="*/ 135465 w 805469"/>
                <a:gd name="connsiteY80" fmla="*/ 198820 h 1099465"/>
                <a:gd name="connsiteX81" fmla="*/ 134583 w 805469"/>
                <a:gd name="connsiteY81" fmla="*/ 199654 h 1099465"/>
                <a:gd name="connsiteX82" fmla="*/ 118344 w 805469"/>
                <a:gd name="connsiteY82" fmla="*/ 293114 h 1099465"/>
                <a:gd name="connsiteX83" fmla="*/ 44730 w 805469"/>
                <a:gd name="connsiteY83" fmla="*/ 311157 h 1099465"/>
                <a:gd name="connsiteX84" fmla="*/ 56279 w 805469"/>
                <a:gd name="connsiteY84" fmla="*/ 184859 h 1099465"/>
                <a:gd name="connsiteX85" fmla="*/ 151181 w 805469"/>
                <a:gd name="connsiteY85" fmla="*/ 146970 h 1099465"/>
                <a:gd name="connsiteX86" fmla="*/ 250778 w 805469"/>
                <a:gd name="connsiteY86" fmla="*/ 229966 h 1099465"/>
                <a:gd name="connsiteX87" fmla="*/ 307070 w 805469"/>
                <a:gd name="connsiteY87" fmla="*/ 288062 h 1099465"/>
                <a:gd name="connsiteX88" fmla="*/ 393674 w 805469"/>
                <a:gd name="connsiteY88" fmla="*/ 277960 h 1099465"/>
                <a:gd name="connsiteX89" fmla="*/ 396199 w 805469"/>
                <a:gd name="connsiteY89" fmla="*/ 276155 h 1099465"/>
                <a:gd name="connsiteX90" fmla="*/ 398003 w 805469"/>
                <a:gd name="connsiteY90" fmla="*/ 273268 h 1099465"/>
                <a:gd name="connsiteX91" fmla="*/ 428676 w 805469"/>
                <a:gd name="connsiteY91" fmla="*/ 186664 h 1099465"/>
                <a:gd name="connsiteX92" fmla="*/ 382488 w 805469"/>
                <a:gd name="connsiteY92" fmla="*/ 126763 h 1099465"/>
                <a:gd name="connsiteX93" fmla="*/ 380684 w 805469"/>
                <a:gd name="connsiteY93" fmla="*/ 126040 h 1099465"/>
                <a:gd name="connsiteX94" fmla="*/ 377796 w 805469"/>
                <a:gd name="connsiteY94" fmla="*/ 124959 h 1099465"/>
                <a:gd name="connsiteX95" fmla="*/ 302378 w 805469"/>
                <a:gd name="connsiteY95" fmla="*/ 85265 h 1099465"/>
                <a:gd name="connsiteX96" fmla="*/ 304182 w 805469"/>
                <a:gd name="connsiteY96" fmla="*/ 61449 h 1099465"/>
                <a:gd name="connsiteX97" fmla="*/ 298770 w 805469"/>
                <a:gd name="connsiteY97" fmla="*/ 35467 h 1099465"/>
                <a:gd name="connsiteX98" fmla="*/ 273871 w 805469"/>
                <a:gd name="connsiteY98" fmla="*/ 41240 h 1099465"/>
                <a:gd name="connsiteX99" fmla="*/ 268097 w 805469"/>
                <a:gd name="connsiteY99" fmla="*/ 99339 h 1099465"/>
                <a:gd name="connsiteX100" fmla="*/ 367692 w 805469"/>
                <a:gd name="connsiteY100" fmla="*/ 161044 h 1099465"/>
                <a:gd name="connsiteX101" fmla="*/ 392591 w 805469"/>
                <a:gd name="connsiteY101" fmla="*/ 194241 h 1099465"/>
                <a:gd name="connsiteX102" fmla="*/ 372383 w 805469"/>
                <a:gd name="connsiteY102" fmla="*/ 246564 h 1099465"/>
                <a:gd name="connsiteX103" fmla="*/ 318977 w 805469"/>
                <a:gd name="connsiteY103" fmla="*/ 252338 h 1099465"/>
                <a:gd name="connsiteX104" fmla="*/ 284696 w 805469"/>
                <a:gd name="connsiteY104" fmla="*/ 214448 h 1099465"/>
                <a:gd name="connsiteX105" fmla="*/ 283975 w 805469"/>
                <a:gd name="connsiteY105" fmla="*/ 212644 h 1099465"/>
                <a:gd name="connsiteX106" fmla="*/ 157677 w 805469"/>
                <a:gd name="connsiteY106" fmla="*/ 110164 h 1099465"/>
                <a:gd name="connsiteX107" fmla="*/ 133862 w 805469"/>
                <a:gd name="connsiteY107" fmla="*/ 108360 h 1099465"/>
                <a:gd name="connsiteX108" fmla="*/ 243198 w 805469"/>
                <a:gd name="connsiteY108" fmla="*/ 6959 h 1099465"/>
                <a:gd name="connsiteX109" fmla="*/ 502290 w 805469"/>
                <a:gd name="connsiteY109" fmla="*/ 76244 h 1099465"/>
                <a:gd name="connsiteX110" fmla="*/ 779113 w 805469"/>
                <a:gd name="connsiteY110" fmla="*/ 185788 h 1099465"/>
                <a:gd name="connsiteX111" fmla="*/ 805817 w 805469"/>
                <a:gd name="connsiteY111" fmla="*/ 159137 h 1099465"/>
                <a:gd name="connsiteX112" fmla="*/ 779166 w 805469"/>
                <a:gd name="connsiteY112" fmla="*/ 132433 h 1099465"/>
                <a:gd name="connsiteX113" fmla="*/ 752462 w 805469"/>
                <a:gd name="connsiteY113" fmla="*/ 159084 h 1099465"/>
                <a:gd name="connsiteX114" fmla="*/ 779113 w 805469"/>
                <a:gd name="connsiteY114" fmla="*/ 185788 h 109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805469" h="1099465">
                  <a:moveTo>
                    <a:pt x="502290" y="76244"/>
                  </a:moveTo>
                  <a:lnTo>
                    <a:pt x="500485" y="1044404"/>
                  </a:lnTo>
                  <a:cubicBezTo>
                    <a:pt x="496426" y="1047165"/>
                    <a:pt x="492453" y="1050052"/>
                    <a:pt x="488576" y="1053065"/>
                  </a:cubicBezTo>
                  <a:cubicBezTo>
                    <a:pt x="360837" y="1150855"/>
                    <a:pt x="222991" y="1067138"/>
                    <a:pt x="222270" y="1066055"/>
                  </a:cubicBezTo>
                  <a:cubicBezTo>
                    <a:pt x="190875" y="1045848"/>
                    <a:pt x="172472" y="1021672"/>
                    <a:pt x="166699" y="994247"/>
                  </a:cubicBezTo>
                  <a:cubicBezTo>
                    <a:pt x="159482" y="952750"/>
                    <a:pt x="186906" y="915942"/>
                    <a:pt x="186906" y="914860"/>
                  </a:cubicBezTo>
                  <a:cubicBezTo>
                    <a:pt x="208197" y="887074"/>
                    <a:pt x="216497" y="861454"/>
                    <a:pt x="212888" y="836555"/>
                  </a:cubicBezTo>
                  <a:cubicBezTo>
                    <a:pt x="210379" y="819686"/>
                    <a:pt x="201461" y="804435"/>
                    <a:pt x="187989" y="793976"/>
                  </a:cubicBezTo>
                  <a:cubicBezTo>
                    <a:pt x="116180" y="739848"/>
                    <a:pt x="145769" y="677060"/>
                    <a:pt x="145769" y="677060"/>
                  </a:cubicBezTo>
                  <a:cubicBezTo>
                    <a:pt x="150116" y="667875"/>
                    <a:pt x="146457" y="656899"/>
                    <a:pt x="137470" y="652161"/>
                  </a:cubicBezTo>
                  <a:cubicBezTo>
                    <a:pt x="128379" y="647551"/>
                    <a:pt x="117273" y="651184"/>
                    <a:pt x="112664" y="660274"/>
                  </a:cubicBezTo>
                  <a:cubicBezTo>
                    <a:pt x="112634" y="660336"/>
                    <a:pt x="112601" y="660398"/>
                    <a:pt x="112571" y="660461"/>
                  </a:cubicBezTo>
                  <a:cubicBezTo>
                    <a:pt x="97777" y="691854"/>
                    <a:pt x="89476" y="765468"/>
                    <a:pt x="165978" y="823565"/>
                  </a:cubicBezTo>
                  <a:cubicBezTo>
                    <a:pt x="168503" y="826452"/>
                    <a:pt x="192679" y="845936"/>
                    <a:pt x="157677" y="891766"/>
                  </a:cubicBezTo>
                  <a:cubicBezTo>
                    <a:pt x="147591" y="905134"/>
                    <a:pt x="139899" y="920152"/>
                    <a:pt x="134943" y="936149"/>
                  </a:cubicBezTo>
                  <a:cubicBezTo>
                    <a:pt x="97416" y="916302"/>
                    <a:pt x="70352" y="893930"/>
                    <a:pt x="51227" y="870835"/>
                  </a:cubicBezTo>
                  <a:lnTo>
                    <a:pt x="32463" y="844495"/>
                  </a:lnTo>
                  <a:cubicBezTo>
                    <a:pt x="-15531" y="763664"/>
                    <a:pt x="17306" y="682112"/>
                    <a:pt x="21275" y="674172"/>
                  </a:cubicBezTo>
                  <a:cubicBezTo>
                    <a:pt x="46174" y="628345"/>
                    <a:pt x="77569" y="598754"/>
                    <a:pt x="116180" y="586847"/>
                  </a:cubicBezTo>
                  <a:cubicBezTo>
                    <a:pt x="176803" y="568444"/>
                    <a:pt x="234900" y="598754"/>
                    <a:pt x="234900" y="599837"/>
                  </a:cubicBezTo>
                  <a:cubicBezTo>
                    <a:pt x="353980" y="669843"/>
                    <a:pt x="290471" y="793253"/>
                    <a:pt x="287584" y="798665"/>
                  </a:cubicBezTo>
                  <a:lnTo>
                    <a:pt x="286500" y="801553"/>
                  </a:lnTo>
                  <a:cubicBezTo>
                    <a:pt x="280006" y="818873"/>
                    <a:pt x="282171" y="832946"/>
                    <a:pt x="290471" y="843051"/>
                  </a:cubicBezTo>
                  <a:cubicBezTo>
                    <a:pt x="298770" y="853153"/>
                    <a:pt x="311399" y="854958"/>
                    <a:pt x="321504" y="854237"/>
                  </a:cubicBezTo>
                  <a:cubicBezTo>
                    <a:pt x="347484" y="854958"/>
                    <a:pt x="364806" y="861454"/>
                    <a:pt x="374188" y="874444"/>
                  </a:cubicBezTo>
                  <a:cubicBezTo>
                    <a:pt x="387178" y="892847"/>
                    <a:pt x="379600" y="919550"/>
                    <a:pt x="377796" y="926767"/>
                  </a:cubicBezTo>
                  <a:cubicBezTo>
                    <a:pt x="364806" y="946975"/>
                    <a:pt x="349289" y="959244"/>
                    <a:pt x="332690" y="961048"/>
                  </a:cubicBezTo>
                  <a:cubicBezTo>
                    <a:pt x="301297" y="964656"/>
                    <a:pt x="271706" y="936149"/>
                    <a:pt x="271706" y="935068"/>
                  </a:cubicBezTo>
                  <a:cubicBezTo>
                    <a:pt x="264811" y="927992"/>
                    <a:pt x="253486" y="927847"/>
                    <a:pt x="246410" y="934741"/>
                  </a:cubicBezTo>
                  <a:cubicBezTo>
                    <a:pt x="246301" y="934848"/>
                    <a:pt x="246192" y="934957"/>
                    <a:pt x="246086" y="935068"/>
                  </a:cubicBezTo>
                  <a:cubicBezTo>
                    <a:pt x="238911" y="942186"/>
                    <a:pt x="238867" y="953773"/>
                    <a:pt x="245985" y="960947"/>
                  </a:cubicBezTo>
                  <a:cubicBezTo>
                    <a:pt x="246019" y="960982"/>
                    <a:pt x="246052" y="961016"/>
                    <a:pt x="246086" y="961048"/>
                  </a:cubicBezTo>
                  <a:cubicBezTo>
                    <a:pt x="247169" y="962852"/>
                    <a:pt x="282171" y="997856"/>
                    <a:pt x="326194" y="997856"/>
                  </a:cubicBezTo>
                  <a:cubicBezTo>
                    <a:pt x="329081" y="997856"/>
                    <a:pt x="332690" y="997856"/>
                    <a:pt x="335577" y="996773"/>
                  </a:cubicBezTo>
                  <a:cubicBezTo>
                    <a:pt x="364083" y="993164"/>
                    <a:pt x="388982" y="975843"/>
                    <a:pt x="409189" y="943366"/>
                  </a:cubicBezTo>
                  <a:lnTo>
                    <a:pt x="410994" y="939757"/>
                  </a:lnTo>
                  <a:cubicBezTo>
                    <a:pt x="412077" y="937953"/>
                    <a:pt x="428676" y="889961"/>
                    <a:pt x="403777" y="853153"/>
                  </a:cubicBezTo>
                  <a:cubicBezTo>
                    <a:pt x="387901" y="830061"/>
                    <a:pt x="359393" y="818152"/>
                    <a:pt x="320781" y="818152"/>
                  </a:cubicBezTo>
                  <a:cubicBezTo>
                    <a:pt x="320781" y="818152"/>
                    <a:pt x="320781" y="815264"/>
                    <a:pt x="321504" y="815264"/>
                  </a:cubicBezTo>
                  <a:cubicBezTo>
                    <a:pt x="350372" y="760055"/>
                    <a:pt x="372383" y="638447"/>
                    <a:pt x="254386" y="568444"/>
                  </a:cubicBezTo>
                  <a:cubicBezTo>
                    <a:pt x="251499" y="567000"/>
                    <a:pt x="209280" y="543905"/>
                    <a:pt x="154790" y="544626"/>
                  </a:cubicBezTo>
                  <a:cubicBezTo>
                    <a:pt x="154429" y="544626"/>
                    <a:pt x="154069" y="544626"/>
                    <a:pt x="154069" y="544266"/>
                  </a:cubicBezTo>
                  <a:cubicBezTo>
                    <a:pt x="146491" y="539576"/>
                    <a:pt x="130974" y="512873"/>
                    <a:pt x="139995" y="437455"/>
                  </a:cubicBezTo>
                  <a:cubicBezTo>
                    <a:pt x="141079" y="427350"/>
                    <a:pt x="133501" y="417968"/>
                    <a:pt x="124480" y="417247"/>
                  </a:cubicBezTo>
                  <a:cubicBezTo>
                    <a:pt x="114375" y="416164"/>
                    <a:pt x="104994" y="423741"/>
                    <a:pt x="104271" y="432763"/>
                  </a:cubicBezTo>
                  <a:cubicBezTo>
                    <a:pt x="97054" y="493386"/>
                    <a:pt x="103550" y="528751"/>
                    <a:pt x="113654" y="550039"/>
                  </a:cubicBezTo>
                  <a:cubicBezTo>
                    <a:pt x="96621" y="554171"/>
                    <a:pt x="80399" y="561124"/>
                    <a:pt x="65661" y="570609"/>
                  </a:cubicBezTo>
                  <a:cubicBezTo>
                    <a:pt x="64577" y="569525"/>
                    <a:pt x="63856" y="568444"/>
                    <a:pt x="62773" y="567361"/>
                  </a:cubicBezTo>
                  <a:cubicBezTo>
                    <a:pt x="-42595" y="476065"/>
                    <a:pt x="16585" y="390544"/>
                    <a:pt x="19471" y="386575"/>
                  </a:cubicBezTo>
                  <a:lnTo>
                    <a:pt x="20194" y="384771"/>
                  </a:lnTo>
                  <a:cubicBezTo>
                    <a:pt x="64577" y="305744"/>
                    <a:pt x="173195" y="334973"/>
                    <a:pt x="183297" y="337860"/>
                  </a:cubicBezTo>
                  <a:cubicBezTo>
                    <a:pt x="274593" y="377554"/>
                    <a:pt x="237785" y="502768"/>
                    <a:pt x="237785" y="503851"/>
                  </a:cubicBezTo>
                  <a:cubicBezTo>
                    <a:pt x="234950" y="513495"/>
                    <a:pt x="240194" y="523664"/>
                    <a:pt x="249694" y="526946"/>
                  </a:cubicBezTo>
                  <a:cubicBezTo>
                    <a:pt x="259428" y="529635"/>
                    <a:pt x="269567" y="524248"/>
                    <a:pt x="272789" y="514677"/>
                  </a:cubicBezTo>
                  <a:cubicBezTo>
                    <a:pt x="281810" y="484726"/>
                    <a:pt x="287944" y="437455"/>
                    <a:pt x="275675" y="393792"/>
                  </a:cubicBezTo>
                  <a:cubicBezTo>
                    <a:pt x="338103" y="375389"/>
                    <a:pt x="365887" y="402453"/>
                    <a:pt x="366971" y="404257"/>
                  </a:cubicBezTo>
                  <a:cubicBezTo>
                    <a:pt x="420377" y="459466"/>
                    <a:pt x="394395" y="510346"/>
                    <a:pt x="388982" y="519367"/>
                  </a:cubicBezTo>
                  <a:cubicBezTo>
                    <a:pt x="374188" y="533440"/>
                    <a:pt x="367692" y="547874"/>
                    <a:pt x="368775" y="562669"/>
                  </a:cubicBezTo>
                  <a:cubicBezTo>
                    <a:pt x="369496" y="574938"/>
                    <a:pt x="377075" y="583959"/>
                    <a:pt x="383569" y="589372"/>
                  </a:cubicBezTo>
                  <a:cubicBezTo>
                    <a:pt x="402695" y="609942"/>
                    <a:pt x="416406" y="648552"/>
                    <a:pt x="421098" y="663346"/>
                  </a:cubicBezTo>
                  <a:cubicBezTo>
                    <a:pt x="432284" y="721443"/>
                    <a:pt x="391870" y="762941"/>
                    <a:pt x="391870" y="763664"/>
                  </a:cubicBezTo>
                  <a:cubicBezTo>
                    <a:pt x="384695" y="770289"/>
                    <a:pt x="384250" y="781475"/>
                    <a:pt x="390873" y="788649"/>
                  </a:cubicBezTo>
                  <a:cubicBezTo>
                    <a:pt x="391193" y="788994"/>
                    <a:pt x="391525" y="789326"/>
                    <a:pt x="391870" y="789644"/>
                  </a:cubicBezTo>
                  <a:cubicBezTo>
                    <a:pt x="395378" y="793569"/>
                    <a:pt x="400323" y="795911"/>
                    <a:pt x="405581" y="796140"/>
                  </a:cubicBezTo>
                  <a:cubicBezTo>
                    <a:pt x="410486" y="795931"/>
                    <a:pt x="415130" y="793867"/>
                    <a:pt x="418573" y="790367"/>
                  </a:cubicBezTo>
                  <a:cubicBezTo>
                    <a:pt x="420377" y="788563"/>
                    <a:pt x="473782" y="734073"/>
                    <a:pt x="457904" y="655769"/>
                  </a:cubicBezTo>
                  <a:lnTo>
                    <a:pt x="457904" y="653965"/>
                  </a:lnTo>
                  <a:cubicBezTo>
                    <a:pt x="457183" y="651440"/>
                    <a:pt x="440585" y="594064"/>
                    <a:pt x="409189" y="562669"/>
                  </a:cubicBezTo>
                  <a:lnTo>
                    <a:pt x="406304" y="560144"/>
                  </a:lnTo>
                  <a:cubicBezTo>
                    <a:pt x="406304" y="558339"/>
                    <a:pt x="408108" y="553648"/>
                    <a:pt x="416406" y="545349"/>
                  </a:cubicBezTo>
                  <a:lnTo>
                    <a:pt x="418573" y="543545"/>
                  </a:lnTo>
                  <a:lnTo>
                    <a:pt x="419294" y="541741"/>
                  </a:lnTo>
                  <a:cubicBezTo>
                    <a:pt x="437697" y="513954"/>
                    <a:pt x="457183" y="443951"/>
                    <a:pt x="393674" y="378275"/>
                  </a:cubicBezTo>
                  <a:cubicBezTo>
                    <a:pt x="391870" y="376831"/>
                    <a:pt x="348928" y="332448"/>
                    <a:pt x="261241" y="359151"/>
                  </a:cubicBezTo>
                  <a:cubicBezTo>
                    <a:pt x="246787" y="334071"/>
                    <a:pt x="224278" y="314614"/>
                    <a:pt x="197371" y="303940"/>
                  </a:cubicBezTo>
                  <a:lnTo>
                    <a:pt x="195206" y="302857"/>
                  </a:lnTo>
                  <a:cubicBezTo>
                    <a:pt x="182705" y="299123"/>
                    <a:pt x="169909" y="296467"/>
                    <a:pt x="156957" y="294919"/>
                  </a:cubicBezTo>
                  <a:cubicBezTo>
                    <a:pt x="151544" y="276155"/>
                    <a:pt x="146131" y="238626"/>
                    <a:pt x="159482" y="226357"/>
                  </a:cubicBezTo>
                  <a:cubicBezTo>
                    <a:pt x="166848" y="219688"/>
                    <a:pt x="167412" y="208311"/>
                    <a:pt x="160742" y="200945"/>
                  </a:cubicBezTo>
                  <a:cubicBezTo>
                    <a:pt x="160567" y="200751"/>
                    <a:pt x="160388" y="200562"/>
                    <a:pt x="160203" y="200377"/>
                  </a:cubicBezTo>
                  <a:cubicBezTo>
                    <a:pt x="153801" y="193115"/>
                    <a:pt x="142726" y="192419"/>
                    <a:pt x="135465" y="198820"/>
                  </a:cubicBezTo>
                  <a:cubicBezTo>
                    <a:pt x="135163" y="199088"/>
                    <a:pt x="134867" y="199366"/>
                    <a:pt x="134583" y="199654"/>
                  </a:cubicBezTo>
                  <a:cubicBezTo>
                    <a:pt x="108242" y="223832"/>
                    <a:pt x="113292" y="269299"/>
                    <a:pt x="118344" y="293114"/>
                  </a:cubicBezTo>
                  <a:cubicBezTo>
                    <a:pt x="92803" y="293829"/>
                    <a:pt x="67709" y="299979"/>
                    <a:pt x="44730" y="311157"/>
                  </a:cubicBezTo>
                  <a:cubicBezTo>
                    <a:pt x="-5426" y="244400"/>
                    <a:pt x="49062" y="190993"/>
                    <a:pt x="56279" y="184859"/>
                  </a:cubicBezTo>
                  <a:cubicBezTo>
                    <a:pt x="88395" y="154547"/>
                    <a:pt x="120872" y="141557"/>
                    <a:pt x="151181" y="146970"/>
                  </a:cubicBezTo>
                  <a:cubicBezTo>
                    <a:pt x="208197" y="156352"/>
                    <a:pt x="246086" y="221665"/>
                    <a:pt x="250778" y="229966"/>
                  </a:cubicBezTo>
                  <a:cubicBezTo>
                    <a:pt x="262685" y="259555"/>
                    <a:pt x="282171" y="279764"/>
                    <a:pt x="307070" y="288062"/>
                  </a:cubicBezTo>
                  <a:cubicBezTo>
                    <a:pt x="349289" y="302857"/>
                    <a:pt x="391870" y="279764"/>
                    <a:pt x="393674" y="277960"/>
                  </a:cubicBezTo>
                  <a:lnTo>
                    <a:pt x="396199" y="276155"/>
                  </a:lnTo>
                  <a:lnTo>
                    <a:pt x="398003" y="273268"/>
                  </a:lnTo>
                  <a:cubicBezTo>
                    <a:pt x="423986" y="244039"/>
                    <a:pt x="434088" y="214448"/>
                    <a:pt x="428676" y="186664"/>
                  </a:cubicBezTo>
                  <a:cubicBezTo>
                    <a:pt x="421098" y="146970"/>
                    <a:pt x="384292" y="127844"/>
                    <a:pt x="382488" y="126763"/>
                  </a:cubicBezTo>
                  <a:lnTo>
                    <a:pt x="380684" y="126040"/>
                  </a:lnTo>
                  <a:lnTo>
                    <a:pt x="377796" y="124959"/>
                  </a:lnTo>
                  <a:cubicBezTo>
                    <a:pt x="321504" y="113050"/>
                    <a:pt x="305987" y="94647"/>
                    <a:pt x="302378" y="85265"/>
                  </a:cubicBezTo>
                  <a:cubicBezTo>
                    <a:pt x="296605" y="73356"/>
                    <a:pt x="304182" y="61449"/>
                    <a:pt x="304182" y="61449"/>
                  </a:cubicBezTo>
                  <a:cubicBezTo>
                    <a:pt x="309492" y="52712"/>
                    <a:pt x="307126" y="41357"/>
                    <a:pt x="298770" y="35467"/>
                  </a:cubicBezTo>
                  <a:cubicBezTo>
                    <a:pt x="290294" y="30229"/>
                    <a:pt x="279179" y="32807"/>
                    <a:pt x="273871" y="41240"/>
                  </a:cubicBezTo>
                  <a:cubicBezTo>
                    <a:pt x="267376" y="51345"/>
                    <a:pt x="257995" y="74440"/>
                    <a:pt x="268097" y="99339"/>
                  </a:cubicBezTo>
                  <a:cubicBezTo>
                    <a:pt x="280006" y="127844"/>
                    <a:pt x="313204" y="148774"/>
                    <a:pt x="367692" y="161044"/>
                  </a:cubicBezTo>
                  <a:cubicBezTo>
                    <a:pt x="373104" y="164652"/>
                    <a:pt x="389705" y="175478"/>
                    <a:pt x="392591" y="194241"/>
                  </a:cubicBezTo>
                  <a:cubicBezTo>
                    <a:pt x="395478" y="209758"/>
                    <a:pt x="388982" y="227440"/>
                    <a:pt x="372383" y="246564"/>
                  </a:cubicBezTo>
                  <a:cubicBezTo>
                    <a:pt x="364083" y="250173"/>
                    <a:pt x="340267" y="260638"/>
                    <a:pt x="318977" y="252338"/>
                  </a:cubicBezTo>
                  <a:cubicBezTo>
                    <a:pt x="304182" y="246564"/>
                    <a:pt x="292996" y="233574"/>
                    <a:pt x="284696" y="214448"/>
                  </a:cubicBezTo>
                  <a:lnTo>
                    <a:pt x="283975" y="212644"/>
                  </a:lnTo>
                  <a:cubicBezTo>
                    <a:pt x="282171" y="208675"/>
                    <a:pt x="234900" y="123154"/>
                    <a:pt x="157677" y="110164"/>
                  </a:cubicBezTo>
                  <a:cubicBezTo>
                    <a:pt x="149810" y="108845"/>
                    <a:pt x="141838" y="108241"/>
                    <a:pt x="133862" y="108360"/>
                  </a:cubicBezTo>
                  <a:cubicBezTo>
                    <a:pt x="160565" y="54953"/>
                    <a:pt x="197371" y="20672"/>
                    <a:pt x="243198" y="6959"/>
                  </a:cubicBezTo>
                  <a:cubicBezTo>
                    <a:pt x="348207" y="-24434"/>
                    <a:pt x="486051" y="65058"/>
                    <a:pt x="502290" y="76244"/>
                  </a:cubicBezTo>
                  <a:close/>
                  <a:moveTo>
                    <a:pt x="779113" y="185788"/>
                  </a:moveTo>
                  <a:cubicBezTo>
                    <a:pt x="793847" y="185802"/>
                    <a:pt x="805803" y="173869"/>
                    <a:pt x="805817" y="159137"/>
                  </a:cubicBezTo>
                  <a:cubicBezTo>
                    <a:pt x="805831" y="144403"/>
                    <a:pt x="793898" y="132447"/>
                    <a:pt x="779166" y="132433"/>
                  </a:cubicBezTo>
                  <a:cubicBezTo>
                    <a:pt x="764432" y="132419"/>
                    <a:pt x="752477" y="144350"/>
                    <a:pt x="752462" y="159084"/>
                  </a:cubicBezTo>
                  <a:cubicBezTo>
                    <a:pt x="752448" y="173818"/>
                    <a:pt x="764379" y="185774"/>
                    <a:pt x="779113" y="185788"/>
                  </a:cubicBezTo>
                  <a:close/>
                </a:path>
              </a:pathLst>
            </a:custGeom>
            <a:solidFill>
              <a:srgbClr val="87ADDB"/>
            </a:solidFill>
            <a:ln w="2009"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grpSp>
      <p:sp>
        <p:nvSpPr>
          <p:cNvPr id="30" name="文字方塊 29">
            <a:extLst>
              <a:ext uri="{FF2B5EF4-FFF2-40B4-BE49-F238E27FC236}">
                <a16:creationId xmlns:a16="http://schemas.microsoft.com/office/drawing/2014/main" xmlns="" id="{698423F7-5320-4D0C-B39F-88F4128E8E76}"/>
              </a:ext>
            </a:extLst>
          </p:cNvPr>
          <p:cNvSpPr txBox="1"/>
          <p:nvPr/>
        </p:nvSpPr>
        <p:spPr>
          <a:xfrm>
            <a:off x="4786988" y="742566"/>
            <a:ext cx="2618024"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AI:</a:t>
            </a: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人工智能</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sp>
        <p:nvSpPr>
          <p:cNvPr id="31" name="文字方塊 30">
            <a:extLst>
              <a:ext uri="{FF2B5EF4-FFF2-40B4-BE49-F238E27FC236}">
                <a16:creationId xmlns:a16="http://schemas.microsoft.com/office/drawing/2014/main" xmlns="" id="{51D5CE8A-F24D-4406-9DA7-86DE3B01CB20}"/>
              </a:ext>
            </a:extLst>
          </p:cNvPr>
          <p:cNvSpPr txBox="1"/>
          <p:nvPr/>
        </p:nvSpPr>
        <p:spPr>
          <a:xfrm>
            <a:off x="2563138" y="5270584"/>
            <a:ext cx="7109639"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说到底就是通过模拟人脑认知世界</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sp>
        <p:nvSpPr>
          <p:cNvPr id="32" name="文字方塊 31">
            <a:extLst>
              <a:ext uri="{FF2B5EF4-FFF2-40B4-BE49-F238E27FC236}">
                <a16:creationId xmlns:a16="http://schemas.microsoft.com/office/drawing/2014/main" xmlns="" id="{DD6AFA1E-474A-4229-A350-8BC3C45DDF0A}"/>
              </a:ext>
            </a:extLst>
          </p:cNvPr>
          <p:cNvSpPr txBox="1"/>
          <p:nvPr/>
        </p:nvSpPr>
        <p:spPr>
          <a:xfrm>
            <a:off x="3717303" y="5270583"/>
            <a:ext cx="4801314"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思考并解决问题的过程</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pic>
        <p:nvPicPr>
          <p:cNvPr id="33" name="圖形 32">
            <a:extLst>
              <a:ext uri="{FF2B5EF4-FFF2-40B4-BE49-F238E27FC236}">
                <a16:creationId xmlns:a16="http://schemas.microsoft.com/office/drawing/2014/main" xmlns="" id="{9E35DB48-FF80-4504-96F6-8C0D4B16C8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7598010" y="2294746"/>
            <a:ext cx="2552444" cy="2552444"/>
          </a:xfrm>
          <a:prstGeom prst="rect">
            <a:avLst/>
          </a:prstGeom>
        </p:spPr>
      </p:pic>
      <p:sp>
        <p:nvSpPr>
          <p:cNvPr id="34" name="文字方塊 33">
            <a:extLst>
              <a:ext uri="{FF2B5EF4-FFF2-40B4-BE49-F238E27FC236}">
                <a16:creationId xmlns:a16="http://schemas.microsoft.com/office/drawing/2014/main" xmlns="" id="{8892FCBE-115B-42D6-B407-F1BC727D79AB}"/>
              </a:ext>
            </a:extLst>
          </p:cNvPr>
          <p:cNvSpPr txBox="1"/>
          <p:nvPr/>
        </p:nvSpPr>
        <p:spPr>
          <a:xfrm>
            <a:off x="4178971" y="5270582"/>
            <a:ext cx="3877985"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来分担人类的工作</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sp>
        <p:nvSpPr>
          <p:cNvPr id="35" name="文字方塊 34">
            <a:extLst>
              <a:ext uri="{FF2B5EF4-FFF2-40B4-BE49-F238E27FC236}">
                <a16:creationId xmlns:a16="http://schemas.microsoft.com/office/drawing/2014/main" xmlns="" id="{93D24207-0ECF-4163-8453-2EE336CE24E8}"/>
              </a:ext>
            </a:extLst>
          </p:cNvPr>
          <p:cNvSpPr txBox="1"/>
          <p:nvPr/>
        </p:nvSpPr>
        <p:spPr>
          <a:xfrm>
            <a:off x="4438974" y="5270582"/>
            <a:ext cx="3416320"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rPr>
              <a:t>让我们专注享乐</a:t>
            </a:r>
            <a:endParaRPr kumimoji="0" lang="zh-TW" altLang="en-US" sz="3600" b="0" i="0" u="none" strike="noStrike" kern="1200" cap="none" spc="0" normalizeH="0" baseline="0" noProof="0" dirty="0">
              <a:ln>
                <a:noFill/>
              </a:ln>
              <a:solidFill>
                <a:srgbClr val="87ADDB"/>
              </a:solidFill>
              <a:effectLst/>
              <a:uLnTx/>
              <a:uFillTx/>
              <a:latin typeface="华文新魏" panose="02010800040101010101" pitchFamily="2" charset="-122"/>
              <a:ea typeface="华文新魏" panose="02010800040101010101" pitchFamily="2" charset="-122"/>
              <a:cs typeface="+mn-cs"/>
            </a:endParaRPr>
          </a:p>
        </p:txBody>
      </p:sp>
      <p:pic>
        <p:nvPicPr>
          <p:cNvPr id="36" name="圖形 35">
            <a:extLst>
              <a:ext uri="{FF2B5EF4-FFF2-40B4-BE49-F238E27FC236}">
                <a16:creationId xmlns:a16="http://schemas.microsoft.com/office/drawing/2014/main" xmlns="" id="{7677B94C-9B58-4DEB-9D0C-2C21E55AF1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4532725" y="1814591"/>
            <a:ext cx="3228818" cy="3228818"/>
          </a:xfrm>
          <a:prstGeom prst="rect">
            <a:avLst/>
          </a:prstGeom>
        </p:spPr>
      </p:pic>
      <p:pic>
        <p:nvPicPr>
          <p:cNvPr id="37" name="圖形 36">
            <a:extLst>
              <a:ext uri="{FF2B5EF4-FFF2-40B4-BE49-F238E27FC236}">
                <a16:creationId xmlns:a16="http://schemas.microsoft.com/office/drawing/2014/main" xmlns="" id="{952D28A2-2AB8-437D-B1CD-48D6CBB712E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0795375" y="100797"/>
            <a:ext cx="948524" cy="948524"/>
          </a:xfrm>
          <a:prstGeom prst="rect">
            <a:avLst/>
          </a:prstGeom>
        </p:spPr>
      </p:pic>
      <p:pic>
        <p:nvPicPr>
          <p:cNvPr id="40" name="Owl City+Hanson-Unbelievable">
            <a:hlinkClick r:id="" action="ppaction://media"/>
            <a:extLst>
              <a:ext uri="{FF2B5EF4-FFF2-40B4-BE49-F238E27FC236}">
                <a16:creationId xmlns:a16="http://schemas.microsoft.com/office/drawing/2014/main" xmlns="" id="{ABF6CF1F-6EFB-42C1-A502-4471CC0FEC4C}"/>
              </a:ext>
            </a:extLst>
          </p:cNvPr>
          <p:cNvPicPr>
            <a:picLocks noChangeAspect="1"/>
          </p:cNvPicPr>
          <p:nvPr>
            <a:audioFile r:link="rId1"/>
            <p:extLst>
              <p:ext uri="{DAA4B4D4-6D71-4841-9C94-3DE7FCFB9230}">
                <p14:media xmlns:p14="http://schemas.microsoft.com/office/powerpoint/2010/main" r:embed="rId2">
                  <p14:trim st="100" end="39469"/>
                </p14:media>
              </p:ext>
            </p:extLst>
          </p:nvPr>
        </p:nvPicPr>
        <p:blipFill>
          <a:blip r:embed="rId19"/>
          <a:stretch>
            <a:fillRect/>
          </a:stretch>
        </p:blipFill>
        <p:spPr>
          <a:xfrm>
            <a:off x="9081341" y="-971997"/>
            <a:ext cx="775021" cy="775021"/>
          </a:xfrm>
          <a:prstGeom prst="rect">
            <a:avLst/>
          </a:prstGeom>
        </p:spPr>
      </p:pic>
      <p:pic>
        <p:nvPicPr>
          <p:cNvPr id="42" name="圖形 41">
            <a:extLst>
              <a:ext uri="{FF2B5EF4-FFF2-40B4-BE49-F238E27FC236}">
                <a16:creationId xmlns:a16="http://schemas.microsoft.com/office/drawing/2014/main" xmlns="" id="{3C83634B-9EE4-4F6A-8D45-45EBEFCAAA5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0267261" y="4339473"/>
            <a:ext cx="1060212" cy="1060212"/>
          </a:xfrm>
          <a:prstGeom prst="rect">
            <a:avLst/>
          </a:prstGeom>
        </p:spPr>
      </p:pic>
      <p:pic>
        <p:nvPicPr>
          <p:cNvPr id="43" name="圖形 42">
            <a:hlinkClick r:id="rId22" action="ppaction://hlinksldjump"/>
            <a:extLst>
              <a:ext uri="{FF2B5EF4-FFF2-40B4-BE49-F238E27FC236}">
                <a16:creationId xmlns:a16="http://schemas.microsoft.com/office/drawing/2014/main" xmlns="" id="{8186E47B-ABFF-4EEB-8706-2DB4DD081D74}"/>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10601464" y="5885549"/>
            <a:ext cx="533400" cy="457200"/>
          </a:xfrm>
          <a:prstGeom prst="rect">
            <a:avLst/>
          </a:prstGeom>
        </p:spPr>
      </p:pic>
      <p:pic>
        <p:nvPicPr>
          <p:cNvPr id="46" name="圖形 45">
            <a:hlinkClick r:id="" action="ppaction://hlinkshowjump?jump=nextslide"/>
            <a:extLst>
              <a:ext uri="{FF2B5EF4-FFF2-40B4-BE49-F238E27FC236}">
                <a16:creationId xmlns:a16="http://schemas.microsoft.com/office/drawing/2014/main" xmlns="" id="{AB6D386C-91D8-4BB2-B705-FE767E787E88}"/>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11122673" y="5974032"/>
            <a:ext cx="383275" cy="383275"/>
          </a:xfrm>
          <a:prstGeom prst="rect">
            <a:avLst/>
          </a:prstGeom>
        </p:spPr>
      </p:pic>
      <p:pic>
        <p:nvPicPr>
          <p:cNvPr id="48" name="圖形 47">
            <a:hlinkClick r:id="" action="ppaction://hlinkshowjump?jump=previousslide"/>
            <a:extLst>
              <a:ext uri="{FF2B5EF4-FFF2-40B4-BE49-F238E27FC236}">
                <a16:creationId xmlns:a16="http://schemas.microsoft.com/office/drawing/2014/main" xmlns="" id="{AA2EFBE6-B82D-43B3-A863-FFF212465881}"/>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flipH="1">
            <a:off x="10230380" y="5974032"/>
            <a:ext cx="383275" cy="383275"/>
          </a:xfrm>
          <a:prstGeom prst="rect">
            <a:avLst/>
          </a:prstGeom>
        </p:spPr>
      </p:pic>
      <p:pic>
        <p:nvPicPr>
          <p:cNvPr id="51" name="圖形 50">
            <a:hlinkClick r:id="" action="ppaction://hlinkshowjump?jump=endshow"/>
            <a:extLst>
              <a:ext uri="{FF2B5EF4-FFF2-40B4-BE49-F238E27FC236}">
                <a16:creationId xmlns:a16="http://schemas.microsoft.com/office/drawing/2014/main" xmlns="" id="{B3949593-8E6D-4E0D-8FEC-E7B808E8D941}"/>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11048748" y="500693"/>
            <a:ext cx="457200" cy="457200"/>
          </a:xfrm>
          <a:prstGeom prst="rect">
            <a:avLst/>
          </a:prstGeom>
        </p:spPr>
      </p:pic>
    </p:spTree>
    <p:extLst>
      <p:ext uri="{BB962C8B-B14F-4D97-AF65-F5344CB8AC3E}">
        <p14:creationId xmlns:p14="http://schemas.microsoft.com/office/powerpoint/2010/main" val="1100588271"/>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0"/>
                </p:tgtEl>
              </p:cMediaNode>
            </p:audio>
            <p:seq concurrent="1" nextAc="seek">
              <p:cTn id="3" restart="whenNotActive" fill="hold" evtFilter="cancelBubble" nodeType="interactiveSeq">
                <p:stCondLst>
                  <p:cond evt="onClick" delay="0">
                    <p:tgtEl>
                      <p:spTgt spid="42"/>
                    </p:tgtEl>
                  </p:cond>
                </p:stCondLst>
                <p:endSync evt="end" delay="0">
                  <p:rtn val="all"/>
                </p:endSync>
                <p:childTnLst>
                  <p:par>
                    <p:cTn id="4" fill="hold">
                      <p:stCondLst>
                        <p:cond delay="0"/>
                      </p:stCondLst>
                      <p:childTnLst>
                        <p:par>
                          <p:cTn id="5" fill="hold">
                            <p:stCondLst>
                              <p:cond delay="0"/>
                            </p:stCondLst>
                            <p:childTnLst>
                              <p:par>
                                <p:cTn id="6" presetID="1" presetClass="exit" presetSubtype="0" fill="hold" nodeType="clickEffect">
                                  <p:stCondLst>
                                    <p:cond delay="0"/>
                                  </p:stCondLst>
                                  <p:childTnLst>
                                    <p:set>
                                      <p:cBhvr>
                                        <p:cTn id="7" dur="1" fill="hold">
                                          <p:stCondLst>
                                            <p:cond delay="0"/>
                                          </p:stCondLst>
                                        </p:cTn>
                                        <p:tgtEl>
                                          <p:spTgt spid="4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1" fill="hold"/>
                                        <p:tgtEl>
                                          <p:spTgt spid="40"/>
                                        </p:tgtEl>
                                      </p:cBhvr>
                                    </p:cmd>
                                  </p:childTnLst>
                                </p:cTn>
                              </p:par>
                              <p:par>
                                <p:cTn id="10" presetID="63" presetClass="path" presetSubtype="0" accel="50000" decel="50000" fill="hold" nodeType="withEffect">
                                  <p:stCondLst>
                                    <p:cond delay="0"/>
                                  </p:stCondLst>
                                  <p:childTnLst>
                                    <p:animMotion origin="layout" path="M 0 0 L 0.25 0 E" pathEditMode="relative" ptsTypes="">
                                      <p:cBhvr>
                                        <p:cTn id="11" dur="1000" fill="hold"/>
                                        <p:tgtEl>
                                          <p:spTgt spid="2"/>
                                        </p:tgtEl>
                                        <p:attrNameLst>
                                          <p:attrName>ppt_x</p:attrName>
                                          <p:attrName>ppt_y</p:attrName>
                                        </p:attrNameLst>
                                      </p:cBhvr>
                                    </p:animMotion>
                                  </p:childTnLst>
                                </p:cTn>
                              </p:par>
                              <p:par>
                                <p:cTn id="12" presetID="8" presetClass="emph" presetSubtype="0" fill="hold" nodeType="withEffect">
                                  <p:stCondLst>
                                    <p:cond delay="0"/>
                                  </p:stCondLst>
                                  <p:childTnLst>
                                    <p:animRot by="5400000">
                                      <p:cBhvr>
                                        <p:cTn id="13" dur="1000" fill="hold"/>
                                        <p:tgtEl>
                                          <p:spTgt spid="2"/>
                                        </p:tgtEl>
                                        <p:attrNameLst>
                                          <p:attrName>r</p:attrName>
                                        </p:attrNameLst>
                                      </p:cBhvr>
                                    </p:animRot>
                                  </p:childTnLst>
                                </p:cTn>
                              </p:par>
                              <p:par>
                                <p:cTn id="14" presetID="6" presetClass="emph" presetSubtype="0" fill="hold" nodeType="withEffect">
                                  <p:stCondLst>
                                    <p:cond delay="0"/>
                                  </p:stCondLst>
                                  <p:childTnLst>
                                    <p:animScale>
                                      <p:cBhvr>
                                        <p:cTn id="15" dur="1000" fill="hold"/>
                                        <p:tgtEl>
                                          <p:spTgt spid="2"/>
                                        </p:tgtEl>
                                      </p:cBhvr>
                                      <p:by x="50000" y="50000"/>
                                    </p:animScale>
                                  </p:childTnLst>
                                </p:cTn>
                              </p:par>
                              <p:par>
                                <p:cTn id="16" presetID="42" presetClass="entr" presetSubtype="0" fill="hold"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400"/>
                            </p:stCondLst>
                            <p:childTnLst>
                              <p:par>
                                <p:cTn id="22" presetID="35" presetClass="path" presetSubtype="0" accel="50000" decel="50000" fill="hold" nodeType="afterEffect">
                                  <p:stCondLst>
                                    <p:cond delay="1000"/>
                                  </p:stCondLst>
                                  <p:childTnLst>
                                    <p:animMotion origin="layout" path="M 0 0 L -0.25 0 " pathEditMode="relative" rAng="0" ptsTypes="AA">
                                      <p:cBhvr>
                                        <p:cTn id="23" dur="1000" fill="hold"/>
                                        <p:tgtEl>
                                          <p:spTgt spid="5"/>
                                        </p:tgtEl>
                                        <p:attrNameLst>
                                          <p:attrName>ppt_x</p:attrName>
                                          <p:attrName>ppt_y</p:attrName>
                                        </p:attrNameLst>
                                      </p:cBhvr>
                                      <p:rCtr x="-12500" y="0"/>
                                    </p:animMotion>
                                  </p:childTnLst>
                                </p:cTn>
                              </p:par>
                              <p:par>
                                <p:cTn id="24" presetID="8" presetClass="emph" presetSubtype="0" fill="hold" nodeType="withEffect">
                                  <p:stCondLst>
                                    <p:cond delay="1000"/>
                                  </p:stCondLst>
                                  <p:childTnLst>
                                    <p:animRot by="-5400000">
                                      <p:cBhvr>
                                        <p:cTn id="25" dur="1000" fill="hold"/>
                                        <p:tgtEl>
                                          <p:spTgt spid="5"/>
                                        </p:tgtEl>
                                        <p:attrNameLst>
                                          <p:attrName>r</p:attrName>
                                        </p:attrNameLst>
                                      </p:cBhvr>
                                    </p:animRot>
                                  </p:childTnLst>
                                </p:cTn>
                              </p:par>
                              <p:par>
                                <p:cTn id="26" presetID="6" presetClass="emph" presetSubtype="0" fill="hold" nodeType="withEffect">
                                  <p:stCondLst>
                                    <p:cond delay="1000"/>
                                  </p:stCondLst>
                                  <p:childTnLst>
                                    <p:animScale>
                                      <p:cBhvr>
                                        <p:cTn id="27" dur="1000" fill="hold"/>
                                        <p:tgtEl>
                                          <p:spTgt spid="5"/>
                                        </p:tgtEl>
                                      </p:cBhvr>
                                      <p:by x="50000" y="50000"/>
                                    </p:animScale>
                                  </p:childTnLst>
                                </p:cTn>
                              </p:par>
                              <p:par>
                                <p:cTn id="28" presetID="64" presetClass="path" presetSubtype="0" accel="50000" decel="50000" fill="hold" nodeType="withEffect">
                                  <p:stCondLst>
                                    <p:cond delay="1000"/>
                                  </p:stCondLst>
                                  <p:childTnLst>
                                    <p:animMotion origin="layout" path="M 0 0 L -0.375 -0.30069 " pathEditMode="relative" rAng="0" ptsTypes="AA">
                                      <p:cBhvr>
                                        <p:cTn id="29" dur="1000" fill="hold"/>
                                        <p:tgtEl>
                                          <p:spTgt spid="5"/>
                                        </p:tgtEl>
                                        <p:attrNameLst>
                                          <p:attrName>ppt_x</p:attrName>
                                          <p:attrName>ppt_y</p:attrName>
                                        </p:attrNameLst>
                                      </p:cBhvr>
                                      <p:rCtr x="-18750" y="-15046"/>
                                    </p:animMotion>
                                  </p:childTnLst>
                                </p:cTn>
                              </p:par>
                              <p:par>
                                <p:cTn id="30" presetID="42" presetClass="entr" presetSubtype="0" fill="hold" nodeType="withEffect">
                                  <p:stCondLst>
                                    <p:cond delay="13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3700"/>
                            </p:stCondLst>
                            <p:childTnLst>
                              <p:par>
                                <p:cTn id="36" presetID="63" presetClass="path" presetSubtype="0" accel="50000" decel="50000" fill="hold" nodeType="afterEffect">
                                  <p:stCondLst>
                                    <p:cond delay="500"/>
                                  </p:stCondLst>
                                  <p:childTnLst>
                                    <p:animMotion origin="layout" path="M 0 0 L 0.41615 -0.00162 " pathEditMode="relative" rAng="0" ptsTypes="AA">
                                      <p:cBhvr>
                                        <p:cTn id="37" dur="1000" fill="hold"/>
                                        <p:tgtEl>
                                          <p:spTgt spid="11"/>
                                        </p:tgtEl>
                                        <p:attrNameLst>
                                          <p:attrName>ppt_x</p:attrName>
                                          <p:attrName>ppt_y</p:attrName>
                                        </p:attrNameLst>
                                      </p:cBhvr>
                                      <p:rCtr x="20807" y="-93"/>
                                    </p:animMotion>
                                  </p:childTnLst>
                                </p:cTn>
                              </p:par>
                              <p:par>
                                <p:cTn id="38" presetID="8" presetClass="emph" presetSubtype="0" fill="hold" nodeType="withEffect">
                                  <p:stCondLst>
                                    <p:cond delay="500"/>
                                  </p:stCondLst>
                                  <p:childTnLst>
                                    <p:animRot by="5400000">
                                      <p:cBhvr>
                                        <p:cTn id="39" dur="1000" fill="hold"/>
                                        <p:tgtEl>
                                          <p:spTgt spid="11"/>
                                        </p:tgtEl>
                                        <p:attrNameLst>
                                          <p:attrName>r</p:attrName>
                                        </p:attrNameLst>
                                      </p:cBhvr>
                                    </p:animRot>
                                  </p:childTnLst>
                                </p:cTn>
                              </p:par>
                              <p:par>
                                <p:cTn id="40" presetID="6" presetClass="emph" presetSubtype="0" fill="hold" nodeType="withEffect">
                                  <p:stCondLst>
                                    <p:cond delay="500"/>
                                  </p:stCondLst>
                                  <p:childTnLst>
                                    <p:animScale>
                                      <p:cBhvr>
                                        <p:cTn id="41" dur="1000" fill="hold"/>
                                        <p:tgtEl>
                                          <p:spTgt spid="11"/>
                                        </p:tgtEl>
                                      </p:cBhvr>
                                      <p:by x="50000" y="50000"/>
                                    </p:animScale>
                                  </p:childTnLst>
                                </p:cTn>
                              </p:par>
                              <p:par>
                                <p:cTn id="42" presetID="31" presetClass="exit" presetSubtype="0" fill="hold" nodeType="withEffect">
                                  <p:stCondLst>
                                    <p:cond delay="700"/>
                                  </p:stCondLst>
                                  <p:childTnLst>
                                    <p:anim calcmode="lin" valueType="num">
                                      <p:cBhvr>
                                        <p:cTn id="43" dur="1000"/>
                                        <p:tgtEl>
                                          <p:spTgt spid="2"/>
                                        </p:tgtEl>
                                        <p:attrNameLst>
                                          <p:attrName>ppt_w</p:attrName>
                                        </p:attrNameLst>
                                      </p:cBhvr>
                                      <p:tavLst>
                                        <p:tav tm="0">
                                          <p:val>
                                            <p:strVal val="ppt_w"/>
                                          </p:val>
                                        </p:tav>
                                        <p:tav tm="100000">
                                          <p:val>
                                            <p:fltVal val="0"/>
                                          </p:val>
                                        </p:tav>
                                      </p:tavLst>
                                    </p:anim>
                                    <p:anim calcmode="lin" valueType="num">
                                      <p:cBhvr>
                                        <p:cTn id="44" dur="1000"/>
                                        <p:tgtEl>
                                          <p:spTgt spid="2"/>
                                        </p:tgtEl>
                                        <p:attrNameLst>
                                          <p:attrName>ppt_h</p:attrName>
                                        </p:attrNameLst>
                                      </p:cBhvr>
                                      <p:tavLst>
                                        <p:tav tm="0">
                                          <p:val>
                                            <p:strVal val="ppt_h"/>
                                          </p:val>
                                        </p:tav>
                                        <p:tav tm="100000">
                                          <p:val>
                                            <p:fltVal val="0"/>
                                          </p:val>
                                        </p:tav>
                                      </p:tavLst>
                                    </p:anim>
                                    <p:anim calcmode="lin" valueType="num">
                                      <p:cBhvr>
                                        <p:cTn id="45" dur="1000"/>
                                        <p:tgtEl>
                                          <p:spTgt spid="2"/>
                                        </p:tgtEl>
                                        <p:attrNameLst>
                                          <p:attrName>style.rotation</p:attrName>
                                        </p:attrNameLst>
                                      </p:cBhvr>
                                      <p:tavLst>
                                        <p:tav tm="0">
                                          <p:val>
                                            <p:fltVal val="0"/>
                                          </p:val>
                                        </p:tav>
                                        <p:tav tm="100000">
                                          <p:val>
                                            <p:fltVal val="90"/>
                                          </p:val>
                                        </p:tav>
                                      </p:tavLst>
                                    </p:anim>
                                    <p:animEffect transition="out" filter="fade">
                                      <p:cBhvr>
                                        <p:cTn id="46" dur="1000"/>
                                        <p:tgtEl>
                                          <p:spTgt spid="2"/>
                                        </p:tgtEl>
                                      </p:cBhvr>
                                    </p:animEffect>
                                    <p:set>
                                      <p:cBhvr>
                                        <p:cTn id="47" dur="1" fill="hold">
                                          <p:stCondLst>
                                            <p:cond delay="999"/>
                                          </p:stCondLst>
                                        </p:cTn>
                                        <p:tgtEl>
                                          <p:spTgt spid="2"/>
                                        </p:tgtEl>
                                        <p:attrNameLst>
                                          <p:attrName>style.visibility</p:attrName>
                                        </p:attrNameLst>
                                      </p:cBhvr>
                                      <p:to>
                                        <p:strVal val="hidden"/>
                                      </p:to>
                                    </p:set>
                                  </p:childTnLst>
                                </p:cTn>
                              </p:par>
                              <p:par>
                                <p:cTn id="48" presetID="42" presetClass="entr" presetSubtype="0" fill="hold" nodeType="withEffect">
                                  <p:stCondLst>
                                    <p:cond delay="8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par>
                          <p:cTn id="53" fill="hold">
                            <p:stCondLst>
                              <p:cond delay="5500"/>
                            </p:stCondLst>
                            <p:childTnLst>
                              <p:par>
                                <p:cTn id="54" presetID="35" presetClass="path" presetSubtype="0" accel="50000" decel="50000" fill="hold" nodeType="afterEffect">
                                  <p:stCondLst>
                                    <p:cond delay="500"/>
                                  </p:stCondLst>
                                  <p:childTnLst>
                                    <p:animMotion origin="layout" path="M 8.33333E-7 0 L -0.39896 0 " pathEditMode="relative" rAng="0" ptsTypes="AA">
                                      <p:cBhvr>
                                        <p:cTn id="55" dur="1000" fill="hold"/>
                                        <p:tgtEl>
                                          <p:spTgt spid="14"/>
                                        </p:tgtEl>
                                        <p:attrNameLst>
                                          <p:attrName>ppt_x</p:attrName>
                                          <p:attrName>ppt_y</p:attrName>
                                        </p:attrNameLst>
                                      </p:cBhvr>
                                      <p:rCtr x="-19948" y="0"/>
                                    </p:animMotion>
                                  </p:childTnLst>
                                </p:cTn>
                              </p:par>
                              <p:par>
                                <p:cTn id="56" presetID="8" presetClass="emph" presetSubtype="0" fill="hold" nodeType="withEffect">
                                  <p:stCondLst>
                                    <p:cond delay="500"/>
                                  </p:stCondLst>
                                  <p:childTnLst>
                                    <p:animRot by="-5400000">
                                      <p:cBhvr>
                                        <p:cTn id="57" dur="1000" fill="hold"/>
                                        <p:tgtEl>
                                          <p:spTgt spid="14"/>
                                        </p:tgtEl>
                                        <p:attrNameLst>
                                          <p:attrName>r</p:attrName>
                                        </p:attrNameLst>
                                      </p:cBhvr>
                                    </p:animRot>
                                  </p:childTnLst>
                                </p:cTn>
                              </p:par>
                              <p:par>
                                <p:cTn id="58" presetID="6" presetClass="emph" presetSubtype="0" fill="hold" nodeType="withEffect">
                                  <p:stCondLst>
                                    <p:cond delay="500"/>
                                  </p:stCondLst>
                                  <p:childTnLst>
                                    <p:animScale>
                                      <p:cBhvr>
                                        <p:cTn id="59" dur="1000" fill="hold"/>
                                        <p:tgtEl>
                                          <p:spTgt spid="14"/>
                                        </p:tgtEl>
                                      </p:cBhvr>
                                      <p:by x="50000" y="50000"/>
                                    </p:animScale>
                                  </p:childTnLst>
                                </p:cTn>
                              </p:par>
                              <p:par>
                                <p:cTn id="60" presetID="53" presetClass="exit" presetSubtype="32" fill="hold" nodeType="withEffect">
                                  <p:stCondLst>
                                    <p:cond delay="700"/>
                                  </p:stCondLst>
                                  <p:childTnLst>
                                    <p:anim calcmode="lin" valueType="num">
                                      <p:cBhvr>
                                        <p:cTn id="61" dur="500"/>
                                        <p:tgtEl>
                                          <p:spTgt spid="5"/>
                                        </p:tgtEl>
                                        <p:attrNameLst>
                                          <p:attrName>ppt_w</p:attrName>
                                        </p:attrNameLst>
                                      </p:cBhvr>
                                      <p:tavLst>
                                        <p:tav tm="0">
                                          <p:val>
                                            <p:strVal val="ppt_w"/>
                                          </p:val>
                                        </p:tav>
                                        <p:tav tm="100000">
                                          <p:val>
                                            <p:fltVal val="0"/>
                                          </p:val>
                                        </p:tav>
                                      </p:tavLst>
                                    </p:anim>
                                    <p:anim calcmode="lin" valueType="num">
                                      <p:cBhvr>
                                        <p:cTn id="62" dur="500"/>
                                        <p:tgtEl>
                                          <p:spTgt spid="5"/>
                                        </p:tgtEl>
                                        <p:attrNameLst>
                                          <p:attrName>ppt_h</p:attrName>
                                        </p:attrNameLst>
                                      </p:cBhvr>
                                      <p:tavLst>
                                        <p:tav tm="0">
                                          <p:val>
                                            <p:strVal val="ppt_h"/>
                                          </p:val>
                                        </p:tav>
                                        <p:tav tm="100000">
                                          <p:val>
                                            <p:fltVal val="0"/>
                                          </p:val>
                                        </p:tav>
                                      </p:tavLst>
                                    </p:anim>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2" presetClass="entr" presetSubtype="4" fill="hold" nodeType="withEffect">
                                  <p:stCondLst>
                                    <p:cond delay="80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53" presetClass="exit" presetSubtype="32" fill="hold" nodeType="withEffect">
                                  <p:stCondLst>
                                    <p:cond delay="700"/>
                                  </p:stCondLst>
                                  <p:childTnLst>
                                    <p:anim calcmode="lin" valueType="num">
                                      <p:cBhvr>
                                        <p:cTn id="70" dur="500"/>
                                        <p:tgtEl>
                                          <p:spTgt spid="11"/>
                                        </p:tgtEl>
                                        <p:attrNameLst>
                                          <p:attrName>ppt_w</p:attrName>
                                        </p:attrNameLst>
                                      </p:cBhvr>
                                      <p:tavLst>
                                        <p:tav tm="0">
                                          <p:val>
                                            <p:strVal val="ppt_w"/>
                                          </p:val>
                                        </p:tav>
                                        <p:tav tm="100000">
                                          <p:val>
                                            <p:fltVal val="0"/>
                                          </p:val>
                                        </p:tav>
                                      </p:tavLst>
                                    </p:anim>
                                    <p:anim calcmode="lin" valueType="num">
                                      <p:cBhvr>
                                        <p:cTn id="71" dur="500"/>
                                        <p:tgtEl>
                                          <p:spTgt spid="11"/>
                                        </p:tgtEl>
                                        <p:attrNameLst>
                                          <p:attrName>ppt_h</p:attrName>
                                        </p:attrNameLst>
                                      </p:cBhvr>
                                      <p:tavLst>
                                        <p:tav tm="0">
                                          <p:val>
                                            <p:strVal val="ppt_h"/>
                                          </p:val>
                                        </p:tav>
                                        <p:tav tm="100000">
                                          <p:val>
                                            <p:fltVal val="0"/>
                                          </p:val>
                                        </p:tav>
                                      </p:tavLst>
                                    </p:anim>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par>
                          <p:cTn id="74" fill="hold">
                            <p:stCondLst>
                              <p:cond delay="7000"/>
                            </p:stCondLst>
                            <p:childTnLst>
                              <p:par>
                                <p:cTn id="75" presetID="10" presetClass="exit" presetSubtype="0" fill="hold" nodeType="afterEffect">
                                  <p:stCondLst>
                                    <p:cond delay="50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22" presetClass="exit" presetSubtype="4" fill="hold" nodeType="withEffect">
                                  <p:stCondLst>
                                    <p:cond delay="500"/>
                                  </p:stCondLst>
                                  <p:childTnLst>
                                    <p:animEffect transition="out" filter="wipe(down)">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par>
                                <p:cTn id="81" presetID="42" presetClass="entr" presetSubtype="0" fill="hold" nodeType="withEffect">
                                  <p:stCondLst>
                                    <p:cond delay="50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par>
                          <p:cTn id="86" fill="hold">
                            <p:stCondLst>
                              <p:cond delay="8500"/>
                            </p:stCondLst>
                            <p:childTnLst>
                              <p:par>
                                <p:cTn id="87" presetID="22" presetClass="exit" presetSubtype="1" fill="hold" nodeType="afterEffect">
                                  <p:stCondLst>
                                    <p:cond delay="1000"/>
                                  </p:stCondLst>
                                  <p:childTnLst>
                                    <p:animEffect transition="out" filter="wipe(up)">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par>
                                <p:cTn id="90" presetID="41" presetClass="entr" presetSubtype="0" fill="hold" grpId="0" nodeType="withEffect">
                                  <p:stCondLst>
                                    <p:cond delay="1000"/>
                                  </p:stCondLst>
                                  <p:iterate type="lt">
                                    <p:tmPct val="10000"/>
                                  </p:iterate>
                                  <p:childTnLst>
                                    <p:set>
                                      <p:cBhvr>
                                        <p:cTn id="91" dur="1" fill="hold">
                                          <p:stCondLst>
                                            <p:cond delay="0"/>
                                          </p:stCondLst>
                                        </p:cTn>
                                        <p:tgtEl>
                                          <p:spTgt spid="30"/>
                                        </p:tgtEl>
                                        <p:attrNameLst>
                                          <p:attrName>style.visibility</p:attrName>
                                        </p:attrNameLst>
                                      </p:cBhvr>
                                      <p:to>
                                        <p:strVal val="visible"/>
                                      </p:to>
                                    </p:set>
                                    <p:anim calcmode="lin" valueType="num">
                                      <p:cBhvr>
                                        <p:cTn id="92" dur="10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93" dur="1000" fill="hold"/>
                                        <p:tgtEl>
                                          <p:spTgt spid="30"/>
                                        </p:tgtEl>
                                        <p:attrNameLst>
                                          <p:attrName>ppt_y</p:attrName>
                                        </p:attrNameLst>
                                      </p:cBhvr>
                                      <p:tavLst>
                                        <p:tav tm="0">
                                          <p:val>
                                            <p:strVal val="#ppt_y"/>
                                          </p:val>
                                        </p:tav>
                                        <p:tav tm="100000">
                                          <p:val>
                                            <p:strVal val="#ppt_y"/>
                                          </p:val>
                                        </p:tav>
                                      </p:tavLst>
                                    </p:anim>
                                    <p:anim calcmode="lin" valueType="num">
                                      <p:cBhvr>
                                        <p:cTn id="94" dur="10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95" dur="10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96" dur="1000" tmFilter="0,0; .5, 1; 1, 1"/>
                                        <p:tgtEl>
                                          <p:spTgt spid="30"/>
                                        </p:tgtEl>
                                      </p:cBhvr>
                                    </p:animEffect>
                                  </p:childTnLst>
                                </p:cTn>
                              </p:par>
                            </p:childTnLst>
                          </p:cTn>
                        </p:par>
                        <p:par>
                          <p:cTn id="97" fill="hold">
                            <p:stCondLst>
                              <p:cond delay="11100"/>
                            </p:stCondLst>
                            <p:childTnLst>
                              <p:par>
                                <p:cTn id="98" presetID="22" presetClass="entr" presetSubtype="8" fill="hold" grpId="0"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wipe(left)">
                                      <p:cBhvr>
                                        <p:cTn id="100" dur="1000"/>
                                        <p:tgtEl>
                                          <p:spTgt spid="31"/>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7"/>
                                        </p:tgtEl>
                                        <p:attrNameLst>
                                          <p:attrName>style.visibility</p:attrName>
                                        </p:attrNameLst>
                                      </p:cBhvr>
                                      <p:to>
                                        <p:strVal val="visible"/>
                                      </p:to>
                                    </p:set>
                                  </p:childTnLst>
                                </p:cTn>
                              </p:par>
                            </p:childTnLst>
                          </p:cTn>
                        </p:par>
                        <p:par>
                          <p:cTn id="105" fill="hold">
                            <p:stCondLst>
                              <p:cond delay="12100"/>
                            </p:stCondLst>
                            <p:childTnLst>
                              <p:par>
                                <p:cTn id="106" presetID="1" presetClass="exit" presetSubtype="0" fill="hold" grpId="1" nodeType="afterEffect">
                                  <p:stCondLst>
                                    <p:cond delay="500"/>
                                  </p:stCondLst>
                                  <p:childTnLst>
                                    <p:set>
                                      <p:cBhvr>
                                        <p:cTn id="107" dur="1" fill="hold">
                                          <p:stCondLst>
                                            <p:cond delay="0"/>
                                          </p:stCondLst>
                                        </p:cTn>
                                        <p:tgtEl>
                                          <p:spTgt spid="31"/>
                                        </p:tgtEl>
                                        <p:attrNameLst>
                                          <p:attrName>style.visibility</p:attrName>
                                        </p:attrNameLst>
                                      </p:cBhvr>
                                      <p:to>
                                        <p:strVal val="hidden"/>
                                      </p:to>
                                    </p:set>
                                  </p:childTnLst>
                                </p:cTn>
                              </p:par>
                              <p:par>
                                <p:cTn id="108" presetID="22" presetClass="entr" presetSubtype="8" fill="hold" grpId="0" nodeType="withEffect">
                                  <p:stCondLst>
                                    <p:cond delay="50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2000"/>
                                        <p:tgtEl>
                                          <p:spTgt spid="32"/>
                                        </p:tgtEl>
                                      </p:cBhvr>
                                    </p:animEffect>
                                  </p:childTnLst>
                                </p:cTn>
                              </p:par>
                              <p:par>
                                <p:cTn id="111" presetID="1" presetClass="entr" presetSubtype="0" fill="hold" nodeType="withEffect">
                                  <p:stCondLst>
                                    <p:cond delay="500"/>
                                  </p:stCondLst>
                                  <p:childTnLst>
                                    <p:set>
                                      <p:cBhvr>
                                        <p:cTn id="112" dur="1" fill="hold">
                                          <p:stCondLst>
                                            <p:cond delay="0"/>
                                          </p:stCondLst>
                                        </p:cTn>
                                        <p:tgtEl>
                                          <p:spTgt spid="33"/>
                                        </p:tgtEl>
                                        <p:attrNameLst>
                                          <p:attrName>style.visibility</p:attrName>
                                        </p:attrNameLst>
                                      </p:cBhvr>
                                      <p:to>
                                        <p:strVal val="visible"/>
                                      </p:to>
                                    </p:set>
                                  </p:childTnLst>
                                </p:cTn>
                              </p:par>
                              <p:par>
                                <p:cTn id="113" presetID="1" presetClass="exit" presetSubtype="0" fill="hold" grpId="1" nodeType="withEffect">
                                  <p:stCondLst>
                                    <p:cond delay="3500"/>
                                  </p:stCondLst>
                                  <p:childTnLst>
                                    <p:set>
                                      <p:cBhvr>
                                        <p:cTn id="114" dur="1" fill="hold">
                                          <p:stCondLst>
                                            <p:cond delay="0"/>
                                          </p:stCondLst>
                                        </p:cTn>
                                        <p:tgtEl>
                                          <p:spTgt spid="32"/>
                                        </p:tgtEl>
                                        <p:attrNameLst>
                                          <p:attrName>style.visibility</p:attrName>
                                        </p:attrNameLst>
                                      </p:cBhvr>
                                      <p:to>
                                        <p:strVal val="hidden"/>
                                      </p:to>
                                    </p:set>
                                  </p:childTnLst>
                                </p:cTn>
                              </p:par>
                              <p:par>
                                <p:cTn id="115" presetID="22" presetClass="entr" presetSubtype="8" fill="hold" grpId="0" nodeType="withEffect">
                                  <p:stCondLst>
                                    <p:cond delay="3500"/>
                                  </p:stCondLst>
                                  <p:childTnLst>
                                    <p:set>
                                      <p:cBhvr>
                                        <p:cTn id="116" dur="1" fill="hold">
                                          <p:stCondLst>
                                            <p:cond delay="0"/>
                                          </p:stCondLst>
                                        </p:cTn>
                                        <p:tgtEl>
                                          <p:spTgt spid="34"/>
                                        </p:tgtEl>
                                        <p:attrNameLst>
                                          <p:attrName>style.visibility</p:attrName>
                                        </p:attrNameLst>
                                      </p:cBhvr>
                                      <p:to>
                                        <p:strVal val="visible"/>
                                      </p:to>
                                    </p:set>
                                    <p:animEffect transition="in" filter="wipe(left)">
                                      <p:cBhvr>
                                        <p:cTn id="117" dur="2000"/>
                                        <p:tgtEl>
                                          <p:spTgt spid="34"/>
                                        </p:tgtEl>
                                      </p:cBhvr>
                                    </p:animEffect>
                                  </p:childTnLst>
                                </p:cTn>
                              </p:par>
                            </p:childTnLst>
                          </p:cTn>
                        </p:par>
                        <p:par>
                          <p:cTn id="118" fill="hold">
                            <p:stCondLst>
                              <p:cond delay="17600"/>
                            </p:stCondLst>
                            <p:childTnLst>
                              <p:par>
                                <p:cTn id="119" presetID="1" presetClass="exit" presetSubtype="0" fill="hold" grpId="1" nodeType="afterEffect">
                                  <p:stCondLst>
                                    <p:cond delay="500"/>
                                  </p:stCondLst>
                                  <p:childTnLst>
                                    <p:set>
                                      <p:cBhvr>
                                        <p:cTn id="120" dur="1" fill="hold">
                                          <p:stCondLst>
                                            <p:cond delay="0"/>
                                          </p:stCondLst>
                                        </p:cTn>
                                        <p:tgtEl>
                                          <p:spTgt spid="34"/>
                                        </p:tgtEl>
                                        <p:attrNameLst>
                                          <p:attrName>style.visibility</p:attrName>
                                        </p:attrNameLst>
                                      </p:cBhvr>
                                      <p:to>
                                        <p:strVal val="hidden"/>
                                      </p:to>
                                    </p:set>
                                  </p:childTnLst>
                                </p:cTn>
                              </p:par>
                              <p:par>
                                <p:cTn id="121" presetID="10" presetClass="exit" presetSubtype="0" fill="hold" nodeType="withEffect">
                                  <p:stCondLst>
                                    <p:cond delay="500"/>
                                  </p:stCondLst>
                                  <p:childTnLst>
                                    <p:animEffect transition="out" filter="fade">
                                      <p:cBhvr>
                                        <p:cTn id="122" dur="500"/>
                                        <p:tgtEl>
                                          <p:spTgt spid="33"/>
                                        </p:tgtEl>
                                      </p:cBhvr>
                                    </p:animEffect>
                                    <p:set>
                                      <p:cBhvr>
                                        <p:cTn id="123" dur="1" fill="hold">
                                          <p:stCondLst>
                                            <p:cond delay="499"/>
                                          </p:stCondLst>
                                        </p:cTn>
                                        <p:tgtEl>
                                          <p:spTgt spid="33"/>
                                        </p:tgtEl>
                                        <p:attrNameLst>
                                          <p:attrName>style.visibility</p:attrName>
                                        </p:attrNameLst>
                                      </p:cBhvr>
                                      <p:to>
                                        <p:strVal val="hidden"/>
                                      </p:to>
                                    </p:set>
                                  </p:childTnLst>
                                </p:cTn>
                              </p:par>
                              <p:par>
                                <p:cTn id="124" presetID="10" presetClass="exit" presetSubtype="0" fill="hold" grpId="1" nodeType="withEffect">
                                  <p:stCondLst>
                                    <p:cond delay="500"/>
                                  </p:stCondLst>
                                  <p:childTnLst>
                                    <p:animEffect transition="out" filter="fade">
                                      <p:cBhvr>
                                        <p:cTn id="125" dur="500"/>
                                        <p:tgtEl>
                                          <p:spTgt spid="26"/>
                                        </p:tgtEl>
                                      </p:cBhvr>
                                    </p:animEffect>
                                    <p:set>
                                      <p:cBhvr>
                                        <p:cTn id="126" dur="1" fill="hold">
                                          <p:stCondLst>
                                            <p:cond delay="499"/>
                                          </p:stCondLst>
                                        </p:cTn>
                                        <p:tgtEl>
                                          <p:spTgt spid="26"/>
                                        </p:tgtEl>
                                        <p:attrNameLst>
                                          <p:attrName>style.visibility</p:attrName>
                                        </p:attrNameLst>
                                      </p:cBhvr>
                                      <p:to>
                                        <p:strVal val="hidden"/>
                                      </p:to>
                                    </p:set>
                                  </p:childTnLst>
                                </p:cTn>
                              </p:par>
                              <p:par>
                                <p:cTn id="127" presetID="10" presetClass="exit" presetSubtype="0" fill="hold" nodeType="withEffect">
                                  <p:stCondLst>
                                    <p:cond delay="500"/>
                                  </p:stCondLst>
                                  <p:childTnLst>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 presetClass="exit" presetSubtype="0" fill="hold" grpId="1" nodeType="withEffect">
                                  <p:stCondLst>
                                    <p:cond delay="500"/>
                                  </p:stCondLst>
                                  <p:iterate type="lt">
                                    <p:tmAbs val="0"/>
                                  </p:iterate>
                                  <p:childTnLst>
                                    <p:set>
                                      <p:cBhvr>
                                        <p:cTn id="131" dur="1" fill="hold">
                                          <p:stCondLst>
                                            <p:cond delay="0"/>
                                          </p:stCondLst>
                                        </p:cTn>
                                        <p:tgtEl>
                                          <p:spTgt spid="30"/>
                                        </p:tgtEl>
                                        <p:attrNameLst>
                                          <p:attrName>style.visibility</p:attrName>
                                        </p:attrNameLst>
                                      </p:cBhvr>
                                      <p:to>
                                        <p:strVal val="hidden"/>
                                      </p:to>
                                    </p:set>
                                  </p:childTnLst>
                                </p:cTn>
                              </p:par>
                              <p:par>
                                <p:cTn id="132" presetID="22" presetClass="entr" presetSubtype="8" fill="hold" grpId="0" nodeType="withEffect">
                                  <p:stCondLst>
                                    <p:cond delay="500"/>
                                  </p:stCondLst>
                                  <p:childTnLst>
                                    <p:set>
                                      <p:cBhvr>
                                        <p:cTn id="133" dur="1" fill="hold">
                                          <p:stCondLst>
                                            <p:cond delay="0"/>
                                          </p:stCondLst>
                                        </p:cTn>
                                        <p:tgtEl>
                                          <p:spTgt spid="35"/>
                                        </p:tgtEl>
                                        <p:attrNameLst>
                                          <p:attrName>style.visibility</p:attrName>
                                        </p:attrNameLst>
                                      </p:cBhvr>
                                      <p:to>
                                        <p:strVal val="visible"/>
                                      </p:to>
                                    </p:set>
                                    <p:animEffect transition="in" filter="wipe(left)">
                                      <p:cBhvr>
                                        <p:cTn id="134" dur="1000"/>
                                        <p:tgtEl>
                                          <p:spTgt spid="35"/>
                                        </p:tgtEl>
                                      </p:cBhvr>
                                    </p:animEffect>
                                  </p:childTnLst>
                                </p:cTn>
                              </p:par>
                              <p:par>
                                <p:cTn id="135" presetID="42" presetClass="entr" presetSubtype="0" fill="hold" nodeType="withEffect">
                                  <p:stCondLst>
                                    <p:cond delay="500"/>
                                  </p:stCondLst>
                                  <p:childTnLst>
                                    <p:set>
                                      <p:cBhvr>
                                        <p:cTn id="136" dur="1" fill="hold">
                                          <p:stCondLst>
                                            <p:cond delay="0"/>
                                          </p:stCondLst>
                                        </p:cTn>
                                        <p:tgtEl>
                                          <p:spTgt spid="36"/>
                                        </p:tgtEl>
                                        <p:attrNameLst>
                                          <p:attrName>style.visibility</p:attrName>
                                        </p:attrNameLst>
                                      </p:cBhvr>
                                      <p:to>
                                        <p:strVal val="visible"/>
                                      </p:to>
                                    </p:set>
                                    <p:animEffect transition="in" filter="fade">
                                      <p:cBhvr>
                                        <p:cTn id="137" dur="1000"/>
                                        <p:tgtEl>
                                          <p:spTgt spid="36"/>
                                        </p:tgtEl>
                                      </p:cBhvr>
                                    </p:animEffect>
                                    <p:anim calcmode="lin" valueType="num">
                                      <p:cBhvr>
                                        <p:cTn id="138" dur="1000" fill="hold"/>
                                        <p:tgtEl>
                                          <p:spTgt spid="36"/>
                                        </p:tgtEl>
                                        <p:attrNameLst>
                                          <p:attrName>ppt_x</p:attrName>
                                        </p:attrNameLst>
                                      </p:cBhvr>
                                      <p:tavLst>
                                        <p:tav tm="0">
                                          <p:val>
                                            <p:strVal val="#ppt_x"/>
                                          </p:val>
                                        </p:tav>
                                        <p:tav tm="100000">
                                          <p:val>
                                            <p:strVal val="#ppt_x"/>
                                          </p:val>
                                        </p:tav>
                                      </p:tavLst>
                                    </p:anim>
                                    <p:anim calcmode="lin" valueType="num">
                                      <p:cBhvr>
                                        <p:cTn id="139" dur="1000" fill="hold"/>
                                        <p:tgtEl>
                                          <p:spTgt spid="36"/>
                                        </p:tgtEl>
                                        <p:attrNameLst>
                                          <p:attrName>ppt_y</p:attrName>
                                        </p:attrNameLst>
                                      </p:cBhvr>
                                      <p:tavLst>
                                        <p:tav tm="0">
                                          <p:val>
                                            <p:strVal val="#ppt_y+.1"/>
                                          </p:val>
                                        </p:tav>
                                        <p:tav tm="100000">
                                          <p:val>
                                            <p:strVal val="#ppt_y"/>
                                          </p:val>
                                        </p:tav>
                                      </p:tavLst>
                                    </p:anim>
                                  </p:childTnLst>
                                </p:cTn>
                              </p:par>
                            </p:childTnLst>
                          </p:cTn>
                        </p:par>
                        <p:par>
                          <p:cTn id="140" fill="hold">
                            <p:stCondLst>
                              <p:cond delay="19100"/>
                            </p:stCondLst>
                            <p:childTnLst>
                              <p:par>
                                <p:cTn id="141" presetID="1" presetClass="entr" presetSubtype="0" fill="hold" nodeType="afterEffect">
                                  <p:stCondLst>
                                    <p:cond delay="300"/>
                                  </p:stCondLst>
                                  <p:childTnLst>
                                    <p:set>
                                      <p:cBhvr>
                                        <p:cTn id="142"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childTnLst>
        </p:cTn>
      </p:par>
    </p:tnLst>
    <p:bldLst>
      <p:bldP spid="26" grpId="0" animBg="1"/>
      <p:bldP spid="26" grpId="1" animBg="1"/>
      <p:bldP spid="30" grpId="0"/>
      <p:bldP spid="30" grpId="1"/>
      <p:bldP spid="31" grpId="0"/>
      <p:bldP spid="31" grpId="1"/>
      <p:bldP spid="32" grpId="0"/>
      <p:bldP spid="32" grpId="1"/>
      <p:bldP spid="34" grpId="0"/>
      <p:bldP spid="34" grpId="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形 35">
            <a:extLst>
              <a:ext uri="{FF2B5EF4-FFF2-40B4-BE49-F238E27FC236}">
                <a16:creationId xmlns:a16="http://schemas.microsoft.com/office/drawing/2014/main" xmlns="" id="{61F1AC6F-4392-418C-81B9-642C3A4BB5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311282" y="224923"/>
            <a:ext cx="953418" cy="953418"/>
          </a:xfrm>
          <a:prstGeom prst="rect">
            <a:avLst/>
          </a:prstGeom>
        </p:spPr>
      </p:pic>
      <p:grpSp>
        <p:nvGrpSpPr>
          <p:cNvPr id="43" name="Group 3">
            <a:extLst>
              <a:ext uri="{FF2B5EF4-FFF2-40B4-BE49-F238E27FC236}">
                <a16:creationId xmlns:a16="http://schemas.microsoft.com/office/drawing/2014/main" xmlns="" id="{AE8814B2-1A19-4524-81E3-01B70787676E}"/>
              </a:ext>
            </a:extLst>
          </p:cNvPr>
          <p:cNvGrpSpPr/>
          <p:nvPr/>
        </p:nvGrpSpPr>
        <p:grpSpPr>
          <a:xfrm>
            <a:off x="3741176" y="1648142"/>
            <a:ext cx="4709648" cy="3723835"/>
            <a:chOff x="2228055" y="1971102"/>
            <a:chExt cx="4575969" cy="3618138"/>
          </a:xfrm>
        </p:grpSpPr>
        <p:sp>
          <p:nvSpPr>
            <p:cNvPr id="44" name="Freeform 18">
              <a:extLst>
                <a:ext uri="{FF2B5EF4-FFF2-40B4-BE49-F238E27FC236}">
                  <a16:creationId xmlns:a16="http://schemas.microsoft.com/office/drawing/2014/main" xmlns="" id="{81AD0A36-D492-4D5A-A1F2-FC0BB9E2AD24}"/>
                </a:ext>
              </a:extLst>
            </p:cNvPr>
            <p:cNvSpPr>
              <a:spLocks/>
            </p:cNvSpPr>
            <p:nvPr/>
          </p:nvSpPr>
          <p:spPr bwMode="auto">
            <a:xfrm>
              <a:off x="2228055" y="1971102"/>
              <a:ext cx="3243960" cy="3618138"/>
            </a:xfrm>
            <a:custGeom>
              <a:avLst/>
              <a:gdLst/>
              <a:ahLst/>
              <a:cxnLst/>
              <a:rect l="l" t="t" r="r" b="b"/>
              <a:pathLst>
                <a:path w="3243960" h="3618138">
                  <a:moveTo>
                    <a:pt x="1764407" y="0"/>
                  </a:moveTo>
                  <a:lnTo>
                    <a:pt x="1913381" y="1203"/>
                  </a:lnTo>
                  <a:lnTo>
                    <a:pt x="2053042" y="12022"/>
                  </a:lnTo>
                  <a:lnTo>
                    <a:pt x="2185723" y="30056"/>
                  </a:lnTo>
                  <a:lnTo>
                    <a:pt x="2312583" y="56506"/>
                  </a:lnTo>
                  <a:lnTo>
                    <a:pt x="2433624" y="88967"/>
                  </a:lnTo>
                  <a:lnTo>
                    <a:pt x="2545354" y="131046"/>
                  </a:lnTo>
                  <a:lnTo>
                    <a:pt x="2653593" y="176731"/>
                  </a:lnTo>
                  <a:lnTo>
                    <a:pt x="2752521" y="230833"/>
                  </a:lnTo>
                  <a:lnTo>
                    <a:pt x="2763561" y="238103"/>
                  </a:lnTo>
                  <a:lnTo>
                    <a:pt x="2764776" y="236609"/>
                  </a:lnTo>
                  <a:cubicBezTo>
                    <a:pt x="3318761" y="687035"/>
                    <a:pt x="3404939" y="1500322"/>
                    <a:pt x="2957653" y="2056846"/>
                  </a:cubicBezTo>
                  <a:lnTo>
                    <a:pt x="2794867" y="1926012"/>
                  </a:lnTo>
                  <a:cubicBezTo>
                    <a:pt x="3170184" y="1459033"/>
                    <a:pt x="3097872" y="776605"/>
                    <a:pt x="2633024" y="398652"/>
                  </a:cubicBezTo>
                  <a:lnTo>
                    <a:pt x="2635535" y="395564"/>
                  </a:lnTo>
                  <a:cubicBezTo>
                    <a:pt x="2458856" y="294299"/>
                    <a:pt x="2250796" y="159602"/>
                    <a:pt x="1912553" y="162771"/>
                  </a:cubicBezTo>
                  <a:cubicBezTo>
                    <a:pt x="1018501" y="171149"/>
                    <a:pt x="651082" y="745769"/>
                    <a:pt x="651082" y="1464934"/>
                  </a:cubicBezTo>
                  <a:cubicBezTo>
                    <a:pt x="651082" y="2065638"/>
                    <a:pt x="1045124" y="2571338"/>
                    <a:pt x="1581345" y="2720212"/>
                  </a:cubicBezTo>
                  <a:cubicBezTo>
                    <a:pt x="2189761" y="2865156"/>
                    <a:pt x="2916596" y="3085457"/>
                    <a:pt x="3019039" y="3381117"/>
                  </a:cubicBezTo>
                  <a:lnTo>
                    <a:pt x="3030682" y="3420409"/>
                  </a:lnTo>
                  <a:lnTo>
                    <a:pt x="3049304" y="3486532"/>
                  </a:lnTo>
                  <a:lnTo>
                    <a:pt x="3067926" y="3553859"/>
                  </a:lnTo>
                  <a:lnTo>
                    <a:pt x="3088874" y="3615173"/>
                  </a:lnTo>
                  <a:lnTo>
                    <a:pt x="3090086" y="3618138"/>
                  </a:lnTo>
                  <a:lnTo>
                    <a:pt x="1487028" y="3618138"/>
                  </a:lnTo>
                  <a:lnTo>
                    <a:pt x="1482754" y="3594736"/>
                  </a:lnTo>
                  <a:lnTo>
                    <a:pt x="1471115" y="3529813"/>
                  </a:lnTo>
                  <a:lnTo>
                    <a:pt x="1458312" y="3466094"/>
                  </a:lnTo>
                  <a:lnTo>
                    <a:pt x="1443182" y="3404780"/>
                  </a:lnTo>
                  <a:lnTo>
                    <a:pt x="1428052" y="3345869"/>
                  </a:lnTo>
                  <a:lnTo>
                    <a:pt x="1409430" y="3294173"/>
                  </a:lnTo>
                  <a:lnTo>
                    <a:pt x="1389645" y="3249689"/>
                  </a:lnTo>
                  <a:lnTo>
                    <a:pt x="1368696" y="3214824"/>
                  </a:lnTo>
                  <a:lnTo>
                    <a:pt x="1345419" y="3193183"/>
                  </a:lnTo>
                  <a:lnTo>
                    <a:pt x="1319814" y="3182363"/>
                  </a:lnTo>
                  <a:lnTo>
                    <a:pt x="1290717" y="3177554"/>
                  </a:lnTo>
                  <a:lnTo>
                    <a:pt x="1256965" y="3179958"/>
                  </a:lnTo>
                  <a:lnTo>
                    <a:pt x="1223213" y="3184767"/>
                  </a:lnTo>
                  <a:lnTo>
                    <a:pt x="1191790" y="3193183"/>
                  </a:lnTo>
                  <a:lnTo>
                    <a:pt x="1161529" y="3201598"/>
                  </a:lnTo>
                  <a:lnTo>
                    <a:pt x="1133597" y="3210015"/>
                  </a:lnTo>
                  <a:lnTo>
                    <a:pt x="1112647" y="3217228"/>
                  </a:lnTo>
                  <a:lnTo>
                    <a:pt x="1062602" y="3234059"/>
                  </a:lnTo>
                  <a:lnTo>
                    <a:pt x="1005573" y="3249689"/>
                  </a:lnTo>
                  <a:lnTo>
                    <a:pt x="941560" y="3262914"/>
                  </a:lnTo>
                  <a:lnTo>
                    <a:pt x="874056" y="3271330"/>
                  </a:lnTo>
                  <a:lnTo>
                    <a:pt x="806552" y="3278543"/>
                  </a:lnTo>
                  <a:lnTo>
                    <a:pt x="737886" y="3280948"/>
                  </a:lnTo>
                  <a:lnTo>
                    <a:pt x="672709" y="3276139"/>
                  </a:lnTo>
                  <a:lnTo>
                    <a:pt x="611025" y="3265318"/>
                  </a:lnTo>
                  <a:lnTo>
                    <a:pt x="577273" y="3256902"/>
                  </a:lnTo>
                  <a:lnTo>
                    <a:pt x="543521" y="3241274"/>
                  </a:lnTo>
                  <a:lnTo>
                    <a:pt x="509769" y="3223240"/>
                  </a:lnTo>
                  <a:lnTo>
                    <a:pt x="480674" y="3201598"/>
                  </a:lnTo>
                  <a:lnTo>
                    <a:pt x="450413" y="3175149"/>
                  </a:lnTo>
                  <a:lnTo>
                    <a:pt x="427136" y="3147498"/>
                  </a:lnTo>
                  <a:lnTo>
                    <a:pt x="410841" y="3112633"/>
                  </a:lnTo>
                  <a:lnTo>
                    <a:pt x="398039" y="3072958"/>
                  </a:lnTo>
                  <a:lnTo>
                    <a:pt x="393384" y="3029676"/>
                  </a:lnTo>
                  <a:lnTo>
                    <a:pt x="398039" y="2981586"/>
                  </a:lnTo>
                  <a:lnTo>
                    <a:pt x="403859" y="2947924"/>
                  </a:lnTo>
                  <a:lnTo>
                    <a:pt x="412006" y="2910653"/>
                  </a:lnTo>
                  <a:lnTo>
                    <a:pt x="421316" y="2872182"/>
                  </a:lnTo>
                  <a:lnTo>
                    <a:pt x="424808" y="2834911"/>
                  </a:lnTo>
                  <a:lnTo>
                    <a:pt x="424808" y="2795237"/>
                  </a:lnTo>
                  <a:lnTo>
                    <a:pt x="414333" y="2760372"/>
                  </a:lnTo>
                  <a:lnTo>
                    <a:pt x="403859" y="2741136"/>
                  </a:lnTo>
                  <a:lnTo>
                    <a:pt x="385236" y="2723102"/>
                  </a:lnTo>
                  <a:lnTo>
                    <a:pt x="365452" y="2709877"/>
                  </a:lnTo>
                  <a:lnTo>
                    <a:pt x="344502" y="2699057"/>
                  </a:lnTo>
                  <a:lnTo>
                    <a:pt x="323552" y="2683427"/>
                  </a:lnTo>
                  <a:lnTo>
                    <a:pt x="307259" y="2666596"/>
                  </a:lnTo>
                  <a:lnTo>
                    <a:pt x="294455" y="2644956"/>
                  </a:lnTo>
                  <a:lnTo>
                    <a:pt x="289800" y="2620911"/>
                  </a:lnTo>
                  <a:lnTo>
                    <a:pt x="292128" y="2596866"/>
                  </a:lnTo>
                  <a:lnTo>
                    <a:pt x="300275" y="2574023"/>
                  </a:lnTo>
                  <a:lnTo>
                    <a:pt x="310750" y="2554786"/>
                  </a:lnTo>
                  <a:lnTo>
                    <a:pt x="317733" y="2535551"/>
                  </a:lnTo>
                  <a:lnTo>
                    <a:pt x="283982" y="2511505"/>
                  </a:lnTo>
                  <a:lnTo>
                    <a:pt x="260703" y="2487461"/>
                  </a:lnTo>
                  <a:lnTo>
                    <a:pt x="247901" y="2463416"/>
                  </a:lnTo>
                  <a:lnTo>
                    <a:pt x="245574" y="2436966"/>
                  </a:lnTo>
                  <a:lnTo>
                    <a:pt x="249066" y="2412922"/>
                  </a:lnTo>
                  <a:lnTo>
                    <a:pt x="258376" y="2386471"/>
                  </a:lnTo>
                  <a:lnTo>
                    <a:pt x="271178" y="2360023"/>
                  </a:lnTo>
                  <a:lnTo>
                    <a:pt x="285145" y="2333572"/>
                  </a:lnTo>
                  <a:lnTo>
                    <a:pt x="297948" y="2305921"/>
                  </a:lnTo>
                  <a:lnTo>
                    <a:pt x="310750" y="2279471"/>
                  </a:lnTo>
                  <a:lnTo>
                    <a:pt x="317733" y="2250617"/>
                  </a:lnTo>
                  <a:lnTo>
                    <a:pt x="294455" y="2228976"/>
                  </a:lnTo>
                  <a:lnTo>
                    <a:pt x="261868" y="2212145"/>
                  </a:lnTo>
                  <a:lnTo>
                    <a:pt x="225789" y="2196515"/>
                  </a:lnTo>
                  <a:lnTo>
                    <a:pt x="188545" y="2183290"/>
                  </a:lnTo>
                  <a:lnTo>
                    <a:pt x="150138" y="2170066"/>
                  </a:lnTo>
                  <a:lnTo>
                    <a:pt x="111731" y="2156841"/>
                  </a:lnTo>
                  <a:lnTo>
                    <a:pt x="75651" y="2141212"/>
                  </a:lnTo>
                  <a:lnTo>
                    <a:pt x="46554" y="2124381"/>
                  </a:lnTo>
                  <a:lnTo>
                    <a:pt x="20950" y="2100335"/>
                  </a:lnTo>
                  <a:lnTo>
                    <a:pt x="5820" y="2071482"/>
                  </a:lnTo>
                  <a:lnTo>
                    <a:pt x="0" y="2041425"/>
                  </a:lnTo>
                  <a:lnTo>
                    <a:pt x="4656" y="2012571"/>
                  </a:lnTo>
                  <a:lnTo>
                    <a:pt x="15130" y="1986122"/>
                  </a:lnTo>
                  <a:lnTo>
                    <a:pt x="31424" y="1964481"/>
                  </a:lnTo>
                  <a:lnTo>
                    <a:pt x="51209" y="1942841"/>
                  </a:lnTo>
                  <a:lnTo>
                    <a:pt x="69831" y="1924807"/>
                  </a:lnTo>
                  <a:lnTo>
                    <a:pt x="84961" y="1910380"/>
                  </a:lnTo>
                  <a:lnTo>
                    <a:pt x="129188" y="1857481"/>
                  </a:lnTo>
                  <a:lnTo>
                    <a:pt x="175742" y="1809391"/>
                  </a:lnTo>
                  <a:lnTo>
                    <a:pt x="222297" y="1761301"/>
                  </a:lnTo>
                  <a:lnTo>
                    <a:pt x="266523" y="1708402"/>
                  </a:lnTo>
                  <a:lnTo>
                    <a:pt x="308423" y="1656704"/>
                  </a:lnTo>
                  <a:lnTo>
                    <a:pt x="346829" y="1597795"/>
                  </a:lnTo>
                  <a:lnTo>
                    <a:pt x="378254" y="1534075"/>
                  </a:lnTo>
                  <a:lnTo>
                    <a:pt x="395711" y="1481176"/>
                  </a:lnTo>
                  <a:lnTo>
                    <a:pt x="401531" y="1429479"/>
                  </a:lnTo>
                  <a:lnTo>
                    <a:pt x="401531" y="1374175"/>
                  </a:lnTo>
                  <a:cubicBezTo>
                    <a:pt x="401143" y="1354538"/>
                    <a:pt x="400754" y="1334901"/>
                    <a:pt x="400367" y="1315264"/>
                  </a:cubicBezTo>
                  <a:lnTo>
                    <a:pt x="398039" y="1256355"/>
                  </a:lnTo>
                  <a:lnTo>
                    <a:pt x="400367" y="1192635"/>
                  </a:lnTo>
                  <a:lnTo>
                    <a:pt x="406186" y="1125309"/>
                  </a:lnTo>
                  <a:lnTo>
                    <a:pt x="471362" y="847589"/>
                  </a:lnTo>
                  <a:lnTo>
                    <a:pt x="512097" y="746600"/>
                  </a:lnTo>
                  <a:lnTo>
                    <a:pt x="560979" y="652824"/>
                  </a:lnTo>
                  <a:lnTo>
                    <a:pt x="618008" y="565059"/>
                  </a:lnTo>
                  <a:lnTo>
                    <a:pt x="683184" y="482103"/>
                  </a:lnTo>
                  <a:lnTo>
                    <a:pt x="755343" y="406361"/>
                  </a:lnTo>
                  <a:lnTo>
                    <a:pt x="833322" y="336631"/>
                  </a:lnTo>
                  <a:lnTo>
                    <a:pt x="918283" y="272912"/>
                  </a:lnTo>
                  <a:lnTo>
                    <a:pt x="1006736" y="216405"/>
                  </a:lnTo>
                  <a:lnTo>
                    <a:pt x="1102172" y="165911"/>
                  </a:lnTo>
                  <a:lnTo>
                    <a:pt x="1199936" y="123832"/>
                  </a:lnTo>
                  <a:lnTo>
                    <a:pt x="1298864" y="86563"/>
                  </a:lnTo>
                  <a:lnTo>
                    <a:pt x="1631727" y="108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black"/>
                </a:solidFill>
                <a:effectLst/>
                <a:uLnTx/>
                <a:uFillTx/>
                <a:latin typeface="Arial"/>
                <a:cs typeface="+mn-cs"/>
              </a:endParaRPr>
            </a:p>
          </p:txBody>
        </p:sp>
        <p:grpSp>
          <p:nvGrpSpPr>
            <p:cNvPr id="47" name="Group 8">
              <a:extLst>
                <a:ext uri="{FF2B5EF4-FFF2-40B4-BE49-F238E27FC236}">
                  <a16:creationId xmlns:a16="http://schemas.microsoft.com/office/drawing/2014/main" xmlns="" id="{C2BB1DC3-95FA-4019-AC8D-60BD4D928B71}"/>
                </a:ext>
              </a:extLst>
            </p:cNvPr>
            <p:cNvGrpSpPr/>
            <p:nvPr/>
          </p:nvGrpSpPr>
          <p:grpSpPr>
            <a:xfrm>
              <a:off x="4023554" y="4019367"/>
              <a:ext cx="1008112" cy="734938"/>
              <a:chOff x="3509379" y="4293096"/>
              <a:chExt cx="1008112" cy="734938"/>
            </a:xfrm>
          </p:grpSpPr>
          <p:sp>
            <p:nvSpPr>
              <p:cNvPr id="51" name="Rounded Rectangle 10">
                <a:extLst>
                  <a:ext uri="{FF2B5EF4-FFF2-40B4-BE49-F238E27FC236}">
                    <a16:creationId xmlns:a16="http://schemas.microsoft.com/office/drawing/2014/main" xmlns="" id="{658E95AB-AFA1-44B9-BBA7-3A227A75D827}"/>
                  </a:ext>
                </a:extLst>
              </p:cNvPr>
              <p:cNvSpPr/>
              <p:nvPr/>
            </p:nvSpPr>
            <p:spPr>
              <a:xfrm>
                <a:off x="3509379" y="4293096"/>
                <a:ext cx="1008112" cy="180000"/>
              </a:xfrm>
              <a:prstGeom prst="roundRect">
                <a:avLst>
                  <a:gd name="adj" fmla="val 50000"/>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52" name="Rounded Rectangle 13">
                <a:extLst>
                  <a:ext uri="{FF2B5EF4-FFF2-40B4-BE49-F238E27FC236}">
                    <a16:creationId xmlns:a16="http://schemas.microsoft.com/office/drawing/2014/main" xmlns="" id="{440E394F-8F10-4AC3-9EC1-78036003FEC4}"/>
                  </a:ext>
                </a:extLst>
              </p:cNvPr>
              <p:cNvSpPr/>
              <p:nvPr/>
            </p:nvSpPr>
            <p:spPr>
              <a:xfrm>
                <a:off x="3581435" y="4537695"/>
                <a:ext cx="864000" cy="180000"/>
              </a:xfrm>
              <a:prstGeom prst="roundRect">
                <a:avLst>
                  <a:gd name="adj" fmla="val 50000"/>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53" name="Chord 12">
                <a:extLst>
                  <a:ext uri="{FF2B5EF4-FFF2-40B4-BE49-F238E27FC236}">
                    <a16:creationId xmlns:a16="http://schemas.microsoft.com/office/drawing/2014/main" xmlns="" id="{5316E38D-D03E-414A-9A98-D013647AF191}"/>
                  </a:ext>
                </a:extLst>
              </p:cNvPr>
              <p:cNvSpPr/>
              <p:nvPr/>
            </p:nvSpPr>
            <p:spPr>
              <a:xfrm>
                <a:off x="3766973" y="4535109"/>
                <a:ext cx="492925" cy="492925"/>
              </a:xfrm>
              <a:prstGeom prst="chord">
                <a:avLst>
                  <a:gd name="adj1" fmla="val 21471232"/>
                  <a:gd name="adj2" fmla="val 10878117"/>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sp>
          <p:nvSpPr>
            <p:cNvPr id="50" name="Freeform 18">
              <a:extLst>
                <a:ext uri="{FF2B5EF4-FFF2-40B4-BE49-F238E27FC236}">
                  <a16:creationId xmlns:a16="http://schemas.microsoft.com/office/drawing/2014/main" xmlns="" id="{3D4C0E03-E01A-4BD5-8E2D-CA8B379ECFF1}"/>
                </a:ext>
              </a:extLst>
            </p:cNvPr>
            <p:cNvSpPr>
              <a:spLocks/>
            </p:cNvSpPr>
            <p:nvPr/>
          </p:nvSpPr>
          <p:spPr bwMode="auto">
            <a:xfrm flipH="1">
              <a:off x="3560064" y="1971102"/>
              <a:ext cx="3243960" cy="3618138"/>
            </a:xfrm>
            <a:custGeom>
              <a:avLst/>
              <a:gdLst/>
              <a:ahLst/>
              <a:cxnLst/>
              <a:rect l="l" t="t" r="r" b="b"/>
              <a:pathLst>
                <a:path w="3243960" h="3618138">
                  <a:moveTo>
                    <a:pt x="1764407" y="0"/>
                  </a:moveTo>
                  <a:lnTo>
                    <a:pt x="1631727" y="10821"/>
                  </a:lnTo>
                  <a:lnTo>
                    <a:pt x="1298864" y="86563"/>
                  </a:lnTo>
                  <a:lnTo>
                    <a:pt x="1199936" y="123832"/>
                  </a:lnTo>
                  <a:lnTo>
                    <a:pt x="1102172" y="165911"/>
                  </a:lnTo>
                  <a:lnTo>
                    <a:pt x="1006736" y="216405"/>
                  </a:lnTo>
                  <a:lnTo>
                    <a:pt x="918283" y="272912"/>
                  </a:lnTo>
                  <a:lnTo>
                    <a:pt x="833322" y="336631"/>
                  </a:lnTo>
                  <a:lnTo>
                    <a:pt x="755343" y="406361"/>
                  </a:lnTo>
                  <a:lnTo>
                    <a:pt x="683184" y="482103"/>
                  </a:lnTo>
                  <a:lnTo>
                    <a:pt x="618008" y="565059"/>
                  </a:lnTo>
                  <a:lnTo>
                    <a:pt x="560979" y="652824"/>
                  </a:lnTo>
                  <a:lnTo>
                    <a:pt x="512097" y="746600"/>
                  </a:lnTo>
                  <a:lnTo>
                    <a:pt x="471362" y="847589"/>
                  </a:lnTo>
                  <a:lnTo>
                    <a:pt x="406186" y="1125309"/>
                  </a:lnTo>
                  <a:lnTo>
                    <a:pt x="400367" y="1192635"/>
                  </a:lnTo>
                  <a:lnTo>
                    <a:pt x="398039" y="1256355"/>
                  </a:lnTo>
                  <a:lnTo>
                    <a:pt x="400367" y="1315264"/>
                  </a:lnTo>
                  <a:cubicBezTo>
                    <a:pt x="400754" y="1334901"/>
                    <a:pt x="401143" y="1354538"/>
                    <a:pt x="401531" y="1374175"/>
                  </a:cubicBezTo>
                  <a:lnTo>
                    <a:pt x="401531" y="1429479"/>
                  </a:lnTo>
                  <a:lnTo>
                    <a:pt x="395711" y="1481176"/>
                  </a:lnTo>
                  <a:lnTo>
                    <a:pt x="378254" y="1534075"/>
                  </a:lnTo>
                  <a:lnTo>
                    <a:pt x="346829" y="1597795"/>
                  </a:lnTo>
                  <a:lnTo>
                    <a:pt x="308423" y="1656704"/>
                  </a:lnTo>
                  <a:lnTo>
                    <a:pt x="266523" y="1708402"/>
                  </a:lnTo>
                  <a:lnTo>
                    <a:pt x="222297" y="1761301"/>
                  </a:lnTo>
                  <a:lnTo>
                    <a:pt x="175742" y="1809391"/>
                  </a:lnTo>
                  <a:lnTo>
                    <a:pt x="129188" y="1857481"/>
                  </a:lnTo>
                  <a:lnTo>
                    <a:pt x="84961" y="1910380"/>
                  </a:lnTo>
                  <a:lnTo>
                    <a:pt x="69831" y="1924807"/>
                  </a:lnTo>
                  <a:lnTo>
                    <a:pt x="51209" y="1942841"/>
                  </a:lnTo>
                  <a:lnTo>
                    <a:pt x="31424" y="1964481"/>
                  </a:lnTo>
                  <a:lnTo>
                    <a:pt x="15130" y="1986122"/>
                  </a:lnTo>
                  <a:lnTo>
                    <a:pt x="4656" y="2012571"/>
                  </a:lnTo>
                  <a:lnTo>
                    <a:pt x="0" y="2041425"/>
                  </a:lnTo>
                  <a:lnTo>
                    <a:pt x="5820" y="2071482"/>
                  </a:lnTo>
                  <a:lnTo>
                    <a:pt x="20950" y="2100335"/>
                  </a:lnTo>
                  <a:lnTo>
                    <a:pt x="46554" y="2124381"/>
                  </a:lnTo>
                  <a:lnTo>
                    <a:pt x="75651" y="2141212"/>
                  </a:lnTo>
                  <a:lnTo>
                    <a:pt x="111731" y="2156841"/>
                  </a:lnTo>
                  <a:lnTo>
                    <a:pt x="150138" y="2170066"/>
                  </a:lnTo>
                  <a:lnTo>
                    <a:pt x="188545" y="2183290"/>
                  </a:lnTo>
                  <a:lnTo>
                    <a:pt x="225789" y="2196515"/>
                  </a:lnTo>
                  <a:lnTo>
                    <a:pt x="261868" y="2212145"/>
                  </a:lnTo>
                  <a:lnTo>
                    <a:pt x="294455" y="2228976"/>
                  </a:lnTo>
                  <a:lnTo>
                    <a:pt x="317733" y="2250617"/>
                  </a:lnTo>
                  <a:lnTo>
                    <a:pt x="310750" y="2279471"/>
                  </a:lnTo>
                  <a:lnTo>
                    <a:pt x="297948" y="2305921"/>
                  </a:lnTo>
                  <a:lnTo>
                    <a:pt x="285145" y="2333572"/>
                  </a:lnTo>
                  <a:lnTo>
                    <a:pt x="271178" y="2360023"/>
                  </a:lnTo>
                  <a:lnTo>
                    <a:pt x="258376" y="2386471"/>
                  </a:lnTo>
                  <a:lnTo>
                    <a:pt x="249066" y="2412922"/>
                  </a:lnTo>
                  <a:lnTo>
                    <a:pt x="245574" y="2436966"/>
                  </a:lnTo>
                  <a:lnTo>
                    <a:pt x="247901" y="2463416"/>
                  </a:lnTo>
                  <a:lnTo>
                    <a:pt x="260703" y="2487461"/>
                  </a:lnTo>
                  <a:lnTo>
                    <a:pt x="283982" y="2511505"/>
                  </a:lnTo>
                  <a:lnTo>
                    <a:pt x="317733" y="2535551"/>
                  </a:lnTo>
                  <a:lnTo>
                    <a:pt x="310750" y="2554786"/>
                  </a:lnTo>
                  <a:lnTo>
                    <a:pt x="300275" y="2574023"/>
                  </a:lnTo>
                  <a:lnTo>
                    <a:pt x="292128" y="2596866"/>
                  </a:lnTo>
                  <a:lnTo>
                    <a:pt x="289800" y="2620911"/>
                  </a:lnTo>
                  <a:lnTo>
                    <a:pt x="294455" y="2644956"/>
                  </a:lnTo>
                  <a:lnTo>
                    <a:pt x="307259" y="2666596"/>
                  </a:lnTo>
                  <a:lnTo>
                    <a:pt x="323552" y="2683427"/>
                  </a:lnTo>
                  <a:lnTo>
                    <a:pt x="344502" y="2699057"/>
                  </a:lnTo>
                  <a:lnTo>
                    <a:pt x="365452" y="2709877"/>
                  </a:lnTo>
                  <a:lnTo>
                    <a:pt x="385236" y="2723102"/>
                  </a:lnTo>
                  <a:lnTo>
                    <a:pt x="403859" y="2741136"/>
                  </a:lnTo>
                  <a:lnTo>
                    <a:pt x="414333" y="2760372"/>
                  </a:lnTo>
                  <a:lnTo>
                    <a:pt x="424808" y="2795237"/>
                  </a:lnTo>
                  <a:lnTo>
                    <a:pt x="424808" y="2834911"/>
                  </a:lnTo>
                  <a:lnTo>
                    <a:pt x="421316" y="2872182"/>
                  </a:lnTo>
                  <a:lnTo>
                    <a:pt x="412006" y="2910653"/>
                  </a:lnTo>
                  <a:lnTo>
                    <a:pt x="403859" y="2947924"/>
                  </a:lnTo>
                  <a:lnTo>
                    <a:pt x="398039" y="2981586"/>
                  </a:lnTo>
                  <a:lnTo>
                    <a:pt x="393384" y="3029676"/>
                  </a:lnTo>
                  <a:lnTo>
                    <a:pt x="398039" y="3072958"/>
                  </a:lnTo>
                  <a:lnTo>
                    <a:pt x="410841" y="3112633"/>
                  </a:lnTo>
                  <a:lnTo>
                    <a:pt x="427136" y="3147498"/>
                  </a:lnTo>
                  <a:lnTo>
                    <a:pt x="450413" y="3175149"/>
                  </a:lnTo>
                  <a:lnTo>
                    <a:pt x="480674" y="3201598"/>
                  </a:lnTo>
                  <a:lnTo>
                    <a:pt x="509769" y="3223240"/>
                  </a:lnTo>
                  <a:lnTo>
                    <a:pt x="543521" y="3241274"/>
                  </a:lnTo>
                  <a:lnTo>
                    <a:pt x="577273" y="3256902"/>
                  </a:lnTo>
                  <a:lnTo>
                    <a:pt x="611025" y="3265318"/>
                  </a:lnTo>
                  <a:lnTo>
                    <a:pt x="672709" y="3276139"/>
                  </a:lnTo>
                  <a:lnTo>
                    <a:pt x="737886" y="3280948"/>
                  </a:lnTo>
                  <a:lnTo>
                    <a:pt x="806552" y="3278543"/>
                  </a:lnTo>
                  <a:lnTo>
                    <a:pt x="874056" y="3271330"/>
                  </a:lnTo>
                  <a:lnTo>
                    <a:pt x="941560" y="3262914"/>
                  </a:lnTo>
                  <a:lnTo>
                    <a:pt x="1005573" y="3249689"/>
                  </a:lnTo>
                  <a:lnTo>
                    <a:pt x="1062602" y="3234059"/>
                  </a:lnTo>
                  <a:lnTo>
                    <a:pt x="1112647" y="3217228"/>
                  </a:lnTo>
                  <a:lnTo>
                    <a:pt x="1133597" y="3210015"/>
                  </a:lnTo>
                  <a:lnTo>
                    <a:pt x="1161529" y="3201598"/>
                  </a:lnTo>
                  <a:lnTo>
                    <a:pt x="1191790" y="3193183"/>
                  </a:lnTo>
                  <a:lnTo>
                    <a:pt x="1223213" y="3184767"/>
                  </a:lnTo>
                  <a:lnTo>
                    <a:pt x="1256965" y="3179958"/>
                  </a:lnTo>
                  <a:lnTo>
                    <a:pt x="1290717" y="3177554"/>
                  </a:lnTo>
                  <a:lnTo>
                    <a:pt x="1319814" y="3182363"/>
                  </a:lnTo>
                  <a:lnTo>
                    <a:pt x="1345419" y="3193183"/>
                  </a:lnTo>
                  <a:lnTo>
                    <a:pt x="1368696" y="3214824"/>
                  </a:lnTo>
                  <a:lnTo>
                    <a:pt x="1389645" y="3249689"/>
                  </a:lnTo>
                  <a:lnTo>
                    <a:pt x="1409430" y="3294173"/>
                  </a:lnTo>
                  <a:lnTo>
                    <a:pt x="1428052" y="3345869"/>
                  </a:lnTo>
                  <a:lnTo>
                    <a:pt x="1443182" y="3404780"/>
                  </a:lnTo>
                  <a:lnTo>
                    <a:pt x="1458312" y="3466094"/>
                  </a:lnTo>
                  <a:lnTo>
                    <a:pt x="1471115" y="3529813"/>
                  </a:lnTo>
                  <a:lnTo>
                    <a:pt x="1482754" y="3594736"/>
                  </a:lnTo>
                  <a:lnTo>
                    <a:pt x="1487029" y="3618138"/>
                  </a:lnTo>
                  <a:lnTo>
                    <a:pt x="3090086" y="3618138"/>
                  </a:lnTo>
                  <a:lnTo>
                    <a:pt x="3088874" y="3615173"/>
                  </a:lnTo>
                  <a:lnTo>
                    <a:pt x="3067926" y="3553859"/>
                  </a:lnTo>
                  <a:lnTo>
                    <a:pt x="3049304" y="3486532"/>
                  </a:lnTo>
                  <a:lnTo>
                    <a:pt x="3030682" y="3420409"/>
                  </a:lnTo>
                  <a:lnTo>
                    <a:pt x="3019039" y="3381117"/>
                  </a:lnTo>
                  <a:cubicBezTo>
                    <a:pt x="2916596" y="3085457"/>
                    <a:pt x="2189761" y="2865156"/>
                    <a:pt x="1581345" y="2720212"/>
                  </a:cubicBezTo>
                  <a:cubicBezTo>
                    <a:pt x="1045124" y="2571338"/>
                    <a:pt x="651082" y="2065638"/>
                    <a:pt x="651082" y="1464934"/>
                  </a:cubicBezTo>
                  <a:cubicBezTo>
                    <a:pt x="651082" y="745769"/>
                    <a:pt x="1018501" y="171149"/>
                    <a:pt x="1912553" y="162771"/>
                  </a:cubicBezTo>
                  <a:cubicBezTo>
                    <a:pt x="2250796" y="159602"/>
                    <a:pt x="2458856" y="294299"/>
                    <a:pt x="2635535" y="395564"/>
                  </a:cubicBezTo>
                  <a:lnTo>
                    <a:pt x="2633024" y="398652"/>
                  </a:lnTo>
                  <a:cubicBezTo>
                    <a:pt x="3097872" y="776605"/>
                    <a:pt x="3170184" y="1459033"/>
                    <a:pt x="2794867" y="1926012"/>
                  </a:cubicBezTo>
                  <a:lnTo>
                    <a:pt x="2957653" y="2056846"/>
                  </a:lnTo>
                  <a:cubicBezTo>
                    <a:pt x="3404939" y="1500322"/>
                    <a:pt x="3318761" y="687035"/>
                    <a:pt x="2764776" y="236609"/>
                  </a:cubicBezTo>
                  <a:lnTo>
                    <a:pt x="2763561" y="238103"/>
                  </a:lnTo>
                  <a:lnTo>
                    <a:pt x="2752521" y="230833"/>
                  </a:lnTo>
                  <a:lnTo>
                    <a:pt x="2653593" y="176731"/>
                  </a:lnTo>
                  <a:lnTo>
                    <a:pt x="2545354" y="131046"/>
                  </a:lnTo>
                  <a:lnTo>
                    <a:pt x="2433624" y="88967"/>
                  </a:lnTo>
                  <a:lnTo>
                    <a:pt x="2312583" y="56506"/>
                  </a:lnTo>
                  <a:lnTo>
                    <a:pt x="2185723" y="30056"/>
                  </a:lnTo>
                  <a:lnTo>
                    <a:pt x="2053042" y="12022"/>
                  </a:lnTo>
                  <a:lnTo>
                    <a:pt x="1913381" y="120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black"/>
                </a:solidFill>
                <a:effectLst/>
                <a:uLnTx/>
                <a:uFillTx/>
                <a:latin typeface="Arial"/>
                <a:cs typeface="+mn-cs"/>
              </a:endParaRPr>
            </a:p>
          </p:txBody>
        </p:sp>
      </p:grpSp>
      <p:grpSp>
        <p:nvGrpSpPr>
          <p:cNvPr id="56" name="Graphic 33">
            <a:extLst>
              <a:ext uri="{FF2B5EF4-FFF2-40B4-BE49-F238E27FC236}">
                <a16:creationId xmlns:a16="http://schemas.microsoft.com/office/drawing/2014/main" xmlns="" id="{EFEA59E2-8CEF-46D0-B49C-213D3D9E1078}"/>
              </a:ext>
            </a:extLst>
          </p:cNvPr>
          <p:cNvGrpSpPr/>
          <p:nvPr/>
        </p:nvGrpSpPr>
        <p:grpSpPr>
          <a:xfrm>
            <a:off x="5421393" y="2224754"/>
            <a:ext cx="1373029" cy="1269683"/>
            <a:chOff x="7424910" y="2405641"/>
            <a:chExt cx="1771650" cy="1638300"/>
          </a:xfrm>
          <a:solidFill>
            <a:schemeClr val="accent4"/>
          </a:solidFill>
        </p:grpSpPr>
        <p:sp>
          <p:nvSpPr>
            <p:cNvPr id="57" name="Freeform: Shape 34">
              <a:extLst>
                <a:ext uri="{FF2B5EF4-FFF2-40B4-BE49-F238E27FC236}">
                  <a16:creationId xmlns:a16="http://schemas.microsoft.com/office/drawing/2014/main" xmlns="" id="{8F325FE9-D41E-4EE7-9335-C198BEC52BEB}"/>
                </a:ext>
              </a:extLst>
            </p:cNvPr>
            <p:cNvSpPr/>
            <p:nvPr/>
          </p:nvSpPr>
          <p:spPr>
            <a:xfrm>
              <a:off x="7417766" y="2398092"/>
              <a:ext cx="885825" cy="1647825"/>
            </a:xfrm>
            <a:custGeom>
              <a:avLst/>
              <a:gdLst>
                <a:gd name="connsiteX0" fmla="*/ 749141 w 885825"/>
                <a:gd name="connsiteY0" fmla="*/ 1281042 h 1647825"/>
                <a:gd name="connsiteX1" fmla="*/ 858679 w 885825"/>
                <a:gd name="connsiteY1" fmla="*/ 1312474 h 1647825"/>
                <a:gd name="connsiteX2" fmla="*/ 858679 w 885825"/>
                <a:gd name="connsiteY2" fmla="*/ 1287709 h 1647825"/>
                <a:gd name="connsiteX3" fmla="*/ 861536 w 885825"/>
                <a:gd name="connsiteY3" fmla="*/ 1006722 h 1647825"/>
                <a:gd name="connsiteX4" fmla="*/ 855821 w 885825"/>
                <a:gd name="connsiteY4" fmla="*/ 975289 h 1647825"/>
                <a:gd name="connsiteX5" fmla="*/ 791051 w 885825"/>
                <a:gd name="connsiteY5" fmla="*/ 885754 h 1647825"/>
                <a:gd name="connsiteX6" fmla="*/ 770096 w 885825"/>
                <a:gd name="connsiteY6" fmla="*/ 880039 h 1647825"/>
                <a:gd name="connsiteX7" fmla="*/ 745331 w 885825"/>
                <a:gd name="connsiteY7" fmla="*/ 880039 h 1647825"/>
                <a:gd name="connsiteX8" fmla="*/ 718661 w 885825"/>
                <a:gd name="connsiteY8" fmla="*/ 884802 h 1647825"/>
                <a:gd name="connsiteX9" fmla="*/ 630079 w 885825"/>
                <a:gd name="connsiteY9" fmla="*/ 1042917 h 1647825"/>
                <a:gd name="connsiteX10" fmla="*/ 618649 w 885825"/>
                <a:gd name="connsiteY10" fmla="*/ 1060062 h 1647825"/>
                <a:gd name="connsiteX11" fmla="*/ 604361 w 885825"/>
                <a:gd name="connsiteY11" fmla="*/ 1049584 h 1647825"/>
                <a:gd name="connsiteX12" fmla="*/ 711041 w 885825"/>
                <a:gd name="connsiteY12" fmla="*/ 859084 h 1647825"/>
                <a:gd name="connsiteX13" fmla="*/ 737711 w 885825"/>
                <a:gd name="connsiteY13" fmla="*/ 854322 h 1647825"/>
                <a:gd name="connsiteX14" fmla="*/ 768191 w 885825"/>
                <a:gd name="connsiteY14" fmla="*/ 857179 h 1647825"/>
                <a:gd name="connsiteX15" fmla="*/ 846296 w 885825"/>
                <a:gd name="connsiteY15" fmla="*/ 891469 h 1647825"/>
                <a:gd name="connsiteX16" fmla="*/ 855821 w 885825"/>
                <a:gd name="connsiteY16" fmla="*/ 707637 h 1647825"/>
                <a:gd name="connsiteX17" fmla="*/ 856774 w 885825"/>
                <a:gd name="connsiteY17" fmla="*/ 681919 h 1647825"/>
                <a:gd name="connsiteX18" fmla="*/ 863441 w 885825"/>
                <a:gd name="connsiteY18" fmla="*/ 650487 h 1647825"/>
                <a:gd name="connsiteX19" fmla="*/ 868204 w 885825"/>
                <a:gd name="connsiteY19" fmla="*/ 619054 h 1647825"/>
                <a:gd name="connsiteX20" fmla="*/ 856774 w 885825"/>
                <a:gd name="connsiteY20" fmla="*/ 311397 h 1647825"/>
                <a:gd name="connsiteX21" fmla="*/ 856774 w 885825"/>
                <a:gd name="connsiteY21" fmla="*/ 280917 h 1647825"/>
                <a:gd name="connsiteX22" fmla="*/ 856774 w 885825"/>
                <a:gd name="connsiteY22" fmla="*/ 220909 h 1647825"/>
                <a:gd name="connsiteX23" fmla="*/ 854869 w 885825"/>
                <a:gd name="connsiteY23" fmla="*/ 221862 h 1647825"/>
                <a:gd name="connsiteX24" fmla="*/ 776764 w 885825"/>
                <a:gd name="connsiteY24" fmla="*/ 71367 h 1647825"/>
                <a:gd name="connsiteX25" fmla="*/ 750094 w 885825"/>
                <a:gd name="connsiteY25" fmla="*/ 50412 h 1647825"/>
                <a:gd name="connsiteX26" fmla="*/ 656749 w 885825"/>
                <a:gd name="connsiteY26" fmla="*/ 12312 h 1647825"/>
                <a:gd name="connsiteX27" fmla="*/ 623411 w 885825"/>
                <a:gd name="connsiteY27" fmla="*/ 8502 h 1647825"/>
                <a:gd name="connsiteX28" fmla="*/ 391954 w 885825"/>
                <a:gd name="connsiteY28" fmla="*/ 227577 h 1647825"/>
                <a:gd name="connsiteX29" fmla="*/ 405289 w 885825"/>
                <a:gd name="connsiteY29" fmla="*/ 253294 h 1647825"/>
                <a:gd name="connsiteX30" fmla="*/ 520541 w 885825"/>
                <a:gd name="connsiteY30" fmla="*/ 332352 h 1647825"/>
                <a:gd name="connsiteX31" fmla="*/ 551021 w 885825"/>
                <a:gd name="connsiteY31" fmla="*/ 335209 h 1647825"/>
                <a:gd name="connsiteX32" fmla="*/ 718661 w 885825"/>
                <a:gd name="connsiteY32" fmla="*/ 198049 h 1647825"/>
                <a:gd name="connsiteX33" fmla="*/ 722471 w 885825"/>
                <a:gd name="connsiteY33" fmla="*/ 163759 h 1647825"/>
                <a:gd name="connsiteX34" fmla="*/ 743426 w 885825"/>
                <a:gd name="connsiteY34" fmla="*/ 146614 h 1647825"/>
                <a:gd name="connsiteX35" fmla="*/ 758666 w 885825"/>
                <a:gd name="connsiteY35" fmla="*/ 164712 h 1647825"/>
                <a:gd name="connsiteX36" fmla="*/ 635794 w 885825"/>
                <a:gd name="connsiteY36" fmla="*/ 353307 h 1647825"/>
                <a:gd name="connsiteX37" fmla="*/ 708184 w 885825"/>
                <a:gd name="connsiteY37" fmla="*/ 407599 h 1647825"/>
                <a:gd name="connsiteX38" fmla="*/ 726281 w 885825"/>
                <a:gd name="connsiteY38" fmla="*/ 432364 h 1647825"/>
                <a:gd name="connsiteX39" fmla="*/ 757714 w 885825"/>
                <a:gd name="connsiteY39" fmla="*/ 584764 h 1647825"/>
                <a:gd name="connsiteX40" fmla="*/ 751046 w 885825"/>
                <a:gd name="connsiteY40" fmla="*/ 611434 h 1647825"/>
                <a:gd name="connsiteX41" fmla="*/ 741521 w 885825"/>
                <a:gd name="connsiteY41" fmla="*/ 637152 h 1647825"/>
                <a:gd name="connsiteX42" fmla="*/ 727234 w 885825"/>
                <a:gd name="connsiteY42" fmla="*/ 661917 h 1647825"/>
                <a:gd name="connsiteX43" fmla="*/ 687229 w 885825"/>
                <a:gd name="connsiteY43" fmla="*/ 706684 h 1647825"/>
                <a:gd name="connsiteX44" fmla="*/ 737711 w 885825"/>
                <a:gd name="connsiteY44" fmla="*/ 786694 h 1647825"/>
                <a:gd name="connsiteX45" fmla="*/ 760571 w 885825"/>
                <a:gd name="connsiteY45" fmla="*/ 796219 h 1647825"/>
                <a:gd name="connsiteX46" fmla="*/ 788194 w 885825"/>
                <a:gd name="connsiteY46" fmla="*/ 799077 h 1647825"/>
                <a:gd name="connsiteX47" fmla="*/ 783431 w 885825"/>
                <a:gd name="connsiteY47" fmla="*/ 835272 h 1647825"/>
                <a:gd name="connsiteX48" fmla="*/ 752951 w 885825"/>
                <a:gd name="connsiteY48" fmla="*/ 830509 h 1647825"/>
                <a:gd name="connsiteX49" fmla="*/ 724376 w 885825"/>
                <a:gd name="connsiteY49" fmla="*/ 820032 h 1647825"/>
                <a:gd name="connsiteX50" fmla="*/ 653891 w 885825"/>
                <a:gd name="connsiteY50" fmla="*/ 728592 h 1647825"/>
                <a:gd name="connsiteX51" fmla="*/ 381476 w 885825"/>
                <a:gd name="connsiteY51" fmla="*/ 658107 h 1647825"/>
                <a:gd name="connsiteX52" fmla="*/ 384334 w 885825"/>
                <a:gd name="connsiteY52" fmla="*/ 635247 h 1647825"/>
                <a:gd name="connsiteX53" fmla="*/ 411004 w 885825"/>
                <a:gd name="connsiteY53" fmla="*/ 639057 h 1647825"/>
                <a:gd name="connsiteX54" fmla="*/ 541496 w 885825"/>
                <a:gd name="connsiteY54" fmla="*/ 717162 h 1647825"/>
                <a:gd name="connsiteX55" fmla="*/ 552926 w 885825"/>
                <a:gd name="connsiteY55" fmla="*/ 716209 h 1647825"/>
                <a:gd name="connsiteX56" fmla="*/ 693896 w 885825"/>
                <a:gd name="connsiteY56" fmla="*/ 638104 h 1647825"/>
                <a:gd name="connsiteX57" fmla="*/ 710089 w 885825"/>
                <a:gd name="connsiteY57" fmla="*/ 608577 h 1647825"/>
                <a:gd name="connsiteX58" fmla="*/ 710089 w 885825"/>
                <a:gd name="connsiteY58" fmla="*/ 475227 h 1647825"/>
                <a:gd name="connsiteX59" fmla="*/ 693896 w 885825"/>
                <a:gd name="connsiteY59" fmla="*/ 445699 h 1647825"/>
                <a:gd name="connsiteX60" fmla="*/ 551974 w 885825"/>
                <a:gd name="connsiteY60" fmla="*/ 370452 h 1647825"/>
                <a:gd name="connsiteX61" fmla="*/ 532924 w 885825"/>
                <a:gd name="connsiteY61" fmla="*/ 368547 h 1647825"/>
                <a:gd name="connsiteX62" fmla="*/ 397669 w 885825"/>
                <a:gd name="connsiteY62" fmla="*/ 301872 h 1647825"/>
                <a:gd name="connsiteX63" fmla="*/ 371951 w 885825"/>
                <a:gd name="connsiteY63" fmla="*/ 293299 h 1647825"/>
                <a:gd name="connsiteX64" fmla="*/ 180499 w 885825"/>
                <a:gd name="connsiteY64" fmla="*/ 376167 h 1647825"/>
                <a:gd name="connsiteX65" fmla="*/ 175736 w 885825"/>
                <a:gd name="connsiteY65" fmla="*/ 505707 h 1647825"/>
                <a:gd name="connsiteX66" fmla="*/ 181451 w 885825"/>
                <a:gd name="connsiteY66" fmla="*/ 532377 h 1647825"/>
                <a:gd name="connsiteX67" fmla="*/ 202406 w 885825"/>
                <a:gd name="connsiteY67" fmla="*/ 580954 h 1647825"/>
                <a:gd name="connsiteX68" fmla="*/ 217646 w 885825"/>
                <a:gd name="connsiteY68" fmla="*/ 581907 h 1647825"/>
                <a:gd name="connsiteX69" fmla="*/ 239554 w 885825"/>
                <a:gd name="connsiteY69" fmla="*/ 580002 h 1647825"/>
                <a:gd name="connsiteX70" fmla="*/ 260509 w 885825"/>
                <a:gd name="connsiteY70" fmla="*/ 575239 h 1647825"/>
                <a:gd name="connsiteX71" fmla="*/ 344329 w 885825"/>
                <a:gd name="connsiteY71" fmla="*/ 490467 h 1647825"/>
                <a:gd name="connsiteX72" fmla="*/ 351949 w 885825"/>
                <a:gd name="connsiteY72" fmla="*/ 465702 h 1647825"/>
                <a:gd name="connsiteX73" fmla="*/ 361474 w 885825"/>
                <a:gd name="connsiteY73" fmla="*/ 415219 h 1647825"/>
                <a:gd name="connsiteX74" fmla="*/ 390049 w 885825"/>
                <a:gd name="connsiteY74" fmla="*/ 424744 h 1647825"/>
                <a:gd name="connsiteX75" fmla="*/ 325279 w 885825"/>
                <a:gd name="connsiteY75" fmla="*/ 580954 h 1647825"/>
                <a:gd name="connsiteX76" fmla="*/ 301466 w 885825"/>
                <a:gd name="connsiteY76" fmla="*/ 597147 h 1647825"/>
                <a:gd name="connsiteX77" fmla="*/ 218599 w 885825"/>
                <a:gd name="connsiteY77" fmla="*/ 618102 h 1647825"/>
                <a:gd name="connsiteX78" fmla="*/ 145256 w 885825"/>
                <a:gd name="connsiteY78" fmla="*/ 600957 h 1647825"/>
                <a:gd name="connsiteX79" fmla="*/ 7144 w 885825"/>
                <a:gd name="connsiteY79" fmla="*/ 817174 h 1647825"/>
                <a:gd name="connsiteX80" fmla="*/ 164306 w 885825"/>
                <a:gd name="connsiteY80" fmla="*/ 1041964 h 1647825"/>
                <a:gd name="connsiteX81" fmla="*/ 174784 w 885825"/>
                <a:gd name="connsiteY81" fmla="*/ 1041964 h 1647825"/>
                <a:gd name="connsiteX82" fmla="*/ 346234 w 885825"/>
                <a:gd name="connsiteY82" fmla="*/ 870514 h 1647825"/>
                <a:gd name="connsiteX83" fmla="*/ 367189 w 885825"/>
                <a:gd name="connsiteY83" fmla="*/ 853369 h 1647825"/>
                <a:gd name="connsiteX84" fmla="*/ 382429 w 885825"/>
                <a:gd name="connsiteY84" fmla="*/ 871467 h 1647825"/>
                <a:gd name="connsiteX85" fmla="*/ 346234 w 885825"/>
                <a:gd name="connsiteY85" fmla="*/ 987672 h 1647825"/>
                <a:gd name="connsiteX86" fmla="*/ 350044 w 885825"/>
                <a:gd name="connsiteY86" fmla="*/ 1021009 h 1647825"/>
                <a:gd name="connsiteX87" fmla="*/ 360521 w 885825"/>
                <a:gd name="connsiteY87" fmla="*/ 1052442 h 1647825"/>
                <a:gd name="connsiteX88" fmla="*/ 451009 w 885825"/>
                <a:gd name="connsiteY88" fmla="*/ 1141024 h 1647825"/>
                <a:gd name="connsiteX89" fmla="*/ 482441 w 885825"/>
                <a:gd name="connsiteY89" fmla="*/ 1150549 h 1647825"/>
                <a:gd name="connsiteX90" fmla="*/ 516731 w 885825"/>
                <a:gd name="connsiteY90" fmla="*/ 1154359 h 1647825"/>
                <a:gd name="connsiteX91" fmla="*/ 688181 w 885825"/>
                <a:gd name="connsiteY91" fmla="*/ 982909 h 1647825"/>
                <a:gd name="connsiteX92" fmla="*/ 709136 w 885825"/>
                <a:gd name="connsiteY92" fmla="*/ 965764 h 1647825"/>
                <a:gd name="connsiteX93" fmla="*/ 724376 w 885825"/>
                <a:gd name="connsiteY93" fmla="*/ 983862 h 1647825"/>
                <a:gd name="connsiteX94" fmla="*/ 721519 w 885825"/>
                <a:gd name="connsiteY94" fmla="*/ 1017199 h 1647825"/>
                <a:gd name="connsiteX95" fmla="*/ 684371 w 885825"/>
                <a:gd name="connsiteY95" fmla="*/ 1105782 h 1647825"/>
                <a:gd name="connsiteX96" fmla="*/ 663416 w 885825"/>
                <a:gd name="connsiteY96" fmla="*/ 1129595 h 1647825"/>
                <a:gd name="connsiteX97" fmla="*/ 517684 w 885825"/>
                <a:gd name="connsiteY97" fmla="*/ 1189602 h 1647825"/>
                <a:gd name="connsiteX98" fmla="*/ 488156 w 885825"/>
                <a:gd name="connsiteY98" fmla="*/ 1187697 h 1647825"/>
                <a:gd name="connsiteX99" fmla="*/ 459581 w 885825"/>
                <a:gd name="connsiteY99" fmla="*/ 1181982 h 1647825"/>
                <a:gd name="connsiteX100" fmla="*/ 315754 w 885825"/>
                <a:gd name="connsiteY100" fmla="*/ 1023867 h 1647825"/>
                <a:gd name="connsiteX101" fmla="*/ 172879 w 885825"/>
                <a:gd name="connsiteY101" fmla="*/ 1185792 h 1647825"/>
                <a:gd name="connsiteX102" fmla="*/ 341471 w 885825"/>
                <a:gd name="connsiteY102" fmla="*/ 1345812 h 1647825"/>
                <a:gd name="connsiteX103" fmla="*/ 373856 w 885825"/>
                <a:gd name="connsiteY103" fmla="*/ 1348670 h 1647825"/>
                <a:gd name="connsiteX104" fmla="*/ 386239 w 885825"/>
                <a:gd name="connsiteY104" fmla="*/ 1348670 h 1647825"/>
                <a:gd name="connsiteX105" fmla="*/ 383381 w 885825"/>
                <a:gd name="connsiteY105" fmla="*/ 1369624 h 1647825"/>
                <a:gd name="connsiteX106" fmla="*/ 382429 w 885825"/>
                <a:gd name="connsiteY106" fmla="*/ 1391532 h 1647825"/>
                <a:gd name="connsiteX107" fmla="*/ 527209 w 885825"/>
                <a:gd name="connsiteY107" fmla="*/ 1625847 h 1647825"/>
                <a:gd name="connsiteX108" fmla="*/ 558641 w 885825"/>
                <a:gd name="connsiteY108" fmla="*/ 1636324 h 1647825"/>
                <a:gd name="connsiteX109" fmla="*/ 756761 w 885825"/>
                <a:gd name="connsiteY109" fmla="*/ 1596320 h 1647825"/>
                <a:gd name="connsiteX110" fmla="*/ 777716 w 885825"/>
                <a:gd name="connsiteY110" fmla="*/ 1584890 h 1647825"/>
                <a:gd name="connsiteX111" fmla="*/ 858679 w 885825"/>
                <a:gd name="connsiteY111" fmla="*/ 1491545 h 1647825"/>
                <a:gd name="connsiteX112" fmla="*/ 791051 w 885825"/>
                <a:gd name="connsiteY112" fmla="*/ 1321999 h 1647825"/>
                <a:gd name="connsiteX113" fmla="*/ 771049 w 885825"/>
                <a:gd name="connsiteY113" fmla="*/ 1318190 h 1647825"/>
                <a:gd name="connsiteX114" fmla="*/ 750094 w 885825"/>
                <a:gd name="connsiteY114" fmla="*/ 1317237 h 1647825"/>
                <a:gd name="connsiteX115" fmla="*/ 608171 w 885825"/>
                <a:gd name="connsiteY115" fmla="*/ 1392484 h 1647825"/>
                <a:gd name="connsiteX116" fmla="*/ 591979 w 885825"/>
                <a:gd name="connsiteY116" fmla="*/ 1422012 h 1647825"/>
                <a:gd name="connsiteX117" fmla="*/ 576739 w 885825"/>
                <a:gd name="connsiteY117" fmla="*/ 1497259 h 1647825"/>
                <a:gd name="connsiteX118" fmla="*/ 552926 w 885825"/>
                <a:gd name="connsiteY118" fmla="*/ 1501070 h 1647825"/>
                <a:gd name="connsiteX119" fmla="*/ 546259 w 885825"/>
                <a:gd name="connsiteY119" fmla="*/ 1447729 h 1647825"/>
                <a:gd name="connsiteX120" fmla="*/ 552926 w 885825"/>
                <a:gd name="connsiteY120" fmla="*/ 1422965 h 1647825"/>
                <a:gd name="connsiteX121" fmla="*/ 565309 w 885825"/>
                <a:gd name="connsiteY121" fmla="*/ 1393437 h 1647825"/>
                <a:gd name="connsiteX122" fmla="*/ 749141 w 885825"/>
                <a:gd name="connsiteY122" fmla="*/ 1281042 h 1647825"/>
                <a:gd name="connsiteX123" fmla="*/ 164306 w 885825"/>
                <a:gd name="connsiteY123" fmla="*/ 969574 h 1647825"/>
                <a:gd name="connsiteX124" fmla="*/ 140494 w 885825"/>
                <a:gd name="connsiteY124" fmla="*/ 968622 h 1647825"/>
                <a:gd name="connsiteX125" fmla="*/ 118586 w 885825"/>
                <a:gd name="connsiteY125" fmla="*/ 678109 h 1647825"/>
                <a:gd name="connsiteX126" fmla="*/ 133826 w 885825"/>
                <a:gd name="connsiteY126" fmla="*/ 661917 h 1647825"/>
                <a:gd name="connsiteX127" fmla="*/ 134779 w 885825"/>
                <a:gd name="connsiteY127" fmla="*/ 661917 h 1647825"/>
                <a:gd name="connsiteX128" fmla="*/ 153829 w 885825"/>
                <a:gd name="connsiteY128" fmla="*/ 691444 h 1647825"/>
                <a:gd name="connsiteX129" fmla="*/ 153829 w 885825"/>
                <a:gd name="connsiteY129" fmla="*/ 692397 h 1647825"/>
                <a:gd name="connsiteX130" fmla="*/ 146209 w 885825"/>
                <a:gd name="connsiteY130" fmla="*/ 700969 h 1647825"/>
                <a:gd name="connsiteX131" fmla="*/ 165259 w 885825"/>
                <a:gd name="connsiteY131" fmla="*/ 942904 h 1647825"/>
                <a:gd name="connsiteX132" fmla="*/ 164306 w 885825"/>
                <a:gd name="connsiteY132" fmla="*/ 969574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749141" y="1281042"/>
                  </a:moveTo>
                  <a:cubicBezTo>
                    <a:pt x="789146" y="1281042"/>
                    <a:pt x="827246" y="1292472"/>
                    <a:pt x="858679" y="1312474"/>
                  </a:cubicBezTo>
                  <a:cubicBezTo>
                    <a:pt x="858679" y="1312474"/>
                    <a:pt x="858679" y="1302949"/>
                    <a:pt x="858679" y="1287709"/>
                  </a:cubicBezTo>
                  <a:cubicBezTo>
                    <a:pt x="874871" y="1196270"/>
                    <a:pt x="875824" y="1101972"/>
                    <a:pt x="861536" y="1006722"/>
                  </a:cubicBezTo>
                  <a:cubicBezTo>
                    <a:pt x="859631" y="996244"/>
                    <a:pt x="857726" y="985767"/>
                    <a:pt x="855821" y="975289"/>
                  </a:cubicBezTo>
                  <a:cubicBezTo>
                    <a:pt x="847249" y="938142"/>
                    <a:pt x="828199" y="900042"/>
                    <a:pt x="791051" y="885754"/>
                  </a:cubicBezTo>
                  <a:cubicBezTo>
                    <a:pt x="784384" y="882897"/>
                    <a:pt x="777716" y="880992"/>
                    <a:pt x="770096" y="880039"/>
                  </a:cubicBezTo>
                  <a:cubicBezTo>
                    <a:pt x="762476" y="879087"/>
                    <a:pt x="753904" y="879087"/>
                    <a:pt x="745331" y="880039"/>
                  </a:cubicBezTo>
                  <a:cubicBezTo>
                    <a:pt x="736759" y="880992"/>
                    <a:pt x="727234" y="881944"/>
                    <a:pt x="718661" y="884802"/>
                  </a:cubicBezTo>
                  <a:cubicBezTo>
                    <a:pt x="651034" y="903852"/>
                    <a:pt x="611029" y="975289"/>
                    <a:pt x="630079" y="1042917"/>
                  </a:cubicBezTo>
                  <a:cubicBezTo>
                    <a:pt x="631984" y="1050537"/>
                    <a:pt x="627221" y="1059109"/>
                    <a:pt x="618649" y="1060062"/>
                  </a:cubicBezTo>
                  <a:cubicBezTo>
                    <a:pt x="611981" y="1061014"/>
                    <a:pt x="606266" y="1056252"/>
                    <a:pt x="604361" y="1049584"/>
                  </a:cubicBezTo>
                  <a:cubicBezTo>
                    <a:pt x="581501" y="967669"/>
                    <a:pt x="629126" y="881944"/>
                    <a:pt x="711041" y="859084"/>
                  </a:cubicBezTo>
                  <a:cubicBezTo>
                    <a:pt x="719614" y="856227"/>
                    <a:pt x="729139" y="855274"/>
                    <a:pt x="737711" y="854322"/>
                  </a:cubicBezTo>
                  <a:cubicBezTo>
                    <a:pt x="748189" y="854322"/>
                    <a:pt x="758666" y="855274"/>
                    <a:pt x="768191" y="857179"/>
                  </a:cubicBezTo>
                  <a:cubicBezTo>
                    <a:pt x="798671" y="853369"/>
                    <a:pt x="817721" y="891469"/>
                    <a:pt x="846296" y="891469"/>
                  </a:cubicBezTo>
                  <a:cubicBezTo>
                    <a:pt x="827246" y="834319"/>
                    <a:pt x="855821" y="767644"/>
                    <a:pt x="855821" y="707637"/>
                  </a:cubicBezTo>
                  <a:cubicBezTo>
                    <a:pt x="856774" y="699064"/>
                    <a:pt x="856774" y="690492"/>
                    <a:pt x="856774" y="681919"/>
                  </a:cubicBezTo>
                  <a:cubicBezTo>
                    <a:pt x="859631" y="671442"/>
                    <a:pt x="861536" y="660964"/>
                    <a:pt x="863441" y="650487"/>
                  </a:cubicBezTo>
                  <a:cubicBezTo>
                    <a:pt x="865346" y="640009"/>
                    <a:pt x="866299" y="629532"/>
                    <a:pt x="868204" y="619054"/>
                  </a:cubicBezTo>
                  <a:cubicBezTo>
                    <a:pt x="893921" y="510469"/>
                    <a:pt x="865346" y="415219"/>
                    <a:pt x="856774" y="311397"/>
                  </a:cubicBezTo>
                  <a:cubicBezTo>
                    <a:pt x="856774" y="300919"/>
                    <a:pt x="856774" y="290442"/>
                    <a:pt x="856774" y="280917"/>
                  </a:cubicBezTo>
                  <a:cubicBezTo>
                    <a:pt x="856774" y="243769"/>
                    <a:pt x="856774" y="220909"/>
                    <a:pt x="856774" y="220909"/>
                  </a:cubicBezTo>
                  <a:lnTo>
                    <a:pt x="854869" y="221862"/>
                  </a:lnTo>
                  <a:cubicBezTo>
                    <a:pt x="848201" y="162807"/>
                    <a:pt x="819626" y="109467"/>
                    <a:pt x="776764" y="71367"/>
                  </a:cubicBezTo>
                  <a:cubicBezTo>
                    <a:pt x="768191" y="63747"/>
                    <a:pt x="759619" y="57079"/>
                    <a:pt x="750094" y="50412"/>
                  </a:cubicBezTo>
                  <a:cubicBezTo>
                    <a:pt x="721519" y="31362"/>
                    <a:pt x="690086" y="18027"/>
                    <a:pt x="656749" y="12312"/>
                  </a:cubicBezTo>
                  <a:cubicBezTo>
                    <a:pt x="645319" y="10407"/>
                    <a:pt x="634841" y="9454"/>
                    <a:pt x="623411" y="8502"/>
                  </a:cubicBezTo>
                  <a:cubicBezTo>
                    <a:pt x="502444" y="-4833"/>
                    <a:pt x="359569" y="80892"/>
                    <a:pt x="391954" y="227577"/>
                  </a:cubicBezTo>
                  <a:cubicBezTo>
                    <a:pt x="395764" y="236149"/>
                    <a:pt x="399574" y="244722"/>
                    <a:pt x="405289" y="253294"/>
                  </a:cubicBezTo>
                  <a:cubicBezTo>
                    <a:pt x="427196" y="290442"/>
                    <a:pt x="474821" y="328542"/>
                    <a:pt x="520541" y="332352"/>
                  </a:cubicBezTo>
                  <a:cubicBezTo>
                    <a:pt x="530066" y="334257"/>
                    <a:pt x="540544" y="335209"/>
                    <a:pt x="551021" y="335209"/>
                  </a:cubicBezTo>
                  <a:cubicBezTo>
                    <a:pt x="633889" y="335209"/>
                    <a:pt x="702469" y="276154"/>
                    <a:pt x="718661" y="198049"/>
                  </a:cubicBezTo>
                  <a:cubicBezTo>
                    <a:pt x="720566" y="186619"/>
                    <a:pt x="722471" y="175189"/>
                    <a:pt x="722471" y="163759"/>
                  </a:cubicBezTo>
                  <a:cubicBezTo>
                    <a:pt x="722471" y="153282"/>
                    <a:pt x="731996" y="144709"/>
                    <a:pt x="743426" y="146614"/>
                  </a:cubicBezTo>
                  <a:cubicBezTo>
                    <a:pt x="751999" y="147567"/>
                    <a:pt x="758666" y="156139"/>
                    <a:pt x="758666" y="164712"/>
                  </a:cubicBezTo>
                  <a:cubicBezTo>
                    <a:pt x="758666" y="248532"/>
                    <a:pt x="708184" y="320922"/>
                    <a:pt x="635794" y="353307"/>
                  </a:cubicBezTo>
                  <a:cubicBezTo>
                    <a:pt x="664369" y="365689"/>
                    <a:pt x="689134" y="384739"/>
                    <a:pt x="708184" y="407599"/>
                  </a:cubicBezTo>
                  <a:cubicBezTo>
                    <a:pt x="714851" y="415219"/>
                    <a:pt x="720566" y="423792"/>
                    <a:pt x="726281" y="432364"/>
                  </a:cubicBezTo>
                  <a:cubicBezTo>
                    <a:pt x="771049" y="473322"/>
                    <a:pt x="761524" y="530472"/>
                    <a:pt x="757714" y="584764"/>
                  </a:cubicBezTo>
                  <a:cubicBezTo>
                    <a:pt x="755809" y="593337"/>
                    <a:pt x="753904" y="602862"/>
                    <a:pt x="751046" y="611434"/>
                  </a:cubicBezTo>
                  <a:cubicBezTo>
                    <a:pt x="748189" y="620007"/>
                    <a:pt x="745331" y="628579"/>
                    <a:pt x="741521" y="637152"/>
                  </a:cubicBezTo>
                  <a:cubicBezTo>
                    <a:pt x="737711" y="645724"/>
                    <a:pt x="732949" y="654297"/>
                    <a:pt x="727234" y="661917"/>
                  </a:cubicBezTo>
                  <a:cubicBezTo>
                    <a:pt x="716756" y="678109"/>
                    <a:pt x="703421" y="693349"/>
                    <a:pt x="687229" y="706684"/>
                  </a:cubicBezTo>
                  <a:cubicBezTo>
                    <a:pt x="689134" y="740974"/>
                    <a:pt x="709136" y="771454"/>
                    <a:pt x="737711" y="786694"/>
                  </a:cubicBezTo>
                  <a:cubicBezTo>
                    <a:pt x="744379" y="790504"/>
                    <a:pt x="752951" y="794314"/>
                    <a:pt x="760571" y="796219"/>
                  </a:cubicBezTo>
                  <a:cubicBezTo>
                    <a:pt x="771049" y="791457"/>
                    <a:pt x="780574" y="794314"/>
                    <a:pt x="788194" y="799077"/>
                  </a:cubicBezTo>
                  <a:cubicBezTo>
                    <a:pt x="810101" y="816222"/>
                    <a:pt x="800576" y="825747"/>
                    <a:pt x="783431" y="835272"/>
                  </a:cubicBezTo>
                  <a:cubicBezTo>
                    <a:pt x="773906" y="838129"/>
                    <a:pt x="762476" y="837177"/>
                    <a:pt x="752951" y="830509"/>
                  </a:cubicBezTo>
                  <a:cubicBezTo>
                    <a:pt x="743426" y="827652"/>
                    <a:pt x="733901" y="824794"/>
                    <a:pt x="724376" y="820032"/>
                  </a:cubicBezTo>
                  <a:cubicBezTo>
                    <a:pt x="689134" y="801934"/>
                    <a:pt x="662464" y="768597"/>
                    <a:pt x="653891" y="728592"/>
                  </a:cubicBezTo>
                  <a:cubicBezTo>
                    <a:pt x="559594" y="780027"/>
                    <a:pt x="439579" y="750499"/>
                    <a:pt x="381476" y="658107"/>
                  </a:cubicBezTo>
                  <a:cubicBezTo>
                    <a:pt x="376714" y="650487"/>
                    <a:pt x="377666" y="640962"/>
                    <a:pt x="384334" y="635247"/>
                  </a:cubicBezTo>
                  <a:cubicBezTo>
                    <a:pt x="392906" y="627627"/>
                    <a:pt x="405289" y="629532"/>
                    <a:pt x="411004" y="639057"/>
                  </a:cubicBezTo>
                  <a:cubicBezTo>
                    <a:pt x="440531" y="685729"/>
                    <a:pt x="490061" y="713352"/>
                    <a:pt x="541496" y="717162"/>
                  </a:cubicBezTo>
                  <a:cubicBezTo>
                    <a:pt x="545306" y="715257"/>
                    <a:pt x="548164" y="716209"/>
                    <a:pt x="552926" y="716209"/>
                  </a:cubicBezTo>
                  <a:cubicBezTo>
                    <a:pt x="611981" y="716209"/>
                    <a:pt x="663416" y="684777"/>
                    <a:pt x="693896" y="638104"/>
                  </a:cubicBezTo>
                  <a:cubicBezTo>
                    <a:pt x="699611" y="628579"/>
                    <a:pt x="705326" y="619054"/>
                    <a:pt x="710089" y="608577"/>
                  </a:cubicBezTo>
                  <a:cubicBezTo>
                    <a:pt x="732949" y="557142"/>
                    <a:pt x="723424" y="519042"/>
                    <a:pt x="710089" y="475227"/>
                  </a:cubicBezTo>
                  <a:cubicBezTo>
                    <a:pt x="705326" y="464749"/>
                    <a:pt x="700564" y="455224"/>
                    <a:pt x="693896" y="445699"/>
                  </a:cubicBezTo>
                  <a:cubicBezTo>
                    <a:pt x="663416" y="399979"/>
                    <a:pt x="611029" y="370452"/>
                    <a:pt x="551974" y="370452"/>
                  </a:cubicBezTo>
                  <a:cubicBezTo>
                    <a:pt x="546259" y="370452"/>
                    <a:pt x="539591" y="369499"/>
                    <a:pt x="532924" y="368547"/>
                  </a:cubicBezTo>
                  <a:cubicBezTo>
                    <a:pt x="485299" y="347592"/>
                    <a:pt x="440531" y="319017"/>
                    <a:pt x="397669" y="301872"/>
                  </a:cubicBezTo>
                  <a:cubicBezTo>
                    <a:pt x="389096" y="298062"/>
                    <a:pt x="380524" y="295204"/>
                    <a:pt x="371951" y="293299"/>
                  </a:cubicBezTo>
                  <a:cubicBezTo>
                    <a:pt x="294799" y="280917"/>
                    <a:pt x="209074" y="299967"/>
                    <a:pt x="180499" y="376167"/>
                  </a:cubicBezTo>
                  <a:cubicBezTo>
                    <a:pt x="170974" y="423792"/>
                    <a:pt x="161449" y="461892"/>
                    <a:pt x="175736" y="505707"/>
                  </a:cubicBezTo>
                  <a:cubicBezTo>
                    <a:pt x="177641" y="515232"/>
                    <a:pt x="179546" y="523804"/>
                    <a:pt x="181451" y="532377"/>
                  </a:cubicBezTo>
                  <a:cubicBezTo>
                    <a:pt x="186214" y="549522"/>
                    <a:pt x="193834" y="565714"/>
                    <a:pt x="202406" y="580954"/>
                  </a:cubicBezTo>
                  <a:cubicBezTo>
                    <a:pt x="207169" y="581907"/>
                    <a:pt x="211931" y="581907"/>
                    <a:pt x="217646" y="581907"/>
                  </a:cubicBezTo>
                  <a:cubicBezTo>
                    <a:pt x="225266" y="581907"/>
                    <a:pt x="231934" y="580954"/>
                    <a:pt x="239554" y="580002"/>
                  </a:cubicBezTo>
                  <a:cubicBezTo>
                    <a:pt x="247174" y="579049"/>
                    <a:pt x="253841" y="577144"/>
                    <a:pt x="260509" y="575239"/>
                  </a:cubicBezTo>
                  <a:cubicBezTo>
                    <a:pt x="305276" y="563809"/>
                    <a:pt x="330041" y="530472"/>
                    <a:pt x="344329" y="490467"/>
                  </a:cubicBezTo>
                  <a:cubicBezTo>
                    <a:pt x="347186" y="482847"/>
                    <a:pt x="350044" y="474274"/>
                    <a:pt x="351949" y="465702"/>
                  </a:cubicBezTo>
                  <a:cubicBezTo>
                    <a:pt x="361474" y="443794"/>
                    <a:pt x="361474" y="434269"/>
                    <a:pt x="361474" y="415219"/>
                  </a:cubicBezTo>
                  <a:cubicBezTo>
                    <a:pt x="370999" y="415219"/>
                    <a:pt x="390049" y="415219"/>
                    <a:pt x="390049" y="424744"/>
                  </a:cubicBezTo>
                  <a:cubicBezTo>
                    <a:pt x="399574" y="481894"/>
                    <a:pt x="361474" y="539044"/>
                    <a:pt x="325279" y="580954"/>
                  </a:cubicBezTo>
                  <a:cubicBezTo>
                    <a:pt x="317659" y="587622"/>
                    <a:pt x="310039" y="592384"/>
                    <a:pt x="301466" y="597147"/>
                  </a:cubicBezTo>
                  <a:cubicBezTo>
                    <a:pt x="276701" y="610482"/>
                    <a:pt x="248126" y="618102"/>
                    <a:pt x="218599" y="618102"/>
                  </a:cubicBezTo>
                  <a:cubicBezTo>
                    <a:pt x="191929" y="618102"/>
                    <a:pt x="168116" y="611434"/>
                    <a:pt x="145256" y="600957"/>
                  </a:cubicBezTo>
                  <a:cubicBezTo>
                    <a:pt x="64294" y="638104"/>
                    <a:pt x="7144" y="720972"/>
                    <a:pt x="7144" y="817174"/>
                  </a:cubicBezTo>
                  <a:cubicBezTo>
                    <a:pt x="7144" y="920044"/>
                    <a:pt x="72866" y="1008627"/>
                    <a:pt x="164306" y="1041964"/>
                  </a:cubicBezTo>
                  <a:cubicBezTo>
                    <a:pt x="168116" y="1041964"/>
                    <a:pt x="170974" y="1041964"/>
                    <a:pt x="174784" y="1041964"/>
                  </a:cubicBezTo>
                  <a:cubicBezTo>
                    <a:pt x="269081" y="1041964"/>
                    <a:pt x="346234" y="964812"/>
                    <a:pt x="346234" y="870514"/>
                  </a:cubicBezTo>
                  <a:cubicBezTo>
                    <a:pt x="346234" y="860037"/>
                    <a:pt x="355759" y="851464"/>
                    <a:pt x="367189" y="853369"/>
                  </a:cubicBezTo>
                  <a:cubicBezTo>
                    <a:pt x="375761" y="854322"/>
                    <a:pt x="382429" y="862894"/>
                    <a:pt x="382429" y="871467"/>
                  </a:cubicBezTo>
                  <a:cubicBezTo>
                    <a:pt x="382429" y="914329"/>
                    <a:pt x="369094" y="954334"/>
                    <a:pt x="346234" y="987672"/>
                  </a:cubicBezTo>
                  <a:cubicBezTo>
                    <a:pt x="346234" y="999102"/>
                    <a:pt x="348139" y="1010532"/>
                    <a:pt x="350044" y="1021009"/>
                  </a:cubicBezTo>
                  <a:cubicBezTo>
                    <a:pt x="352901" y="1031487"/>
                    <a:pt x="355759" y="1041964"/>
                    <a:pt x="360521" y="1052442"/>
                  </a:cubicBezTo>
                  <a:cubicBezTo>
                    <a:pt x="372904" y="1100067"/>
                    <a:pt x="401479" y="1128642"/>
                    <a:pt x="451009" y="1141024"/>
                  </a:cubicBezTo>
                  <a:cubicBezTo>
                    <a:pt x="461486" y="1144834"/>
                    <a:pt x="471964" y="1148645"/>
                    <a:pt x="482441" y="1150549"/>
                  </a:cubicBezTo>
                  <a:cubicBezTo>
                    <a:pt x="493871" y="1152454"/>
                    <a:pt x="504349" y="1154359"/>
                    <a:pt x="516731" y="1154359"/>
                  </a:cubicBezTo>
                  <a:cubicBezTo>
                    <a:pt x="611029" y="1154359"/>
                    <a:pt x="688181" y="1077207"/>
                    <a:pt x="688181" y="982909"/>
                  </a:cubicBezTo>
                  <a:cubicBezTo>
                    <a:pt x="688181" y="972432"/>
                    <a:pt x="697706" y="963859"/>
                    <a:pt x="709136" y="965764"/>
                  </a:cubicBezTo>
                  <a:cubicBezTo>
                    <a:pt x="717709" y="966717"/>
                    <a:pt x="724376" y="975289"/>
                    <a:pt x="724376" y="983862"/>
                  </a:cubicBezTo>
                  <a:cubicBezTo>
                    <a:pt x="724376" y="995292"/>
                    <a:pt x="723424" y="1006722"/>
                    <a:pt x="721519" y="1017199"/>
                  </a:cubicBezTo>
                  <a:cubicBezTo>
                    <a:pt x="725329" y="1052442"/>
                    <a:pt x="696754" y="1071492"/>
                    <a:pt x="684371" y="1105782"/>
                  </a:cubicBezTo>
                  <a:cubicBezTo>
                    <a:pt x="677704" y="1114354"/>
                    <a:pt x="671036" y="1121974"/>
                    <a:pt x="663416" y="1129595"/>
                  </a:cubicBezTo>
                  <a:cubicBezTo>
                    <a:pt x="626269" y="1166742"/>
                    <a:pt x="574834" y="1189602"/>
                    <a:pt x="517684" y="1189602"/>
                  </a:cubicBezTo>
                  <a:cubicBezTo>
                    <a:pt x="507206" y="1189602"/>
                    <a:pt x="497681" y="1188649"/>
                    <a:pt x="488156" y="1187697"/>
                  </a:cubicBezTo>
                  <a:cubicBezTo>
                    <a:pt x="478631" y="1186745"/>
                    <a:pt x="469106" y="1183887"/>
                    <a:pt x="459581" y="1181982"/>
                  </a:cubicBezTo>
                  <a:cubicBezTo>
                    <a:pt x="382429" y="1166742"/>
                    <a:pt x="334804" y="1100067"/>
                    <a:pt x="315754" y="1023867"/>
                  </a:cubicBezTo>
                  <a:cubicBezTo>
                    <a:pt x="249079" y="1071492"/>
                    <a:pt x="153829" y="1071492"/>
                    <a:pt x="172879" y="1185792"/>
                  </a:cubicBezTo>
                  <a:cubicBezTo>
                    <a:pt x="191929" y="1271517"/>
                    <a:pt x="258604" y="1338192"/>
                    <a:pt x="341471" y="1345812"/>
                  </a:cubicBezTo>
                  <a:cubicBezTo>
                    <a:pt x="351949" y="1347717"/>
                    <a:pt x="362426" y="1348670"/>
                    <a:pt x="373856" y="1348670"/>
                  </a:cubicBezTo>
                  <a:cubicBezTo>
                    <a:pt x="377666" y="1348670"/>
                    <a:pt x="381476" y="1348670"/>
                    <a:pt x="386239" y="1348670"/>
                  </a:cubicBezTo>
                  <a:cubicBezTo>
                    <a:pt x="385286" y="1355337"/>
                    <a:pt x="384334" y="1362957"/>
                    <a:pt x="383381" y="1369624"/>
                  </a:cubicBezTo>
                  <a:cubicBezTo>
                    <a:pt x="382429" y="1376292"/>
                    <a:pt x="382429" y="1383912"/>
                    <a:pt x="382429" y="1391532"/>
                  </a:cubicBezTo>
                  <a:cubicBezTo>
                    <a:pt x="373856" y="1500117"/>
                    <a:pt x="421481" y="1595367"/>
                    <a:pt x="527209" y="1625847"/>
                  </a:cubicBezTo>
                  <a:cubicBezTo>
                    <a:pt x="537686" y="1629657"/>
                    <a:pt x="548164" y="1633467"/>
                    <a:pt x="558641" y="1636324"/>
                  </a:cubicBezTo>
                  <a:cubicBezTo>
                    <a:pt x="623411" y="1652517"/>
                    <a:pt x="698659" y="1636324"/>
                    <a:pt x="756761" y="1596320"/>
                  </a:cubicBezTo>
                  <a:cubicBezTo>
                    <a:pt x="764381" y="1592509"/>
                    <a:pt x="771049" y="1588699"/>
                    <a:pt x="777716" y="1584890"/>
                  </a:cubicBezTo>
                  <a:cubicBezTo>
                    <a:pt x="812006" y="1563934"/>
                    <a:pt x="841534" y="1533454"/>
                    <a:pt x="858679" y="1491545"/>
                  </a:cubicBezTo>
                  <a:cubicBezTo>
                    <a:pt x="887254" y="1424870"/>
                    <a:pt x="877729" y="1339145"/>
                    <a:pt x="791051" y="1321999"/>
                  </a:cubicBezTo>
                  <a:cubicBezTo>
                    <a:pt x="784384" y="1320095"/>
                    <a:pt x="777716" y="1319142"/>
                    <a:pt x="771049" y="1318190"/>
                  </a:cubicBezTo>
                  <a:cubicBezTo>
                    <a:pt x="764381" y="1317237"/>
                    <a:pt x="757714" y="1317237"/>
                    <a:pt x="750094" y="1317237"/>
                  </a:cubicBezTo>
                  <a:cubicBezTo>
                    <a:pt x="691039" y="1317237"/>
                    <a:pt x="638651" y="1347717"/>
                    <a:pt x="608171" y="1392484"/>
                  </a:cubicBezTo>
                  <a:cubicBezTo>
                    <a:pt x="602456" y="1402009"/>
                    <a:pt x="596741" y="1411534"/>
                    <a:pt x="591979" y="1422012"/>
                  </a:cubicBezTo>
                  <a:cubicBezTo>
                    <a:pt x="577691" y="1445824"/>
                    <a:pt x="590074" y="1483924"/>
                    <a:pt x="576739" y="1497259"/>
                  </a:cubicBezTo>
                  <a:cubicBezTo>
                    <a:pt x="571976" y="1502022"/>
                    <a:pt x="565309" y="1503927"/>
                    <a:pt x="552926" y="1501070"/>
                  </a:cubicBezTo>
                  <a:cubicBezTo>
                    <a:pt x="543401" y="1482020"/>
                    <a:pt x="543401" y="1462970"/>
                    <a:pt x="546259" y="1447729"/>
                  </a:cubicBezTo>
                  <a:cubicBezTo>
                    <a:pt x="548164" y="1439157"/>
                    <a:pt x="551021" y="1430584"/>
                    <a:pt x="552926" y="1422965"/>
                  </a:cubicBezTo>
                  <a:cubicBezTo>
                    <a:pt x="556736" y="1412487"/>
                    <a:pt x="560546" y="1402962"/>
                    <a:pt x="565309" y="1393437"/>
                  </a:cubicBezTo>
                  <a:cubicBezTo>
                    <a:pt x="600551" y="1326762"/>
                    <a:pt x="669131" y="1281042"/>
                    <a:pt x="749141" y="1281042"/>
                  </a:cubicBezTo>
                  <a:close/>
                  <a:moveTo>
                    <a:pt x="164306" y="969574"/>
                  </a:moveTo>
                  <a:cubicBezTo>
                    <a:pt x="157639" y="975289"/>
                    <a:pt x="147161" y="975289"/>
                    <a:pt x="140494" y="968622"/>
                  </a:cubicBezTo>
                  <a:cubicBezTo>
                    <a:pt x="54769" y="894327"/>
                    <a:pt x="45244" y="763834"/>
                    <a:pt x="118586" y="678109"/>
                  </a:cubicBezTo>
                  <a:cubicBezTo>
                    <a:pt x="123349" y="672394"/>
                    <a:pt x="129064" y="667632"/>
                    <a:pt x="133826" y="661917"/>
                  </a:cubicBezTo>
                  <a:cubicBezTo>
                    <a:pt x="133826" y="661917"/>
                    <a:pt x="134779" y="661917"/>
                    <a:pt x="134779" y="661917"/>
                  </a:cubicBezTo>
                  <a:lnTo>
                    <a:pt x="153829" y="691444"/>
                  </a:lnTo>
                  <a:cubicBezTo>
                    <a:pt x="153829" y="691444"/>
                    <a:pt x="153829" y="691444"/>
                    <a:pt x="153829" y="692397"/>
                  </a:cubicBezTo>
                  <a:cubicBezTo>
                    <a:pt x="150971" y="695254"/>
                    <a:pt x="148114" y="698112"/>
                    <a:pt x="146209" y="700969"/>
                  </a:cubicBezTo>
                  <a:cubicBezTo>
                    <a:pt x="84296" y="772407"/>
                    <a:pt x="92869" y="880992"/>
                    <a:pt x="165259" y="942904"/>
                  </a:cubicBezTo>
                  <a:cubicBezTo>
                    <a:pt x="172879" y="949572"/>
                    <a:pt x="172879" y="961954"/>
                    <a:pt x="164306" y="969574"/>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8" name="Freeform: Shape 35">
              <a:extLst>
                <a:ext uri="{FF2B5EF4-FFF2-40B4-BE49-F238E27FC236}">
                  <a16:creationId xmlns:a16="http://schemas.microsoft.com/office/drawing/2014/main" xmlns="" id="{83AFC597-315C-4D85-8491-D467A258C890}"/>
                </a:ext>
              </a:extLst>
            </p:cNvPr>
            <p:cNvSpPr/>
            <p:nvPr/>
          </p:nvSpPr>
          <p:spPr>
            <a:xfrm>
              <a:off x="8319409" y="2396187"/>
              <a:ext cx="885825" cy="1647825"/>
            </a:xfrm>
            <a:custGeom>
              <a:avLst/>
              <a:gdLst>
                <a:gd name="connsiteX0" fmla="*/ 320891 w 885825"/>
                <a:gd name="connsiteY0" fmla="*/ 1394389 h 1647825"/>
                <a:gd name="connsiteX1" fmla="*/ 333274 w 885825"/>
                <a:gd name="connsiteY1" fmla="*/ 1423917 h 1647825"/>
                <a:gd name="connsiteX2" fmla="*/ 339941 w 885825"/>
                <a:gd name="connsiteY2" fmla="*/ 1448682 h 1647825"/>
                <a:gd name="connsiteX3" fmla="*/ 333274 w 885825"/>
                <a:gd name="connsiteY3" fmla="*/ 1502022 h 1647825"/>
                <a:gd name="connsiteX4" fmla="*/ 309461 w 885825"/>
                <a:gd name="connsiteY4" fmla="*/ 1498212 h 1647825"/>
                <a:gd name="connsiteX5" fmla="*/ 294221 w 885825"/>
                <a:gd name="connsiteY5" fmla="*/ 1422964 h 1647825"/>
                <a:gd name="connsiteX6" fmla="*/ 278029 w 885825"/>
                <a:gd name="connsiteY6" fmla="*/ 1393437 h 1647825"/>
                <a:gd name="connsiteX7" fmla="*/ 136106 w 885825"/>
                <a:gd name="connsiteY7" fmla="*/ 1318189 h 1647825"/>
                <a:gd name="connsiteX8" fmla="*/ 115151 w 885825"/>
                <a:gd name="connsiteY8" fmla="*/ 1319142 h 1647825"/>
                <a:gd name="connsiteX9" fmla="*/ 95149 w 885825"/>
                <a:gd name="connsiteY9" fmla="*/ 1322952 h 1647825"/>
                <a:gd name="connsiteX10" fmla="*/ 27521 w 885825"/>
                <a:gd name="connsiteY10" fmla="*/ 1492497 h 1647825"/>
                <a:gd name="connsiteX11" fmla="*/ 108484 w 885825"/>
                <a:gd name="connsiteY11" fmla="*/ 1585842 h 1647825"/>
                <a:gd name="connsiteX12" fmla="*/ 129439 w 885825"/>
                <a:gd name="connsiteY12" fmla="*/ 1597272 h 1647825"/>
                <a:gd name="connsiteX13" fmla="*/ 327559 w 885825"/>
                <a:gd name="connsiteY13" fmla="*/ 1637277 h 1647825"/>
                <a:gd name="connsiteX14" fmla="*/ 358991 w 885825"/>
                <a:gd name="connsiteY14" fmla="*/ 1626800 h 1647825"/>
                <a:gd name="connsiteX15" fmla="*/ 503771 w 885825"/>
                <a:gd name="connsiteY15" fmla="*/ 1392484 h 1647825"/>
                <a:gd name="connsiteX16" fmla="*/ 502819 w 885825"/>
                <a:gd name="connsiteY16" fmla="*/ 1370577 h 1647825"/>
                <a:gd name="connsiteX17" fmla="*/ 499961 w 885825"/>
                <a:gd name="connsiteY17" fmla="*/ 1349622 h 1647825"/>
                <a:gd name="connsiteX18" fmla="*/ 512344 w 885825"/>
                <a:gd name="connsiteY18" fmla="*/ 1349622 h 1647825"/>
                <a:gd name="connsiteX19" fmla="*/ 544729 w 885825"/>
                <a:gd name="connsiteY19" fmla="*/ 1346764 h 1647825"/>
                <a:gd name="connsiteX20" fmla="*/ 713321 w 885825"/>
                <a:gd name="connsiteY20" fmla="*/ 1186744 h 1647825"/>
                <a:gd name="connsiteX21" fmla="*/ 570446 w 885825"/>
                <a:gd name="connsiteY21" fmla="*/ 1024819 h 1647825"/>
                <a:gd name="connsiteX22" fmla="*/ 426619 w 885825"/>
                <a:gd name="connsiteY22" fmla="*/ 1182934 h 1647825"/>
                <a:gd name="connsiteX23" fmla="*/ 398044 w 885825"/>
                <a:gd name="connsiteY23" fmla="*/ 1188650 h 1647825"/>
                <a:gd name="connsiteX24" fmla="*/ 368516 w 885825"/>
                <a:gd name="connsiteY24" fmla="*/ 1190554 h 1647825"/>
                <a:gd name="connsiteX25" fmla="*/ 222784 w 885825"/>
                <a:gd name="connsiteY25" fmla="*/ 1130547 h 1647825"/>
                <a:gd name="connsiteX26" fmla="*/ 201829 w 885825"/>
                <a:gd name="connsiteY26" fmla="*/ 1106734 h 1647825"/>
                <a:gd name="connsiteX27" fmla="*/ 164681 w 885825"/>
                <a:gd name="connsiteY27" fmla="*/ 1018152 h 1647825"/>
                <a:gd name="connsiteX28" fmla="*/ 161824 w 885825"/>
                <a:gd name="connsiteY28" fmla="*/ 984814 h 1647825"/>
                <a:gd name="connsiteX29" fmla="*/ 177064 w 885825"/>
                <a:gd name="connsiteY29" fmla="*/ 966717 h 1647825"/>
                <a:gd name="connsiteX30" fmla="*/ 198019 w 885825"/>
                <a:gd name="connsiteY30" fmla="*/ 983862 h 1647825"/>
                <a:gd name="connsiteX31" fmla="*/ 369469 w 885825"/>
                <a:gd name="connsiteY31" fmla="*/ 1155312 h 1647825"/>
                <a:gd name="connsiteX32" fmla="*/ 403759 w 885825"/>
                <a:gd name="connsiteY32" fmla="*/ 1151502 h 1647825"/>
                <a:gd name="connsiteX33" fmla="*/ 435191 w 885825"/>
                <a:gd name="connsiteY33" fmla="*/ 1141977 h 1647825"/>
                <a:gd name="connsiteX34" fmla="*/ 525679 w 885825"/>
                <a:gd name="connsiteY34" fmla="*/ 1053394 h 1647825"/>
                <a:gd name="connsiteX35" fmla="*/ 536156 w 885825"/>
                <a:gd name="connsiteY35" fmla="*/ 1021962 h 1647825"/>
                <a:gd name="connsiteX36" fmla="*/ 539966 w 885825"/>
                <a:gd name="connsiteY36" fmla="*/ 988624 h 1647825"/>
                <a:gd name="connsiteX37" fmla="*/ 503771 w 885825"/>
                <a:gd name="connsiteY37" fmla="*/ 872419 h 1647825"/>
                <a:gd name="connsiteX38" fmla="*/ 519011 w 885825"/>
                <a:gd name="connsiteY38" fmla="*/ 854322 h 1647825"/>
                <a:gd name="connsiteX39" fmla="*/ 539966 w 885825"/>
                <a:gd name="connsiteY39" fmla="*/ 871467 h 1647825"/>
                <a:gd name="connsiteX40" fmla="*/ 711416 w 885825"/>
                <a:gd name="connsiteY40" fmla="*/ 1042917 h 1647825"/>
                <a:gd name="connsiteX41" fmla="*/ 721894 w 885825"/>
                <a:gd name="connsiteY41" fmla="*/ 1042917 h 1647825"/>
                <a:gd name="connsiteX42" fmla="*/ 879056 w 885825"/>
                <a:gd name="connsiteY42" fmla="*/ 818127 h 1647825"/>
                <a:gd name="connsiteX43" fmla="*/ 739991 w 885825"/>
                <a:gd name="connsiteY43" fmla="*/ 600957 h 1647825"/>
                <a:gd name="connsiteX44" fmla="*/ 666649 w 885825"/>
                <a:gd name="connsiteY44" fmla="*/ 618102 h 1647825"/>
                <a:gd name="connsiteX45" fmla="*/ 583781 w 885825"/>
                <a:gd name="connsiteY45" fmla="*/ 597147 h 1647825"/>
                <a:gd name="connsiteX46" fmla="*/ 559969 w 885825"/>
                <a:gd name="connsiteY46" fmla="*/ 580954 h 1647825"/>
                <a:gd name="connsiteX47" fmla="*/ 495199 w 885825"/>
                <a:gd name="connsiteY47" fmla="*/ 424744 h 1647825"/>
                <a:gd name="connsiteX48" fmla="*/ 523774 w 885825"/>
                <a:gd name="connsiteY48" fmla="*/ 415219 h 1647825"/>
                <a:gd name="connsiteX49" fmla="*/ 533299 w 885825"/>
                <a:gd name="connsiteY49" fmla="*/ 465702 h 1647825"/>
                <a:gd name="connsiteX50" fmla="*/ 540919 w 885825"/>
                <a:gd name="connsiteY50" fmla="*/ 490467 h 1647825"/>
                <a:gd name="connsiteX51" fmla="*/ 624739 w 885825"/>
                <a:gd name="connsiteY51" fmla="*/ 575239 h 1647825"/>
                <a:gd name="connsiteX52" fmla="*/ 645694 w 885825"/>
                <a:gd name="connsiteY52" fmla="*/ 580002 h 1647825"/>
                <a:gd name="connsiteX53" fmla="*/ 667601 w 885825"/>
                <a:gd name="connsiteY53" fmla="*/ 581907 h 1647825"/>
                <a:gd name="connsiteX54" fmla="*/ 682841 w 885825"/>
                <a:gd name="connsiteY54" fmla="*/ 580954 h 1647825"/>
                <a:gd name="connsiteX55" fmla="*/ 703796 w 885825"/>
                <a:gd name="connsiteY55" fmla="*/ 532377 h 1647825"/>
                <a:gd name="connsiteX56" fmla="*/ 709511 w 885825"/>
                <a:gd name="connsiteY56" fmla="*/ 505707 h 1647825"/>
                <a:gd name="connsiteX57" fmla="*/ 704749 w 885825"/>
                <a:gd name="connsiteY57" fmla="*/ 376167 h 1647825"/>
                <a:gd name="connsiteX58" fmla="*/ 513296 w 885825"/>
                <a:gd name="connsiteY58" fmla="*/ 293299 h 1647825"/>
                <a:gd name="connsiteX59" fmla="*/ 487579 w 885825"/>
                <a:gd name="connsiteY59" fmla="*/ 301872 h 1647825"/>
                <a:gd name="connsiteX60" fmla="*/ 352324 w 885825"/>
                <a:gd name="connsiteY60" fmla="*/ 368547 h 1647825"/>
                <a:gd name="connsiteX61" fmla="*/ 333274 w 885825"/>
                <a:gd name="connsiteY61" fmla="*/ 370452 h 1647825"/>
                <a:gd name="connsiteX62" fmla="*/ 191351 w 885825"/>
                <a:gd name="connsiteY62" fmla="*/ 445699 h 1647825"/>
                <a:gd name="connsiteX63" fmla="*/ 175159 w 885825"/>
                <a:gd name="connsiteY63" fmla="*/ 475227 h 1647825"/>
                <a:gd name="connsiteX64" fmla="*/ 175159 w 885825"/>
                <a:gd name="connsiteY64" fmla="*/ 608577 h 1647825"/>
                <a:gd name="connsiteX65" fmla="*/ 191351 w 885825"/>
                <a:gd name="connsiteY65" fmla="*/ 638104 h 1647825"/>
                <a:gd name="connsiteX66" fmla="*/ 332321 w 885825"/>
                <a:gd name="connsiteY66" fmla="*/ 716209 h 1647825"/>
                <a:gd name="connsiteX67" fmla="*/ 343751 w 885825"/>
                <a:gd name="connsiteY67" fmla="*/ 717162 h 1647825"/>
                <a:gd name="connsiteX68" fmla="*/ 474244 w 885825"/>
                <a:gd name="connsiteY68" fmla="*/ 639057 h 1647825"/>
                <a:gd name="connsiteX69" fmla="*/ 500914 w 885825"/>
                <a:gd name="connsiteY69" fmla="*/ 635247 h 1647825"/>
                <a:gd name="connsiteX70" fmla="*/ 503771 w 885825"/>
                <a:gd name="connsiteY70" fmla="*/ 658107 h 1647825"/>
                <a:gd name="connsiteX71" fmla="*/ 231356 w 885825"/>
                <a:gd name="connsiteY71" fmla="*/ 728592 h 1647825"/>
                <a:gd name="connsiteX72" fmla="*/ 160871 w 885825"/>
                <a:gd name="connsiteY72" fmla="*/ 820032 h 1647825"/>
                <a:gd name="connsiteX73" fmla="*/ 132296 w 885825"/>
                <a:gd name="connsiteY73" fmla="*/ 830509 h 1647825"/>
                <a:gd name="connsiteX74" fmla="*/ 101816 w 885825"/>
                <a:gd name="connsiteY74" fmla="*/ 835272 h 1647825"/>
                <a:gd name="connsiteX75" fmla="*/ 97054 w 885825"/>
                <a:gd name="connsiteY75" fmla="*/ 799077 h 1647825"/>
                <a:gd name="connsiteX76" fmla="*/ 124676 w 885825"/>
                <a:gd name="connsiteY76" fmla="*/ 796219 h 1647825"/>
                <a:gd name="connsiteX77" fmla="*/ 147536 w 885825"/>
                <a:gd name="connsiteY77" fmla="*/ 786694 h 1647825"/>
                <a:gd name="connsiteX78" fmla="*/ 198019 w 885825"/>
                <a:gd name="connsiteY78" fmla="*/ 706684 h 1647825"/>
                <a:gd name="connsiteX79" fmla="*/ 158014 w 885825"/>
                <a:gd name="connsiteY79" fmla="*/ 661917 h 1647825"/>
                <a:gd name="connsiteX80" fmla="*/ 143726 w 885825"/>
                <a:gd name="connsiteY80" fmla="*/ 637152 h 1647825"/>
                <a:gd name="connsiteX81" fmla="*/ 134201 w 885825"/>
                <a:gd name="connsiteY81" fmla="*/ 611434 h 1647825"/>
                <a:gd name="connsiteX82" fmla="*/ 127534 w 885825"/>
                <a:gd name="connsiteY82" fmla="*/ 584764 h 1647825"/>
                <a:gd name="connsiteX83" fmla="*/ 158966 w 885825"/>
                <a:gd name="connsiteY83" fmla="*/ 432364 h 1647825"/>
                <a:gd name="connsiteX84" fmla="*/ 177064 w 885825"/>
                <a:gd name="connsiteY84" fmla="*/ 407599 h 1647825"/>
                <a:gd name="connsiteX85" fmla="*/ 249454 w 885825"/>
                <a:gd name="connsiteY85" fmla="*/ 353307 h 1647825"/>
                <a:gd name="connsiteX86" fmla="*/ 126581 w 885825"/>
                <a:gd name="connsiteY86" fmla="*/ 164712 h 1647825"/>
                <a:gd name="connsiteX87" fmla="*/ 141821 w 885825"/>
                <a:gd name="connsiteY87" fmla="*/ 146614 h 1647825"/>
                <a:gd name="connsiteX88" fmla="*/ 162776 w 885825"/>
                <a:gd name="connsiteY88" fmla="*/ 163759 h 1647825"/>
                <a:gd name="connsiteX89" fmla="*/ 166586 w 885825"/>
                <a:gd name="connsiteY89" fmla="*/ 198049 h 1647825"/>
                <a:gd name="connsiteX90" fmla="*/ 334226 w 885825"/>
                <a:gd name="connsiteY90" fmla="*/ 335209 h 1647825"/>
                <a:gd name="connsiteX91" fmla="*/ 364706 w 885825"/>
                <a:gd name="connsiteY91" fmla="*/ 332352 h 1647825"/>
                <a:gd name="connsiteX92" fmla="*/ 479959 w 885825"/>
                <a:gd name="connsiteY92" fmla="*/ 253294 h 1647825"/>
                <a:gd name="connsiteX93" fmla="*/ 493294 w 885825"/>
                <a:gd name="connsiteY93" fmla="*/ 227577 h 1647825"/>
                <a:gd name="connsiteX94" fmla="*/ 261836 w 885825"/>
                <a:gd name="connsiteY94" fmla="*/ 8502 h 1647825"/>
                <a:gd name="connsiteX95" fmla="*/ 228499 w 885825"/>
                <a:gd name="connsiteY95" fmla="*/ 12312 h 1647825"/>
                <a:gd name="connsiteX96" fmla="*/ 135154 w 885825"/>
                <a:gd name="connsiteY96" fmla="*/ 50412 h 1647825"/>
                <a:gd name="connsiteX97" fmla="*/ 108484 w 885825"/>
                <a:gd name="connsiteY97" fmla="*/ 71367 h 1647825"/>
                <a:gd name="connsiteX98" fmla="*/ 30379 w 885825"/>
                <a:gd name="connsiteY98" fmla="*/ 221862 h 1647825"/>
                <a:gd name="connsiteX99" fmla="*/ 28474 w 885825"/>
                <a:gd name="connsiteY99" fmla="*/ 220909 h 1647825"/>
                <a:gd name="connsiteX100" fmla="*/ 28474 w 885825"/>
                <a:gd name="connsiteY100" fmla="*/ 280917 h 1647825"/>
                <a:gd name="connsiteX101" fmla="*/ 28474 w 885825"/>
                <a:gd name="connsiteY101" fmla="*/ 311397 h 1647825"/>
                <a:gd name="connsiteX102" fmla="*/ 17044 w 885825"/>
                <a:gd name="connsiteY102" fmla="*/ 619054 h 1647825"/>
                <a:gd name="connsiteX103" fmla="*/ 21806 w 885825"/>
                <a:gd name="connsiteY103" fmla="*/ 650487 h 1647825"/>
                <a:gd name="connsiteX104" fmla="*/ 28474 w 885825"/>
                <a:gd name="connsiteY104" fmla="*/ 681919 h 1647825"/>
                <a:gd name="connsiteX105" fmla="*/ 29426 w 885825"/>
                <a:gd name="connsiteY105" fmla="*/ 707637 h 1647825"/>
                <a:gd name="connsiteX106" fmla="*/ 38951 w 885825"/>
                <a:gd name="connsiteY106" fmla="*/ 891469 h 1647825"/>
                <a:gd name="connsiteX107" fmla="*/ 117056 w 885825"/>
                <a:gd name="connsiteY107" fmla="*/ 857179 h 1647825"/>
                <a:gd name="connsiteX108" fmla="*/ 147536 w 885825"/>
                <a:gd name="connsiteY108" fmla="*/ 854322 h 1647825"/>
                <a:gd name="connsiteX109" fmla="*/ 174206 w 885825"/>
                <a:gd name="connsiteY109" fmla="*/ 859084 h 1647825"/>
                <a:gd name="connsiteX110" fmla="*/ 280886 w 885825"/>
                <a:gd name="connsiteY110" fmla="*/ 1049584 h 1647825"/>
                <a:gd name="connsiteX111" fmla="*/ 266599 w 885825"/>
                <a:gd name="connsiteY111" fmla="*/ 1060062 h 1647825"/>
                <a:gd name="connsiteX112" fmla="*/ 255169 w 885825"/>
                <a:gd name="connsiteY112" fmla="*/ 1042917 h 1647825"/>
                <a:gd name="connsiteX113" fmla="*/ 166586 w 885825"/>
                <a:gd name="connsiteY113" fmla="*/ 884802 h 1647825"/>
                <a:gd name="connsiteX114" fmla="*/ 139916 w 885825"/>
                <a:gd name="connsiteY114" fmla="*/ 880039 h 1647825"/>
                <a:gd name="connsiteX115" fmla="*/ 115151 w 885825"/>
                <a:gd name="connsiteY115" fmla="*/ 880039 h 1647825"/>
                <a:gd name="connsiteX116" fmla="*/ 94196 w 885825"/>
                <a:gd name="connsiteY116" fmla="*/ 885754 h 1647825"/>
                <a:gd name="connsiteX117" fmla="*/ 29426 w 885825"/>
                <a:gd name="connsiteY117" fmla="*/ 975289 h 1647825"/>
                <a:gd name="connsiteX118" fmla="*/ 23711 w 885825"/>
                <a:gd name="connsiteY118" fmla="*/ 1006722 h 1647825"/>
                <a:gd name="connsiteX119" fmla="*/ 26569 w 885825"/>
                <a:gd name="connsiteY119" fmla="*/ 1287709 h 1647825"/>
                <a:gd name="connsiteX120" fmla="*/ 26569 w 885825"/>
                <a:gd name="connsiteY120" fmla="*/ 1312475 h 1647825"/>
                <a:gd name="connsiteX121" fmla="*/ 136106 w 885825"/>
                <a:gd name="connsiteY121" fmla="*/ 1281042 h 1647825"/>
                <a:gd name="connsiteX122" fmla="*/ 320891 w 885825"/>
                <a:gd name="connsiteY122" fmla="*/ 1394389 h 1647825"/>
                <a:gd name="connsiteX123" fmla="*/ 721894 w 885825"/>
                <a:gd name="connsiteY123" fmla="*/ 944809 h 1647825"/>
                <a:gd name="connsiteX124" fmla="*/ 740944 w 885825"/>
                <a:gd name="connsiteY124" fmla="*/ 702874 h 1647825"/>
                <a:gd name="connsiteX125" fmla="*/ 733324 w 885825"/>
                <a:gd name="connsiteY125" fmla="*/ 694302 h 1647825"/>
                <a:gd name="connsiteX126" fmla="*/ 733324 w 885825"/>
                <a:gd name="connsiteY126" fmla="*/ 693349 h 1647825"/>
                <a:gd name="connsiteX127" fmla="*/ 752374 w 885825"/>
                <a:gd name="connsiteY127" fmla="*/ 663822 h 1647825"/>
                <a:gd name="connsiteX128" fmla="*/ 753326 w 885825"/>
                <a:gd name="connsiteY128" fmla="*/ 663822 h 1647825"/>
                <a:gd name="connsiteX129" fmla="*/ 768566 w 885825"/>
                <a:gd name="connsiteY129" fmla="*/ 680014 h 1647825"/>
                <a:gd name="connsiteX130" fmla="*/ 746659 w 885825"/>
                <a:gd name="connsiteY130" fmla="*/ 970527 h 1647825"/>
                <a:gd name="connsiteX131" fmla="*/ 722846 w 885825"/>
                <a:gd name="connsiteY131" fmla="*/ 971479 h 1647825"/>
                <a:gd name="connsiteX132" fmla="*/ 721894 w 885825"/>
                <a:gd name="connsiteY132" fmla="*/ 94480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320891" y="1394389"/>
                  </a:moveTo>
                  <a:cubicBezTo>
                    <a:pt x="325654" y="1403914"/>
                    <a:pt x="330416" y="1413439"/>
                    <a:pt x="333274" y="1423917"/>
                  </a:cubicBezTo>
                  <a:cubicBezTo>
                    <a:pt x="336131" y="1431537"/>
                    <a:pt x="338036" y="1440109"/>
                    <a:pt x="339941" y="1448682"/>
                  </a:cubicBezTo>
                  <a:cubicBezTo>
                    <a:pt x="342799" y="1463922"/>
                    <a:pt x="342799" y="1482972"/>
                    <a:pt x="333274" y="1502022"/>
                  </a:cubicBezTo>
                  <a:cubicBezTo>
                    <a:pt x="320891" y="1503927"/>
                    <a:pt x="314224" y="1502022"/>
                    <a:pt x="309461" y="1498212"/>
                  </a:cubicBezTo>
                  <a:cubicBezTo>
                    <a:pt x="296126" y="1484877"/>
                    <a:pt x="308509" y="1446777"/>
                    <a:pt x="294221" y="1422964"/>
                  </a:cubicBezTo>
                  <a:cubicBezTo>
                    <a:pt x="289459" y="1412487"/>
                    <a:pt x="284696" y="1402962"/>
                    <a:pt x="278029" y="1393437"/>
                  </a:cubicBezTo>
                  <a:cubicBezTo>
                    <a:pt x="247549" y="1347717"/>
                    <a:pt x="195161" y="1318189"/>
                    <a:pt x="136106" y="1318189"/>
                  </a:cubicBezTo>
                  <a:cubicBezTo>
                    <a:pt x="129439" y="1318189"/>
                    <a:pt x="121819" y="1318189"/>
                    <a:pt x="115151" y="1319142"/>
                  </a:cubicBezTo>
                  <a:cubicBezTo>
                    <a:pt x="108484" y="1320095"/>
                    <a:pt x="101816" y="1321047"/>
                    <a:pt x="95149" y="1322952"/>
                  </a:cubicBezTo>
                  <a:cubicBezTo>
                    <a:pt x="8471" y="1340097"/>
                    <a:pt x="-1054" y="1425822"/>
                    <a:pt x="27521" y="1492497"/>
                  </a:cubicBezTo>
                  <a:cubicBezTo>
                    <a:pt x="45619" y="1534407"/>
                    <a:pt x="74194" y="1564887"/>
                    <a:pt x="108484" y="1585842"/>
                  </a:cubicBezTo>
                  <a:cubicBezTo>
                    <a:pt x="115151" y="1589652"/>
                    <a:pt x="122771" y="1593462"/>
                    <a:pt x="129439" y="1597272"/>
                  </a:cubicBezTo>
                  <a:cubicBezTo>
                    <a:pt x="187541" y="1637277"/>
                    <a:pt x="262789" y="1653470"/>
                    <a:pt x="327559" y="1637277"/>
                  </a:cubicBezTo>
                  <a:cubicBezTo>
                    <a:pt x="338036" y="1634420"/>
                    <a:pt x="348514" y="1631562"/>
                    <a:pt x="358991" y="1626800"/>
                  </a:cubicBezTo>
                  <a:cubicBezTo>
                    <a:pt x="464719" y="1596320"/>
                    <a:pt x="512344" y="1501070"/>
                    <a:pt x="503771" y="1392484"/>
                  </a:cubicBezTo>
                  <a:cubicBezTo>
                    <a:pt x="503771" y="1384864"/>
                    <a:pt x="503771" y="1378197"/>
                    <a:pt x="502819" y="1370577"/>
                  </a:cubicBezTo>
                  <a:cubicBezTo>
                    <a:pt x="501866" y="1362957"/>
                    <a:pt x="500914" y="1356289"/>
                    <a:pt x="499961" y="1349622"/>
                  </a:cubicBezTo>
                  <a:cubicBezTo>
                    <a:pt x="503771" y="1349622"/>
                    <a:pt x="507581" y="1349622"/>
                    <a:pt x="512344" y="1349622"/>
                  </a:cubicBezTo>
                  <a:cubicBezTo>
                    <a:pt x="522821" y="1349622"/>
                    <a:pt x="534251" y="1348670"/>
                    <a:pt x="544729" y="1346764"/>
                  </a:cubicBezTo>
                  <a:cubicBezTo>
                    <a:pt x="627596" y="1339145"/>
                    <a:pt x="694271" y="1272470"/>
                    <a:pt x="713321" y="1186744"/>
                  </a:cubicBezTo>
                  <a:cubicBezTo>
                    <a:pt x="732371" y="1072444"/>
                    <a:pt x="637121" y="1072444"/>
                    <a:pt x="570446" y="1024819"/>
                  </a:cubicBezTo>
                  <a:cubicBezTo>
                    <a:pt x="551396" y="1101019"/>
                    <a:pt x="503771" y="1167694"/>
                    <a:pt x="426619" y="1182934"/>
                  </a:cubicBezTo>
                  <a:cubicBezTo>
                    <a:pt x="417094" y="1185792"/>
                    <a:pt x="407569" y="1187697"/>
                    <a:pt x="398044" y="1188650"/>
                  </a:cubicBezTo>
                  <a:cubicBezTo>
                    <a:pt x="388519" y="1189602"/>
                    <a:pt x="378994" y="1190554"/>
                    <a:pt x="368516" y="1190554"/>
                  </a:cubicBezTo>
                  <a:cubicBezTo>
                    <a:pt x="311366" y="1190554"/>
                    <a:pt x="259931" y="1167694"/>
                    <a:pt x="222784" y="1130547"/>
                  </a:cubicBezTo>
                  <a:cubicBezTo>
                    <a:pt x="215164" y="1122927"/>
                    <a:pt x="208496" y="1115307"/>
                    <a:pt x="201829" y="1106734"/>
                  </a:cubicBezTo>
                  <a:cubicBezTo>
                    <a:pt x="189446" y="1072444"/>
                    <a:pt x="160871" y="1053394"/>
                    <a:pt x="164681" y="1018152"/>
                  </a:cubicBezTo>
                  <a:cubicBezTo>
                    <a:pt x="162776" y="1007674"/>
                    <a:pt x="161824" y="996244"/>
                    <a:pt x="161824" y="984814"/>
                  </a:cubicBezTo>
                  <a:cubicBezTo>
                    <a:pt x="161824" y="976242"/>
                    <a:pt x="168491" y="967669"/>
                    <a:pt x="177064" y="966717"/>
                  </a:cubicBezTo>
                  <a:cubicBezTo>
                    <a:pt x="188494" y="964812"/>
                    <a:pt x="198019" y="973384"/>
                    <a:pt x="198019" y="983862"/>
                  </a:cubicBezTo>
                  <a:cubicBezTo>
                    <a:pt x="198019" y="1078159"/>
                    <a:pt x="275171" y="1155312"/>
                    <a:pt x="369469" y="1155312"/>
                  </a:cubicBezTo>
                  <a:cubicBezTo>
                    <a:pt x="380899" y="1155312"/>
                    <a:pt x="392329" y="1154359"/>
                    <a:pt x="403759" y="1151502"/>
                  </a:cubicBezTo>
                  <a:cubicBezTo>
                    <a:pt x="415189" y="1149597"/>
                    <a:pt x="425666" y="1145787"/>
                    <a:pt x="435191" y="1141977"/>
                  </a:cubicBezTo>
                  <a:cubicBezTo>
                    <a:pt x="485674" y="1129594"/>
                    <a:pt x="514249" y="1101019"/>
                    <a:pt x="525679" y="1053394"/>
                  </a:cubicBezTo>
                  <a:cubicBezTo>
                    <a:pt x="530441" y="1042917"/>
                    <a:pt x="533299" y="1032439"/>
                    <a:pt x="536156" y="1021962"/>
                  </a:cubicBezTo>
                  <a:cubicBezTo>
                    <a:pt x="539014" y="1011484"/>
                    <a:pt x="539966" y="1000054"/>
                    <a:pt x="539966" y="988624"/>
                  </a:cubicBezTo>
                  <a:cubicBezTo>
                    <a:pt x="517106" y="955287"/>
                    <a:pt x="503771" y="915282"/>
                    <a:pt x="503771" y="872419"/>
                  </a:cubicBezTo>
                  <a:cubicBezTo>
                    <a:pt x="503771" y="863847"/>
                    <a:pt x="510439" y="855274"/>
                    <a:pt x="519011" y="854322"/>
                  </a:cubicBezTo>
                  <a:cubicBezTo>
                    <a:pt x="530441" y="852417"/>
                    <a:pt x="539966" y="860989"/>
                    <a:pt x="539966" y="871467"/>
                  </a:cubicBezTo>
                  <a:cubicBezTo>
                    <a:pt x="539966" y="965764"/>
                    <a:pt x="617119" y="1042917"/>
                    <a:pt x="711416" y="1042917"/>
                  </a:cubicBezTo>
                  <a:cubicBezTo>
                    <a:pt x="715226" y="1042917"/>
                    <a:pt x="718084" y="1042917"/>
                    <a:pt x="721894" y="1042917"/>
                  </a:cubicBezTo>
                  <a:cubicBezTo>
                    <a:pt x="813334" y="1009579"/>
                    <a:pt x="879056" y="921949"/>
                    <a:pt x="879056" y="818127"/>
                  </a:cubicBezTo>
                  <a:cubicBezTo>
                    <a:pt x="879056" y="721924"/>
                    <a:pt x="821906" y="639057"/>
                    <a:pt x="739991" y="600957"/>
                  </a:cubicBezTo>
                  <a:cubicBezTo>
                    <a:pt x="718084" y="612387"/>
                    <a:pt x="693319" y="618102"/>
                    <a:pt x="666649" y="618102"/>
                  </a:cubicBezTo>
                  <a:cubicBezTo>
                    <a:pt x="637121" y="618102"/>
                    <a:pt x="608546" y="610482"/>
                    <a:pt x="583781" y="597147"/>
                  </a:cubicBezTo>
                  <a:cubicBezTo>
                    <a:pt x="575209" y="592384"/>
                    <a:pt x="567589" y="587622"/>
                    <a:pt x="559969" y="580954"/>
                  </a:cubicBezTo>
                  <a:cubicBezTo>
                    <a:pt x="523774" y="539044"/>
                    <a:pt x="485674" y="481894"/>
                    <a:pt x="495199" y="424744"/>
                  </a:cubicBezTo>
                  <a:cubicBezTo>
                    <a:pt x="495199" y="415219"/>
                    <a:pt x="514249" y="415219"/>
                    <a:pt x="523774" y="415219"/>
                  </a:cubicBezTo>
                  <a:cubicBezTo>
                    <a:pt x="523774" y="434269"/>
                    <a:pt x="523774" y="443794"/>
                    <a:pt x="533299" y="465702"/>
                  </a:cubicBezTo>
                  <a:cubicBezTo>
                    <a:pt x="535204" y="474274"/>
                    <a:pt x="538061" y="482847"/>
                    <a:pt x="540919" y="490467"/>
                  </a:cubicBezTo>
                  <a:cubicBezTo>
                    <a:pt x="555206" y="530472"/>
                    <a:pt x="579019" y="564762"/>
                    <a:pt x="624739" y="575239"/>
                  </a:cubicBezTo>
                  <a:cubicBezTo>
                    <a:pt x="631406" y="577144"/>
                    <a:pt x="639026" y="579049"/>
                    <a:pt x="645694" y="580002"/>
                  </a:cubicBezTo>
                  <a:cubicBezTo>
                    <a:pt x="653314" y="580954"/>
                    <a:pt x="659981" y="581907"/>
                    <a:pt x="667601" y="581907"/>
                  </a:cubicBezTo>
                  <a:cubicBezTo>
                    <a:pt x="672364" y="581907"/>
                    <a:pt x="677126" y="581907"/>
                    <a:pt x="682841" y="580954"/>
                  </a:cubicBezTo>
                  <a:cubicBezTo>
                    <a:pt x="692366" y="565714"/>
                    <a:pt x="699034" y="549522"/>
                    <a:pt x="703796" y="532377"/>
                  </a:cubicBezTo>
                  <a:cubicBezTo>
                    <a:pt x="706654" y="523804"/>
                    <a:pt x="708559" y="515232"/>
                    <a:pt x="709511" y="505707"/>
                  </a:cubicBezTo>
                  <a:cubicBezTo>
                    <a:pt x="723799" y="461892"/>
                    <a:pt x="714274" y="423792"/>
                    <a:pt x="704749" y="376167"/>
                  </a:cubicBezTo>
                  <a:cubicBezTo>
                    <a:pt x="676174" y="299967"/>
                    <a:pt x="590449" y="280917"/>
                    <a:pt x="513296" y="293299"/>
                  </a:cubicBezTo>
                  <a:cubicBezTo>
                    <a:pt x="504724" y="295204"/>
                    <a:pt x="496151" y="299014"/>
                    <a:pt x="487579" y="301872"/>
                  </a:cubicBezTo>
                  <a:cubicBezTo>
                    <a:pt x="444716" y="319017"/>
                    <a:pt x="399949" y="347592"/>
                    <a:pt x="352324" y="368547"/>
                  </a:cubicBezTo>
                  <a:cubicBezTo>
                    <a:pt x="345656" y="369499"/>
                    <a:pt x="338989" y="370452"/>
                    <a:pt x="333274" y="370452"/>
                  </a:cubicBezTo>
                  <a:cubicBezTo>
                    <a:pt x="274219" y="370452"/>
                    <a:pt x="221831" y="400932"/>
                    <a:pt x="191351" y="445699"/>
                  </a:cubicBezTo>
                  <a:cubicBezTo>
                    <a:pt x="185636" y="455224"/>
                    <a:pt x="179921" y="464749"/>
                    <a:pt x="175159" y="475227"/>
                  </a:cubicBezTo>
                  <a:cubicBezTo>
                    <a:pt x="161824" y="519042"/>
                    <a:pt x="152299" y="557142"/>
                    <a:pt x="175159" y="608577"/>
                  </a:cubicBezTo>
                  <a:cubicBezTo>
                    <a:pt x="179921" y="619054"/>
                    <a:pt x="184684" y="628579"/>
                    <a:pt x="191351" y="638104"/>
                  </a:cubicBezTo>
                  <a:cubicBezTo>
                    <a:pt x="221831" y="684777"/>
                    <a:pt x="274219" y="715257"/>
                    <a:pt x="332321" y="716209"/>
                  </a:cubicBezTo>
                  <a:cubicBezTo>
                    <a:pt x="336131" y="716209"/>
                    <a:pt x="339941" y="714304"/>
                    <a:pt x="343751" y="717162"/>
                  </a:cubicBezTo>
                  <a:cubicBezTo>
                    <a:pt x="395186" y="712399"/>
                    <a:pt x="444716" y="685729"/>
                    <a:pt x="474244" y="639057"/>
                  </a:cubicBezTo>
                  <a:cubicBezTo>
                    <a:pt x="479959" y="630484"/>
                    <a:pt x="492341" y="627627"/>
                    <a:pt x="500914" y="635247"/>
                  </a:cubicBezTo>
                  <a:cubicBezTo>
                    <a:pt x="507581" y="640962"/>
                    <a:pt x="508534" y="651439"/>
                    <a:pt x="503771" y="658107"/>
                  </a:cubicBezTo>
                  <a:cubicBezTo>
                    <a:pt x="444716" y="749547"/>
                    <a:pt x="325654" y="779074"/>
                    <a:pt x="231356" y="728592"/>
                  </a:cubicBezTo>
                  <a:cubicBezTo>
                    <a:pt x="222784" y="768597"/>
                    <a:pt x="196114" y="801934"/>
                    <a:pt x="160871" y="820032"/>
                  </a:cubicBezTo>
                  <a:cubicBezTo>
                    <a:pt x="152299" y="824794"/>
                    <a:pt x="142774" y="828604"/>
                    <a:pt x="132296" y="830509"/>
                  </a:cubicBezTo>
                  <a:cubicBezTo>
                    <a:pt x="123724" y="837177"/>
                    <a:pt x="111341" y="838129"/>
                    <a:pt x="101816" y="835272"/>
                  </a:cubicBezTo>
                  <a:cubicBezTo>
                    <a:pt x="85624" y="824794"/>
                    <a:pt x="76099" y="815269"/>
                    <a:pt x="97054" y="799077"/>
                  </a:cubicBezTo>
                  <a:cubicBezTo>
                    <a:pt x="104674" y="794314"/>
                    <a:pt x="114199" y="791457"/>
                    <a:pt x="124676" y="796219"/>
                  </a:cubicBezTo>
                  <a:cubicBezTo>
                    <a:pt x="132296" y="794314"/>
                    <a:pt x="140869" y="790504"/>
                    <a:pt x="147536" y="786694"/>
                  </a:cubicBezTo>
                  <a:cubicBezTo>
                    <a:pt x="176111" y="770502"/>
                    <a:pt x="196114" y="740974"/>
                    <a:pt x="198019" y="706684"/>
                  </a:cubicBezTo>
                  <a:cubicBezTo>
                    <a:pt x="181826" y="693349"/>
                    <a:pt x="168491" y="678109"/>
                    <a:pt x="158014" y="661917"/>
                  </a:cubicBezTo>
                  <a:cubicBezTo>
                    <a:pt x="152299" y="653344"/>
                    <a:pt x="147536" y="645724"/>
                    <a:pt x="143726" y="637152"/>
                  </a:cubicBezTo>
                  <a:cubicBezTo>
                    <a:pt x="139916" y="628579"/>
                    <a:pt x="137059" y="620007"/>
                    <a:pt x="134201" y="611434"/>
                  </a:cubicBezTo>
                  <a:cubicBezTo>
                    <a:pt x="131344" y="602862"/>
                    <a:pt x="129439" y="593337"/>
                    <a:pt x="127534" y="584764"/>
                  </a:cubicBezTo>
                  <a:cubicBezTo>
                    <a:pt x="123724" y="530472"/>
                    <a:pt x="114199" y="473322"/>
                    <a:pt x="158966" y="432364"/>
                  </a:cubicBezTo>
                  <a:cubicBezTo>
                    <a:pt x="164681" y="423792"/>
                    <a:pt x="170396" y="415219"/>
                    <a:pt x="177064" y="407599"/>
                  </a:cubicBezTo>
                  <a:cubicBezTo>
                    <a:pt x="197066" y="384739"/>
                    <a:pt x="221831" y="365689"/>
                    <a:pt x="249454" y="353307"/>
                  </a:cubicBezTo>
                  <a:cubicBezTo>
                    <a:pt x="177064" y="320922"/>
                    <a:pt x="126581" y="248532"/>
                    <a:pt x="126581" y="164712"/>
                  </a:cubicBezTo>
                  <a:cubicBezTo>
                    <a:pt x="126581" y="156139"/>
                    <a:pt x="133249" y="147567"/>
                    <a:pt x="141821" y="146614"/>
                  </a:cubicBezTo>
                  <a:cubicBezTo>
                    <a:pt x="153251" y="144709"/>
                    <a:pt x="162776" y="153282"/>
                    <a:pt x="162776" y="163759"/>
                  </a:cubicBezTo>
                  <a:cubicBezTo>
                    <a:pt x="162776" y="175189"/>
                    <a:pt x="163729" y="187572"/>
                    <a:pt x="166586" y="198049"/>
                  </a:cubicBezTo>
                  <a:cubicBezTo>
                    <a:pt x="182779" y="276154"/>
                    <a:pt x="251359" y="335209"/>
                    <a:pt x="334226" y="335209"/>
                  </a:cubicBezTo>
                  <a:cubicBezTo>
                    <a:pt x="344704" y="335209"/>
                    <a:pt x="354229" y="334257"/>
                    <a:pt x="364706" y="332352"/>
                  </a:cubicBezTo>
                  <a:cubicBezTo>
                    <a:pt x="410426" y="328542"/>
                    <a:pt x="458051" y="290442"/>
                    <a:pt x="479959" y="253294"/>
                  </a:cubicBezTo>
                  <a:cubicBezTo>
                    <a:pt x="484721" y="244722"/>
                    <a:pt x="489484" y="236149"/>
                    <a:pt x="493294" y="227577"/>
                  </a:cubicBezTo>
                  <a:cubicBezTo>
                    <a:pt x="524726" y="80892"/>
                    <a:pt x="381851" y="-4833"/>
                    <a:pt x="261836" y="8502"/>
                  </a:cubicBezTo>
                  <a:cubicBezTo>
                    <a:pt x="250406" y="8502"/>
                    <a:pt x="239929" y="10407"/>
                    <a:pt x="228499" y="12312"/>
                  </a:cubicBezTo>
                  <a:cubicBezTo>
                    <a:pt x="195161" y="18027"/>
                    <a:pt x="163729" y="30409"/>
                    <a:pt x="135154" y="50412"/>
                  </a:cubicBezTo>
                  <a:cubicBezTo>
                    <a:pt x="125629" y="57079"/>
                    <a:pt x="117056" y="63747"/>
                    <a:pt x="108484" y="71367"/>
                  </a:cubicBezTo>
                  <a:cubicBezTo>
                    <a:pt x="66574" y="109467"/>
                    <a:pt x="37046" y="161854"/>
                    <a:pt x="30379" y="221862"/>
                  </a:cubicBezTo>
                  <a:lnTo>
                    <a:pt x="28474" y="220909"/>
                  </a:lnTo>
                  <a:cubicBezTo>
                    <a:pt x="28474" y="220909"/>
                    <a:pt x="28474" y="243769"/>
                    <a:pt x="28474" y="280917"/>
                  </a:cubicBezTo>
                  <a:cubicBezTo>
                    <a:pt x="28474" y="290442"/>
                    <a:pt x="28474" y="299967"/>
                    <a:pt x="28474" y="311397"/>
                  </a:cubicBezTo>
                  <a:cubicBezTo>
                    <a:pt x="20854" y="415219"/>
                    <a:pt x="-7721" y="510469"/>
                    <a:pt x="17044" y="619054"/>
                  </a:cubicBezTo>
                  <a:cubicBezTo>
                    <a:pt x="17996" y="629532"/>
                    <a:pt x="19901" y="640009"/>
                    <a:pt x="21806" y="650487"/>
                  </a:cubicBezTo>
                  <a:cubicBezTo>
                    <a:pt x="23711" y="660964"/>
                    <a:pt x="25616" y="671442"/>
                    <a:pt x="28474" y="681919"/>
                  </a:cubicBezTo>
                  <a:cubicBezTo>
                    <a:pt x="28474" y="690492"/>
                    <a:pt x="29426" y="699064"/>
                    <a:pt x="29426" y="707637"/>
                  </a:cubicBezTo>
                  <a:cubicBezTo>
                    <a:pt x="29426" y="767644"/>
                    <a:pt x="58001" y="834319"/>
                    <a:pt x="38951" y="891469"/>
                  </a:cubicBezTo>
                  <a:cubicBezTo>
                    <a:pt x="67526" y="891469"/>
                    <a:pt x="86576" y="853369"/>
                    <a:pt x="117056" y="857179"/>
                  </a:cubicBezTo>
                  <a:cubicBezTo>
                    <a:pt x="126581" y="855274"/>
                    <a:pt x="137059" y="854322"/>
                    <a:pt x="147536" y="854322"/>
                  </a:cubicBezTo>
                  <a:cubicBezTo>
                    <a:pt x="156109" y="855274"/>
                    <a:pt x="165634" y="857179"/>
                    <a:pt x="174206" y="859084"/>
                  </a:cubicBezTo>
                  <a:cubicBezTo>
                    <a:pt x="256121" y="881944"/>
                    <a:pt x="303746" y="967669"/>
                    <a:pt x="280886" y="1049584"/>
                  </a:cubicBezTo>
                  <a:cubicBezTo>
                    <a:pt x="278981" y="1056252"/>
                    <a:pt x="273266" y="1060062"/>
                    <a:pt x="266599" y="1060062"/>
                  </a:cubicBezTo>
                  <a:cubicBezTo>
                    <a:pt x="258026" y="1059109"/>
                    <a:pt x="253264" y="1050537"/>
                    <a:pt x="255169" y="1042917"/>
                  </a:cubicBezTo>
                  <a:cubicBezTo>
                    <a:pt x="274219" y="974337"/>
                    <a:pt x="235166" y="903852"/>
                    <a:pt x="166586" y="884802"/>
                  </a:cubicBezTo>
                  <a:cubicBezTo>
                    <a:pt x="158014" y="881944"/>
                    <a:pt x="148489" y="880992"/>
                    <a:pt x="139916" y="880039"/>
                  </a:cubicBezTo>
                  <a:cubicBezTo>
                    <a:pt x="131344" y="879087"/>
                    <a:pt x="122771" y="879087"/>
                    <a:pt x="115151" y="880039"/>
                  </a:cubicBezTo>
                  <a:cubicBezTo>
                    <a:pt x="107531" y="880992"/>
                    <a:pt x="99911" y="882897"/>
                    <a:pt x="94196" y="885754"/>
                  </a:cubicBezTo>
                  <a:cubicBezTo>
                    <a:pt x="57049" y="900042"/>
                    <a:pt x="37999" y="938142"/>
                    <a:pt x="29426" y="975289"/>
                  </a:cubicBezTo>
                  <a:cubicBezTo>
                    <a:pt x="27521" y="985767"/>
                    <a:pt x="25616" y="996244"/>
                    <a:pt x="23711" y="1006722"/>
                  </a:cubicBezTo>
                  <a:cubicBezTo>
                    <a:pt x="9424" y="1101019"/>
                    <a:pt x="11329" y="1195317"/>
                    <a:pt x="26569" y="1287709"/>
                  </a:cubicBezTo>
                  <a:cubicBezTo>
                    <a:pt x="26569" y="1302950"/>
                    <a:pt x="26569" y="1312475"/>
                    <a:pt x="26569" y="1312475"/>
                  </a:cubicBezTo>
                  <a:cubicBezTo>
                    <a:pt x="58001" y="1292472"/>
                    <a:pt x="96101" y="1281042"/>
                    <a:pt x="136106" y="1281042"/>
                  </a:cubicBezTo>
                  <a:cubicBezTo>
                    <a:pt x="217069" y="1282947"/>
                    <a:pt x="285649" y="1328667"/>
                    <a:pt x="320891" y="1394389"/>
                  </a:cubicBezTo>
                  <a:close/>
                  <a:moveTo>
                    <a:pt x="721894" y="944809"/>
                  </a:moveTo>
                  <a:cubicBezTo>
                    <a:pt x="793331" y="882897"/>
                    <a:pt x="801904" y="775264"/>
                    <a:pt x="740944" y="702874"/>
                  </a:cubicBezTo>
                  <a:cubicBezTo>
                    <a:pt x="738086" y="700017"/>
                    <a:pt x="736181" y="697159"/>
                    <a:pt x="733324" y="694302"/>
                  </a:cubicBezTo>
                  <a:cubicBezTo>
                    <a:pt x="733324" y="694302"/>
                    <a:pt x="733324" y="694302"/>
                    <a:pt x="733324" y="693349"/>
                  </a:cubicBezTo>
                  <a:lnTo>
                    <a:pt x="752374" y="663822"/>
                  </a:lnTo>
                  <a:cubicBezTo>
                    <a:pt x="752374" y="663822"/>
                    <a:pt x="753326" y="663822"/>
                    <a:pt x="753326" y="663822"/>
                  </a:cubicBezTo>
                  <a:cubicBezTo>
                    <a:pt x="759041" y="668584"/>
                    <a:pt x="763804" y="674299"/>
                    <a:pt x="768566" y="680014"/>
                  </a:cubicBezTo>
                  <a:cubicBezTo>
                    <a:pt x="842861" y="766692"/>
                    <a:pt x="832384" y="896232"/>
                    <a:pt x="746659" y="970527"/>
                  </a:cubicBezTo>
                  <a:cubicBezTo>
                    <a:pt x="739991" y="976242"/>
                    <a:pt x="729514" y="977194"/>
                    <a:pt x="722846" y="971479"/>
                  </a:cubicBezTo>
                  <a:cubicBezTo>
                    <a:pt x="713321" y="963859"/>
                    <a:pt x="714274" y="951477"/>
                    <a:pt x="721894" y="944809"/>
                  </a:cubicBezTo>
                  <a:close/>
                </a:path>
              </a:pathLst>
            </a:custGeom>
            <a:grp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59" name="群組 58">
            <a:extLst>
              <a:ext uri="{FF2B5EF4-FFF2-40B4-BE49-F238E27FC236}">
                <a16:creationId xmlns:a16="http://schemas.microsoft.com/office/drawing/2014/main" xmlns="" id="{318509A6-4270-4DBC-8DCB-DBA97685124A}"/>
              </a:ext>
            </a:extLst>
          </p:cNvPr>
          <p:cNvGrpSpPr/>
          <p:nvPr/>
        </p:nvGrpSpPr>
        <p:grpSpPr>
          <a:xfrm>
            <a:off x="8511464" y="2397569"/>
            <a:ext cx="3437831" cy="3126890"/>
            <a:chOff x="8511464" y="2397569"/>
            <a:chExt cx="3437831" cy="3126890"/>
          </a:xfrm>
        </p:grpSpPr>
        <p:sp>
          <p:nvSpPr>
            <p:cNvPr id="61" name="Oval 25">
              <a:extLst>
                <a:ext uri="{FF2B5EF4-FFF2-40B4-BE49-F238E27FC236}">
                  <a16:creationId xmlns:a16="http://schemas.microsoft.com/office/drawing/2014/main" xmlns="" id="{1D6AA0BB-A8F4-42FA-B3F5-C00D062D728D}"/>
                </a:ext>
              </a:extLst>
            </p:cNvPr>
            <p:cNvSpPr/>
            <p:nvPr/>
          </p:nvSpPr>
          <p:spPr>
            <a:xfrm>
              <a:off x="9947284" y="2397569"/>
              <a:ext cx="566192" cy="566192"/>
            </a:xfrm>
            <a:prstGeom prst="ellipse">
              <a:avLst/>
            </a:prstGeom>
            <a:solidFill>
              <a:srgbClr val="87A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87ADDB"/>
                </a:solidFill>
                <a:effectLst/>
                <a:uLnTx/>
                <a:uFillTx/>
                <a:latin typeface="Arial"/>
                <a:cs typeface="+mn-cs"/>
              </a:endParaRPr>
            </a:p>
          </p:txBody>
        </p:sp>
        <p:sp>
          <p:nvSpPr>
            <p:cNvPr id="64" name="TextBox 23">
              <a:extLst>
                <a:ext uri="{FF2B5EF4-FFF2-40B4-BE49-F238E27FC236}">
                  <a16:creationId xmlns:a16="http://schemas.microsoft.com/office/drawing/2014/main" xmlns="" id="{0B17EF84-4FF9-4115-901A-A3FD56C01D55}"/>
                </a:ext>
              </a:extLst>
            </p:cNvPr>
            <p:cNvSpPr txBox="1"/>
            <p:nvPr/>
          </p:nvSpPr>
          <p:spPr>
            <a:xfrm>
              <a:off x="9416984" y="3023552"/>
              <a:ext cx="1626793" cy="523220"/>
            </a:xfrm>
            <a:prstGeom prst="rect">
              <a:avLst/>
            </a:prstGeom>
            <a:noFill/>
          </p:spPr>
          <p:txBody>
            <a:bodyPr wrap="square"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通俗</a:t>
              </a:r>
              <a:endParaRPr kumimoji="0" lang="ko-KR" altLang="en-US" sz="2800" b="1" i="0" u="none" strike="noStrike" kern="1200" cap="none" spc="0" normalizeH="0" baseline="0" noProof="0" dirty="0">
                <a:ln>
                  <a:noFill/>
                </a:ln>
                <a:solidFill>
                  <a:srgbClr val="595959"/>
                </a:solidFill>
                <a:effectLst/>
                <a:uLnTx/>
                <a:uFillTx/>
                <a:latin typeface="华文中宋" panose="02010600040101010101" pitchFamily="2" charset="-122"/>
                <a:cs typeface="Arial" pitchFamily="34" charset="0"/>
              </a:endParaRPr>
            </a:p>
          </p:txBody>
        </p:sp>
        <p:sp>
          <p:nvSpPr>
            <p:cNvPr id="66" name="Rounded Rectangle 24">
              <a:extLst>
                <a:ext uri="{FF2B5EF4-FFF2-40B4-BE49-F238E27FC236}">
                  <a16:creationId xmlns:a16="http://schemas.microsoft.com/office/drawing/2014/main" xmlns="" id="{CF69B633-A354-40CB-87F9-12BE016F079D}"/>
                </a:ext>
              </a:extLst>
            </p:cNvPr>
            <p:cNvSpPr/>
            <p:nvPr/>
          </p:nvSpPr>
          <p:spPr>
            <a:xfrm>
              <a:off x="10087677" y="2576365"/>
              <a:ext cx="285406" cy="208600"/>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67" name="TextBox 20">
              <a:extLst>
                <a:ext uri="{FF2B5EF4-FFF2-40B4-BE49-F238E27FC236}">
                  <a16:creationId xmlns:a16="http://schemas.microsoft.com/office/drawing/2014/main" xmlns="" id="{65BBB2BD-0F69-4A84-9F6A-B1A638A275AB}"/>
                </a:ext>
              </a:extLst>
            </p:cNvPr>
            <p:cNvSpPr txBox="1"/>
            <p:nvPr/>
          </p:nvSpPr>
          <p:spPr>
            <a:xfrm>
              <a:off x="8511464" y="3585467"/>
              <a:ext cx="3437831" cy="1938992"/>
            </a:xfrm>
            <a:prstGeom prst="rect">
              <a:avLst/>
            </a:prstGeom>
            <a:noFill/>
          </p:spPr>
          <p:txBody>
            <a:bodyPr wrap="square" rtlCol="0">
              <a:spAutoFit/>
            </a:bodyPr>
            <a:lstStyle/>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人工智能简单来说就是</a:t>
              </a:r>
              <a:endParaRPr kumimoji="0" lang="en-US" altLang="zh-CN"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通过模拟人脑认知世界，</a:t>
              </a:r>
              <a:endParaRPr kumimoji="0" lang="en-US" altLang="zh-CN"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思考并解决问题的过程，</a:t>
              </a:r>
              <a:endParaRPr kumimoji="0" lang="en-US" altLang="zh-CN"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来分担人类的工作。</a:t>
              </a:r>
              <a:endParaRPr kumimoji="0" lang="en-US" altLang="ko-KR"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p:txBody>
        </p:sp>
      </p:grpSp>
      <p:grpSp>
        <p:nvGrpSpPr>
          <p:cNvPr id="68" name="群組 67">
            <a:extLst>
              <a:ext uri="{FF2B5EF4-FFF2-40B4-BE49-F238E27FC236}">
                <a16:creationId xmlns:a16="http://schemas.microsoft.com/office/drawing/2014/main" xmlns="" id="{4A3DA997-3076-434F-9ECB-07937DBDF8B9}"/>
              </a:ext>
            </a:extLst>
          </p:cNvPr>
          <p:cNvGrpSpPr/>
          <p:nvPr/>
        </p:nvGrpSpPr>
        <p:grpSpPr>
          <a:xfrm>
            <a:off x="35468" y="2391635"/>
            <a:ext cx="3900446" cy="3128287"/>
            <a:chOff x="35468" y="2391635"/>
            <a:chExt cx="3900446" cy="3128287"/>
          </a:xfrm>
        </p:grpSpPr>
        <p:sp>
          <p:nvSpPr>
            <p:cNvPr id="69" name="Oval 25">
              <a:extLst>
                <a:ext uri="{FF2B5EF4-FFF2-40B4-BE49-F238E27FC236}">
                  <a16:creationId xmlns:a16="http://schemas.microsoft.com/office/drawing/2014/main" xmlns="" id="{44197C2C-F97B-4EB7-8E37-1A5B3EC4D8E6}"/>
                </a:ext>
              </a:extLst>
            </p:cNvPr>
            <p:cNvSpPr/>
            <p:nvPr/>
          </p:nvSpPr>
          <p:spPr>
            <a:xfrm>
              <a:off x="1576064" y="2391635"/>
              <a:ext cx="566192" cy="566192"/>
            </a:xfrm>
            <a:prstGeom prst="ellipse">
              <a:avLst/>
            </a:prstGeom>
            <a:solidFill>
              <a:srgbClr val="4C9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87ADDB"/>
                </a:solidFill>
                <a:effectLst/>
                <a:uLnTx/>
                <a:uFillTx/>
                <a:latin typeface="Arial"/>
                <a:cs typeface="+mn-cs"/>
              </a:endParaRPr>
            </a:p>
          </p:txBody>
        </p:sp>
        <p:sp>
          <p:nvSpPr>
            <p:cNvPr id="70" name="Donut 15">
              <a:extLst>
                <a:ext uri="{FF2B5EF4-FFF2-40B4-BE49-F238E27FC236}">
                  <a16:creationId xmlns:a16="http://schemas.microsoft.com/office/drawing/2014/main" xmlns="" id="{AD7C6EA5-0561-4BB3-AD33-B310C279F74E}"/>
                </a:ext>
              </a:extLst>
            </p:cNvPr>
            <p:cNvSpPr/>
            <p:nvPr/>
          </p:nvSpPr>
          <p:spPr>
            <a:xfrm>
              <a:off x="1679087" y="2482204"/>
              <a:ext cx="360149" cy="357642"/>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Arial"/>
                <a:cs typeface="+mn-cs"/>
              </a:endParaRPr>
            </a:p>
          </p:txBody>
        </p:sp>
        <p:sp>
          <p:nvSpPr>
            <p:cNvPr id="71" name="TextBox 23">
              <a:extLst>
                <a:ext uri="{FF2B5EF4-FFF2-40B4-BE49-F238E27FC236}">
                  <a16:creationId xmlns:a16="http://schemas.microsoft.com/office/drawing/2014/main" xmlns="" id="{07B4B73C-20A8-4470-B3DD-EF9658E36271}"/>
                </a:ext>
              </a:extLst>
            </p:cNvPr>
            <p:cNvSpPr txBox="1"/>
            <p:nvPr/>
          </p:nvSpPr>
          <p:spPr>
            <a:xfrm>
              <a:off x="1045766" y="3017619"/>
              <a:ext cx="1626793" cy="523220"/>
            </a:xfrm>
            <a:prstGeom prst="rect">
              <a:avLst/>
            </a:prstGeom>
            <a:noFill/>
          </p:spPr>
          <p:txBody>
            <a:bodyPr wrap="square"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概念</a:t>
              </a:r>
              <a:endParaRPr kumimoji="0" lang="ko-KR" altLang="en-US" sz="2800" b="1" i="0" u="none" strike="noStrike" kern="1200" cap="none" spc="0" normalizeH="0" baseline="0" noProof="0" dirty="0">
                <a:ln>
                  <a:noFill/>
                </a:ln>
                <a:solidFill>
                  <a:srgbClr val="595959"/>
                </a:solidFill>
                <a:effectLst/>
                <a:uLnTx/>
                <a:uFillTx/>
                <a:latin typeface="华文中宋" panose="02010600040101010101" pitchFamily="2" charset="-122"/>
                <a:cs typeface="Arial" pitchFamily="34" charset="0"/>
              </a:endParaRPr>
            </a:p>
          </p:txBody>
        </p:sp>
        <p:sp>
          <p:nvSpPr>
            <p:cNvPr id="72" name="TextBox 20">
              <a:extLst>
                <a:ext uri="{FF2B5EF4-FFF2-40B4-BE49-F238E27FC236}">
                  <a16:creationId xmlns:a16="http://schemas.microsoft.com/office/drawing/2014/main" xmlns="" id="{5B485D8E-AA12-4204-B724-FCF0C7D58FD5}"/>
                </a:ext>
              </a:extLst>
            </p:cNvPr>
            <p:cNvSpPr txBox="1"/>
            <p:nvPr/>
          </p:nvSpPr>
          <p:spPr>
            <a:xfrm>
              <a:off x="35468" y="3580930"/>
              <a:ext cx="3900446" cy="1938992"/>
            </a:xfrm>
            <a:prstGeom prst="rect">
              <a:avLst/>
            </a:prstGeom>
            <a:noFill/>
          </p:spPr>
          <p:txBody>
            <a:bodyPr wrap="square" rtlCol="0">
              <a:spAutoFit/>
            </a:bodyPr>
            <a:lstStyle/>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人工智能研究、开发用于</a:t>
              </a:r>
              <a:endParaRPr kumimoji="0" lang="en-US" altLang="zh-CN"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a:p>
              <a:pPr marL="0" marR="0" lvl="0" indent="0" algn="ctr" defTabSz="914286" rtl="0" eaLnBrk="1" fontAlgn="auto" latinLnBrk="0" hangingPunct="1">
                <a:lnSpc>
                  <a:spcPct val="12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rPr>
                <a:t>模拟、延伸和扩展人的智能的理论、方法、技术及应用系统的一门新的技术科学</a:t>
              </a:r>
              <a:endParaRPr kumimoji="0" lang="en-US" altLang="ko-KR" sz="2400" b="1" i="0" u="none" strike="noStrike" kern="1200" cap="none" spc="0" normalizeH="0" baseline="0" noProof="0" dirty="0">
                <a:ln>
                  <a:noFill/>
                </a:ln>
                <a:solidFill>
                  <a:srgbClr val="595959"/>
                </a:solidFill>
                <a:effectLst/>
                <a:uLnTx/>
                <a:uFillTx/>
                <a:latin typeface="华文中宋" panose="02010600040101010101" pitchFamily="2" charset="-122"/>
                <a:ea typeface="华文中宋" panose="02010600040101010101" pitchFamily="2" charset="-122"/>
                <a:cs typeface="Arial" pitchFamily="34" charset="0"/>
              </a:endParaRPr>
            </a:p>
          </p:txBody>
        </p:sp>
      </p:grpSp>
      <p:pic>
        <p:nvPicPr>
          <p:cNvPr id="24" name="圖形 23">
            <a:hlinkClick r:id="rId4" action="ppaction://hlinksldjump"/>
            <a:extLst>
              <a:ext uri="{FF2B5EF4-FFF2-40B4-BE49-F238E27FC236}">
                <a16:creationId xmlns:a16="http://schemas.microsoft.com/office/drawing/2014/main" xmlns="" id="{3A0730FA-5778-477C-A174-D28704993A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01464" y="5885549"/>
            <a:ext cx="533400" cy="457200"/>
          </a:xfrm>
          <a:prstGeom prst="rect">
            <a:avLst/>
          </a:prstGeom>
        </p:spPr>
      </p:pic>
      <p:pic>
        <p:nvPicPr>
          <p:cNvPr id="25" name="圖形 24">
            <a:hlinkClick r:id="" action="ppaction://hlinkshowjump?jump=nextslide"/>
            <a:extLst>
              <a:ext uri="{FF2B5EF4-FFF2-40B4-BE49-F238E27FC236}">
                <a16:creationId xmlns:a16="http://schemas.microsoft.com/office/drawing/2014/main" xmlns="" id="{96C0925C-B537-4E3C-8F4A-6596B0F09C9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122673" y="5974032"/>
            <a:ext cx="383275" cy="383275"/>
          </a:xfrm>
          <a:prstGeom prst="rect">
            <a:avLst/>
          </a:prstGeom>
        </p:spPr>
      </p:pic>
      <p:pic>
        <p:nvPicPr>
          <p:cNvPr id="26" name="圖形 25">
            <a:hlinkClick r:id="" action="ppaction://hlinkshowjump?jump=previousslide"/>
            <a:extLst>
              <a:ext uri="{FF2B5EF4-FFF2-40B4-BE49-F238E27FC236}">
                <a16:creationId xmlns:a16="http://schemas.microsoft.com/office/drawing/2014/main" xmlns="" id="{461672D9-37DB-4CD4-AF0E-304874717A0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0230380" y="5974032"/>
            <a:ext cx="383275" cy="383275"/>
          </a:xfrm>
          <a:prstGeom prst="rect">
            <a:avLst/>
          </a:prstGeom>
        </p:spPr>
      </p:pic>
      <p:sp>
        <p:nvSpPr>
          <p:cNvPr id="31" name="手繪多邊形: 圖案 30">
            <a:extLst>
              <a:ext uri="{FF2B5EF4-FFF2-40B4-BE49-F238E27FC236}">
                <a16:creationId xmlns:a16="http://schemas.microsoft.com/office/drawing/2014/main" xmlns="" id="{FB794DBF-CB20-48CD-8012-99705A15FFBD}"/>
              </a:ext>
            </a:extLst>
          </p:cNvPr>
          <p:cNvSpPr/>
          <p:nvPr/>
        </p:nvSpPr>
        <p:spPr>
          <a:xfrm>
            <a:off x="4535261"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2" name="手繪多邊形: 圖案 31">
            <a:extLst>
              <a:ext uri="{FF2B5EF4-FFF2-40B4-BE49-F238E27FC236}">
                <a16:creationId xmlns:a16="http://schemas.microsoft.com/office/drawing/2014/main" xmlns="" id="{47C4EA7B-E1FE-4462-A065-F3AC86AC58A5}"/>
              </a:ext>
            </a:extLst>
          </p:cNvPr>
          <p:cNvSpPr/>
          <p:nvPr/>
        </p:nvSpPr>
        <p:spPr>
          <a:xfrm>
            <a:off x="2944303" y="238446"/>
            <a:ext cx="1876593" cy="854375"/>
          </a:xfrm>
          <a:custGeom>
            <a:avLst/>
            <a:gdLst>
              <a:gd name="connsiteX0" fmla="*/ 15501 w 1876593"/>
              <a:gd name="connsiteY0" fmla="*/ 0 h 854375"/>
              <a:gd name="connsiteX1" fmla="*/ 1512150 w 1876593"/>
              <a:gd name="connsiteY1" fmla="*/ 0 h 854375"/>
              <a:gd name="connsiteX2" fmla="*/ 1548718 w 1876593"/>
              <a:gd name="connsiteY2" fmla="*/ 16622 h 854375"/>
              <a:gd name="connsiteX3" fmla="*/ 1864870 w 1876593"/>
              <a:gd name="connsiteY3" fmla="*/ 384967 h 854375"/>
              <a:gd name="connsiteX4" fmla="*/ 1865867 w 1876593"/>
              <a:gd name="connsiteY4" fmla="*/ 446469 h 854375"/>
              <a:gd name="connsiteX5" fmla="*/ 1549051 w 1876593"/>
              <a:gd name="connsiteY5" fmla="*/ 836755 h 854375"/>
              <a:gd name="connsiteX6" fmla="*/ 1511817 w 1876593"/>
              <a:gd name="connsiteY6" fmla="*/ 854375 h 854375"/>
              <a:gd name="connsiteX7" fmla="*/ 15833 w 1876593"/>
              <a:gd name="connsiteY7" fmla="*/ 854375 h 854375"/>
              <a:gd name="connsiteX8" fmla="*/ 0 w 1876593"/>
              <a:gd name="connsiteY8" fmla="*/ 851173 h 854375"/>
              <a:gd name="connsiteX9" fmla="*/ 6175 w 1876593"/>
              <a:gd name="connsiteY9" fmla="*/ 849804 h 854375"/>
              <a:gd name="connsiteX10" fmla="*/ 22797 w 1876593"/>
              <a:gd name="connsiteY10" fmla="*/ 836755 h 854375"/>
              <a:gd name="connsiteX11" fmla="*/ 339613 w 1876593"/>
              <a:gd name="connsiteY11" fmla="*/ 446469 h 854375"/>
              <a:gd name="connsiteX12" fmla="*/ 338616 w 1876593"/>
              <a:gd name="connsiteY12" fmla="*/ 384967 h 854375"/>
              <a:gd name="connsiteX13" fmla="*/ 22464 w 1876593"/>
              <a:gd name="connsiteY13" fmla="*/ 16622 h 854375"/>
              <a:gd name="connsiteX14" fmla="*/ 5926 w 1876593"/>
              <a:gd name="connsiteY14" fmla="*/ 4322 h 854375"/>
              <a:gd name="connsiteX15" fmla="*/ 239 w 1876593"/>
              <a:gd name="connsiteY15" fmla="*/ 3095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593" h="854375">
                <a:moveTo>
                  <a:pt x="15501" y="0"/>
                </a:moveTo>
                <a:lnTo>
                  <a:pt x="1512150" y="0"/>
                </a:lnTo>
                <a:cubicBezTo>
                  <a:pt x="1526112" y="0"/>
                  <a:pt x="1539410" y="5984"/>
                  <a:pt x="1548718" y="16622"/>
                </a:cubicBezTo>
                <a:lnTo>
                  <a:pt x="1864870" y="384967"/>
                </a:lnTo>
                <a:cubicBezTo>
                  <a:pt x="1880162" y="402587"/>
                  <a:pt x="1880494" y="428518"/>
                  <a:pt x="1865867" y="446469"/>
                </a:cubicBezTo>
                <a:lnTo>
                  <a:pt x="1549051" y="836755"/>
                </a:lnTo>
                <a:cubicBezTo>
                  <a:pt x="1540075" y="848058"/>
                  <a:pt x="1526112" y="854375"/>
                  <a:pt x="1511817" y="854375"/>
                </a:cubicBez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3" name="手繪多邊形: 圖案 32">
            <a:hlinkClick r:id="rId9" action="ppaction://hlinksldjump"/>
            <a:extLst>
              <a:ext uri="{FF2B5EF4-FFF2-40B4-BE49-F238E27FC236}">
                <a16:creationId xmlns:a16="http://schemas.microsoft.com/office/drawing/2014/main" xmlns="" id="{0890F454-EC56-4340-9EE9-31625BEFC5F7}"/>
              </a:ext>
            </a:extLst>
          </p:cNvPr>
          <p:cNvSpPr/>
          <p:nvPr/>
        </p:nvSpPr>
        <p:spPr>
          <a:xfrm>
            <a:off x="1701041" y="241153"/>
            <a:ext cx="1528897" cy="854375"/>
          </a:xfrm>
          <a:custGeom>
            <a:avLst/>
            <a:gdLst>
              <a:gd name="connsiteX0" fmla="*/ 0 w 1528897"/>
              <a:gd name="connsiteY0" fmla="*/ 0 h 854375"/>
              <a:gd name="connsiteX1" fmla="*/ 1164454 w 1528897"/>
              <a:gd name="connsiteY1" fmla="*/ 0 h 854375"/>
              <a:gd name="connsiteX2" fmla="*/ 1201022 w 1528897"/>
              <a:gd name="connsiteY2" fmla="*/ 16622 h 854375"/>
              <a:gd name="connsiteX3" fmla="*/ 1517174 w 1528897"/>
              <a:gd name="connsiteY3" fmla="*/ 384967 h 854375"/>
              <a:gd name="connsiteX4" fmla="*/ 1518171 w 1528897"/>
              <a:gd name="connsiteY4" fmla="*/ 446469 h 854375"/>
              <a:gd name="connsiteX5" fmla="*/ 1201355 w 1528897"/>
              <a:gd name="connsiteY5" fmla="*/ 836755 h 854375"/>
              <a:gd name="connsiteX6" fmla="*/ 1164121 w 1528897"/>
              <a:gd name="connsiteY6" fmla="*/ 854375 h 854375"/>
              <a:gd name="connsiteX7" fmla="*/ 0 w 1528897"/>
              <a:gd name="connsiteY7" fmla="*/ 854375 h 854375"/>
              <a:gd name="connsiteX8" fmla="*/ 0 w 1528897"/>
              <a:gd name="connsiteY8" fmla="*/ 423191 h 854375"/>
              <a:gd name="connsiteX9" fmla="*/ 2638 w 1528897"/>
              <a:gd name="connsiteY9" fmla="*/ 415594 h 854375"/>
              <a:gd name="connsiteX10" fmla="*/ 0 w 1528897"/>
              <a:gd name="connsiteY10" fmla="*/ 408699 h 8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897" h="854375">
                <a:moveTo>
                  <a:pt x="0" y="0"/>
                </a:moveTo>
                <a:lnTo>
                  <a:pt x="1164454" y="0"/>
                </a:lnTo>
                <a:cubicBezTo>
                  <a:pt x="1178416" y="0"/>
                  <a:pt x="1191714" y="5984"/>
                  <a:pt x="1201022" y="16622"/>
                </a:cubicBezTo>
                <a:lnTo>
                  <a:pt x="1517174" y="384967"/>
                </a:lnTo>
                <a:cubicBezTo>
                  <a:pt x="1532466" y="402587"/>
                  <a:pt x="1532798" y="428518"/>
                  <a:pt x="1518171" y="446469"/>
                </a:cubicBezTo>
                <a:lnTo>
                  <a:pt x="1201355" y="836755"/>
                </a:lnTo>
                <a:cubicBezTo>
                  <a:pt x="1192379" y="848058"/>
                  <a:pt x="1178416" y="854375"/>
                  <a:pt x="1164121" y="854375"/>
                </a:cubicBezTo>
                <a:lnTo>
                  <a:pt x="0" y="854375"/>
                </a:lnTo>
                <a:lnTo>
                  <a:pt x="0" y="423191"/>
                </a:lnTo>
                <a:lnTo>
                  <a:pt x="2638" y="415594"/>
                </a:lnTo>
                <a:lnTo>
                  <a:pt x="0" y="408699"/>
                </a:lnTo>
                <a:close/>
              </a:path>
            </a:pathLst>
          </a:custGeom>
          <a:solidFill>
            <a:schemeClr val="bg1"/>
          </a:solidFill>
          <a:ln w="28575" cap="flat">
            <a:solidFill>
              <a:schemeClr val="bg1"/>
            </a:solidFill>
            <a:prstDash val="solid"/>
            <a:miter/>
          </a:ln>
          <a:scene3d>
            <a:camera prst="orthographicFront"/>
            <a:lightRig rig="threePt" dir="t"/>
          </a:scene3d>
          <a:sp3d>
            <a:bevelT prst="convex"/>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4" name="手繪多邊形: 圖案 33">
            <a:extLst>
              <a:ext uri="{FF2B5EF4-FFF2-40B4-BE49-F238E27FC236}">
                <a16:creationId xmlns:a16="http://schemas.microsoft.com/office/drawing/2014/main" xmlns="" id="{B9128D9C-0F07-430A-8E86-D2D2B8DDB3EB}"/>
              </a:ext>
            </a:extLst>
          </p:cNvPr>
          <p:cNvSpPr/>
          <p:nvPr/>
        </p:nvSpPr>
        <p:spPr>
          <a:xfrm>
            <a:off x="6133137" y="238686"/>
            <a:ext cx="1792947" cy="856323"/>
          </a:xfrm>
          <a:custGeom>
            <a:avLst/>
            <a:gdLst>
              <a:gd name="connsiteX0" fmla="*/ 15501 w 1792947"/>
              <a:gd name="connsiteY0" fmla="*/ 0 h 856323"/>
              <a:gd name="connsiteX1" fmla="*/ 808335 w 1792947"/>
              <a:gd name="connsiteY1" fmla="*/ 0 h 856323"/>
              <a:gd name="connsiteX2" fmla="*/ 808335 w 1792947"/>
              <a:gd name="connsiteY2" fmla="*/ 1947 h 856323"/>
              <a:gd name="connsiteX3" fmla="*/ 1335872 w 1792947"/>
              <a:gd name="connsiteY3" fmla="*/ 1947 h 856323"/>
              <a:gd name="connsiteX4" fmla="*/ 1339726 w 1792947"/>
              <a:gd name="connsiteY4" fmla="*/ 2779 h 856323"/>
              <a:gd name="connsiteX5" fmla="*/ 1348314 w 1792947"/>
              <a:gd name="connsiteY5" fmla="*/ 1947 h 856323"/>
              <a:gd name="connsiteX6" fmla="*/ 1792947 w 1792947"/>
              <a:gd name="connsiteY6" fmla="*/ 429135 h 856323"/>
              <a:gd name="connsiteX7" fmla="*/ 1348314 w 1792947"/>
              <a:gd name="connsiteY7" fmla="*/ 856323 h 856323"/>
              <a:gd name="connsiteX8" fmla="*/ 1339419 w 1792947"/>
              <a:gd name="connsiteY8" fmla="*/ 855462 h 856323"/>
              <a:gd name="connsiteX9" fmla="*/ 1335539 w 1792947"/>
              <a:gd name="connsiteY9" fmla="*/ 856322 h 856323"/>
              <a:gd name="connsiteX10" fmla="*/ 808335 w 1792947"/>
              <a:gd name="connsiteY10" fmla="*/ 856322 h 856323"/>
              <a:gd name="connsiteX11" fmla="*/ 808335 w 1792947"/>
              <a:gd name="connsiteY11" fmla="*/ 854375 h 856323"/>
              <a:gd name="connsiteX12" fmla="*/ 15833 w 1792947"/>
              <a:gd name="connsiteY12" fmla="*/ 854375 h 856323"/>
              <a:gd name="connsiteX13" fmla="*/ 0 w 1792947"/>
              <a:gd name="connsiteY13" fmla="*/ 851173 h 856323"/>
              <a:gd name="connsiteX14" fmla="*/ 6175 w 1792947"/>
              <a:gd name="connsiteY14" fmla="*/ 849804 h 856323"/>
              <a:gd name="connsiteX15" fmla="*/ 22797 w 1792947"/>
              <a:gd name="connsiteY15" fmla="*/ 836755 h 856323"/>
              <a:gd name="connsiteX16" fmla="*/ 339613 w 1792947"/>
              <a:gd name="connsiteY16" fmla="*/ 446469 h 856323"/>
              <a:gd name="connsiteX17" fmla="*/ 338616 w 1792947"/>
              <a:gd name="connsiteY17" fmla="*/ 384967 h 856323"/>
              <a:gd name="connsiteX18" fmla="*/ 22464 w 1792947"/>
              <a:gd name="connsiteY18" fmla="*/ 16622 h 856323"/>
              <a:gd name="connsiteX19" fmla="*/ 5926 w 1792947"/>
              <a:gd name="connsiteY19" fmla="*/ 4322 h 856323"/>
              <a:gd name="connsiteX20" fmla="*/ 239 w 1792947"/>
              <a:gd name="connsiteY20" fmla="*/ 3095 h 8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947" h="856323">
                <a:moveTo>
                  <a:pt x="15501" y="0"/>
                </a:moveTo>
                <a:lnTo>
                  <a:pt x="808335" y="0"/>
                </a:lnTo>
                <a:lnTo>
                  <a:pt x="808335" y="1947"/>
                </a:lnTo>
                <a:lnTo>
                  <a:pt x="1335872" y="1947"/>
                </a:lnTo>
                <a:lnTo>
                  <a:pt x="1339726" y="2779"/>
                </a:lnTo>
                <a:lnTo>
                  <a:pt x="1348314" y="1947"/>
                </a:lnTo>
                <a:cubicBezTo>
                  <a:pt x="1593878" y="1947"/>
                  <a:pt x="1792947" y="193206"/>
                  <a:pt x="1792947" y="429135"/>
                </a:cubicBezTo>
                <a:cubicBezTo>
                  <a:pt x="1792947" y="665064"/>
                  <a:pt x="1593878" y="856323"/>
                  <a:pt x="1348314" y="856323"/>
                </a:cubicBezTo>
                <a:lnTo>
                  <a:pt x="1339419" y="855462"/>
                </a:lnTo>
                <a:lnTo>
                  <a:pt x="1335539" y="856322"/>
                </a:lnTo>
                <a:lnTo>
                  <a:pt x="808335" y="856322"/>
                </a:lnTo>
                <a:lnTo>
                  <a:pt x="808335" y="854375"/>
                </a:lnTo>
                <a:lnTo>
                  <a:pt x="15833" y="854375"/>
                </a:lnTo>
                <a:lnTo>
                  <a:pt x="0" y="851173"/>
                </a:lnTo>
                <a:lnTo>
                  <a:pt x="6175" y="849804"/>
                </a:lnTo>
                <a:cubicBezTo>
                  <a:pt x="12575" y="846812"/>
                  <a:pt x="18309" y="842407"/>
                  <a:pt x="22797" y="836755"/>
                </a:cubicBezTo>
                <a:lnTo>
                  <a:pt x="339613" y="446469"/>
                </a:lnTo>
                <a:cubicBezTo>
                  <a:pt x="354240" y="428518"/>
                  <a:pt x="353908" y="402587"/>
                  <a:pt x="338616" y="384967"/>
                </a:cubicBezTo>
                <a:lnTo>
                  <a:pt x="22464" y="16622"/>
                </a:lnTo>
                <a:cubicBezTo>
                  <a:pt x="17810" y="11303"/>
                  <a:pt x="12159" y="7148"/>
                  <a:pt x="5926" y="4322"/>
                </a:cubicBezTo>
                <a:lnTo>
                  <a:pt x="239" y="3095"/>
                </a:lnTo>
                <a:close/>
              </a:path>
            </a:pathLst>
          </a:custGeom>
          <a:noFill/>
          <a:ln w="28575" cap="flat">
            <a:solidFill>
              <a:schemeClr val="bg1"/>
            </a:solidFill>
            <a:prstDash val="solid"/>
            <a:miter/>
          </a:ln>
          <a:scene3d>
            <a:camera prst="orthographicFront"/>
            <a:lightRig rig="threePt" dir="t"/>
          </a:scene3d>
          <a:sp3d>
            <a:contourClr>
              <a:schemeClr val="bg1"/>
            </a:contourClr>
          </a:sp3d>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35" name="文字方塊 34">
            <a:hlinkClick r:id="rId9" action="ppaction://hlinksldjump"/>
            <a:extLst>
              <a:ext uri="{FF2B5EF4-FFF2-40B4-BE49-F238E27FC236}">
                <a16:creationId xmlns:a16="http://schemas.microsoft.com/office/drawing/2014/main" xmlns="" id="{711CD65E-059D-49F5-BFD8-52EDFE00BF3A}"/>
              </a:ext>
            </a:extLst>
          </p:cNvPr>
          <p:cNvSpPr txBox="1"/>
          <p:nvPr/>
        </p:nvSpPr>
        <p:spPr>
          <a:xfrm>
            <a:off x="1701041"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4C93DF"/>
                </a:solidFill>
                <a:effectLst/>
                <a:uLnTx/>
                <a:uFillTx/>
                <a:latin typeface="Arial"/>
                <a:cs typeface="+mn-cs"/>
              </a:rPr>
              <a:t>人工智能</a:t>
            </a:r>
            <a:endParaRPr kumimoji="0" lang="zh-TW" altLang="en-US" sz="2400" b="0" i="0" u="none" strike="noStrike" kern="1200" cap="none" spc="0" normalizeH="0" baseline="0" noProof="0" dirty="0">
              <a:ln>
                <a:noFill/>
              </a:ln>
              <a:solidFill>
                <a:srgbClr val="4C93DF"/>
              </a:solidFill>
              <a:effectLst/>
              <a:uLnTx/>
              <a:uFillTx/>
              <a:latin typeface="Arial"/>
              <a:cs typeface="+mn-cs"/>
            </a:endParaRPr>
          </a:p>
        </p:txBody>
      </p:sp>
      <p:sp>
        <p:nvSpPr>
          <p:cNvPr id="37" name="文字方塊 36">
            <a:hlinkClick r:id="rId10" action="ppaction://hlinksldjump"/>
            <a:extLst>
              <a:ext uri="{FF2B5EF4-FFF2-40B4-BE49-F238E27FC236}">
                <a16:creationId xmlns:a16="http://schemas.microsoft.com/office/drawing/2014/main" xmlns="" id="{945BCFAA-AEBF-4DED-A47D-8A353B66185A}"/>
              </a:ext>
            </a:extLst>
          </p:cNvPr>
          <p:cNvSpPr txBox="1"/>
          <p:nvPr/>
        </p:nvSpPr>
        <p:spPr>
          <a:xfrm>
            <a:off x="326152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Arial"/>
                <a:cs typeface="+mn-cs"/>
              </a:rPr>
              <a:t>语音识别</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38" name="文字方塊 37">
            <a:hlinkClick r:id="rId11" action="ppaction://hlinksldjump"/>
            <a:extLst>
              <a:ext uri="{FF2B5EF4-FFF2-40B4-BE49-F238E27FC236}">
                <a16:creationId xmlns:a16="http://schemas.microsoft.com/office/drawing/2014/main" xmlns="" id="{CE2FC070-E4DB-4A43-8310-90F1E6E91FF1}"/>
              </a:ext>
            </a:extLst>
          </p:cNvPr>
          <p:cNvSpPr txBox="1"/>
          <p:nvPr/>
        </p:nvSpPr>
        <p:spPr>
          <a:xfrm>
            <a:off x="4875347" y="445608"/>
            <a:ext cx="1447082"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图像识别</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sp>
        <p:nvSpPr>
          <p:cNvPr id="41" name="文字方塊 40">
            <a:hlinkClick r:id="" action="ppaction://noaction"/>
            <a:extLst>
              <a:ext uri="{FF2B5EF4-FFF2-40B4-BE49-F238E27FC236}">
                <a16:creationId xmlns:a16="http://schemas.microsoft.com/office/drawing/2014/main" xmlns="" id="{8F86F79D-DE27-44F8-B066-BFAD01F1E751}"/>
              </a:ext>
            </a:extLst>
          </p:cNvPr>
          <p:cNvSpPr txBox="1"/>
          <p:nvPr/>
        </p:nvSpPr>
        <p:spPr>
          <a:xfrm>
            <a:off x="6715080" y="429760"/>
            <a:ext cx="896728"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a:cs typeface="+mn-cs"/>
              </a:rPr>
              <a:t>总结</a:t>
            </a:r>
            <a:endParaRPr kumimoji="0" lang="zh-TW" altLang="en-US" sz="2400" b="0" i="0" u="none" strike="noStrike" kern="1200" cap="none" spc="0" normalizeH="0" baseline="0" noProof="0" dirty="0">
              <a:ln>
                <a:noFill/>
              </a:ln>
              <a:solidFill>
                <a:prstClr val="white"/>
              </a:solidFill>
              <a:effectLst/>
              <a:uLnTx/>
              <a:uFillTx/>
              <a:latin typeface="Arial"/>
              <a:cs typeface="+mn-cs"/>
            </a:endParaRPr>
          </a:p>
        </p:txBody>
      </p:sp>
      <p:pic>
        <p:nvPicPr>
          <p:cNvPr id="42" name="圖形 41">
            <a:hlinkClick r:id="" action="ppaction://hlinkshowjump?jump=endshow"/>
            <a:extLst>
              <a:ext uri="{FF2B5EF4-FFF2-40B4-BE49-F238E27FC236}">
                <a16:creationId xmlns:a16="http://schemas.microsoft.com/office/drawing/2014/main" xmlns="" id="{FE91C215-1DA2-4000-B964-86FD193ED27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1559391" y="635621"/>
            <a:ext cx="457200" cy="457200"/>
          </a:xfrm>
          <a:prstGeom prst="rect">
            <a:avLst/>
          </a:prstGeom>
        </p:spPr>
      </p:pic>
    </p:spTree>
    <p:extLst>
      <p:ext uri="{BB962C8B-B14F-4D97-AF65-F5344CB8AC3E}">
        <p14:creationId xmlns:p14="http://schemas.microsoft.com/office/powerpoint/2010/main" val="18854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圖片 123">
            <a:extLst>
              <a:ext uri="{FF2B5EF4-FFF2-40B4-BE49-F238E27FC236}">
                <a16:creationId xmlns:a16="http://schemas.microsoft.com/office/drawing/2014/main" xmlns="" id="{A8236915-ADF0-4ABB-BC1A-BE2C3757A7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35" t="31425" r="11319"/>
          <a:stretch/>
        </p:blipFill>
        <p:spPr>
          <a:xfrm rot="1410254">
            <a:off x="2467380" y="229900"/>
            <a:ext cx="1647744" cy="1515771"/>
          </a:xfrm>
          <a:prstGeom prst="rect">
            <a:avLst/>
          </a:prstGeom>
        </p:spPr>
      </p:pic>
      <p:pic>
        <p:nvPicPr>
          <p:cNvPr id="3" name="圖形 2">
            <a:extLst>
              <a:ext uri="{FF2B5EF4-FFF2-40B4-BE49-F238E27FC236}">
                <a16:creationId xmlns:a16="http://schemas.microsoft.com/office/drawing/2014/main" xmlns="" id="{6FC78D7B-3264-4A1A-80EB-75066EBD93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92928" y="98350"/>
            <a:ext cx="953418" cy="953418"/>
          </a:xfrm>
          <a:prstGeom prst="rect">
            <a:avLst/>
          </a:prstGeom>
        </p:spPr>
      </p:pic>
      <p:sp>
        <p:nvSpPr>
          <p:cNvPr id="70" name="Freeform 50">
            <a:extLst>
              <a:ext uri="{FF2B5EF4-FFF2-40B4-BE49-F238E27FC236}">
                <a16:creationId xmlns:a16="http://schemas.microsoft.com/office/drawing/2014/main" xmlns="" id="{5C6CBC55-D3DF-4123-B712-9941360A398C}"/>
              </a:ext>
            </a:extLst>
          </p:cNvPr>
          <p:cNvSpPr>
            <a:spLocks noChangeAspect="1" noEditPoints="1"/>
          </p:cNvSpPr>
          <p:nvPr/>
        </p:nvSpPr>
        <p:spPr bwMode="auto">
          <a:xfrm>
            <a:off x="1297914" y="2305370"/>
            <a:ext cx="2001294" cy="1123630"/>
          </a:xfrm>
          <a:custGeom>
            <a:avLst/>
            <a:gdLst>
              <a:gd name="T0" fmla="*/ 113 w 133"/>
              <a:gd name="T1" fmla="*/ 71 h 75"/>
              <a:gd name="T2" fmla="*/ 133 w 133"/>
              <a:gd name="T3" fmla="*/ 70 h 75"/>
              <a:gd name="T4" fmla="*/ 113 w 133"/>
              <a:gd name="T5" fmla="*/ 62 h 75"/>
              <a:gd name="T6" fmla="*/ 133 w 133"/>
              <a:gd name="T7" fmla="*/ 65 h 75"/>
              <a:gd name="T8" fmla="*/ 113 w 133"/>
              <a:gd name="T9" fmla="*/ 62 h 75"/>
              <a:gd name="T10" fmla="*/ 113 w 133"/>
              <a:gd name="T11" fmla="*/ 59 h 75"/>
              <a:gd name="T12" fmla="*/ 131 w 133"/>
              <a:gd name="T13" fmla="*/ 52 h 75"/>
              <a:gd name="T14" fmla="*/ 110 w 133"/>
              <a:gd name="T15" fmla="*/ 50 h 75"/>
              <a:gd name="T16" fmla="*/ 130 w 133"/>
              <a:gd name="T17" fmla="*/ 47 h 75"/>
              <a:gd name="T18" fmla="*/ 110 w 133"/>
              <a:gd name="T19" fmla="*/ 50 h 75"/>
              <a:gd name="T20" fmla="*/ 109 w 133"/>
              <a:gd name="T21" fmla="*/ 47 h 75"/>
              <a:gd name="T22" fmla="*/ 125 w 133"/>
              <a:gd name="T23" fmla="*/ 34 h 75"/>
              <a:gd name="T24" fmla="*/ 104 w 133"/>
              <a:gd name="T25" fmla="*/ 39 h 75"/>
              <a:gd name="T26" fmla="*/ 122 w 133"/>
              <a:gd name="T27" fmla="*/ 31 h 75"/>
              <a:gd name="T28" fmla="*/ 104 w 133"/>
              <a:gd name="T29" fmla="*/ 39 h 75"/>
              <a:gd name="T30" fmla="*/ 102 w 133"/>
              <a:gd name="T31" fmla="*/ 36 h 75"/>
              <a:gd name="T32" fmla="*/ 114 w 133"/>
              <a:gd name="T33" fmla="*/ 20 h 75"/>
              <a:gd name="T34" fmla="*/ 95 w 133"/>
              <a:gd name="T35" fmla="*/ 29 h 75"/>
              <a:gd name="T36" fmla="*/ 110 w 133"/>
              <a:gd name="T37" fmla="*/ 17 h 75"/>
              <a:gd name="T38" fmla="*/ 95 w 133"/>
              <a:gd name="T39" fmla="*/ 29 h 75"/>
              <a:gd name="T40" fmla="*/ 92 w 133"/>
              <a:gd name="T41" fmla="*/ 28 h 75"/>
              <a:gd name="T42" fmla="*/ 99 w 133"/>
              <a:gd name="T43" fmla="*/ 9 h 75"/>
              <a:gd name="T44" fmla="*/ 84 w 133"/>
              <a:gd name="T45" fmla="*/ 23 h 75"/>
              <a:gd name="T46" fmla="*/ 95 w 133"/>
              <a:gd name="T47" fmla="*/ 7 h 75"/>
              <a:gd name="T48" fmla="*/ 84 w 133"/>
              <a:gd name="T49" fmla="*/ 23 h 75"/>
              <a:gd name="T50" fmla="*/ 81 w 133"/>
              <a:gd name="T51" fmla="*/ 22 h 75"/>
              <a:gd name="T52" fmla="*/ 82 w 133"/>
              <a:gd name="T53" fmla="*/ 2 h 75"/>
              <a:gd name="T54" fmla="*/ 71 w 133"/>
              <a:gd name="T55" fmla="*/ 20 h 75"/>
              <a:gd name="T56" fmla="*/ 78 w 133"/>
              <a:gd name="T57" fmla="*/ 1 h 75"/>
              <a:gd name="T58" fmla="*/ 71 w 133"/>
              <a:gd name="T59" fmla="*/ 20 h 75"/>
              <a:gd name="T60" fmla="*/ 66 w 133"/>
              <a:gd name="T61" fmla="*/ 20 h 75"/>
              <a:gd name="T62" fmla="*/ 68 w 133"/>
              <a:gd name="T63" fmla="*/ 0 h 75"/>
              <a:gd name="T64" fmla="*/ 64 w 133"/>
              <a:gd name="T65" fmla="*/ 0 h 75"/>
              <a:gd name="T66" fmla="*/ 58 w 133"/>
              <a:gd name="T67" fmla="*/ 21 h 75"/>
              <a:gd name="T68" fmla="*/ 59 w 133"/>
              <a:gd name="T69" fmla="*/ 1 h 75"/>
              <a:gd name="T70" fmla="*/ 58 w 133"/>
              <a:gd name="T71" fmla="*/ 21 h 75"/>
              <a:gd name="T72" fmla="*/ 55 w 133"/>
              <a:gd name="T73" fmla="*/ 21 h 75"/>
              <a:gd name="T74" fmla="*/ 46 w 133"/>
              <a:gd name="T75" fmla="*/ 4 h 75"/>
              <a:gd name="T76" fmla="*/ 46 w 133"/>
              <a:gd name="T77" fmla="*/ 25 h 75"/>
              <a:gd name="T78" fmla="*/ 42 w 133"/>
              <a:gd name="T79" fmla="*/ 5 h 75"/>
              <a:gd name="T80" fmla="*/ 46 w 133"/>
              <a:gd name="T81" fmla="*/ 25 h 75"/>
              <a:gd name="T82" fmla="*/ 43 w 133"/>
              <a:gd name="T83" fmla="*/ 26 h 75"/>
              <a:gd name="T84" fmla="*/ 29 w 133"/>
              <a:gd name="T85" fmla="*/ 11 h 75"/>
              <a:gd name="T86" fmla="*/ 35 w 133"/>
              <a:gd name="T87" fmla="*/ 32 h 75"/>
              <a:gd name="T88" fmla="*/ 26 w 133"/>
              <a:gd name="T89" fmla="*/ 14 h 75"/>
              <a:gd name="T90" fmla="*/ 35 w 133"/>
              <a:gd name="T91" fmla="*/ 32 h 75"/>
              <a:gd name="T92" fmla="*/ 33 w 133"/>
              <a:gd name="T93" fmla="*/ 34 h 75"/>
              <a:gd name="T94" fmla="*/ 16 w 133"/>
              <a:gd name="T95" fmla="*/ 24 h 75"/>
              <a:gd name="T96" fmla="*/ 27 w 133"/>
              <a:gd name="T97" fmla="*/ 42 h 75"/>
              <a:gd name="T98" fmla="*/ 13 w 133"/>
              <a:gd name="T99" fmla="*/ 27 h 75"/>
              <a:gd name="T100" fmla="*/ 27 w 133"/>
              <a:gd name="T101" fmla="*/ 42 h 75"/>
              <a:gd name="T102" fmla="*/ 25 w 133"/>
              <a:gd name="T103" fmla="*/ 44 h 75"/>
              <a:gd name="T104" fmla="*/ 6 w 133"/>
              <a:gd name="T105" fmla="*/ 39 h 75"/>
              <a:gd name="T106" fmla="*/ 21 w 133"/>
              <a:gd name="T107" fmla="*/ 53 h 75"/>
              <a:gd name="T108" fmla="*/ 4 w 133"/>
              <a:gd name="T109" fmla="*/ 43 h 75"/>
              <a:gd name="T110" fmla="*/ 21 w 133"/>
              <a:gd name="T111" fmla="*/ 53 h 75"/>
              <a:gd name="T112" fmla="*/ 20 w 133"/>
              <a:gd name="T113" fmla="*/ 56 h 75"/>
              <a:gd name="T114" fmla="*/ 0 w 133"/>
              <a:gd name="T115" fmla="*/ 57 h 75"/>
              <a:gd name="T116" fmla="*/ 19 w 133"/>
              <a:gd name="T117" fmla="*/ 66 h 75"/>
              <a:gd name="T118" fmla="*/ 0 w 133"/>
              <a:gd name="T119" fmla="*/ 61 h 75"/>
              <a:gd name="T120" fmla="*/ 19 w 133"/>
              <a:gd name="T121" fmla="*/ 66 h 75"/>
              <a:gd name="T122" fmla="*/ 19 w 133"/>
              <a:gd name="T123" fmla="*/ 69 h 75"/>
              <a:gd name="T124" fmla="*/ 0 w 133"/>
              <a:gd name="T1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 h="75">
                <a:moveTo>
                  <a:pt x="114" y="69"/>
                </a:moveTo>
                <a:cubicBezTo>
                  <a:pt x="113" y="70"/>
                  <a:pt x="113" y="71"/>
                  <a:pt x="113" y="71"/>
                </a:cubicBezTo>
                <a:cubicBezTo>
                  <a:pt x="133" y="73"/>
                  <a:pt x="133" y="73"/>
                  <a:pt x="133" y="73"/>
                </a:cubicBezTo>
                <a:cubicBezTo>
                  <a:pt x="133" y="72"/>
                  <a:pt x="133" y="71"/>
                  <a:pt x="133" y="70"/>
                </a:cubicBezTo>
                <a:lnTo>
                  <a:pt x="114" y="69"/>
                </a:lnTo>
                <a:close/>
                <a:moveTo>
                  <a:pt x="113" y="62"/>
                </a:moveTo>
                <a:cubicBezTo>
                  <a:pt x="113" y="64"/>
                  <a:pt x="113" y="65"/>
                  <a:pt x="114" y="66"/>
                </a:cubicBezTo>
                <a:cubicBezTo>
                  <a:pt x="133" y="65"/>
                  <a:pt x="133" y="65"/>
                  <a:pt x="133" y="65"/>
                </a:cubicBezTo>
                <a:cubicBezTo>
                  <a:pt x="133" y="64"/>
                  <a:pt x="133" y="62"/>
                  <a:pt x="133" y="61"/>
                </a:cubicBezTo>
                <a:lnTo>
                  <a:pt x="113" y="62"/>
                </a:lnTo>
                <a:close/>
                <a:moveTo>
                  <a:pt x="112" y="56"/>
                </a:moveTo>
                <a:cubicBezTo>
                  <a:pt x="113" y="57"/>
                  <a:pt x="113" y="58"/>
                  <a:pt x="113" y="59"/>
                </a:cubicBezTo>
                <a:cubicBezTo>
                  <a:pt x="132" y="56"/>
                  <a:pt x="132" y="56"/>
                  <a:pt x="132" y="56"/>
                </a:cubicBezTo>
                <a:cubicBezTo>
                  <a:pt x="132" y="55"/>
                  <a:pt x="132" y="53"/>
                  <a:pt x="131" y="52"/>
                </a:cubicBezTo>
                <a:lnTo>
                  <a:pt x="112" y="56"/>
                </a:lnTo>
                <a:close/>
                <a:moveTo>
                  <a:pt x="110" y="50"/>
                </a:moveTo>
                <a:cubicBezTo>
                  <a:pt x="111" y="51"/>
                  <a:pt x="111" y="52"/>
                  <a:pt x="111" y="53"/>
                </a:cubicBezTo>
                <a:cubicBezTo>
                  <a:pt x="130" y="47"/>
                  <a:pt x="130" y="47"/>
                  <a:pt x="130" y="47"/>
                </a:cubicBezTo>
                <a:cubicBezTo>
                  <a:pt x="130" y="46"/>
                  <a:pt x="129" y="44"/>
                  <a:pt x="129" y="43"/>
                </a:cubicBezTo>
                <a:lnTo>
                  <a:pt x="110" y="50"/>
                </a:lnTo>
                <a:close/>
                <a:moveTo>
                  <a:pt x="108" y="44"/>
                </a:moveTo>
                <a:cubicBezTo>
                  <a:pt x="108" y="45"/>
                  <a:pt x="109" y="46"/>
                  <a:pt x="109" y="47"/>
                </a:cubicBezTo>
                <a:cubicBezTo>
                  <a:pt x="127" y="39"/>
                  <a:pt x="127" y="39"/>
                  <a:pt x="127" y="39"/>
                </a:cubicBezTo>
                <a:cubicBezTo>
                  <a:pt x="126" y="37"/>
                  <a:pt x="125" y="36"/>
                  <a:pt x="125" y="34"/>
                </a:cubicBezTo>
                <a:lnTo>
                  <a:pt x="108" y="44"/>
                </a:lnTo>
                <a:close/>
                <a:moveTo>
                  <a:pt x="104" y="39"/>
                </a:moveTo>
                <a:cubicBezTo>
                  <a:pt x="105" y="39"/>
                  <a:pt x="105" y="40"/>
                  <a:pt x="106" y="41"/>
                </a:cubicBezTo>
                <a:cubicBezTo>
                  <a:pt x="122" y="31"/>
                  <a:pt x="122" y="31"/>
                  <a:pt x="122" y="31"/>
                </a:cubicBezTo>
                <a:cubicBezTo>
                  <a:pt x="121" y="29"/>
                  <a:pt x="121" y="28"/>
                  <a:pt x="120" y="27"/>
                </a:cubicBezTo>
                <a:lnTo>
                  <a:pt x="104" y="39"/>
                </a:lnTo>
                <a:close/>
                <a:moveTo>
                  <a:pt x="100" y="34"/>
                </a:moveTo>
                <a:cubicBezTo>
                  <a:pt x="101" y="35"/>
                  <a:pt x="101" y="35"/>
                  <a:pt x="102" y="36"/>
                </a:cubicBezTo>
                <a:cubicBezTo>
                  <a:pt x="117" y="23"/>
                  <a:pt x="117" y="23"/>
                  <a:pt x="117" y="23"/>
                </a:cubicBezTo>
                <a:cubicBezTo>
                  <a:pt x="116" y="22"/>
                  <a:pt x="115" y="21"/>
                  <a:pt x="114" y="20"/>
                </a:cubicBezTo>
                <a:lnTo>
                  <a:pt x="100" y="34"/>
                </a:lnTo>
                <a:close/>
                <a:moveTo>
                  <a:pt x="95" y="29"/>
                </a:moveTo>
                <a:cubicBezTo>
                  <a:pt x="96" y="30"/>
                  <a:pt x="97" y="31"/>
                  <a:pt x="97" y="32"/>
                </a:cubicBezTo>
                <a:cubicBezTo>
                  <a:pt x="110" y="17"/>
                  <a:pt x="110" y="17"/>
                  <a:pt x="110" y="17"/>
                </a:cubicBezTo>
                <a:cubicBezTo>
                  <a:pt x="109" y="16"/>
                  <a:pt x="108" y="15"/>
                  <a:pt x="107" y="14"/>
                </a:cubicBezTo>
                <a:lnTo>
                  <a:pt x="95" y="29"/>
                </a:lnTo>
                <a:close/>
                <a:moveTo>
                  <a:pt x="89" y="26"/>
                </a:moveTo>
                <a:cubicBezTo>
                  <a:pt x="90" y="26"/>
                  <a:pt x="91" y="27"/>
                  <a:pt x="92" y="28"/>
                </a:cubicBezTo>
                <a:cubicBezTo>
                  <a:pt x="103" y="11"/>
                  <a:pt x="103" y="11"/>
                  <a:pt x="103" y="11"/>
                </a:cubicBezTo>
                <a:cubicBezTo>
                  <a:pt x="102" y="10"/>
                  <a:pt x="100" y="10"/>
                  <a:pt x="99" y="9"/>
                </a:cubicBezTo>
                <a:lnTo>
                  <a:pt x="89" y="26"/>
                </a:lnTo>
                <a:close/>
                <a:moveTo>
                  <a:pt x="84" y="23"/>
                </a:moveTo>
                <a:cubicBezTo>
                  <a:pt x="85" y="24"/>
                  <a:pt x="86" y="24"/>
                  <a:pt x="87" y="24"/>
                </a:cubicBezTo>
                <a:cubicBezTo>
                  <a:pt x="95" y="7"/>
                  <a:pt x="95" y="7"/>
                  <a:pt x="95" y="7"/>
                </a:cubicBezTo>
                <a:cubicBezTo>
                  <a:pt x="94" y="6"/>
                  <a:pt x="92" y="5"/>
                  <a:pt x="91" y="5"/>
                </a:cubicBezTo>
                <a:lnTo>
                  <a:pt x="84" y="23"/>
                </a:lnTo>
                <a:close/>
                <a:moveTo>
                  <a:pt x="77" y="21"/>
                </a:moveTo>
                <a:cubicBezTo>
                  <a:pt x="79" y="21"/>
                  <a:pt x="80" y="22"/>
                  <a:pt x="81" y="22"/>
                </a:cubicBezTo>
                <a:cubicBezTo>
                  <a:pt x="86" y="3"/>
                  <a:pt x="86" y="3"/>
                  <a:pt x="86" y="3"/>
                </a:cubicBezTo>
                <a:cubicBezTo>
                  <a:pt x="85" y="3"/>
                  <a:pt x="84" y="2"/>
                  <a:pt x="82" y="2"/>
                </a:cubicBezTo>
                <a:lnTo>
                  <a:pt x="77" y="21"/>
                </a:lnTo>
                <a:close/>
                <a:moveTo>
                  <a:pt x="71" y="20"/>
                </a:moveTo>
                <a:cubicBezTo>
                  <a:pt x="72" y="20"/>
                  <a:pt x="73" y="20"/>
                  <a:pt x="74" y="21"/>
                </a:cubicBezTo>
                <a:cubicBezTo>
                  <a:pt x="78" y="1"/>
                  <a:pt x="78" y="1"/>
                  <a:pt x="78" y="1"/>
                </a:cubicBezTo>
                <a:cubicBezTo>
                  <a:pt x="76" y="1"/>
                  <a:pt x="75" y="1"/>
                  <a:pt x="73" y="1"/>
                </a:cubicBezTo>
                <a:lnTo>
                  <a:pt x="71" y="20"/>
                </a:lnTo>
                <a:close/>
                <a:moveTo>
                  <a:pt x="65" y="20"/>
                </a:moveTo>
                <a:cubicBezTo>
                  <a:pt x="65" y="20"/>
                  <a:pt x="66" y="20"/>
                  <a:pt x="66" y="20"/>
                </a:cubicBezTo>
                <a:cubicBezTo>
                  <a:pt x="67" y="20"/>
                  <a:pt x="67" y="20"/>
                  <a:pt x="68" y="20"/>
                </a:cubicBezTo>
                <a:cubicBezTo>
                  <a:pt x="68" y="0"/>
                  <a:pt x="68" y="0"/>
                  <a:pt x="68" y="0"/>
                </a:cubicBezTo>
                <a:cubicBezTo>
                  <a:pt x="68" y="0"/>
                  <a:pt x="67" y="0"/>
                  <a:pt x="66" y="0"/>
                </a:cubicBezTo>
                <a:cubicBezTo>
                  <a:pt x="66" y="0"/>
                  <a:pt x="65" y="0"/>
                  <a:pt x="64" y="0"/>
                </a:cubicBezTo>
                <a:lnTo>
                  <a:pt x="65" y="20"/>
                </a:lnTo>
                <a:close/>
                <a:moveTo>
                  <a:pt x="58" y="21"/>
                </a:moveTo>
                <a:cubicBezTo>
                  <a:pt x="59" y="20"/>
                  <a:pt x="60" y="20"/>
                  <a:pt x="61" y="20"/>
                </a:cubicBezTo>
                <a:cubicBezTo>
                  <a:pt x="59" y="1"/>
                  <a:pt x="59" y="1"/>
                  <a:pt x="59" y="1"/>
                </a:cubicBezTo>
                <a:cubicBezTo>
                  <a:pt x="58" y="1"/>
                  <a:pt x="56" y="1"/>
                  <a:pt x="55" y="1"/>
                </a:cubicBezTo>
                <a:lnTo>
                  <a:pt x="58" y="21"/>
                </a:lnTo>
                <a:close/>
                <a:moveTo>
                  <a:pt x="52" y="22"/>
                </a:moveTo>
                <a:cubicBezTo>
                  <a:pt x="53" y="22"/>
                  <a:pt x="54" y="22"/>
                  <a:pt x="55" y="21"/>
                </a:cubicBezTo>
                <a:cubicBezTo>
                  <a:pt x="50" y="2"/>
                  <a:pt x="50" y="2"/>
                  <a:pt x="50" y="2"/>
                </a:cubicBezTo>
                <a:cubicBezTo>
                  <a:pt x="49" y="3"/>
                  <a:pt x="47" y="3"/>
                  <a:pt x="46" y="4"/>
                </a:cubicBezTo>
                <a:lnTo>
                  <a:pt x="52" y="22"/>
                </a:lnTo>
                <a:close/>
                <a:moveTo>
                  <a:pt x="46" y="25"/>
                </a:moveTo>
                <a:cubicBezTo>
                  <a:pt x="47" y="24"/>
                  <a:pt x="48" y="24"/>
                  <a:pt x="49" y="23"/>
                </a:cubicBezTo>
                <a:cubicBezTo>
                  <a:pt x="42" y="5"/>
                  <a:pt x="42" y="5"/>
                  <a:pt x="42" y="5"/>
                </a:cubicBezTo>
                <a:cubicBezTo>
                  <a:pt x="40" y="6"/>
                  <a:pt x="39" y="6"/>
                  <a:pt x="37" y="7"/>
                </a:cubicBezTo>
                <a:lnTo>
                  <a:pt x="46" y="25"/>
                </a:lnTo>
                <a:close/>
                <a:moveTo>
                  <a:pt x="40" y="28"/>
                </a:moveTo>
                <a:cubicBezTo>
                  <a:pt x="41" y="27"/>
                  <a:pt x="42" y="27"/>
                  <a:pt x="43" y="26"/>
                </a:cubicBezTo>
                <a:cubicBezTo>
                  <a:pt x="33" y="9"/>
                  <a:pt x="33" y="9"/>
                  <a:pt x="33" y="9"/>
                </a:cubicBezTo>
                <a:cubicBezTo>
                  <a:pt x="32" y="10"/>
                  <a:pt x="31" y="11"/>
                  <a:pt x="29" y="11"/>
                </a:cubicBezTo>
                <a:lnTo>
                  <a:pt x="40" y="28"/>
                </a:lnTo>
                <a:close/>
                <a:moveTo>
                  <a:pt x="35" y="32"/>
                </a:moveTo>
                <a:cubicBezTo>
                  <a:pt x="36" y="31"/>
                  <a:pt x="37" y="30"/>
                  <a:pt x="38" y="30"/>
                </a:cubicBezTo>
                <a:cubicBezTo>
                  <a:pt x="26" y="14"/>
                  <a:pt x="26" y="14"/>
                  <a:pt x="26" y="14"/>
                </a:cubicBezTo>
                <a:cubicBezTo>
                  <a:pt x="24" y="15"/>
                  <a:pt x="23" y="16"/>
                  <a:pt x="22" y="17"/>
                </a:cubicBezTo>
                <a:lnTo>
                  <a:pt x="35" y="32"/>
                </a:lnTo>
                <a:close/>
                <a:moveTo>
                  <a:pt x="31" y="36"/>
                </a:moveTo>
                <a:cubicBezTo>
                  <a:pt x="31" y="36"/>
                  <a:pt x="32" y="35"/>
                  <a:pt x="33" y="34"/>
                </a:cubicBezTo>
                <a:cubicBezTo>
                  <a:pt x="19" y="20"/>
                  <a:pt x="19" y="20"/>
                  <a:pt x="19" y="20"/>
                </a:cubicBezTo>
                <a:cubicBezTo>
                  <a:pt x="18" y="21"/>
                  <a:pt x="17" y="22"/>
                  <a:pt x="16" y="24"/>
                </a:cubicBezTo>
                <a:lnTo>
                  <a:pt x="31" y="36"/>
                </a:lnTo>
                <a:close/>
                <a:moveTo>
                  <a:pt x="27" y="42"/>
                </a:moveTo>
                <a:cubicBezTo>
                  <a:pt x="27" y="41"/>
                  <a:pt x="28" y="40"/>
                  <a:pt x="29" y="39"/>
                </a:cubicBezTo>
                <a:cubicBezTo>
                  <a:pt x="13" y="27"/>
                  <a:pt x="13" y="27"/>
                  <a:pt x="13" y="27"/>
                </a:cubicBezTo>
                <a:cubicBezTo>
                  <a:pt x="12" y="28"/>
                  <a:pt x="11" y="30"/>
                  <a:pt x="10" y="31"/>
                </a:cubicBezTo>
                <a:lnTo>
                  <a:pt x="27" y="42"/>
                </a:lnTo>
                <a:close/>
                <a:moveTo>
                  <a:pt x="24" y="47"/>
                </a:moveTo>
                <a:cubicBezTo>
                  <a:pt x="24" y="46"/>
                  <a:pt x="24" y="45"/>
                  <a:pt x="25" y="44"/>
                </a:cubicBezTo>
                <a:cubicBezTo>
                  <a:pt x="8" y="35"/>
                  <a:pt x="8" y="35"/>
                  <a:pt x="8" y="35"/>
                </a:cubicBezTo>
                <a:cubicBezTo>
                  <a:pt x="7" y="36"/>
                  <a:pt x="6" y="38"/>
                  <a:pt x="6" y="39"/>
                </a:cubicBezTo>
                <a:lnTo>
                  <a:pt x="24" y="47"/>
                </a:lnTo>
                <a:close/>
                <a:moveTo>
                  <a:pt x="21" y="53"/>
                </a:moveTo>
                <a:cubicBezTo>
                  <a:pt x="22" y="52"/>
                  <a:pt x="22" y="51"/>
                  <a:pt x="22" y="50"/>
                </a:cubicBezTo>
                <a:cubicBezTo>
                  <a:pt x="4" y="43"/>
                  <a:pt x="4" y="43"/>
                  <a:pt x="4" y="43"/>
                </a:cubicBezTo>
                <a:cubicBezTo>
                  <a:pt x="3" y="45"/>
                  <a:pt x="3" y="46"/>
                  <a:pt x="3" y="48"/>
                </a:cubicBezTo>
                <a:lnTo>
                  <a:pt x="21" y="53"/>
                </a:lnTo>
                <a:close/>
                <a:moveTo>
                  <a:pt x="20" y="60"/>
                </a:moveTo>
                <a:cubicBezTo>
                  <a:pt x="20" y="59"/>
                  <a:pt x="20" y="57"/>
                  <a:pt x="20" y="56"/>
                </a:cubicBezTo>
                <a:cubicBezTo>
                  <a:pt x="1" y="52"/>
                  <a:pt x="1" y="52"/>
                  <a:pt x="1" y="52"/>
                </a:cubicBezTo>
                <a:cubicBezTo>
                  <a:pt x="1" y="54"/>
                  <a:pt x="1" y="55"/>
                  <a:pt x="0" y="57"/>
                </a:cubicBezTo>
                <a:lnTo>
                  <a:pt x="20" y="60"/>
                </a:lnTo>
                <a:close/>
                <a:moveTo>
                  <a:pt x="19" y="66"/>
                </a:moveTo>
                <a:cubicBezTo>
                  <a:pt x="19" y="65"/>
                  <a:pt x="19" y="64"/>
                  <a:pt x="19" y="63"/>
                </a:cubicBezTo>
                <a:cubicBezTo>
                  <a:pt x="0" y="61"/>
                  <a:pt x="0" y="61"/>
                  <a:pt x="0" y="61"/>
                </a:cubicBezTo>
                <a:cubicBezTo>
                  <a:pt x="0" y="63"/>
                  <a:pt x="0" y="64"/>
                  <a:pt x="0" y="66"/>
                </a:cubicBezTo>
                <a:lnTo>
                  <a:pt x="19" y="66"/>
                </a:lnTo>
                <a:close/>
                <a:moveTo>
                  <a:pt x="20" y="73"/>
                </a:moveTo>
                <a:cubicBezTo>
                  <a:pt x="19" y="71"/>
                  <a:pt x="19" y="70"/>
                  <a:pt x="19" y="69"/>
                </a:cubicBezTo>
                <a:cubicBezTo>
                  <a:pt x="0" y="70"/>
                  <a:pt x="0" y="70"/>
                  <a:pt x="0" y="70"/>
                </a:cubicBezTo>
                <a:cubicBezTo>
                  <a:pt x="0" y="72"/>
                  <a:pt x="0" y="73"/>
                  <a:pt x="0" y="75"/>
                </a:cubicBezTo>
                <a:lnTo>
                  <a:pt x="20" y="73"/>
                </a:lnTo>
                <a:close/>
              </a:path>
            </a:pathLst>
          </a:custGeom>
          <a:solidFill>
            <a:schemeClr val="bg1">
              <a:lumMod val="95000"/>
              <a:alpha val="65000"/>
            </a:schemeClr>
          </a:solidFill>
          <a:ln>
            <a:noFill/>
          </a:ln>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1" name="Freeform 52">
            <a:extLst>
              <a:ext uri="{FF2B5EF4-FFF2-40B4-BE49-F238E27FC236}">
                <a16:creationId xmlns:a16="http://schemas.microsoft.com/office/drawing/2014/main" xmlns="" id="{DF2C8856-BFE0-4DBB-BC39-B2AE8F798430}"/>
              </a:ext>
            </a:extLst>
          </p:cNvPr>
          <p:cNvSpPr>
            <a:spLocks noChangeAspect="1" noEditPoints="1"/>
          </p:cNvSpPr>
          <p:nvPr/>
        </p:nvSpPr>
        <p:spPr bwMode="auto">
          <a:xfrm>
            <a:off x="897653" y="1985423"/>
            <a:ext cx="2801814" cy="2783538"/>
          </a:xfrm>
          <a:custGeom>
            <a:avLst/>
            <a:gdLst>
              <a:gd name="T0" fmla="*/ 171 w 171"/>
              <a:gd name="T1" fmla="*/ 87 h 170"/>
              <a:gd name="T2" fmla="*/ 155 w 171"/>
              <a:gd name="T3" fmla="*/ 83 h 170"/>
              <a:gd name="T4" fmla="*/ 171 w 171"/>
              <a:gd name="T5" fmla="*/ 83 h 170"/>
              <a:gd name="T6" fmla="*/ 167 w 171"/>
              <a:gd name="T7" fmla="*/ 61 h 170"/>
              <a:gd name="T8" fmla="*/ 151 w 171"/>
              <a:gd name="T9" fmla="*/ 64 h 170"/>
              <a:gd name="T10" fmla="*/ 151 w 171"/>
              <a:gd name="T11" fmla="*/ 64 h 170"/>
              <a:gd name="T12" fmla="*/ 156 w 171"/>
              <a:gd name="T13" fmla="*/ 37 h 170"/>
              <a:gd name="T14" fmla="*/ 156 w 171"/>
              <a:gd name="T15" fmla="*/ 37 h 170"/>
              <a:gd name="T16" fmla="*/ 130 w 171"/>
              <a:gd name="T17" fmla="*/ 32 h 170"/>
              <a:gd name="T18" fmla="*/ 130 w 171"/>
              <a:gd name="T19" fmla="*/ 32 h 170"/>
              <a:gd name="T20" fmla="*/ 140 w 171"/>
              <a:gd name="T21" fmla="*/ 19 h 170"/>
              <a:gd name="T22" fmla="*/ 121 w 171"/>
              <a:gd name="T23" fmla="*/ 8 h 170"/>
              <a:gd name="T24" fmla="*/ 113 w 171"/>
              <a:gd name="T25" fmla="*/ 21 h 170"/>
              <a:gd name="T26" fmla="*/ 94 w 171"/>
              <a:gd name="T27" fmla="*/ 16 h 170"/>
              <a:gd name="T28" fmla="*/ 94 w 171"/>
              <a:gd name="T29" fmla="*/ 16 h 170"/>
              <a:gd name="T30" fmla="*/ 96 w 171"/>
              <a:gd name="T31" fmla="*/ 0 h 170"/>
              <a:gd name="T32" fmla="*/ 74 w 171"/>
              <a:gd name="T33" fmla="*/ 0 h 170"/>
              <a:gd name="T34" fmla="*/ 74 w 171"/>
              <a:gd name="T35" fmla="*/ 17 h 170"/>
              <a:gd name="T36" fmla="*/ 56 w 171"/>
              <a:gd name="T37" fmla="*/ 22 h 170"/>
              <a:gd name="T38" fmla="*/ 56 w 171"/>
              <a:gd name="T39" fmla="*/ 22 h 170"/>
              <a:gd name="T40" fmla="*/ 49 w 171"/>
              <a:gd name="T41" fmla="*/ 8 h 170"/>
              <a:gd name="T42" fmla="*/ 41 w 171"/>
              <a:gd name="T43" fmla="*/ 32 h 170"/>
              <a:gd name="T44" fmla="*/ 39 w 171"/>
              <a:gd name="T45" fmla="*/ 33 h 170"/>
              <a:gd name="T46" fmla="*/ 29 w 171"/>
              <a:gd name="T47" fmla="*/ 21 h 170"/>
              <a:gd name="T48" fmla="*/ 14 w 171"/>
              <a:gd name="T49" fmla="*/ 38 h 170"/>
              <a:gd name="T50" fmla="*/ 27 w 171"/>
              <a:gd name="T51" fmla="*/ 48 h 170"/>
              <a:gd name="T52" fmla="*/ 19 w 171"/>
              <a:gd name="T53" fmla="*/ 66 h 170"/>
              <a:gd name="T54" fmla="*/ 3 w 171"/>
              <a:gd name="T55" fmla="*/ 62 h 170"/>
              <a:gd name="T56" fmla="*/ 3 w 171"/>
              <a:gd name="T57" fmla="*/ 62 h 170"/>
              <a:gd name="T58" fmla="*/ 16 w 171"/>
              <a:gd name="T59" fmla="*/ 86 h 170"/>
              <a:gd name="T60" fmla="*/ 0 w 171"/>
              <a:gd name="T61" fmla="*/ 85 h 170"/>
              <a:gd name="T62" fmla="*/ 16 w 171"/>
              <a:gd name="T63" fmla="*/ 86 h 170"/>
              <a:gd name="T64" fmla="*/ 19 w 171"/>
              <a:gd name="T65" fmla="*/ 105 h 170"/>
              <a:gd name="T66" fmla="*/ 19 w 171"/>
              <a:gd name="T67" fmla="*/ 105 h 170"/>
              <a:gd name="T68" fmla="*/ 4 w 171"/>
              <a:gd name="T69" fmla="*/ 110 h 170"/>
              <a:gd name="T70" fmla="*/ 26 w 171"/>
              <a:gd name="T71" fmla="*/ 122 h 170"/>
              <a:gd name="T72" fmla="*/ 27 w 171"/>
              <a:gd name="T73" fmla="*/ 123 h 170"/>
              <a:gd name="T74" fmla="*/ 27 w 171"/>
              <a:gd name="T75" fmla="*/ 123 h 170"/>
              <a:gd name="T76" fmla="*/ 30 w 171"/>
              <a:gd name="T77" fmla="*/ 150 h 170"/>
              <a:gd name="T78" fmla="*/ 30 w 171"/>
              <a:gd name="T79" fmla="*/ 150 h 170"/>
              <a:gd name="T80" fmla="*/ 57 w 171"/>
              <a:gd name="T81" fmla="*/ 148 h 170"/>
              <a:gd name="T82" fmla="*/ 57 w 171"/>
              <a:gd name="T83" fmla="*/ 148 h 170"/>
              <a:gd name="T84" fmla="*/ 50 w 171"/>
              <a:gd name="T85" fmla="*/ 163 h 170"/>
              <a:gd name="T86" fmla="*/ 74 w 171"/>
              <a:gd name="T87" fmla="*/ 153 h 170"/>
              <a:gd name="T88" fmla="*/ 76 w 171"/>
              <a:gd name="T89" fmla="*/ 154 h 170"/>
              <a:gd name="T90" fmla="*/ 76 w 171"/>
              <a:gd name="T91" fmla="*/ 154 h 170"/>
              <a:gd name="T92" fmla="*/ 98 w 171"/>
              <a:gd name="T93" fmla="*/ 169 h 170"/>
              <a:gd name="T94" fmla="*/ 98 w 171"/>
              <a:gd name="T95" fmla="*/ 169 h 170"/>
              <a:gd name="T96" fmla="*/ 113 w 171"/>
              <a:gd name="T97" fmla="*/ 149 h 170"/>
              <a:gd name="T98" fmla="*/ 114 w 171"/>
              <a:gd name="T99" fmla="*/ 148 h 170"/>
              <a:gd name="T100" fmla="*/ 114 w 171"/>
              <a:gd name="T101" fmla="*/ 148 h 170"/>
              <a:gd name="T102" fmla="*/ 141 w 171"/>
              <a:gd name="T103" fmla="*/ 149 h 170"/>
              <a:gd name="T104" fmla="*/ 141 w 171"/>
              <a:gd name="T105" fmla="*/ 149 h 170"/>
              <a:gd name="T106" fmla="*/ 143 w 171"/>
              <a:gd name="T107" fmla="*/ 124 h 170"/>
              <a:gd name="T108" fmla="*/ 144 w 171"/>
              <a:gd name="T109" fmla="*/ 122 h 170"/>
              <a:gd name="T110" fmla="*/ 144 w 171"/>
              <a:gd name="T111" fmla="*/ 122 h 170"/>
              <a:gd name="T112" fmla="*/ 167 w 171"/>
              <a:gd name="T113" fmla="*/ 109 h 170"/>
              <a:gd name="T114" fmla="*/ 167 w 171"/>
              <a:gd name="T11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 h="170">
                <a:moveTo>
                  <a:pt x="155" y="83"/>
                </a:moveTo>
                <a:cubicBezTo>
                  <a:pt x="155" y="84"/>
                  <a:pt x="155" y="85"/>
                  <a:pt x="155" y="85"/>
                </a:cubicBezTo>
                <a:cubicBezTo>
                  <a:pt x="155" y="86"/>
                  <a:pt x="155" y="86"/>
                  <a:pt x="155" y="87"/>
                </a:cubicBezTo>
                <a:cubicBezTo>
                  <a:pt x="171" y="87"/>
                  <a:pt x="171" y="87"/>
                  <a:pt x="171" y="87"/>
                </a:cubicBezTo>
                <a:cubicBezTo>
                  <a:pt x="171" y="87"/>
                  <a:pt x="171" y="86"/>
                  <a:pt x="171" y="85"/>
                </a:cubicBezTo>
                <a:cubicBezTo>
                  <a:pt x="171" y="84"/>
                  <a:pt x="171" y="84"/>
                  <a:pt x="171" y="83"/>
                </a:cubicBezTo>
                <a:lnTo>
                  <a:pt x="155" y="83"/>
                </a:lnTo>
                <a:close/>
                <a:moveTo>
                  <a:pt x="155" y="83"/>
                </a:moveTo>
                <a:cubicBezTo>
                  <a:pt x="155" y="83"/>
                  <a:pt x="155" y="83"/>
                  <a:pt x="155" y="83"/>
                </a:cubicBezTo>
                <a:cubicBezTo>
                  <a:pt x="171" y="83"/>
                  <a:pt x="171" y="83"/>
                  <a:pt x="171" y="83"/>
                </a:cubicBezTo>
                <a:cubicBezTo>
                  <a:pt x="171" y="83"/>
                  <a:pt x="171" y="83"/>
                  <a:pt x="171" y="83"/>
                </a:cubicBezTo>
                <a:cubicBezTo>
                  <a:pt x="171" y="83"/>
                  <a:pt x="171" y="83"/>
                  <a:pt x="171" y="83"/>
                </a:cubicBezTo>
                <a:cubicBezTo>
                  <a:pt x="155" y="83"/>
                  <a:pt x="155" y="83"/>
                  <a:pt x="155" y="83"/>
                </a:cubicBezTo>
                <a:close/>
                <a:moveTo>
                  <a:pt x="151" y="64"/>
                </a:moveTo>
                <a:cubicBezTo>
                  <a:pt x="152" y="65"/>
                  <a:pt x="152" y="65"/>
                  <a:pt x="152" y="66"/>
                </a:cubicBezTo>
                <a:cubicBezTo>
                  <a:pt x="167" y="61"/>
                  <a:pt x="167" y="61"/>
                  <a:pt x="167" y="61"/>
                </a:cubicBezTo>
                <a:cubicBezTo>
                  <a:pt x="167" y="61"/>
                  <a:pt x="167" y="60"/>
                  <a:pt x="167" y="59"/>
                </a:cubicBezTo>
                <a:lnTo>
                  <a:pt x="151" y="64"/>
                </a:lnTo>
                <a:close/>
                <a:moveTo>
                  <a:pt x="151" y="64"/>
                </a:moveTo>
                <a:cubicBezTo>
                  <a:pt x="151" y="64"/>
                  <a:pt x="151" y="64"/>
                  <a:pt x="151" y="64"/>
                </a:cubicBezTo>
                <a:cubicBezTo>
                  <a:pt x="167" y="59"/>
                  <a:pt x="167" y="59"/>
                  <a:pt x="167" y="59"/>
                </a:cubicBezTo>
                <a:cubicBezTo>
                  <a:pt x="167" y="59"/>
                  <a:pt x="167" y="59"/>
                  <a:pt x="167" y="59"/>
                </a:cubicBezTo>
                <a:cubicBezTo>
                  <a:pt x="167" y="59"/>
                  <a:pt x="167" y="59"/>
                  <a:pt x="167" y="59"/>
                </a:cubicBezTo>
                <a:cubicBezTo>
                  <a:pt x="151" y="64"/>
                  <a:pt x="151" y="64"/>
                  <a:pt x="151" y="64"/>
                </a:cubicBezTo>
                <a:close/>
                <a:moveTo>
                  <a:pt x="143" y="46"/>
                </a:moveTo>
                <a:cubicBezTo>
                  <a:pt x="143" y="47"/>
                  <a:pt x="144" y="47"/>
                  <a:pt x="144" y="48"/>
                </a:cubicBezTo>
                <a:cubicBezTo>
                  <a:pt x="157" y="39"/>
                  <a:pt x="157" y="39"/>
                  <a:pt x="157" y="39"/>
                </a:cubicBezTo>
                <a:cubicBezTo>
                  <a:pt x="157" y="39"/>
                  <a:pt x="157" y="38"/>
                  <a:pt x="156" y="37"/>
                </a:cubicBezTo>
                <a:lnTo>
                  <a:pt x="143" y="46"/>
                </a:lnTo>
                <a:close/>
                <a:moveTo>
                  <a:pt x="143" y="46"/>
                </a:moveTo>
                <a:cubicBezTo>
                  <a:pt x="143" y="46"/>
                  <a:pt x="143" y="46"/>
                  <a:pt x="143" y="46"/>
                </a:cubicBezTo>
                <a:cubicBezTo>
                  <a:pt x="156" y="37"/>
                  <a:pt x="156" y="37"/>
                  <a:pt x="156" y="37"/>
                </a:cubicBezTo>
                <a:cubicBezTo>
                  <a:pt x="156" y="37"/>
                  <a:pt x="156" y="37"/>
                  <a:pt x="156" y="37"/>
                </a:cubicBezTo>
                <a:cubicBezTo>
                  <a:pt x="156" y="37"/>
                  <a:pt x="156" y="37"/>
                  <a:pt x="156" y="37"/>
                </a:cubicBezTo>
                <a:cubicBezTo>
                  <a:pt x="143" y="46"/>
                  <a:pt x="143" y="46"/>
                  <a:pt x="143" y="46"/>
                </a:cubicBezTo>
                <a:close/>
                <a:moveTo>
                  <a:pt x="130" y="32"/>
                </a:moveTo>
                <a:cubicBezTo>
                  <a:pt x="130" y="32"/>
                  <a:pt x="131" y="33"/>
                  <a:pt x="131" y="33"/>
                </a:cubicBezTo>
                <a:cubicBezTo>
                  <a:pt x="142" y="21"/>
                  <a:pt x="142" y="21"/>
                  <a:pt x="142" y="21"/>
                </a:cubicBezTo>
                <a:cubicBezTo>
                  <a:pt x="141" y="20"/>
                  <a:pt x="141" y="20"/>
                  <a:pt x="140" y="20"/>
                </a:cubicBezTo>
                <a:lnTo>
                  <a:pt x="130" y="32"/>
                </a:lnTo>
                <a:close/>
                <a:moveTo>
                  <a:pt x="130" y="32"/>
                </a:moveTo>
                <a:cubicBezTo>
                  <a:pt x="130" y="32"/>
                  <a:pt x="130" y="32"/>
                  <a:pt x="130" y="32"/>
                </a:cubicBezTo>
                <a:cubicBezTo>
                  <a:pt x="140" y="20"/>
                  <a:pt x="140" y="20"/>
                  <a:pt x="140" y="20"/>
                </a:cubicBezTo>
                <a:cubicBezTo>
                  <a:pt x="140" y="19"/>
                  <a:pt x="140" y="19"/>
                  <a:pt x="140" y="19"/>
                </a:cubicBezTo>
                <a:lnTo>
                  <a:pt x="130" y="32"/>
                </a:lnTo>
                <a:close/>
                <a:moveTo>
                  <a:pt x="113" y="21"/>
                </a:moveTo>
                <a:cubicBezTo>
                  <a:pt x="114" y="22"/>
                  <a:pt x="114" y="22"/>
                  <a:pt x="115" y="22"/>
                </a:cubicBezTo>
                <a:cubicBezTo>
                  <a:pt x="121" y="8"/>
                  <a:pt x="121" y="8"/>
                  <a:pt x="121" y="8"/>
                </a:cubicBezTo>
                <a:cubicBezTo>
                  <a:pt x="121" y="7"/>
                  <a:pt x="120" y="7"/>
                  <a:pt x="119" y="7"/>
                </a:cubicBezTo>
                <a:lnTo>
                  <a:pt x="113" y="21"/>
                </a:lnTo>
                <a:close/>
                <a:moveTo>
                  <a:pt x="113" y="21"/>
                </a:moveTo>
                <a:cubicBezTo>
                  <a:pt x="113" y="21"/>
                  <a:pt x="113" y="21"/>
                  <a:pt x="113" y="21"/>
                </a:cubicBezTo>
                <a:cubicBezTo>
                  <a:pt x="119" y="7"/>
                  <a:pt x="119" y="7"/>
                  <a:pt x="119" y="7"/>
                </a:cubicBezTo>
                <a:cubicBezTo>
                  <a:pt x="119" y="7"/>
                  <a:pt x="119" y="7"/>
                  <a:pt x="119" y="7"/>
                </a:cubicBezTo>
                <a:lnTo>
                  <a:pt x="113" y="21"/>
                </a:lnTo>
                <a:close/>
                <a:moveTo>
                  <a:pt x="94" y="16"/>
                </a:moveTo>
                <a:cubicBezTo>
                  <a:pt x="95" y="16"/>
                  <a:pt x="95" y="16"/>
                  <a:pt x="96" y="17"/>
                </a:cubicBezTo>
                <a:cubicBezTo>
                  <a:pt x="98" y="1"/>
                  <a:pt x="98" y="1"/>
                  <a:pt x="98" y="1"/>
                </a:cubicBezTo>
                <a:cubicBezTo>
                  <a:pt x="97" y="1"/>
                  <a:pt x="97" y="0"/>
                  <a:pt x="96" y="0"/>
                </a:cubicBezTo>
                <a:lnTo>
                  <a:pt x="94" y="16"/>
                </a:lnTo>
                <a:close/>
                <a:moveTo>
                  <a:pt x="94" y="16"/>
                </a:moveTo>
                <a:cubicBezTo>
                  <a:pt x="94" y="16"/>
                  <a:pt x="94" y="16"/>
                  <a:pt x="94" y="16"/>
                </a:cubicBezTo>
                <a:cubicBezTo>
                  <a:pt x="96" y="0"/>
                  <a:pt x="96" y="0"/>
                  <a:pt x="96" y="0"/>
                </a:cubicBezTo>
                <a:cubicBezTo>
                  <a:pt x="96" y="0"/>
                  <a:pt x="96" y="0"/>
                  <a:pt x="96" y="0"/>
                </a:cubicBezTo>
                <a:cubicBezTo>
                  <a:pt x="94" y="16"/>
                  <a:pt x="94" y="16"/>
                  <a:pt x="94" y="16"/>
                </a:cubicBezTo>
                <a:close/>
                <a:moveTo>
                  <a:pt x="74" y="17"/>
                </a:moveTo>
                <a:cubicBezTo>
                  <a:pt x="75" y="17"/>
                  <a:pt x="76" y="16"/>
                  <a:pt x="76" y="16"/>
                </a:cubicBezTo>
                <a:cubicBezTo>
                  <a:pt x="74" y="0"/>
                  <a:pt x="74" y="0"/>
                  <a:pt x="74" y="0"/>
                </a:cubicBezTo>
                <a:cubicBezTo>
                  <a:pt x="73" y="1"/>
                  <a:pt x="73" y="1"/>
                  <a:pt x="72" y="1"/>
                </a:cubicBezTo>
                <a:lnTo>
                  <a:pt x="74" y="17"/>
                </a:lnTo>
                <a:close/>
                <a:moveTo>
                  <a:pt x="74" y="17"/>
                </a:moveTo>
                <a:cubicBezTo>
                  <a:pt x="74" y="17"/>
                  <a:pt x="74" y="17"/>
                  <a:pt x="74" y="17"/>
                </a:cubicBezTo>
                <a:cubicBezTo>
                  <a:pt x="72" y="1"/>
                  <a:pt x="72" y="1"/>
                  <a:pt x="72" y="1"/>
                </a:cubicBezTo>
                <a:cubicBezTo>
                  <a:pt x="72" y="1"/>
                  <a:pt x="72" y="1"/>
                  <a:pt x="72" y="1"/>
                </a:cubicBezTo>
                <a:cubicBezTo>
                  <a:pt x="74" y="17"/>
                  <a:pt x="74" y="17"/>
                  <a:pt x="74" y="17"/>
                </a:cubicBezTo>
                <a:close/>
                <a:moveTo>
                  <a:pt x="56" y="22"/>
                </a:moveTo>
                <a:cubicBezTo>
                  <a:pt x="56" y="22"/>
                  <a:pt x="57" y="22"/>
                  <a:pt x="57" y="22"/>
                </a:cubicBezTo>
                <a:cubicBezTo>
                  <a:pt x="51" y="7"/>
                  <a:pt x="51" y="7"/>
                  <a:pt x="51" y="7"/>
                </a:cubicBezTo>
                <a:cubicBezTo>
                  <a:pt x="50" y="7"/>
                  <a:pt x="49" y="8"/>
                  <a:pt x="49" y="8"/>
                </a:cubicBezTo>
                <a:lnTo>
                  <a:pt x="56" y="22"/>
                </a:lnTo>
                <a:close/>
                <a:moveTo>
                  <a:pt x="56" y="22"/>
                </a:moveTo>
                <a:cubicBezTo>
                  <a:pt x="56" y="22"/>
                  <a:pt x="56" y="22"/>
                  <a:pt x="56" y="22"/>
                </a:cubicBezTo>
                <a:cubicBezTo>
                  <a:pt x="49" y="8"/>
                  <a:pt x="49" y="8"/>
                  <a:pt x="49" y="8"/>
                </a:cubicBezTo>
                <a:cubicBezTo>
                  <a:pt x="49" y="8"/>
                  <a:pt x="49" y="8"/>
                  <a:pt x="49" y="8"/>
                </a:cubicBezTo>
                <a:cubicBezTo>
                  <a:pt x="49" y="8"/>
                  <a:pt x="49" y="8"/>
                  <a:pt x="49" y="8"/>
                </a:cubicBezTo>
                <a:cubicBezTo>
                  <a:pt x="56" y="22"/>
                  <a:pt x="56" y="22"/>
                  <a:pt x="56" y="22"/>
                </a:cubicBezTo>
                <a:close/>
                <a:moveTo>
                  <a:pt x="39" y="33"/>
                </a:moveTo>
                <a:cubicBezTo>
                  <a:pt x="40" y="33"/>
                  <a:pt x="40" y="33"/>
                  <a:pt x="41" y="32"/>
                </a:cubicBezTo>
                <a:cubicBezTo>
                  <a:pt x="30" y="20"/>
                  <a:pt x="30" y="20"/>
                  <a:pt x="30" y="20"/>
                </a:cubicBezTo>
                <a:cubicBezTo>
                  <a:pt x="30" y="20"/>
                  <a:pt x="29" y="21"/>
                  <a:pt x="29" y="21"/>
                </a:cubicBezTo>
                <a:lnTo>
                  <a:pt x="39" y="33"/>
                </a:lnTo>
                <a:close/>
                <a:moveTo>
                  <a:pt x="39" y="33"/>
                </a:moveTo>
                <a:cubicBezTo>
                  <a:pt x="39" y="33"/>
                  <a:pt x="39" y="33"/>
                  <a:pt x="39" y="33"/>
                </a:cubicBezTo>
                <a:cubicBezTo>
                  <a:pt x="29" y="21"/>
                  <a:pt x="29" y="21"/>
                  <a:pt x="29" y="21"/>
                </a:cubicBezTo>
                <a:cubicBezTo>
                  <a:pt x="29" y="21"/>
                  <a:pt x="29" y="21"/>
                  <a:pt x="29" y="21"/>
                </a:cubicBezTo>
                <a:cubicBezTo>
                  <a:pt x="29" y="21"/>
                  <a:pt x="29" y="21"/>
                  <a:pt x="29" y="21"/>
                </a:cubicBezTo>
                <a:cubicBezTo>
                  <a:pt x="39" y="33"/>
                  <a:pt x="39" y="33"/>
                  <a:pt x="39" y="33"/>
                </a:cubicBezTo>
                <a:close/>
                <a:moveTo>
                  <a:pt x="27" y="48"/>
                </a:moveTo>
                <a:cubicBezTo>
                  <a:pt x="27" y="48"/>
                  <a:pt x="27" y="47"/>
                  <a:pt x="28" y="47"/>
                </a:cubicBezTo>
                <a:cubicBezTo>
                  <a:pt x="14" y="38"/>
                  <a:pt x="14" y="38"/>
                  <a:pt x="14" y="38"/>
                </a:cubicBezTo>
                <a:cubicBezTo>
                  <a:pt x="14" y="39"/>
                  <a:pt x="13" y="39"/>
                  <a:pt x="13" y="40"/>
                </a:cubicBezTo>
                <a:lnTo>
                  <a:pt x="27" y="48"/>
                </a:lnTo>
                <a:close/>
                <a:moveTo>
                  <a:pt x="27" y="48"/>
                </a:moveTo>
                <a:cubicBezTo>
                  <a:pt x="27" y="48"/>
                  <a:pt x="27" y="48"/>
                  <a:pt x="27" y="48"/>
                </a:cubicBezTo>
                <a:cubicBezTo>
                  <a:pt x="13" y="40"/>
                  <a:pt x="13" y="40"/>
                  <a:pt x="13" y="40"/>
                </a:cubicBezTo>
                <a:cubicBezTo>
                  <a:pt x="13" y="40"/>
                  <a:pt x="13" y="40"/>
                  <a:pt x="13" y="40"/>
                </a:cubicBezTo>
                <a:cubicBezTo>
                  <a:pt x="27" y="48"/>
                  <a:pt x="27" y="48"/>
                  <a:pt x="27" y="48"/>
                </a:cubicBezTo>
                <a:close/>
                <a:moveTo>
                  <a:pt x="19" y="66"/>
                </a:moveTo>
                <a:cubicBezTo>
                  <a:pt x="19" y="66"/>
                  <a:pt x="19" y="65"/>
                  <a:pt x="19" y="65"/>
                </a:cubicBezTo>
                <a:cubicBezTo>
                  <a:pt x="4" y="60"/>
                  <a:pt x="4" y="60"/>
                  <a:pt x="4" y="60"/>
                </a:cubicBezTo>
                <a:cubicBezTo>
                  <a:pt x="4" y="60"/>
                  <a:pt x="4" y="60"/>
                  <a:pt x="4" y="60"/>
                </a:cubicBezTo>
                <a:cubicBezTo>
                  <a:pt x="4" y="61"/>
                  <a:pt x="3" y="61"/>
                  <a:pt x="3" y="62"/>
                </a:cubicBezTo>
                <a:lnTo>
                  <a:pt x="19" y="66"/>
                </a:lnTo>
                <a:close/>
                <a:moveTo>
                  <a:pt x="19" y="66"/>
                </a:moveTo>
                <a:cubicBezTo>
                  <a:pt x="19" y="66"/>
                  <a:pt x="19" y="66"/>
                  <a:pt x="19" y="66"/>
                </a:cubicBezTo>
                <a:cubicBezTo>
                  <a:pt x="3" y="62"/>
                  <a:pt x="3" y="62"/>
                  <a:pt x="3" y="62"/>
                </a:cubicBezTo>
                <a:cubicBezTo>
                  <a:pt x="3" y="62"/>
                  <a:pt x="3" y="62"/>
                  <a:pt x="3" y="62"/>
                </a:cubicBezTo>
                <a:cubicBezTo>
                  <a:pt x="3" y="62"/>
                  <a:pt x="3" y="62"/>
                  <a:pt x="3" y="62"/>
                </a:cubicBezTo>
                <a:cubicBezTo>
                  <a:pt x="19" y="66"/>
                  <a:pt x="19" y="66"/>
                  <a:pt x="19" y="66"/>
                </a:cubicBezTo>
                <a:close/>
                <a:moveTo>
                  <a:pt x="16" y="86"/>
                </a:moveTo>
                <a:cubicBezTo>
                  <a:pt x="16" y="85"/>
                  <a:pt x="16" y="85"/>
                  <a:pt x="16" y="85"/>
                </a:cubicBezTo>
                <a:cubicBezTo>
                  <a:pt x="16" y="84"/>
                  <a:pt x="16" y="84"/>
                  <a:pt x="16" y="84"/>
                </a:cubicBezTo>
                <a:cubicBezTo>
                  <a:pt x="0" y="84"/>
                  <a:pt x="0" y="84"/>
                  <a:pt x="0" y="84"/>
                </a:cubicBezTo>
                <a:cubicBezTo>
                  <a:pt x="0" y="84"/>
                  <a:pt x="0" y="85"/>
                  <a:pt x="0" y="85"/>
                </a:cubicBezTo>
                <a:cubicBezTo>
                  <a:pt x="0" y="86"/>
                  <a:pt x="0" y="86"/>
                  <a:pt x="0" y="86"/>
                </a:cubicBezTo>
                <a:lnTo>
                  <a:pt x="16" y="86"/>
                </a:lnTo>
                <a:close/>
                <a:moveTo>
                  <a:pt x="16" y="86"/>
                </a:moveTo>
                <a:cubicBezTo>
                  <a:pt x="16" y="86"/>
                  <a:pt x="16" y="86"/>
                  <a:pt x="16" y="86"/>
                </a:cubicBezTo>
                <a:cubicBezTo>
                  <a:pt x="0" y="86"/>
                  <a:pt x="0" y="86"/>
                  <a:pt x="0" y="86"/>
                </a:cubicBezTo>
                <a:cubicBezTo>
                  <a:pt x="0" y="86"/>
                  <a:pt x="0" y="86"/>
                  <a:pt x="0" y="86"/>
                </a:cubicBezTo>
                <a:lnTo>
                  <a:pt x="16" y="86"/>
                </a:lnTo>
                <a:close/>
                <a:moveTo>
                  <a:pt x="19" y="105"/>
                </a:moveTo>
                <a:cubicBezTo>
                  <a:pt x="19" y="105"/>
                  <a:pt x="19" y="104"/>
                  <a:pt x="19" y="104"/>
                </a:cubicBezTo>
                <a:cubicBezTo>
                  <a:pt x="3" y="108"/>
                  <a:pt x="3" y="108"/>
                  <a:pt x="3" y="108"/>
                </a:cubicBezTo>
                <a:cubicBezTo>
                  <a:pt x="3" y="108"/>
                  <a:pt x="4" y="109"/>
                  <a:pt x="4" y="110"/>
                </a:cubicBezTo>
                <a:lnTo>
                  <a:pt x="19" y="105"/>
                </a:lnTo>
                <a:close/>
                <a:moveTo>
                  <a:pt x="19" y="105"/>
                </a:moveTo>
                <a:cubicBezTo>
                  <a:pt x="19" y="105"/>
                  <a:pt x="19" y="105"/>
                  <a:pt x="19" y="105"/>
                </a:cubicBezTo>
                <a:cubicBezTo>
                  <a:pt x="4" y="110"/>
                  <a:pt x="4" y="110"/>
                  <a:pt x="4" y="110"/>
                </a:cubicBezTo>
                <a:cubicBezTo>
                  <a:pt x="4" y="110"/>
                  <a:pt x="4" y="110"/>
                  <a:pt x="4" y="110"/>
                </a:cubicBezTo>
                <a:cubicBezTo>
                  <a:pt x="4" y="110"/>
                  <a:pt x="4" y="110"/>
                  <a:pt x="4" y="110"/>
                </a:cubicBezTo>
                <a:cubicBezTo>
                  <a:pt x="19" y="105"/>
                  <a:pt x="19" y="105"/>
                  <a:pt x="19" y="105"/>
                </a:cubicBezTo>
                <a:close/>
                <a:moveTo>
                  <a:pt x="27" y="123"/>
                </a:moveTo>
                <a:cubicBezTo>
                  <a:pt x="27" y="123"/>
                  <a:pt x="27" y="122"/>
                  <a:pt x="26" y="122"/>
                </a:cubicBezTo>
                <a:cubicBezTo>
                  <a:pt x="13" y="130"/>
                  <a:pt x="13" y="130"/>
                  <a:pt x="13" y="130"/>
                </a:cubicBezTo>
                <a:cubicBezTo>
                  <a:pt x="13" y="131"/>
                  <a:pt x="14" y="131"/>
                  <a:pt x="14" y="132"/>
                </a:cubicBezTo>
                <a:lnTo>
                  <a:pt x="27" y="123"/>
                </a:lnTo>
                <a:close/>
                <a:moveTo>
                  <a:pt x="27" y="123"/>
                </a:moveTo>
                <a:cubicBezTo>
                  <a:pt x="27" y="123"/>
                  <a:pt x="27" y="123"/>
                  <a:pt x="27" y="123"/>
                </a:cubicBezTo>
                <a:cubicBezTo>
                  <a:pt x="14" y="132"/>
                  <a:pt x="14" y="132"/>
                  <a:pt x="14" y="132"/>
                </a:cubicBezTo>
                <a:cubicBezTo>
                  <a:pt x="14" y="132"/>
                  <a:pt x="14" y="132"/>
                  <a:pt x="14" y="132"/>
                </a:cubicBezTo>
                <a:cubicBezTo>
                  <a:pt x="27" y="123"/>
                  <a:pt x="27" y="123"/>
                  <a:pt x="27" y="123"/>
                </a:cubicBezTo>
                <a:close/>
                <a:moveTo>
                  <a:pt x="40" y="138"/>
                </a:moveTo>
                <a:cubicBezTo>
                  <a:pt x="40" y="137"/>
                  <a:pt x="40" y="137"/>
                  <a:pt x="39" y="137"/>
                </a:cubicBezTo>
                <a:cubicBezTo>
                  <a:pt x="28" y="149"/>
                  <a:pt x="28" y="149"/>
                  <a:pt x="28" y="149"/>
                </a:cubicBezTo>
                <a:cubicBezTo>
                  <a:pt x="29" y="149"/>
                  <a:pt x="29" y="149"/>
                  <a:pt x="30" y="150"/>
                </a:cubicBezTo>
                <a:lnTo>
                  <a:pt x="40" y="138"/>
                </a:lnTo>
                <a:close/>
                <a:moveTo>
                  <a:pt x="40" y="138"/>
                </a:moveTo>
                <a:cubicBezTo>
                  <a:pt x="40" y="138"/>
                  <a:pt x="40" y="138"/>
                  <a:pt x="40" y="138"/>
                </a:cubicBezTo>
                <a:cubicBezTo>
                  <a:pt x="30" y="150"/>
                  <a:pt x="30" y="150"/>
                  <a:pt x="30" y="150"/>
                </a:cubicBezTo>
                <a:cubicBezTo>
                  <a:pt x="30" y="150"/>
                  <a:pt x="30" y="150"/>
                  <a:pt x="30" y="150"/>
                </a:cubicBezTo>
                <a:cubicBezTo>
                  <a:pt x="30" y="150"/>
                  <a:pt x="30" y="150"/>
                  <a:pt x="30" y="150"/>
                </a:cubicBezTo>
                <a:cubicBezTo>
                  <a:pt x="40" y="138"/>
                  <a:pt x="40" y="138"/>
                  <a:pt x="40" y="138"/>
                </a:cubicBezTo>
                <a:close/>
                <a:moveTo>
                  <a:pt x="57" y="148"/>
                </a:moveTo>
                <a:cubicBezTo>
                  <a:pt x="56" y="148"/>
                  <a:pt x="56" y="148"/>
                  <a:pt x="55" y="148"/>
                </a:cubicBezTo>
                <a:cubicBezTo>
                  <a:pt x="48" y="162"/>
                  <a:pt x="48" y="162"/>
                  <a:pt x="48" y="162"/>
                </a:cubicBezTo>
                <a:cubicBezTo>
                  <a:pt x="49" y="162"/>
                  <a:pt x="50" y="163"/>
                  <a:pt x="50" y="163"/>
                </a:cubicBezTo>
                <a:lnTo>
                  <a:pt x="57" y="148"/>
                </a:lnTo>
                <a:close/>
                <a:moveTo>
                  <a:pt x="57" y="148"/>
                </a:moveTo>
                <a:cubicBezTo>
                  <a:pt x="57" y="148"/>
                  <a:pt x="57" y="148"/>
                  <a:pt x="57" y="148"/>
                </a:cubicBezTo>
                <a:cubicBezTo>
                  <a:pt x="50" y="163"/>
                  <a:pt x="50" y="163"/>
                  <a:pt x="50" y="163"/>
                </a:cubicBezTo>
                <a:cubicBezTo>
                  <a:pt x="50" y="163"/>
                  <a:pt x="50" y="163"/>
                  <a:pt x="50" y="163"/>
                </a:cubicBezTo>
                <a:cubicBezTo>
                  <a:pt x="51" y="163"/>
                  <a:pt x="51" y="163"/>
                  <a:pt x="51" y="163"/>
                </a:cubicBezTo>
                <a:cubicBezTo>
                  <a:pt x="57" y="148"/>
                  <a:pt x="57" y="148"/>
                  <a:pt x="57" y="148"/>
                </a:cubicBezTo>
                <a:close/>
                <a:moveTo>
                  <a:pt x="76" y="154"/>
                </a:moveTo>
                <a:cubicBezTo>
                  <a:pt x="75" y="154"/>
                  <a:pt x="75" y="154"/>
                  <a:pt x="74" y="153"/>
                </a:cubicBezTo>
                <a:cubicBezTo>
                  <a:pt x="72" y="169"/>
                  <a:pt x="72" y="169"/>
                  <a:pt x="72" y="169"/>
                </a:cubicBezTo>
                <a:cubicBezTo>
                  <a:pt x="72" y="169"/>
                  <a:pt x="73" y="169"/>
                  <a:pt x="74" y="170"/>
                </a:cubicBezTo>
                <a:lnTo>
                  <a:pt x="76" y="154"/>
                </a:lnTo>
                <a:close/>
                <a:moveTo>
                  <a:pt x="76" y="154"/>
                </a:moveTo>
                <a:cubicBezTo>
                  <a:pt x="76" y="154"/>
                  <a:pt x="76" y="154"/>
                  <a:pt x="76" y="154"/>
                </a:cubicBezTo>
                <a:cubicBezTo>
                  <a:pt x="74" y="170"/>
                  <a:pt x="74" y="170"/>
                  <a:pt x="74" y="170"/>
                </a:cubicBezTo>
                <a:cubicBezTo>
                  <a:pt x="74" y="170"/>
                  <a:pt x="74" y="170"/>
                  <a:pt x="74" y="170"/>
                </a:cubicBezTo>
                <a:lnTo>
                  <a:pt x="76" y="154"/>
                </a:lnTo>
                <a:close/>
                <a:moveTo>
                  <a:pt x="96" y="154"/>
                </a:moveTo>
                <a:cubicBezTo>
                  <a:pt x="95" y="154"/>
                  <a:pt x="94" y="154"/>
                  <a:pt x="94" y="154"/>
                </a:cubicBezTo>
                <a:cubicBezTo>
                  <a:pt x="96" y="170"/>
                  <a:pt x="96" y="170"/>
                  <a:pt x="96" y="170"/>
                </a:cubicBezTo>
                <a:cubicBezTo>
                  <a:pt x="96" y="170"/>
                  <a:pt x="97" y="170"/>
                  <a:pt x="98" y="169"/>
                </a:cubicBezTo>
                <a:lnTo>
                  <a:pt x="96" y="154"/>
                </a:lnTo>
                <a:close/>
                <a:moveTo>
                  <a:pt x="96" y="154"/>
                </a:moveTo>
                <a:cubicBezTo>
                  <a:pt x="96" y="154"/>
                  <a:pt x="96" y="154"/>
                  <a:pt x="96" y="154"/>
                </a:cubicBezTo>
                <a:cubicBezTo>
                  <a:pt x="98" y="169"/>
                  <a:pt x="98" y="169"/>
                  <a:pt x="98" y="169"/>
                </a:cubicBezTo>
                <a:cubicBezTo>
                  <a:pt x="98" y="169"/>
                  <a:pt x="98" y="169"/>
                  <a:pt x="98" y="169"/>
                </a:cubicBezTo>
                <a:lnTo>
                  <a:pt x="96" y="154"/>
                </a:lnTo>
                <a:close/>
                <a:moveTo>
                  <a:pt x="114" y="148"/>
                </a:moveTo>
                <a:cubicBezTo>
                  <a:pt x="114" y="148"/>
                  <a:pt x="113" y="148"/>
                  <a:pt x="113" y="149"/>
                </a:cubicBezTo>
                <a:cubicBezTo>
                  <a:pt x="119" y="163"/>
                  <a:pt x="119" y="163"/>
                  <a:pt x="119" y="163"/>
                </a:cubicBezTo>
                <a:cubicBezTo>
                  <a:pt x="120" y="163"/>
                  <a:pt x="120" y="163"/>
                  <a:pt x="121" y="163"/>
                </a:cubicBezTo>
                <a:lnTo>
                  <a:pt x="114" y="148"/>
                </a:lnTo>
                <a:close/>
                <a:moveTo>
                  <a:pt x="114" y="148"/>
                </a:moveTo>
                <a:cubicBezTo>
                  <a:pt x="114" y="148"/>
                  <a:pt x="114" y="148"/>
                  <a:pt x="114" y="148"/>
                </a:cubicBezTo>
                <a:cubicBezTo>
                  <a:pt x="121" y="163"/>
                  <a:pt x="121" y="163"/>
                  <a:pt x="121" y="163"/>
                </a:cubicBezTo>
                <a:cubicBezTo>
                  <a:pt x="121" y="162"/>
                  <a:pt x="121" y="162"/>
                  <a:pt x="121" y="162"/>
                </a:cubicBezTo>
                <a:lnTo>
                  <a:pt x="114" y="148"/>
                </a:lnTo>
                <a:close/>
                <a:moveTo>
                  <a:pt x="131" y="137"/>
                </a:moveTo>
                <a:cubicBezTo>
                  <a:pt x="130" y="138"/>
                  <a:pt x="130" y="138"/>
                  <a:pt x="130" y="138"/>
                </a:cubicBezTo>
                <a:cubicBezTo>
                  <a:pt x="140" y="151"/>
                  <a:pt x="140" y="151"/>
                  <a:pt x="140" y="151"/>
                </a:cubicBezTo>
                <a:cubicBezTo>
                  <a:pt x="140" y="150"/>
                  <a:pt x="141" y="150"/>
                  <a:pt x="141" y="149"/>
                </a:cubicBezTo>
                <a:lnTo>
                  <a:pt x="131" y="137"/>
                </a:lnTo>
                <a:close/>
                <a:moveTo>
                  <a:pt x="131" y="137"/>
                </a:moveTo>
                <a:cubicBezTo>
                  <a:pt x="131" y="137"/>
                  <a:pt x="131" y="137"/>
                  <a:pt x="131" y="137"/>
                </a:cubicBezTo>
                <a:cubicBezTo>
                  <a:pt x="141" y="149"/>
                  <a:pt x="141" y="149"/>
                  <a:pt x="141" y="149"/>
                </a:cubicBezTo>
                <a:cubicBezTo>
                  <a:pt x="141" y="149"/>
                  <a:pt x="141" y="149"/>
                  <a:pt x="141" y="149"/>
                </a:cubicBezTo>
                <a:lnTo>
                  <a:pt x="131" y="137"/>
                </a:lnTo>
                <a:close/>
                <a:moveTo>
                  <a:pt x="144" y="122"/>
                </a:moveTo>
                <a:cubicBezTo>
                  <a:pt x="143" y="123"/>
                  <a:pt x="143" y="123"/>
                  <a:pt x="143" y="124"/>
                </a:cubicBezTo>
                <a:cubicBezTo>
                  <a:pt x="156" y="133"/>
                  <a:pt x="156" y="133"/>
                  <a:pt x="156" y="133"/>
                </a:cubicBezTo>
                <a:cubicBezTo>
                  <a:pt x="156" y="132"/>
                  <a:pt x="157" y="132"/>
                  <a:pt x="157" y="131"/>
                </a:cubicBezTo>
                <a:lnTo>
                  <a:pt x="144" y="122"/>
                </a:lnTo>
                <a:close/>
                <a:moveTo>
                  <a:pt x="144" y="122"/>
                </a:moveTo>
                <a:cubicBezTo>
                  <a:pt x="144" y="122"/>
                  <a:pt x="144" y="122"/>
                  <a:pt x="144" y="122"/>
                </a:cubicBezTo>
                <a:cubicBezTo>
                  <a:pt x="157" y="131"/>
                  <a:pt x="157" y="131"/>
                  <a:pt x="157" y="131"/>
                </a:cubicBezTo>
                <a:cubicBezTo>
                  <a:pt x="157" y="131"/>
                  <a:pt x="157" y="131"/>
                  <a:pt x="157" y="131"/>
                </a:cubicBezTo>
                <a:lnTo>
                  <a:pt x="144" y="122"/>
                </a:lnTo>
                <a:close/>
                <a:moveTo>
                  <a:pt x="152" y="105"/>
                </a:moveTo>
                <a:cubicBezTo>
                  <a:pt x="152" y="105"/>
                  <a:pt x="152" y="106"/>
                  <a:pt x="151" y="106"/>
                </a:cubicBezTo>
                <a:cubicBezTo>
                  <a:pt x="167" y="111"/>
                  <a:pt x="167" y="111"/>
                  <a:pt x="167" y="111"/>
                </a:cubicBezTo>
                <a:cubicBezTo>
                  <a:pt x="167" y="110"/>
                  <a:pt x="167" y="110"/>
                  <a:pt x="167" y="109"/>
                </a:cubicBezTo>
                <a:lnTo>
                  <a:pt x="152" y="105"/>
                </a:lnTo>
                <a:close/>
                <a:moveTo>
                  <a:pt x="152" y="104"/>
                </a:moveTo>
                <a:cubicBezTo>
                  <a:pt x="152" y="105"/>
                  <a:pt x="152" y="105"/>
                  <a:pt x="152" y="105"/>
                </a:cubicBezTo>
                <a:cubicBezTo>
                  <a:pt x="167" y="109"/>
                  <a:pt x="167" y="109"/>
                  <a:pt x="167" y="109"/>
                </a:cubicBezTo>
                <a:cubicBezTo>
                  <a:pt x="167" y="109"/>
                  <a:pt x="167" y="109"/>
                  <a:pt x="167" y="109"/>
                </a:cubicBezTo>
                <a:cubicBezTo>
                  <a:pt x="167" y="109"/>
                  <a:pt x="167" y="109"/>
                  <a:pt x="167" y="109"/>
                </a:cubicBezTo>
                <a:cubicBezTo>
                  <a:pt x="152" y="104"/>
                  <a:pt x="152" y="104"/>
                  <a:pt x="152" y="104"/>
                </a:cubicBezTo>
                <a:close/>
              </a:path>
            </a:pathLst>
          </a:custGeom>
          <a:solidFill>
            <a:srgbClr val="FFFF00"/>
          </a:solidFill>
          <a:ln>
            <a:noFill/>
          </a:ln>
          <a:extLst/>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nvGrpSpPr>
          <p:cNvPr id="86" name="群組 85">
            <a:extLst>
              <a:ext uri="{FF2B5EF4-FFF2-40B4-BE49-F238E27FC236}">
                <a16:creationId xmlns:a16="http://schemas.microsoft.com/office/drawing/2014/main" xmlns="" id="{639B8738-74DC-404D-81F8-78AA00B403DF}"/>
              </a:ext>
            </a:extLst>
          </p:cNvPr>
          <p:cNvGrpSpPr>
            <a:grpSpLocks noChangeAspect="1"/>
          </p:cNvGrpSpPr>
          <p:nvPr/>
        </p:nvGrpSpPr>
        <p:grpSpPr>
          <a:xfrm>
            <a:off x="127164" y="1267978"/>
            <a:ext cx="4201654" cy="4215644"/>
            <a:chOff x="7338997" y="1055576"/>
            <a:chExt cx="4201654" cy="4215644"/>
          </a:xfrm>
        </p:grpSpPr>
        <p:sp>
          <p:nvSpPr>
            <p:cNvPr id="75" name="Freeform 83">
              <a:extLst>
                <a:ext uri="{FF2B5EF4-FFF2-40B4-BE49-F238E27FC236}">
                  <a16:creationId xmlns:a16="http://schemas.microsoft.com/office/drawing/2014/main" xmlns="" id="{8C6D0592-2646-41F9-A6BE-A23CAFEC9B0C}"/>
                </a:ext>
              </a:extLst>
            </p:cNvPr>
            <p:cNvSpPr>
              <a:spLocks noEditPoints="1"/>
            </p:cNvSpPr>
            <p:nvPr/>
          </p:nvSpPr>
          <p:spPr bwMode="auto">
            <a:xfrm>
              <a:off x="7660767" y="1284079"/>
              <a:ext cx="3777291" cy="3282979"/>
            </a:xfrm>
            <a:custGeom>
              <a:avLst/>
              <a:gdLst>
                <a:gd name="T0" fmla="*/ 249 w 301"/>
                <a:gd name="T1" fmla="*/ 234 h 262"/>
                <a:gd name="T2" fmla="*/ 256 w 301"/>
                <a:gd name="T3" fmla="*/ 241 h 262"/>
                <a:gd name="T4" fmla="*/ 267 w 301"/>
                <a:gd name="T5" fmla="*/ 226 h 262"/>
                <a:gd name="T6" fmla="*/ 267 w 301"/>
                <a:gd name="T7" fmla="*/ 207 h 262"/>
                <a:gd name="T8" fmla="*/ 281 w 301"/>
                <a:gd name="T9" fmla="*/ 195 h 262"/>
                <a:gd name="T10" fmla="*/ 282 w 301"/>
                <a:gd name="T11" fmla="*/ 194 h 262"/>
                <a:gd name="T12" fmla="*/ 276 w 301"/>
                <a:gd name="T13" fmla="*/ 177 h 262"/>
                <a:gd name="T14" fmla="*/ 286 w 301"/>
                <a:gd name="T15" fmla="*/ 178 h 262"/>
                <a:gd name="T16" fmla="*/ 279 w 301"/>
                <a:gd name="T17" fmla="*/ 160 h 262"/>
                <a:gd name="T18" fmla="*/ 288 w 301"/>
                <a:gd name="T19" fmla="*/ 161 h 262"/>
                <a:gd name="T20" fmla="*/ 288 w 301"/>
                <a:gd name="T21" fmla="*/ 143 h 262"/>
                <a:gd name="T22" fmla="*/ 7 w 301"/>
                <a:gd name="T23" fmla="*/ 134 h 262"/>
                <a:gd name="T24" fmla="*/ 17 w 301"/>
                <a:gd name="T25" fmla="*/ 135 h 262"/>
                <a:gd name="T26" fmla="*/ 286 w 301"/>
                <a:gd name="T27" fmla="*/ 126 h 262"/>
                <a:gd name="T28" fmla="*/ 11 w 301"/>
                <a:gd name="T29" fmla="*/ 117 h 262"/>
                <a:gd name="T30" fmla="*/ 20 w 301"/>
                <a:gd name="T31" fmla="*/ 119 h 262"/>
                <a:gd name="T32" fmla="*/ 282 w 301"/>
                <a:gd name="T33" fmla="*/ 109 h 262"/>
                <a:gd name="T34" fmla="*/ 25 w 301"/>
                <a:gd name="T35" fmla="*/ 104 h 262"/>
                <a:gd name="T36" fmla="*/ 25 w 301"/>
                <a:gd name="T37" fmla="*/ 103 h 262"/>
                <a:gd name="T38" fmla="*/ 267 w 301"/>
                <a:gd name="T39" fmla="*/ 96 h 262"/>
                <a:gd name="T40" fmla="*/ 267 w 301"/>
                <a:gd name="T41" fmla="*/ 97 h 262"/>
                <a:gd name="T42" fmla="*/ 24 w 301"/>
                <a:gd name="T43" fmla="*/ 84 h 262"/>
                <a:gd name="T44" fmla="*/ 267 w 301"/>
                <a:gd name="T45" fmla="*/ 77 h 262"/>
                <a:gd name="T46" fmla="*/ 259 w 301"/>
                <a:gd name="T47" fmla="*/ 82 h 262"/>
                <a:gd name="T48" fmla="*/ 33 w 301"/>
                <a:gd name="T49" fmla="*/ 69 h 262"/>
                <a:gd name="T50" fmla="*/ 251 w 301"/>
                <a:gd name="T51" fmla="*/ 70 h 262"/>
                <a:gd name="T52" fmla="*/ 258 w 301"/>
                <a:gd name="T53" fmla="*/ 63 h 262"/>
                <a:gd name="T54" fmla="*/ 44 w 301"/>
                <a:gd name="T55" fmla="*/ 55 h 262"/>
                <a:gd name="T56" fmla="*/ 240 w 301"/>
                <a:gd name="T57" fmla="*/ 58 h 262"/>
                <a:gd name="T58" fmla="*/ 246 w 301"/>
                <a:gd name="T59" fmla="*/ 50 h 262"/>
                <a:gd name="T60" fmla="*/ 62 w 301"/>
                <a:gd name="T61" fmla="*/ 51 h 262"/>
                <a:gd name="T62" fmla="*/ 63 w 301"/>
                <a:gd name="T63" fmla="*/ 51 h 262"/>
                <a:gd name="T64" fmla="*/ 227 w 301"/>
                <a:gd name="T65" fmla="*/ 46 h 262"/>
                <a:gd name="T66" fmla="*/ 233 w 301"/>
                <a:gd name="T67" fmla="*/ 39 h 262"/>
                <a:gd name="T68" fmla="*/ 70 w 301"/>
                <a:gd name="T69" fmla="*/ 33 h 262"/>
                <a:gd name="T70" fmla="*/ 214 w 301"/>
                <a:gd name="T71" fmla="*/ 38 h 262"/>
                <a:gd name="T72" fmla="*/ 219 w 301"/>
                <a:gd name="T73" fmla="*/ 30 h 262"/>
                <a:gd name="T74" fmla="*/ 85 w 301"/>
                <a:gd name="T75" fmla="*/ 25 h 262"/>
                <a:gd name="T76" fmla="*/ 89 w 301"/>
                <a:gd name="T77" fmla="*/ 33 h 262"/>
                <a:gd name="T78" fmla="*/ 204 w 301"/>
                <a:gd name="T79" fmla="*/ 22 h 262"/>
                <a:gd name="T80" fmla="*/ 104 w 301"/>
                <a:gd name="T81" fmla="*/ 27 h 262"/>
                <a:gd name="T82" fmla="*/ 105 w 301"/>
                <a:gd name="T83" fmla="*/ 27 h 262"/>
                <a:gd name="T84" fmla="*/ 184 w 301"/>
                <a:gd name="T85" fmla="*/ 25 h 262"/>
                <a:gd name="T86" fmla="*/ 187 w 301"/>
                <a:gd name="T87" fmla="*/ 16 h 262"/>
                <a:gd name="T88" fmla="*/ 118 w 301"/>
                <a:gd name="T89" fmla="*/ 13 h 262"/>
                <a:gd name="T90" fmla="*/ 169 w 301"/>
                <a:gd name="T91" fmla="*/ 21 h 262"/>
                <a:gd name="T92" fmla="*/ 169 w 301"/>
                <a:gd name="T93" fmla="*/ 12 h 262"/>
                <a:gd name="T94" fmla="*/ 134 w 301"/>
                <a:gd name="T95" fmla="*/ 11 h 262"/>
                <a:gd name="T96" fmla="*/ 135 w 301"/>
                <a:gd name="T97" fmla="*/ 20 h 262"/>
                <a:gd name="T98" fmla="*/ 152 w 301"/>
                <a:gd name="T99" fmla="*/ 10 h 262"/>
                <a:gd name="T100" fmla="*/ 147 w 301"/>
                <a:gd name="T101" fmla="*/ 0 h 262"/>
                <a:gd name="T102" fmla="*/ 271 w 301"/>
                <a:gd name="T103" fmla="*/ 151 h 262"/>
                <a:gd name="T104" fmla="*/ 301 w 301"/>
                <a:gd name="T105" fmla="*/ 15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1" h="262">
                  <a:moveTo>
                    <a:pt x="256" y="241"/>
                  </a:moveTo>
                  <a:cubicBezTo>
                    <a:pt x="249" y="235"/>
                    <a:pt x="249" y="235"/>
                    <a:pt x="249" y="235"/>
                  </a:cubicBezTo>
                  <a:cubicBezTo>
                    <a:pt x="249" y="235"/>
                    <a:pt x="249" y="235"/>
                    <a:pt x="249" y="235"/>
                  </a:cubicBezTo>
                  <a:cubicBezTo>
                    <a:pt x="249" y="234"/>
                    <a:pt x="249" y="234"/>
                    <a:pt x="249" y="234"/>
                  </a:cubicBezTo>
                  <a:cubicBezTo>
                    <a:pt x="249" y="234"/>
                    <a:pt x="249" y="234"/>
                    <a:pt x="249" y="234"/>
                  </a:cubicBezTo>
                  <a:cubicBezTo>
                    <a:pt x="249" y="234"/>
                    <a:pt x="249" y="234"/>
                    <a:pt x="249" y="234"/>
                  </a:cubicBezTo>
                  <a:cubicBezTo>
                    <a:pt x="249" y="234"/>
                    <a:pt x="249" y="234"/>
                    <a:pt x="249" y="234"/>
                  </a:cubicBezTo>
                  <a:cubicBezTo>
                    <a:pt x="249" y="234"/>
                    <a:pt x="249" y="234"/>
                    <a:pt x="249" y="234"/>
                  </a:cubicBezTo>
                  <a:cubicBezTo>
                    <a:pt x="257" y="240"/>
                    <a:pt x="257" y="240"/>
                    <a:pt x="257" y="240"/>
                  </a:cubicBezTo>
                  <a:cubicBezTo>
                    <a:pt x="257" y="240"/>
                    <a:pt x="257" y="240"/>
                    <a:pt x="257" y="240"/>
                  </a:cubicBezTo>
                  <a:cubicBezTo>
                    <a:pt x="256" y="241"/>
                    <a:pt x="256" y="241"/>
                    <a:pt x="256" y="241"/>
                  </a:cubicBezTo>
                  <a:cubicBezTo>
                    <a:pt x="256" y="241"/>
                    <a:pt x="256" y="241"/>
                    <a:pt x="256" y="241"/>
                  </a:cubicBezTo>
                  <a:moveTo>
                    <a:pt x="266" y="227"/>
                  </a:moveTo>
                  <a:cubicBezTo>
                    <a:pt x="258" y="222"/>
                    <a:pt x="258" y="222"/>
                    <a:pt x="258" y="222"/>
                  </a:cubicBezTo>
                  <a:cubicBezTo>
                    <a:pt x="259" y="221"/>
                    <a:pt x="259" y="221"/>
                    <a:pt x="259" y="221"/>
                  </a:cubicBezTo>
                  <a:cubicBezTo>
                    <a:pt x="259" y="221"/>
                    <a:pt x="259" y="221"/>
                    <a:pt x="259" y="221"/>
                  </a:cubicBezTo>
                  <a:cubicBezTo>
                    <a:pt x="267" y="226"/>
                    <a:pt x="267" y="226"/>
                    <a:pt x="267" y="226"/>
                  </a:cubicBezTo>
                  <a:cubicBezTo>
                    <a:pt x="267" y="226"/>
                    <a:pt x="267" y="226"/>
                    <a:pt x="267" y="226"/>
                  </a:cubicBezTo>
                  <a:cubicBezTo>
                    <a:pt x="266" y="227"/>
                    <a:pt x="266" y="227"/>
                    <a:pt x="266" y="227"/>
                  </a:cubicBezTo>
                  <a:cubicBezTo>
                    <a:pt x="266" y="227"/>
                    <a:pt x="266" y="227"/>
                    <a:pt x="266" y="227"/>
                  </a:cubicBezTo>
                  <a:moveTo>
                    <a:pt x="275" y="212"/>
                  </a:moveTo>
                  <a:cubicBezTo>
                    <a:pt x="266" y="207"/>
                    <a:pt x="266" y="207"/>
                    <a:pt x="266" y="207"/>
                  </a:cubicBezTo>
                  <a:cubicBezTo>
                    <a:pt x="266" y="207"/>
                    <a:pt x="266" y="207"/>
                    <a:pt x="266" y="207"/>
                  </a:cubicBezTo>
                  <a:cubicBezTo>
                    <a:pt x="267" y="207"/>
                    <a:pt x="267" y="207"/>
                    <a:pt x="267" y="207"/>
                  </a:cubicBezTo>
                  <a:cubicBezTo>
                    <a:pt x="267" y="206"/>
                    <a:pt x="267" y="206"/>
                    <a:pt x="267" y="206"/>
                  </a:cubicBezTo>
                  <a:cubicBezTo>
                    <a:pt x="275" y="210"/>
                    <a:pt x="275" y="210"/>
                    <a:pt x="275" y="210"/>
                  </a:cubicBezTo>
                  <a:cubicBezTo>
                    <a:pt x="275" y="211"/>
                    <a:pt x="275" y="211"/>
                    <a:pt x="275" y="211"/>
                  </a:cubicBezTo>
                  <a:cubicBezTo>
                    <a:pt x="275" y="211"/>
                    <a:pt x="275" y="211"/>
                    <a:pt x="275" y="211"/>
                  </a:cubicBezTo>
                  <a:cubicBezTo>
                    <a:pt x="275" y="212"/>
                    <a:pt x="275" y="212"/>
                    <a:pt x="275" y="212"/>
                  </a:cubicBezTo>
                  <a:moveTo>
                    <a:pt x="281" y="195"/>
                  </a:moveTo>
                  <a:cubicBezTo>
                    <a:pt x="272" y="192"/>
                    <a:pt x="272" y="192"/>
                    <a:pt x="272" y="192"/>
                  </a:cubicBezTo>
                  <a:cubicBezTo>
                    <a:pt x="272" y="192"/>
                    <a:pt x="272" y="192"/>
                    <a:pt x="272" y="192"/>
                  </a:cubicBezTo>
                  <a:cubicBezTo>
                    <a:pt x="273" y="191"/>
                    <a:pt x="273" y="191"/>
                    <a:pt x="273" y="191"/>
                  </a:cubicBezTo>
                  <a:cubicBezTo>
                    <a:pt x="273" y="191"/>
                    <a:pt x="273" y="191"/>
                    <a:pt x="273" y="191"/>
                  </a:cubicBezTo>
                  <a:cubicBezTo>
                    <a:pt x="273" y="191"/>
                    <a:pt x="273" y="191"/>
                    <a:pt x="273" y="191"/>
                  </a:cubicBezTo>
                  <a:cubicBezTo>
                    <a:pt x="282" y="194"/>
                    <a:pt x="282" y="194"/>
                    <a:pt x="282" y="194"/>
                  </a:cubicBezTo>
                  <a:cubicBezTo>
                    <a:pt x="282" y="194"/>
                    <a:pt x="282" y="194"/>
                    <a:pt x="282" y="194"/>
                  </a:cubicBezTo>
                  <a:cubicBezTo>
                    <a:pt x="281" y="195"/>
                    <a:pt x="281" y="195"/>
                    <a:pt x="281" y="195"/>
                  </a:cubicBezTo>
                  <a:cubicBezTo>
                    <a:pt x="281" y="195"/>
                    <a:pt x="281" y="195"/>
                    <a:pt x="281" y="195"/>
                  </a:cubicBezTo>
                  <a:cubicBezTo>
                    <a:pt x="281" y="195"/>
                    <a:pt x="281" y="195"/>
                    <a:pt x="281" y="195"/>
                  </a:cubicBezTo>
                  <a:moveTo>
                    <a:pt x="286" y="179"/>
                  </a:moveTo>
                  <a:cubicBezTo>
                    <a:pt x="276" y="177"/>
                    <a:pt x="276" y="177"/>
                    <a:pt x="276" y="177"/>
                  </a:cubicBezTo>
                  <a:cubicBezTo>
                    <a:pt x="276" y="177"/>
                    <a:pt x="276" y="177"/>
                    <a:pt x="276" y="177"/>
                  </a:cubicBezTo>
                  <a:cubicBezTo>
                    <a:pt x="277" y="176"/>
                    <a:pt x="277" y="176"/>
                    <a:pt x="277" y="176"/>
                  </a:cubicBezTo>
                  <a:cubicBezTo>
                    <a:pt x="276" y="176"/>
                    <a:pt x="276" y="176"/>
                    <a:pt x="276" y="176"/>
                  </a:cubicBezTo>
                  <a:cubicBezTo>
                    <a:pt x="277" y="176"/>
                    <a:pt x="277" y="176"/>
                    <a:pt x="277" y="176"/>
                  </a:cubicBezTo>
                  <a:cubicBezTo>
                    <a:pt x="286" y="177"/>
                    <a:pt x="286" y="177"/>
                    <a:pt x="286" y="177"/>
                  </a:cubicBezTo>
                  <a:cubicBezTo>
                    <a:pt x="286" y="178"/>
                    <a:pt x="286" y="178"/>
                    <a:pt x="286" y="178"/>
                  </a:cubicBezTo>
                  <a:cubicBezTo>
                    <a:pt x="286" y="179"/>
                    <a:pt x="286" y="179"/>
                    <a:pt x="286" y="179"/>
                  </a:cubicBezTo>
                  <a:cubicBezTo>
                    <a:pt x="286" y="179"/>
                    <a:pt x="286" y="179"/>
                    <a:pt x="286" y="179"/>
                  </a:cubicBezTo>
                  <a:moveTo>
                    <a:pt x="288" y="161"/>
                  </a:moveTo>
                  <a:cubicBezTo>
                    <a:pt x="278" y="161"/>
                    <a:pt x="278" y="161"/>
                    <a:pt x="278" y="161"/>
                  </a:cubicBezTo>
                  <a:cubicBezTo>
                    <a:pt x="279" y="160"/>
                    <a:pt x="279" y="160"/>
                    <a:pt x="279" y="160"/>
                  </a:cubicBezTo>
                  <a:cubicBezTo>
                    <a:pt x="279" y="160"/>
                    <a:pt x="279" y="160"/>
                    <a:pt x="279" y="160"/>
                  </a:cubicBezTo>
                  <a:cubicBezTo>
                    <a:pt x="279" y="160"/>
                    <a:pt x="279" y="160"/>
                    <a:pt x="279" y="160"/>
                  </a:cubicBezTo>
                  <a:cubicBezTo>
                    <a:pt x="288" y="160"/>
                    <a:pt x="288" y="160"/>
                    <a:pt x="288" y="160"/>
                  </a:cubicBezTo>
                  <a:cubicBezTo>
                    <a:pt x="288" y="160"/>
                    <a:pt x="288" y="160"/>
                    <a:pt x="288" y="160"/>
                  </a:cubicBezTo>
                  <a:cubicBezTo>
                    <a:pt x="288" y="161"/>
                    <a:pt x="288" y="161"/>
                    <a:pt x="288" y="161"/>
                  </a:cubicBezTo>
                  <a:cubicBezTo>
                    <a:pt x="288" y="161"/>
                    <a:pt x="288" y="161"/>
                    <a:pt x="288" y="161"/>
                  </a:cubicBezTo>
                  <a:cubicBezTo>
                    <a:pt x="288" y="161"/>
                    <a:pt x="288" y="161"/>
                    <a:pt x="288" y="161"/>
                  </a:cubicBezTo>
                  <a:moveTo>
                    <a:pt x="279" y="144"/>
                  </a:moveTo>
                  <a:cubicBezTo>
                    <a:pt x="279" y="144"/>
                    <a:pt x="279" y="144"/>
                    <a:pt x="279" y="144"/>
                  </a:cubicBezTo>
                  <a:cubicBezTo>
                    <a:pt x="279" y="143"/>
                    <a:pt x="279" y="143"/>
                    <a:pt x="279" y="143"/>
                  </a:cubicBezTo>
                  <a:cubicBezTo>
                    <a:pt x="279" y="143"/>
                    <a:pt x="279" y="143"/>
                    <a:pt x="279" y="143"/>
                  </a:cubicBezTo>
                  <a:cubicBezTo>
                    <a:pt x="288" y="143"/>
                    <a:pt x="288" y="143"/>
                    <a:pt x="288" y="143"/>
                  </a:cubicBezTo>
                  <a:cubicBezTo>
                    <a:pt x="288" y="143"/>
                    <a:pt x="288" y="143"/>
                    <a:pt x="288" y="143"/>
                  </a:cubicBezTo>
                  <a:cubicBezTo>
                    <a:pt x="288" y="144"/>
                    <a:pt x="288" y="144"/>
                    <a:pt x="288" y="144"/>
                  </a:cubicBezTo>
                  <a:cubicBezTo>
                    <a:pt x="288" y="144"/>
                    <a:pt x="288" y="144"/>
                    <a:pt x="288" y="144"/>
                  </a:cubicBezTo>
                  <a:cubicBezTo>
                    <a:pt x="279" y="144"/>
                    <a:pt x="279" y="144"/>
                    <a:pt x="279" y="144"/>
                  </a:cubicBezTo>
                  <a:moveTo>
                    <a:pt x="17" y="135"/>
                  </a:moveTo>
                  <a:cubicBezTo>
                    <a:pt x="7" y="134"/>
                    <a:pt x="7" y="134"/>
                    <a:pt x="7" y="134"/>
                  </a:cubicBezTo>
                  <a:cubicBezTo>
                    <a:pt x="7" y="134"/>
                    <a:pt x="7" y="134"/>
                    <a:pt x="7" y="134"/>
                  </a:cubicBezTo>
                  <a:cubicBezTo>
                    <a:pt x="8" y="133"/>
                    <a:pt x="8" y="133"/>
                    <a:pt x="8" y="133"/>
                  </a:cubicBezTo>
                  <a:cubicBezTo>
                    <a:pt x="8" y="133"/>
                    <a:pt x="8" y="133"/>
                    <a:pt x="8" y="133"/>
                  </a:cubicBezTo>
                  <a:cubicBezTo>
                    <a:pt x="17" y="134"/>
                    <a:pt x="17" y="134"/>
                    <a:pt x="17" y="134"/>
                  </a:cubicBezTo>
                  <a:cubicBezTo>
                    <a:pt x="17" y="134"/>
                    <a:pt x="17" y="134"/>
                    <a:pt x="17" y="134"/>
                  </a:cubicBezTo>
                  <a:cubicBezTo>
                    <a:pt x="17" y="135"/>
                    <a:pt x="17" y="135"/>
                    <a:pt x="17" y="135"/>
                  </a:cubicBezTo>
                  <a:cubicBezTo>
                    <a:pt x="17" y="135"/>
                    <a:pt x="17" y="135"/>
                    <a:pt x="17" y="135"/>
                  </a:cubicBezTo>
                  <a:moveTo>
                    <a:pt x="277" y="128"/>
                  </a:moveTo>
                  <a:cubicBezTo>
                    <a:pt x="277" y="128"/>
                    <a:pt x="277" y="128"/>
                    <a:pt x="277" y="128"/>
                  </a:cubicBezTo>
                  <a:cubicBezTo>
                    <a:pt x="277" y="127"/>
                    <a:pt x="277" y="127"/>
                    <a:pt x="277" y="127"/>
                  </a:cubicBezTo>
                  <a:cubicBezTo>
                    <a:pt x="277" y="127"/>
                    <a:pt x="277" y="127"/>
                    <a:pt x="277" y="127"/>
                  </a:cubicBezTo>
                  <a:cubicBezTo>
                    <a:pt x="277" y="127"/>
                    <a:pt x="277" y="127"/>
                    <a:pt x="277" y="127"/>
                  </a:cubicBezTo>
                  <a:cubicBezTo>
                    <a:pt x="286" y="126"/>
                    <a:pt x="286" y="126"/>
                    <a:pt x="286" y="126"/>
                  </a:cubicBezTo>
                  <a:cubicBezTo>
                    <a:pt x="286" y="126"/>
                    <a:pt x="286" y="126"/>
                    <a:pt x="286" y="126"/>
                  </a:cubicBezTo>
                  <a:cubicBezTo>
                    <a:pt x="286" y="127"/>
                    <a:pt x="286" y="127"/>
                    <a:pt x="286" y="127"/>
                  </a:cubicBezTo>
                  <a:cubicBezTo>
                    <a:pt x="277" y="128"/>
                    <a:pt x="277" y="128"/>
                    <a:pt x="277" y="128"/>
                  </a:cubicBezTo>
                  <a:moveTo>
                    <a:pt x="20" y="119"/>
                  </a:moveTo>
                  <a:cubicBezTo>
                    <a:pt x="11" y="117"/>
                    <a:pt x="11" y="117"/>
                    <a:pt x="11" y="117"/>
                  </a:cubicBezTo>
                  <a:cubicBezTo>
                    <a:pt x="11" y="117"/>
                    <a:pt x="11" y="117"/>
                    <a:pt x="11" y="117"/>
                  </a:cubicBezTo>
                  <a:cubicBezTo>
                    <a:pt x="11" y="116"/>
                    <a:pt x="11" y="116"/>
                    <a:pt x="11" y="116"/>
                  </a:cubicBezTo>
                  <a:cubicBezTo>
                    <a:pt x="11" y="116"/>
                    <a:pt x="11" y="116"/>
                    <a:pt x="11" y="116"/>
                  </a:cubicBezTo>
                  <a:cubicBezTo>
                    <a:pt x="20" y="118"/>
                    <a:pt x="20" y="118"/>
                    <a:pt x="20" y="118"/>
                  </a:cubicBezTo>
                  <a:cubicBezTo>
                    <a:pt x="20" y="118"/>
                    <a:pt x="20" y="118"/>
                    <a:pt x="20" y="118"/>
                  </a:cubicBezTo>
                  <a:cubicBezTo>
                    <a:pt x="20" y="119"/>
                    <a:pt x="20" y="119"/>
                    <a:pt x="20" y="119"/>
                  </a:cubicBezTo>
                  <a:cubicBezTo>
                    <a:pt x="20" y="119"/>
                    <a:pt x="20" y="119"/>
                    <a:pt x="20" y="119"/>
                  </a:cubicBezTo>
                  <a:moveTo>
                    <a:pt x="273" y="113"/>
                  </a:moveTo>
                  <a:cubicBezTo>
                    <a:pt x="273" y="112"/>
                    <a:pt x="273" y="112"/>
                    <a:pt x="273" y="112"/>
                  </a:cubicBezTo>
                  <a:cubicBezTo>
                    <a:pt x="273" y="112"/>
                    <a:pt x="273" y="112"/>
                    <a:pt x="273" y="112"/>
                  </a:cubicBezTo>
                  <a:cubicBezTo>
                    <a:pt x="273" y="111"/>
                    <a:pt x="273" y="111"/>
                    <a:pt x="273" y="111"/>
                  </a:cubicBezTo>
                  <a:cubicBezTo>
                    <a:pt x="273" y="111"/>
                    <a:pt x="273" y="111"/>
                    <a:pt x="273" y="111"/>
                  </a:cubicBezTo>
                  <a:cubicBezTo>
                    <a:pt x="282" y="109"/>
                    <a:pt x="282" y="109"/>
                    <a:pt x="282" y="109"/>
                  </a:cubicBezTo>
                  <a:cubicBezTo>
                    <a:pt x="282" y="109"/>
                    <a:pt x="282" y="109"/>
                    <a:pt x="282" y="109"/>
                  </a:cubicBezTo>
                  <a:cubicBezTo>
                    <a:pt x="282" y="110"/>
                    <a:pt x="282" y="110"/>
                    <a:pt x="282" y="110"/>
                  </a:cubicBezTo>
                  <a:cubicBezTo>
                    <a:pt x="282" y="110"/>
                    <a:pt x="282" y="110"/>
                    <a:pt x="282" y="110"/>
                  </a:cubicBezTo>
                  <a:cubicBezTo>
                    <a:pt x="273" y="113"/>
                    <a:pt x="273" y="113"/>
                    <a:pt x="273" y="113"/>
                  </a:cubicBezTo>
                  <a:moveTo>
                    <a:pt x="25" y="104"/>
                  </a:moveTo>
                  <a:cubicBezTo>
                    <a:pt x="25" y="104"/>
                    <a:pt x="25" y="104"/>
                    <a:pt x="25" y="104"/>
                  </a:cubicBezTo>
                  <a:cubicBezTo>
                    <a:pt x="16" y="100"/>
                    <a:pt x="16" y="100"/>
                    <a:pt x="16" y="100"/>
                  </a:cubicBezTo>
                  <a:cubicBezTo>
                    <a:pt x="16" y="100"/>
                    <a:pt x="16" y="100"/>
                    <a:pt x="16" y="100"/>
                  </a:cubicBezTo>
                  <a:cubicBezTo>
                    <a:pt x="16" y="99"/>
                    <a:pt x="16" y="99"/>
                    <a:pt x="16" y="99"/>
                  </a:cubicBezTo>
                  <a:cubicBezTo>
                    <a:pt x="16" y="99"/>
                    <a:pt x="16" y="99"/>
                    <a:pt x="16" y="99"/>
                  </a:cubicBezTo>
                  <a:cubicBezTo>
                    <a:pt x="25" y="103"/>
                    <a:pt x="25" y="103"/>
                    <a:pt x="25" y="103"/>
                  </a:cubicBezTo>
                  <a:cubicBezTo>
                    <a:pt x="25" y="103"/>
                    <a:pt x="25" y="103"/>
                    <a:pt x="25" y="103"/>
                  </a:cubicBezTo>
                  <a:cubicBezTo>
                    <a:pt x="25" y="104"/>
                    <a:pt x="25" y="104"/>
                    <a:pt x="25" y="104"/>
                  </a:cubicBezTo>
                  <a:cubicBezTo>
                    <a:pt x="25" y="104"/>
                    <a:pt x="25" y="104"/>
                    <a:pt x="25" y="104"/>
                  </a:cubicBezTo>
                  <a:moveTo>
                    <a:pt x="267" y="97"/>
                  </a:moveTo>
                  <a:cubicBezTo>
                    <a:pt x="267" y="97"/>
                    <a:pt x="267" y="97"/>
                    <a:pt x="267" y="97"/>
                  </a:cubicBezTo>
                  <a:cubicBezTo>
                    <a:pt x="267" y="96"/>
                    <a:pt x="267" y="96"/>
                    <a:pt x="267" y="96"/>
                  </a:cubicBezTo>
                  <a:cubicBezTo>
                    <a:pt x="267" y="96"/>
                    <a:pt x="267" y="96"/>
                    <a:pt x="267" y="96"/>
                  </a:cubicBezTo>
                  <a:cubicBezTo>
                    <a:pt x="276" y="92"/>
                    <a:pt x="276" y="92"/>
                    <a:pt x="276" y="92"/>
                  </a:cubicBezTo>
                  <a:cubicBezTo>
                    <a:pt x="276" y="92"/>
                    <a:pt x="276" y="92"/>
                    <a:pt x="276" y="92"/>
                  </a:cubicBezTo>
                  <a:cubicBezTo>
                    <a:pt x="276" y="93"/>
                    <a:pt x="276" y="93"/>
                    <a:pt x="276" y="93"/>
                  </a:cubicBezTo>
                  <a:cubicBezTo>
                    <a:pt x="276" y="93"/>
                    <a:pt x="276" y="93"/>
                    <a:pt x="276" y="93"/>
                  </a:cubicBezTo>
                  <a:cubicBezTo>
                    <a:pt x="276" y="93"/>
                    <a:pt x="276" y="93"/>
                    <a:pt x="276" y="93"/>
                  </a:cubicBezTo>
                  <a:cubicBezTo>
                    <a:pt x="267" y="97"/>
                    <a:pt x="267" y="97"/>
                    <a:pt x="267" y="97"/>
                  </a:cubicBezTo>
                  <a:moveTo>
                    <a:pt x="31" y="89"/>
                  </a:moveTo>
                  <a:cubicBezTo>
                    <a:pt x="31" y="89"/>
                    <a:pt x="31" y="89"/>
                    <a:pt x="31" y="89"/>
                  </a:cubicBezTo>
                  <a:cubicBezTo>
                    <a:pt x="23" y="85"/>
                    <a:pt x="23" y="85"/>
                    <a:pt x="23" y="85"/>
                  </a:cubicBezTo>
                  <a:cubicBezTo>
                    <a:pt x="23" y="84"/>
                    <a:pt x="23" y="84"/>
                    <a:pt x="23" y="84"/>
                  </a:cubicBezTo>
                  <a:cubicBezTo>
                    <a:pt x="24" y="84"/>
                    <a:pt x="24" y="84"/>
                    <a:pt x="24" y="84"/>
                  </a:cubicBezTo>
                  <a:cubicBezTo>
                    <a:pt x="24" y="84"/>
                    <a:pt x="24" y="84"/>
                    <a:pt x="24" y="84"/>
                  </a:cubicBezTo>
                  <a:cubicBezTo>
                    <a:pt x="32" y="88"/>
                    <a:pt x="32" y="88"/>
                    <a:pt x="32" y="88"/>
                  </a:cubicBezTo>
                  <a:cubicBezTo>
                    <a:pt x="32" y="88"/>
                    <a:pt x="32" y="88"/>
                    <a:pt x="32" y="88"/>
                  </a:cubicBezTo>
                  <a:cubicBezTo>
                    <a:pt x="31" y="89"/>
                    <a:pt x="31" y="89"/>
                    <a:pt x="31" y="89"/>
                  </a:cubicBezTo>
                  <a:cubicBezTo>
                    <a:pt x="31" y="89"/>
                    <a:pt x="31" y="89"/>
                    <a:pt x="31" y="89"/>
                  </a:cubicBezTo>
                  <a:moveTo>
                    <a:pt x="259" y="82"/>
                  </a:moveTo>
                  <a:cubicBezTo>
                    <a:pt x="267" y="77"/>
                    <a:pt x="267" y="77"/>
                    <a:pt x="267" y="77"/>
                  </a:cubicBezTo>
                  <a:cubicBezTo>
                    <a:pt x="267" y="77"/>
                    <a:pt x="267" y="77"/>
                    <a:pt x="267" y="77"/>
                  </a:cubicBezTo>
                  <a:cubicBezTo>
                    <a:pt x="268" y="78"/>
                    <a:pt x="268" y="78"/>
                    <a:pt x="268" y="78"/>
                  </a:cubicBezTo>
                  <a:cubicBezTo>
                    <a:pt x="268" y="78"/>
                    <a:pt x="268" y="78"/>
                    <a:pt x="268" y="78"/>
                  </a:cubicBezTo>
                  <a:cubicBezTo>
                    <a:pt x="260" y="83"/>
                    <a:pt x="260" y="83"/>
                    <a:pt x="260" y="83"/>
                  </a:cubicBezTo>
                  <a:cubicBezTo>
                    <a:pt x="260" y="83"/>
                    <a:pt x="260" y="83"/>
                    <a:pt x="260" y="83"/>
                  </a:cubicBezTo>
                  <a:cubicBezTo>
                    <a:pt x="259" y="82"/>
                    <a:pt x="259" y="82"/>
                    <a:pt x="259" y="82"/>
                  </a:cubicBezTo>
                  <a:cubicBezTo>
                    <a:pt x="259" y="82"/>
                    <a:pt x="259" y="82"/>
                    <a:pt x="259" y="82"/>
                  </a:cubicBezTo>
                  <a:cubicBezTo>
                    <a:pt x="259" y="82"/>
                    <a:pt x="259" y="82"/>
                    <a:pt x="259" y="82"/>
                  </a:cubicBezTo>
                  <a:moveTo>
                    <a:pt x="40" y="75"/>
                  </a:moveTo>
                  <a:cubicBezTo>
                    <a:pt x="32" y="70"/>
                    <a:pt x="32" y="70"/>
                    <a:pt x="32" y="70"/>
                  </a:cubicBezTo>
                  <a:cubicBezTo>
                    <a:pt x="32" y="70"/>
                    <a:pt x="32" y="70"/>
                    <a:pt x="32" y="70"/>
                  </a:cubicBezTo>
                  <a:cubicBezTo>
                    <a:pt x="33" y="69"/>
                    <a:pt x="33" y="69"/>
                    <a:pt x="33" y="69"/>
                  </a:cubicBezTo>
                  <a:cubicBezTo>
                    <a:pt x="33" y="69"/>
                    <a:pt x="33" y="69"/>
                    <a:pt x="33" y="69"/>
                  </a:cubicBezTo>
                  <a:cubicBezTo>
                    <a:pt x="41" y="74"/>
                    <a:pt x="41" y="74"/>
                    <a:pt x="41" y="74"/>
                  </a:cubicBezTo>
                  <a:cubicBezTo>
                    <a:pt x="41" y="74"/>
                    <a:pt x="41" y="74"/>
                    <a:pt x="41" y="74"/>
                  </a:cubicBezTo>
                  <a:cubicBezTo>
                    <a:pt x="40" y="75"/>
                    <a:pt x="40" y="75"/>
                    <a:pt x="40" y="75"/>
                  </a:cubicBezTo>
                  <a:cubicBezTo>
                    <a:pt x="40" y="75"/>
                    <a:pt x="40" y="75"/>
                    <a:pt x="40" y="75"/>
                  </a:cubicBezTo>
                  <a:moveTo>
                    <a:pt x="251" y="70"/>
                  </a:moveTo>
                  <a:cubicBezTo>
                    <a:pt x="251" y="70"/>
                    <a:pt x="251" y="70"/>
                    <a:pt x="251" y="70"/>
                  </a:cubicBezTo>
                  <a:cubicBezTo>
                    <a:pt x="250" y="69"/>
                    <a:pt x="250" y="69"/>
                    <a:pt x="250" y="69"/>
                  </a:cubicBezTo>
                  <a:cubicBezTo>
                    <a:pt x="250" y="69"/>
                    <a:pt x="250" y="69"/>
                    <a:pt x="250" y="69"/>
                  </a:cubicBezTo>
                  <a:cubicBezTo>
                    <a:pt x="257" y="63"/>
                    <a:pt x="257" y="63"/>
                    <a:pt x="257" y="63"/>
                  </a:cubicBezTo>
                  <a:cubicBezTo>
                    <a:pt x="257" y="63"/>
                    <a:pt x="257" y="63"/>
                    <a:pt x="257" y="63"/>
                  </a:cubicBezTo>
                  <a:cubicBezTo>
                    <a:pt x="258" y="63"/>
                    <a:pt x="258" y="63"/>
                    <a:pt x="258" y="63"/>
                  </a:cubicBezTo>
                  <a:cubicBezTo>
                    <a:pt x="258" y="64"/>
                    <a:pt x="258" y="64"/>
                    <a:pt x="258" y="64"/>
                  </a:cubicBezTo>
                  <a:cubicBezTo>
                    <a:pt x="251" y="70"/>
                    <a:pt x="251" y="70"/>
                    <a:pt x="251" y="70"/>
                  </a:cubicBezTo>
                  <a:moveTo>
                    <a:pt x="50" y="63"/>
                  </a:moveTo>
                  <a:cubicBezTo>
                    <a:pt x="43" y="56"/>
                    <a:pt x="43" y="56"/>
                    <a:pt x="43" y="56"/>
                  </a:cubicBezTo>
                  <a:cubicBezTo>
                    <a:pt x="43" y="56"/>
                    <a:pt x="43" y="56"/>
                    <a:pt x="43" y="56"/>
                  </a:cubicBezTo>
                  <a:cubicBezTo>
                    <a:pt x="44" y="55"/>
                    <a:pt x="44" y="55"/>
                    <a:pt x="44" y="55"/>
                  </a:cubicBezTo>
                  <a:cubicBezTo>
                    <a:pt x="44" y="55"/>
                    <a:pt x="44" y="55"/>
                    <a:pt x="44" y="55"/>
                  </a:cubicBezTo>
                  <a:cubicBezTo>
                    <a:pt x="51" y="62"/>
                    <a:pt x="51" y="62"/>
                    <a:pt x="51" y="62"/>
                  </a:cubicBezTo>
                  <a:cubicBezTo>
                    <a:pt x="51" y="62"/>
                    <a:pt x="51" y="62"/>
                    <a:pt x="51" y="62"/>
                  </a:cubicBezTo>
                  <a:cubicBezTo>
                    <a:pt x="50" y="63"/>
                    <a:pt x="50" y="63"/>
                    <a:pt x="50" y="63"/>
                  </a:cubicBezTo>
                  <a:cubicBezTo>
                    <a:pt x="50" y="63"/>
                    <a:pt x="50" y="63"/>
                    <a:pt x="50" y="63"/>
                  </a:cubicBezTo>
                  <a:moveTo>
                    <a:pt x="240" y="58"/>
                  </a:moveTo>
                  <a:cubicBezTo>
                    <a:pt x="240" y="58"/>
                    <a:pt x="240" y="58"/>
                    <a:pt x="240" y="58"/>
                  </a:cubicBezTo>
                  <a:cubicBezTo>
                    <a:pt x="239" y="57"/>
                    <a:pt x="239" y="57"/>
                    <a:pt x="239" y="57"/>
                  </a:cubicBezTo>
                  <a:cubicBezTo>
                    <a:pt x="239" y="57"/>
                    <a:pt x="239" y="57"/>
                    <a:pt x="239" y="57"/>
                  </a:cubicBezTo>
                  <a:cubicBezTo>
                    <a:pt x="239" y="57"/>
                    <a:pt x="239" y="57"/>
                    <a:pt x="239" y="57"/>
                  </a:cubicBezTo>
                  <a:cubicBezTo>
                    <a:pt x="246" y="50"/>
                    <a:pt x="246" y="50"/>
                    <a:pt x="246" y="50"/>
                  </a:cubicBezTo>
                  <a:cubicBezTo>
                    <a:pt x="246" y="50"/>
                    <a:pt x="246" y="50"/>
                    <a:pt x="246" y="50"/>
                  </a:cubicBezTo>
                  <a:cubicBezTo>
                    <a:pt x="246" y="51"/>
                    <a:pt x="246" y="51"/>
                    <a:pt x="246" y="51"/>
                  </a:cubicBezTo>
                  <a:cubicBezTo>
                    <a:pt x="246" y="51"/>
                    <a:pt x="246" y="51"/>
                    <a:pt x="246" y="51"/>
                  </a:cubicBezTo>
                  <a:cubicBezTo>
                    <a:pt x="246" y="51"/>
                    <a:pt x="246" y="51"/>
                    <a:pt x="246" y="51"/>
                  </a:cubicBezTo>
                  <a:cubicBezTo>
                    <a:pt x="240" y="58"/>
                    <a:pt x="240" y="58"/>
                    <a:pt x="240" y="58"/>
                  </a:cubicBezTo>
                  <a:moveTo>
                    <a:pt x="62" y="51"/>
                  </a:moveTo>
                  <a:cubicBezTo>
                    <a:pt x="62" y="51"/>
                    <a:pt x="62" y="51"/>
                    <a:pt x="62" y="51"/>
                  </a:cubicBezTo>
                  <a:cubicBezTo>
                    <a:pt x="56" y="44"/>
                    <a:pt x="56" y="44"/>
                    <a:pt x="56" y="44"/>
                  </a:cubicBezTo>
                  <a:cubicBezTo>
                    <a:pt x="56" y="44"/>
                    <a:pt x="56" y="44"/>
                    <a:pt x="56" y="44"/>
                  </a:cubicBezTo>
                  <a:cubicBezTo>
                    <a:pt x="56" y="43"/>
                    <a:pt x="56" y="43"/>
                    <a:pt x="56" y="43"/>
                  </a:cubicBezTo>
                  <a:cubicBezTo>
                    <a:pt x="56" y="43"/>
                    <a:pt x="56" y="43"/>
                    <a:pt x="56" y="43"/>
                  </a:cubicBezTo>
                  <a:cubicBezTo>
                    <a:pt x="63" y="51"/>
                    <a:pt x="63" y="51"/>
                    <a:pt x="63" y="51"/>
                  </a:cubicBezTo>
                  <a:cubicBezTo>
                    <a:pt x="63" y="51"/>
                    <a:pt x="63" y="51"/>
                    <a:pt x="63" y="51"/>
                  </a:cubicBezTo>
                  <a:cubicBezTo>
                    <a:pt x="62" y="51"/>
                    <a:pt x="62" y="51"/>
                    <a:pt x="62" y="51"/>
                  </a:cubicBezTo>
                  <a:cubicBezTo>
                    <a:pt x="62" y="51"/>
                    <a:pt x="62" y="51"/>
                    <a:pt x="62" y="51"/>
                  </a:cubicBezTo>
                  <a:moveTo>
                    <a:pt x="228" y="47"/>
                  </a:moveTo>
                  <a:cubicBezTo>
                    <a:pt x="228" y="47"/>
                    <a:pt x="228" y="47"/>
                    <a:pt x="228" y="47"/>
                  </a:cubicBezTo>
                  <a:cubicBezTo>
                    <a:pt x="227" y="46"/>
                    <a:pt x="227" y="46"/>
                    <a:pt x="227" y="46"/>
                  </a:cubicBezTo>
                  <a:cubicBezTo>
                    <a:pt x="227" y="46"/>
                    <a:pt x="227" y="46"/>
                    <a:pt x="227" y="46"/>
                  </a:cubicBezTo>
                  <a:cubicBezTo>
                    <a:pt x="227" y="46"/>
                    <a:pt x="227" y="46"/>
                    <a:pt x="227" y="46"/>
                  </a:cubicBezTo>
                  <a:cubicBezTo>
                    <a:pt x="232" y="39"/>
                    <a:pt x="232" y="39"/>
                    <a:pt x="232" y="39"/>
                  </a:cubicBezTo>
                  <a:cubicBezTo>
                    <a:pt x="232" y="39"/>
                    <a:pt x="232" y="39"/>
                    <a:pt x="232" y="39"/>
                  </a:cubicBezTo>
                  <a:cubicBezTo>
                    <a:pt x="233" y="39"/>
                    <a:pt x="233" y="39"/>
                    <a:pt x="233" y="39"/>
                  </a:cubicBezTo>
                  <a:cubicBezTo>
                    <a:pt x="233" y="39"/>
                    <a:pt x="233" y="39"/>
                    <a:pt x="233" y="39"/>
                  </a:cubicBezTo>
                  <a:cubicBezTo>
                    <a:pt x="233" y="39"/>
                    <a:pt x="233" y="39"/>
                    <a:pt x="233" y="39"/>
                  </a:cubicBezTo>
                  <a:cubicBezTo>
                    <a:pt x="228" y="47"/>
                    <a:pt x="228" y="47"/>
                    <a:pt x="228" y="47"/>
                  </a:cubicBezTo>
                  <a:moveTo>
                    <a:pt x="75" y="42"/>
                  </a:moveTo>
                  <a:cubicBezTo>
                    <a:pt x="69" y="34"/>
                    <a:pt x="69" y="34"/>
                    <a:pt x="69" y="34"/>
                  </a:cubicBezTo>
                  <a:cubicBezTo>
                    <a:pt x="70" y="34"/>
                    <a:pt x="70" y="34"/>
                    <a:pt x="70" y="34"/>
                  </a:cubicBezTo>
                  <a:cubicBezTo>
                    <a:pt x="70" y="33"/>
                    <a:pt x="70" y="33"/>
                    <a:pt x="70" y="33"/>
                  </a:cubicBezTo>
                  <a:cubicBezTo>
                    <a:pt x="70" y="33"/>
                    <a:pt x="70" y="33"/>
                    <a:pt x="70" y="33"/>
                  </a:cubicBezTo>
                  <a:cubicBezTo>
                    <a:pt x="76" y="41"/>
                    <a:pt x="76" y="41"/>
                    <a:pt x="76" y="41"/>
                  </a:cubicBezTo>
                  <a:cubicBezTo>
                    <a:pt x="76" y="41"/>
                    <a:pt x="76" y="41"/>
                    <a:pt x="76" y="41"/>
                  </a:cubicBezTo>
                  <a:cubicBezTo>
                    <a:pt x="75" y="41"/>
                    <a:pt x="75" y="41"/>
                    <a:pt x="75" y="41"/>
                  </a:cubicBezTo>
                  <a:cubicBezTo>
                    <a:pt x="75" y="42"/>
                    <a:pt x="75" y="42"/>
                    <a:pt x="75" y="42"/>
                  </a:cubicBezTo>
                  <a:moveTo>
                    <a:pt x="214" y="38"/>
                  </a:moveTo>
                  <a:cubicBezTo>
                    <a:pt x="214" y="38"/>
                    <a:pt x="214" y="38"/>
                    <a:pt x="214" y="38"/>
                  </a:cubicBezTo>
                  <a:cubicBezTo>
                    <a:pt x="213" y="37"/>
                    <a:pt x="213" y="37"/>
                    <a:pt x="213" y="37"/>
                  </a:cubicBezTo>
                  <a:cubicBezTo>
                    <a:pt x="213" y="37"/>
                    <a:pt x="213" y="37"/>
                    <a:pt x="213" y="37"/>
                  </a:cubicBezTo>
                  <a:cubicBezTo>
                    <a:pt x="213" y="37"/>
                    <a:pt x="213" y="37"/>
                    <a:pt x="213" y="37"/>
                  </a:cubicBezTo>
                  <a:cubicBezTo>
                    <a:pt x="218" y="29"/>
                    <a:pt x="218" y="29"/>
                    <a:pt x="218" y="29"/>
                  </a:cubicBezTo>
                  <a:cubicBezTo>
                    <a:pt x="218" y="29"/>
                    <a:pt x="218" y="29"/>
                    <a:pt x="218" y="29"/>
                  </a:cubicBezTo>
                  <a:cubicBezTo>
                    <a:pt x="219" y="30"/>
                    <a:pt x="219" y="30"/>
                    <a:pt x="219" y="30"/>
                  </a:cubicBezTo>
                  <a:cubicBezTo>
                    <a:pt x="219" y="30"/>
                    <a:pt x="219" y="30"/>
                    <a:pt x="219" y="30"/>
                  </a:cubicBezTo>
                  <a:cubicBezTo>
                    <a:pt x="214" y="38"/>
                    <a:pt x="214" y="38"/>
                    <a:pt x="214" y="38"/>
                  </a:cubicBezTo>
                  <a:moveTo>
                    <a:pt x="89" y="33"/>
                  </a:moveTo>
                  <a:cubicBezTo>
                    <a:pt x="89" y="33"/>
                    <a:pt x="89" y="33"/>
                    <a:pt x="89" y="33"/>
                  </a:cubicBezTo>
                  <a:cubicBezTo>
                    <a:pt x="84" y="25"/>
                    <a:pt x="84" y="25"/>
                    <a:pt x="84" y="25"/>
                  </a:cubicBezTo>
                  <a:cubicBezTo>
                    <a:pt x="85" y="25"/>
                    <a:pt x="85" y="25"/>
                    <a:pt x="85" y="25"/>
                  </a:cubicBezTo>
                  <a:cubicBezTo>
                    <a:pt x="85" y="24"/>
                    <a:pt x="85" y="24"/>
                    <a:pt x="85" y="24"/>
                  </a:cubicBezTo>
                  <a:cubicBezTo>
                    <a:pt x="86" y="24"/>
                    <a:pt x="86" y="24"/>
                    <a:pt x="86" y="24"/>
                  </a:cubicBezTo>
                  <a:cubicBezTo>
                    <a:pt x="90" y="33"/>
                    <a:pt x="90" y="33"/>
                    <a:pt x="90" y="33"/>
                  </a:cubicBezTo>
                  <a:cubicBezTo>
                    <a:pt x="90" y="33"/>
                    <a:pt x="90" y="33"/>
                    <a:pt x="90" y="33"/>
                  </a:cubicBezTo>
                  <a:cubicBezTo>
                    <a:pt x="89" y="33"/>
                    <a:pt x="89" y="33"/>
                    <a:pt x="89" y="33"/>
                  </a:cubicBezTo>
                  <a:cubicBezTo>
                    <a:pt x="89" y="33"/>
                    <a:pt x="89" y="33"/>
                    <a:pt x="89" y="33"/>
                  </a:cubicBezTo>
                  <a:moveTo>
                    <a:pt x="199" y="30"/>
                  </a:moveTo>
                  <a:cubicBezTo>
                    <a:pt x="199" y="30"/>
                    <a:pt x="199" y="30"/>
                    <a:pt x="199" y="30"/>
                  </a:cubicBezTo>
                  <a:cubicBezTo>
                    <a:pt x="202" y="21"/>
                    <a:pt x="202" y="21"/>
                    <a:pt x="202" y="21"/>
                  </a:cubicBezTo>
                  <a:cubicBezTo>
                    <a:pt x="203" y="21"/>
                    <a:pt x="203" y="21"/>
                    <a:pt x="203" y="21"/>
                  </a:cubicBezTo>
                  <a:cubicBezTo>
                    <a:pt x="203" y="22"/>
                    <a:pt x="203" y="22"/>
                    <a:pt x="203" y="22"/>
                  </a:cubicBezTo>
                  <a:cubicBezTo>
                    <a:pt x="204" y="22"/>
                    <a:pt x="204" y="22"/>
                    <a:pt x="204" y="22"/>
                  </a:cubicBezTo>
                  <a:cubicBezTo>
                    <a:pt x="203" y="22"/>
                    <a:pt x="203" y="22"/>
                    <a:pt x="203" y="22"/>
                  </a:cubicBezTo>
                  <a:cubicBezTo>
                    <a:pt x="200" y="30"/>
                    <a:pt x="200" y="30"/>
                    <a:pt x="200" y="30"/>
                  </a:cubicBezTo>
                  <a:cubicBezTo>
                    <a:pt x="200" y="30"/>
                    <a:pt x="200" y="30"/>
                    <a:pt x="200" y="30"/>
                  </a:cubicBezTo>
                  <a:cubicBezTo>
                    <a:pt x="199" y="30"/>
                    <a:pt x="199" y="30"/>
                    <a:pt x="199" y="30"/>
                  </a:cubicBezTo>
                  <a:cubicBezTo>
                    <a:pt x="199" y="30"/>
                    <a:pt x="199" y="30"/>
                    <a:pt x="199" y="30"/>
                  </a:cubicBezTo>
                  <a:moveTo>
                    <a:pt x="104" y="27"/>
                  </a:moveTo>
                  <a:cubicBezTo>
                    <a:pt x="100" y="18"/>
                    <a:pt x="100" y="18"/>
                    <a:pt x="100" y="18"/>
                  </a:cubicBezTo>
                  <a:cubicBezTo>
                    <a:pt x="100" y="18"/>
                    <a:pt x="100" y="18"/>
                    <a:pt x="100" y="18"/>
                  </a:cubicBezTo>
                  <a:cubicBezTo>
                    <a:pt x="101" y="18"/>
                    <a:pt x="101" y="18"/>
                    <a:pt x="101" y="18"/>
                  </a:cubicBezTo>
                  <a:cubicBezTo>
                    <a:pt x="102" y="18"/>
                    <a:pt x="102" y="18"/>
                    <a:pt x="102" y="18"/>
                  </a:cubicBezTo>
                  <a:cubicBezTo>
                    <a:pt x="102" y="18"/>
                    <a:pt x="102" y="18"/>
                    <a:pt x="102" y="18"/>
                  </a:cubicBezTo>
                  <a:cubicBezTo>
                    <a:pt x="105" y="27"/>
                    <a:pt x="105" y="27"/>
                    <a:pt x="105" y="27"/>
                  </a:cubicBezTo>
                  <a:cubicBezTo>
                    <a:pt x="105" y="27"/>
                    <a:pt x="105" y="27"/>
                    <a:pt x="105" y="27"/>
                  </a:cubicBezTo>
                  <a:cubicBezTo>
                    <a:pt x="104" y="27"/>
                    <a:pt x="104" y="27"/>
                    <a:pt x="104" y="27"/>
                  </a:cubicBezTo>
                  <a:cubicBezTo>
                    <a:pt x="104" y="27"/>
                    <a:pt x="104" y="27"/>
                    <a:pt x="104" y="27"/>
                  </a:cubicBezTo>
                  <a:moveTo>
                    <a:pt x="184" y="25"/>
                  </a:moveTo>
                  <a:cubicBezTo>
                    <a:pt x="184" y="25"/>
                    <a:pt x="184" y="25"/>
                    <a:pt x="184" y="25"/>
                  </a:cubicBezTo>
                  <a:cubicBezTo>
                    <a:pt x="184" y="25"/>
                    <a:pt x="184" y="25"/>
                    <a:pt x="184" y="25"/>
                  </a:cubicBezTo>
                  <a:cubicBezTo>
                    <a:pt x="183" y="25"/>
                    <a:pt x="183" y="25"/>
                    <a:pt x="183" y="25"/>
                  </a:cubicBezTo>
                  <a:cubicBezTo>
                    <a:pt x="186" y="15"/>
                    <a:pt x="186" y="15"/>
                    <a:pt x="186" y="15"/>
                  </a:cubicBezTo>
                  <a:cubicBezTo>
                    <a:pt x="186" y="15"/>
                    <a:pt x="186" y="15"/>
                    <a:pt x="186" y="15"/>
                  </a:cubicBezTo>
                  <a:cubicBezTo>
                    <a:pt x="187" y="16"/>
                    <a:pt x="187" y="16"/>
                    <a:pt x="187" y="16"/>
                  </a:cubicBezTo>
                  <a:cubicBezTo>
                    <a:pt x="187" y="16"/>
                    <a:pt x="187" y="16"/>
                    <a:pt x="187" y="16"/>
                  </a:cubicBezTo>
                  <a:cubicBezTo>
                    <a:pt x="187" y="16"/>
                    <a:pt x="187" y="16"/>
                    <a:pt x="187" y="16"/>
                  </a:cubicBezTo>
                  <a:cubicBezTo>
                    <a:pt x="184" y="25"/>
                    <a:pt x="184" y="25"/>
                    <a:pt x="184" y="25"/>
                  </a:cubicBezTo>
                  <a:moveTo>
                    <a:pt x="119" y="23"/>
                  </a:moveTo>
                  <a:cubicBezTo>
                    <a:pt x="119" y="23"/>
                    <a:pt x="119" y="23"/>
                    <a:pt x="119" y="23"/>
                  </a:cubicBezTo>
                  <a:cubicBezTo>
                    <a:pt x="117" y="13"/>
                    <a:pt x="117" y="13"/>
                    <a:pt x="117" y="13"/>
                  </a:cubicBezTo>
                  <a:cubicBezTo>
                    <a:pt x="117" y="13"/>
                    <a:pt x="117" y="13"/>
                    <a:pt x="117" y="13"/>
                  </a:cubicBezTo>
                  <a:cubicBezTo>
                    <a:pt x="118" y="13"/>
                    <a:pt x="118" y="13"/>
                    <a:pt x="118" y="13"/>
                  </a:cubicBezTo>
                  <a:cubicBezTo>
                    <a:pt x="118" y="13"/>
                    <a:pt x="118" y="13"/>
                    <a:pt x="118" y="13"/>
                  </a:cubicBezTo>
                  <a:cubicBezTo>
                    <a:pt x="120" y="22"/>
                    <a:pt x="120" y="22"/>
                    <a:pt x="120" y="22"/>
                  </a:cubicBezTo>
                  <a:cubicBezTo>
                    <a:pt x="120" y="22"/>
                    <a:pt x="120" y="22"/>
                    <a:pt x="120" y="22"/>
                  </a:cubicBezTo>
                  <a:cubicBezTo>
                    <a:pt x="119" y="23"/>
                    <a:pt x="119" y="23"/>
                    <a:pt x="119" y="23"/>
                  </a:cubicBezTo>
                  <a:cubicBezTo>
                    <a:pt x="119" y="23"/>
                    <a:pt x="119" y="23"/>
                    <a:pt x="119" y="23"/>
                  </a:cubicBezTo>
                  <a:moveTo>
                    <a:pt x="169" y="21"/>
                  </a:moveTo>
                  <a:cubicBezTo>
                    <a:pt x="169" y="21"/>
                    <a:pt x="169" y="21"/>
                    <a:pt x="169" y="21"/>
                  </a:cubicBezTo>
                  <a:cubicBezTo>
                    <a:pt x="168" y="21"/>
                    <a:pt x="168" y="21"/>
                    <a:pt x="168" y="21"/>
                  </a:cubicBezTo>
                  <a:cubicBezTo>
                    <a:pt x="168" y="21"/>
                    <a:pt x="168" y="21"/>
                    <a:pt x="168" y="21"/>
                  </a:cubicBezTo>
                  <a:cubicBezTo>
                    <a:pt x="168" y="21"/>
                    <a:pt x="168" y="21"/>
                    <a:pt x="168" y="21"/>
                  </a:cubicBezTo>
                  <a:cubicBezTo>
                    <a:pt x="169" y="12"/>
                    <a:pt x="169" y="12"/>
                    <a:pt x="169" y="12"/>
                  </a:cubicBezTo>
                  <a:cubicBezTo>
                    <a:pt x="169" y="12"/>
                    <a:pt x="169" y="12"/>
                    <a:pt x="169" y="12"/>
                  </a:cubicBezTo>
                  <a:cubicBezTo>
                    <a:pt x="170" y="12"/>
                    <a:pt x="170" y="12"/>
                    <a:pt x="170" y="12"/>
                  </a:cubicBezTo>
                  <a:cubicBezTo>
                    <a:pt x="170" y="12"/>
                    <a:pt x="170" y="12"/>
                    <a:pt x="170" y="12"/>
                  </a:cubicBezTo>
                  <a:cubicBezTo>
                    <a:pt x="169" y="21"/>
                    <a:pt x="169" y="21"/>
                    <a:pt x="169" y="21"/>
                  </a:cubicBezTo>
                  <a:moveTo>
                    <a:pt x="135" y="20"/>
                  </a:moveTo>
                  <a:cubicBezTo>
                    <a:pt x="134" y="11"/>
                    <a:pt x="134" y="11"/>
                    <a:pt x="134" y="11"/>
                  </a:cubicBezTo>
                  <a:cubicBezTo>
                    <a:pt x="134" y="11"/>
                    <a:pt x="134" y="11"/>
                    <a:pt x="134" y="11"/>
                  </a:cubicBezTo>
                  <a:cubicBezTo>
                    <a:pt x="135" y="11"/>
                    <a:pt x="135" y="11"/>
                    <a:pt x="135" y="11"/>
                  </a:cubicBezTo>
                  <a:cubicBezTo>
                    <a:pt x="136" y="11"/>
                    <a:pt x="136" y="11"/>
                    <a:pt x="136" y="11"/>
                  </a:cubicBezTo>
                  <a:cubicBezTo>
                    <a:pt x="136" y="20"/>
                    <a:pt x="136" y="20"/>
                    <a:pt x="136" y="20"/>
                  </a:cubicBezTo>
                  <a:cubicBezTo>
                    <a:pt x="136" y="20"/>
                    <a:pt x="136" y="20"/>
                    <a:pt x="136" y="20"/>
                  </a:cubicBezTo>
                  <a:cubicBezTo>
                    <a:pt x="135" y="20"/>
                    <a:pt x="135" y="20"/>
                    <a:pt x="135" y="20"/>
                  </a:cubicBezTo>
                  <a:cubicBezTo>
                    <a:pt x="135" y="20"/>
                    <a:pt x="135" y="20"/>
                    <a:pt x="135" y="20"/>
                  </a:cubicBezTo>
                  <a:moveTo>
                    <a:pt x="152" y="20"/>
                  </a:moveTo>
                  <a:cubicBezTo>
                    <a:pt x="151" y="20"/>
                    <a:pt x="151" y="20"/>
                    <a:pt x="151" y="20"/>
                  </a:cubicBezTo>
                  <a:cubicBezTo>
                    <a:pt x="151" y="20"/>
                    <a:pt x="151" y="20"/>
                    <a:pt x="151" y="20"/>
                  </a:cubicBezTo>
                  <a:cubicBezTo>
                    <a:pt x="151" y="20"/>
                    <a:pt x="151" y="20"/>
                    <a:pt x="151" y="20"/>
                  </a:cubicBezTo>
                  <a:cubicBezTo>
                    <a:pt x="152" y="10"/>
                    <a:pt x="152" y="10"/>
                    <a:pt x="152" y="10"/>
                  </a:cubicBezTo>
                  <a:cubicBezTo>
                    <a:pt x="152" y="10"/>
                    <a:pt x="152" y="10"/>
                    <a:pt x="152" y="10"/>
                  </a:cubicBezTo>
                  <a:cubicBezTo>
                    <a:pt x="152" y="10"/>
                    <a:pt x="152" y="10"/>
                    <a:pt x="153" y="10"/>
                  </a:cubicBezTo>
                  <a:cubicBezTo>
                    <a:pt x="153" y="10"/>
                    <a:pt x="153" y="10"/>
                    <a:pt x="153" y="10"/>
                  </a:cubicBezTo>
                  <a:cubicBezTo>
                    <a:pt x="153" y="20"/>
                    <a:pt x="153" y="20"/>
                    <a:pt x="153" y="20"/>
                  </a:cubicBezTo>
                  <a:cubicBezTo>
                    <a:pt x="152" y="20"/>
                    <a:pt x="152" y="20"/>
                    <a:pt x="152" y="20"/>
                  </a:cubicBezTo>
                  <a:moveTo>
                    <a:pt x="147" y="0"/>
                  </a:moveTo>
                  <a:cubicBezTo>
                    <a:pt x="147" y="0"/>
                    <a:pt x="147" y="0"/>
                    <a:pt x="147" y="0"/>
                  </a:cubicBezTo>
                  <a:cubicBezTo>
                    <a:pt x="144" y="0"/>
                    <a:pt x="142" y="0"/>
                    <a:pt x="140" y="0"/>
                  </a:cubicBezTo>
                  <a:cubicBezTo>
                    <a:pt x="140" y="3"/>
                    <a:pt x="140" y="3"/>
                    <a:pt x="140" y="3"/>
                  </a:cubicBezTo>
                  <a:cubicBezTo>
                    <a:pt x="62" y="7"/>
                    <a:pt x="0" y="72"/>
                    <a:pt x="0" y="151"/>
                  </a:cubicBezTo>
                  <a:cubicBezTo>
                    <a:pt x="24" y="151"/>
                    <a:pt x="24" y="151"/>
                    <a:pt x="24" y="151"/>
                  </a:cubicBezTo>
                  <a:cubicBezTo>
                    <a:pt x="24" y="83"/>
                    <a:pt x="79" y="28"/>
                    <a:pt x="147" y="28"/>
                  </a:cubicBezTo>
                  <a:cubicBezTo>
                    <a:pt x="215" y="28"/>
                    <a:pt x="271" y="83"/>
                    <a:pt x="271" y="151"/>
                  </a:cubicBezTo>
                  <a:cubicBezTo>
                    <a:pt x="271" y="186"/>
                    <a:pt x="256" y="218"/>
                    <a:pt x="232" y="241"/>
                  </a:cubicBezTo>
                  <a:cubicBezTo>
                    <a:pt x="235" y="244"/>
                    <a:pt x="235" y="244"/>
                    <a:pt x="235" y="244"/>
                  </a:cubicBezTo>
                  <a:cubicBezTo>
                    <a:pt x="241" y="250"/>
                    <a:pt x="241" y="250"/>
                    <a:pt x="241" y="250"/>
                  </a:cubicBezTo>
                  <a:cubicBezTo>
                    <a:pt x="249" y="259"/>
                    <a:pt x="249" y="259"/>
                    <a:pt x="249" y="259"/>
                  </a:cubicBezTo>
                  <a:cubicBezTo>
                    <a:pt x="253" y="262"/>
                    <a:pt x="253" y="262"/>
                    <a:pt x="253" y="262"/>
                  </a:cubicBezTo>
                  <a:cubicBezTo>
                    <a:pt x="282" y="235"/>
                    <a:pt x="301" y="195"/>
                    <a:pt x="301" y="151"/>
                  </a:cubicBezTo>
                  <a:cubicBezTo>
                    <a:pt x="301" y="148"/>
                    <a:pt x="301" y="145"/>
                    <a:pt x="300" y="143"/>
                  </a:cubicBezTo>
                  <a:cubicBezTo>
                    <a:pt x="295" y="143"/>
                    <a:pt x="295" y="143"/>
                    <a:pt x="295" y="143"/>
                  </a:cubicBezTo>
                  <a:cubicBezTo>
                    <a:pt x="293" y="108"/>
                    <a:pt x="279" y="77"/>
                    <a:pt x="258" y="53"/>
                  </a:cubicBezTo>
                  <a:cubicBezTo>
                    <a:pt x="260" y="51"/>
                    <a:pt x="260" y="51"/>
                    <a:pt x="260" y="51"/>
                  </a:cubicBezTo>
                  <a:cubicBezTo>
                    <a:pt x="232" y="20"/>
                    <a:pt x="192" y="0"/>
                    <a:pt x="147" y="0"/>
                  </a:cubicBezTo>
                </a:path>
              </a:pathLst>
            </a:custGeom>
            <a:solidFill>
              <a:schemeClr val="bg2">
                <a:alpha val="59000"/>
              </a:schemeClr>
            </a:solidFill>
            <a:ln>
              <a:noFill/>
            </a:ln>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6" name="Freeform 85">
              <a:extLst>
                <a:ext uri="{FF2B5EF4-FFF2-40B4-BE49-F238E27FC236}">
                  <a16:creationId xmlns:a16="http://schemas.microsoft.com/office/drawing/2014/main" xmlns="" id="{E77E10BD-E23C-478A-99CB-BA8E449930B5}"/>
                </a:ext>
              </a:extLst>
            </p:cNvPr>
            <p:cNvSpPr>
              <a:spLocks noEditPoints="1"/>
            </p:cNvSpPr>
            <p:nvPr/>
          </p:nvSpPr>
          <p:spPr bwMode="auto">
            <a:xfrm>
              <a:off x="7338997" y="1055576"/>
              <a:ext cx="4201654" cy="4215644"/>
            </a:xfrm>
            <a:custGeom>
              <a:avLst/>
              <a:gdLst>
                <a:gd name="T0" fmla="*/ 335 w 335"/>
                <a:gd name="T1" fmla="*/ 169 h 336"/>
                <a:gd name="T2" fmla="*/ 289 w 335"/>
                <a:gd name="T3" fmla="*/ 56 h 336"/>
                <a:gd name="T4" fmla="*/ 292 w 335"/>
                <a:gd name="T5" fmla="*/ 53 h 336"/>
                <a:gd name="T6" fmla="*/ 301 w 335"/>
                <a:gd name="T7" fmla="*/ 44 h 336"/>
                <a:gd name="T8" fmla="*/ 301 w 335"/>
                <a:gd name="T9" fmla="*/ 39 h 336"/>
                <a:gd name="T10" fmla="*/ 288 w 335"/>
                <a:gd name="T11" fmla="*/ 28 h 336"/>
                <a:gd name="T12" fmla="*/ 285 w 335"/>
                <a:gd name="T13" fmla="*/ 27 h 336"/>
                <a:gd name="T14" fmla="*/ 273 w 335"/>
                <a:gd name="T15" fmla="*/ 32 h 336"/>
                <a:gd name="T16" fmla="*/ 174 w 335"/>
                <a:gd name="T17" fmla="*/ 0 h 336"/>
                <a:gd name="T18" fmla="*/ 174 w 335"/>
                <a:gd name="T19" fmla="*/ 7 h 336"/>
                <a:gd name="T20" fmla="*/ 173 w 335"/>
                <a:gd name="T21" fmla="*/ 7 h 336"/>
                <a:gd name="T22" fmla="*/ 74 w 335"/>
                <a:gd name="T23" fmla="*/ 41 h 336"/>
                <a:gd name="T24" fmla="*/ 70 w 335"/>
                <a:gd name="T25" fmla="*/ 35 h 336"/>
                <a:gd name="T26" fmla="*/ 27 w 335"/>
                <a:gd name="T27" fmla="*/ 85 h 336"/>
                <a:gd name="T28" fmla="*/ 29 w 335"/>
                <a:gd name="T29" fmla="*/ 96 h 336"/>
                <a:gd name="T30" fmla="*/ 12 w 335"/>
                <a:gd name="T31" fmla="*/ 169 h 336"/>
                <a:gd name="T32" fmla="*/ 17 w 335"/>
                <a:gd name="T33" fmla="*/ 208 h 336"/>
                <a:gd name="T34" fmla="*/ 0 w 335"/>
                <a:gd name="T35" fmla="*/ 210 h 336"/>
                <a:gd name="T36" fmla="*/ 9 w 335"/>
                <a:gd name="T37" fmla="*/ 240 h 336"/>
                <a:gd name="T38" fmla="*/ 20 w 335"/>
                <a:gd name="T39" fmla="*/ 240 h 336"/>
                <a:gd name="T40" fmla="*/ 96 w 335"/>
                <a:gd name="T41" fmla="*/ 319 h 336"/>
                <a:gd name="T42" fmla="*/ 100 w 335"/>
                <a:gd name="T43" fmla="*/ 313 h 336"/>
                <a:gd name="T44" fmla="*/ 173 w 335"/>
                <a:gd name="T45" fmla="*/ 331 h 336"/>
                <a:gd name="T46" fmla="*/ 195 w 335"/>
                <a:gd name="T47" fmla="*/ 329 h 336"/>
                <a:gd name="T48" fmla="*/ 196 w 335"/>
                <a:gd name="T49" fmla="*/ 334 h 336"/>
                <a:gd name="T50" fmla="*/ 199 w 335"/>
                <a:gd name="T51" fmla="*/ 336 h 336"/>
                <a:gd name="T52" fmla="*/ 268 w 335"/>
                <a:gd name="T53" fmla="*/ 309 h 336"/>
                <a:gd name="T54" fmla="*/ 273 w 335"/>
                <a:gd name="T55" fmla="*/ 305 h 336"/>
                <a:gd name="T56" fmla="*/ 271 w 335"/>
                <a:gd name="T57" fmla="*/ 298 h 336"/>
                <a:gd name="T58" fmla="*/ 335 w 335"/>
                <a:gd name="T59" fmla="*/ 169 h 336"/>
                <a:gd name="T60" fmla="*/ 173 w 335"/>
                <a:gd name="T61" fmla="*/ 326 h 336"/>
                <a:gd name="T62" fmla="*/ 16 w 335"/>
                <a:gd name="T63" fmla="*/ 169 h 336"/>
                <a:gd name="T64" fmla="*/ 173 w 335"/>
                <a:gd name="T65" fmla="*/ 12 h 336"/>
                <a:gd name="T66" fmla="*/ 330 w 335"/>
                <a:gd name="T67" fmla="*/ 169 h 336"/>
                <a:gd name="T68" fmla="*/ 173 w 335"/>
                <a:gd name="T69" fmla="*/ 32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5" h="336">
                  <a:moveTo>
                    <a:pt x="335" y="169"/>
                  </a:moveTo>
                  <a:cubicBezTo>
                    <a:pt x="335" y="125"/>
                    <a:pt x="317" y="85"/>
                    <a:pt x="289" y="56"/>
                  </a:cubicBezTo>
                  <a:cubicBezTo>
                    <a:pt x="292" y="53"/>
                    <a:pt x="292" y="53"/>
                    <a:pt x="292" y="53"/>
                  </a:cubicBezTo>
                  <a:cubicBezTo>
                    <a:pt x="301" y="44"/>
                    <a:pt x="301" y="44"/>
                    <a:pt x="301" y="44"/>
                  </a:cubicBezTo>
                  <a:cubicBezTo>
                    <a:pt x="302" y="43"/>
                    <a:pt x="302" y="41"/>
                    <a:pt x="301" y="39"/>
                  </a:cubicBezTo>
                  <a:cubicBezTo>
                    <a:pt x="296" y="34"/>
                    <a:pt x="294" y="32"/>
                    <a:pt x="288" y="28"/>
                  </a:cubicBezTo>
                  <a:cubicBezTo>
                    <a:pt x="287" y="27"/>
                    <a:pt x="286" y="27"/>
                    <a:pt x="285" y="27"/>
                  </a:cubicBezTo>
                  <a:cubicBezTo>
                    <a:pt x="273" y="32"/>
                    <a:pt x="273" y="32"/>
                    <a:pt x="273" y="32"/>
                  </a:cubicBezTo>
                  <a:cubicBezTo>
                    <a:pt x="245" y="12"/>
                    <a:pt x="211" y="0"/>
                    <a:pt x="174" y="0"/>
                  </a:cubicBezTo>
                  <a:cubicBezTo>
                    <a:pt x="174" y="7"/>
                    <a:pt x="174" y="7"/>
                    <a:pt x="174" y="7"/>
                  </a:cubicBezTo>
                  <a:cubicBezTo>
                    <a:pt x="173" y="7"/>
                    <a:pt x="173" y="7"/>
                    <a:pt x="173" y="7"/>
                  </a:cubicBezTo>
                  <a:cubicBezTo>
                    <a:pt x="136" y="7"/>
                    <a:pt x="102" y="20"/>
                    <a:pt x="74" y="41"/>
                  </a:cubicBezTo>
                  <a:cubicBezTo>
                    <a:pt x="70" y="35"/>
                    <a:pt x="70" y="35"/>
                    <a:pt x="70" y="35"/>
                  </a:cubicBezTo>
                  <a:cubicBezTo>
                    <a:pt x="53" y="49"/>
                    <a:pt x="38" y="65"/>
                    <a:pt x="27" y="85"/>
                  </a:cubicBezTo>
                  <a:cubicBezTo>
                    <a:pt x="26" y="87"/>
                    <a:pt x="28" y="93"/>
                    <a:pt x="29" y="96"/>
                  </a:cubicBezTo>
                  <a:cubicBezTo>
                    <a:pt x="18" y="118"/>
                    <a:pt x="12" y="143"/>
                    <a:pt x="12" y="169"/>
                  </a:cubicBezTo>
                  <a:cubicBezTo>
                    <a:pt x="12" y="183"/>
                    <a:pt x="13" y="196"/>
                    <a:pt x="17" y="208"/>
                  </a:cubicBezTo>
                  <a:cubicBezTo>
                    <a:pt x="0" y="210"/>
                    <a:pt x="0" y="210"/>
                    <a:pt x="0" y="210"/>
                  </a:cubicBezTo>
                  <a:cubicBezTo>
                    <a:pt x="2" y="219"/>
                    <a:pt x="6" y="231"/>
                    <a:pt x="9" y="240"/>
                  </a:cubicBezTo>
                  <a:cubicBezTo>
                    <a:pt x="10" y="241"/>
                    <a:pt x="15" y="241"/>
                    <a:pt x="20" y="240"/>
                  </a:cubicBezTo>
                  <a:cubicBezTo>
                    <a:pt x="35" y="273"/>
                    <a:pt x="61" y="302"/>
                    <a:pt x="96" y="319"/>
                  </a:cubicBezTo>
                  <a:cubicBezTo>
                    <a:pt x="100" y="313"/>
                    <a:pt x="100" y="313"/>
                    <a:pt x="100" y="313"/>
                  </a:cubicBezTo>
                  <a:cubicBezTo>
                    <a:pt x="122" y="324"/>
                    <a:pt x="147" y="331"/>
                    <a:pt x="173" y="331"/>
                  </a:cubicBezTo>
                  <a:cubicBezTo>
                    <a:pt x="181" y="331"/>
                    <a:pt x="188" y="330"/>
                    <a:pt x="195" y="329"/>
                  </a:cubicBezTo>
                  <a:cubicBezTo>
                    <a:pt x="196" y="334"/>
                    <a:pt x="196" y="334"/>
                    <a:pt x="196" y="334"/>
                  </a:cubicBezTo>
                  <a:cubicBezTo>
                    <a:pt x="196" y="335"/>
                    <a:pt x="197" y="336"/>
                    <a:pt x="199" y="336"/>
                  </a:cubicBezTo>
                  <a:cubicBezTo>
                    <a:pt x="223" y="333"/>
                    <a:pt x="246" y="324"/>
                    <a:pt x="268" y="309"/>
                  </a:cubicBezTo>
                  <a:cubicBezTo>
                    <a:pt x="271" y="307"/>
                    <a:pt x="271" y="307"/>
                    <a:pt x="273" y="305"/>
                  </a:cubicBezTo>
                  <a:cubicBezTo>
                    <a:pt x="271" y="298"/>
                    <a:pt x="271" y="298"/>
                    <a:pt x="271" y="298"/>
                  </a:cubicBezTo>
                  <a:cubicBezTo>
                    <a:pt x="310" y="268"/>
                    <a:pt x="335" y="222"/>
                    <a:pt x="335" y="169"/>
                  </a:cubicBezTo>
                  <a:close/>
                  <a:moveTo>
                    <a:pt x="173" y="326"/>
                  </a:moveTo>
                  <a:cubicBezTo>
                    <a:pt x="87" y="326"/>
                    <a:pt x="16" y="256"/>
                    <a:pt x="16" y="169"/>
                  </a:cubicBezTo>
                  <a:cubicBezTo>
                    <a:pt x="16" y="82"/>
                    <a:pt x="87" y="12"/>
                    <a:pt x="173" y="12"/>
                  </a:cubicBezTo>
                  <a:cubicBezTo>
                    <a:pt x="260" y="12"/>
                    <a:pt x="330" y="82"/>
                    <a:pt x="330" y="169"/>
                  </a:cubicBezTo>
                  <a:cubicBezTo>
                    <a:pt x="330" y="256"/>
                    <a:pt x="260" y="326"/>
                    <a:pt x="173" y="326"/>
                  </a:cubicBezTo>
                  <a:close/>
                </a:path>
              </a:pathLst>
            </a:custGeom>
            <a:solidFill>
              <a:schemeClr val="bg1">
                <a:alpha val="69000"/>
              </a:schemeClr>
            </a:solidFill>
            <a:ln>
              <a:noFill/>
            </a:ln>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sp>
        <p:nvSpPr>
          <p:cNvPr id="73" name="Freeform 54">
            <a:extLst>
              <a:ext uri="{FF2B5EF4-FFF2-40B4-BE49-F238E27FC236}">
                <a16:creationId xmlns:a16="http://schemas.microsoft.com/office/drawing/2014/main" xmlns="" id="{210E192A-A0FE-4FB8-935B-CFA575A0EB31}"/>
              </a:ext>
            </a:extLst>
          </p:cNvPr>
          <p:cNvSpPr>
            <a:spLocks noChangeAspect="1"/>
          </p:cNvSpPr>
          <p:nvPr/>
        </p:nvSpPr>
        <p:spPr bwMode="auto">
          <a:xfrm>
            <a:off x="587777" y="3567637"/>
            <a:ext cx="626211" cy="1116851"/>
          </a:xfrm>
          <a:custGeom>
            <a:avLst/>
            <a:gdLst>
              <a:gd name="T0" fmla="*/ 34 w 36"/>
              <a:gd name="T1" fmla="*/ 64 h 64"/>
              <a:gd name="T2" fmla="*/ 0 w 36"/>
              <a:gd name="T3" fmla="*/ 1 h 64"/>
              <a:gd name="T4" fmla="*/ 4 w 36"/>
              <a:gd name="T5" fmla="*/ 0 h 64"/>
              <a:gd name="T6" fmla="*/ 36 w 36"/>
              <a:gd name="T7" fmla="*/ 61 h 64"/>
              <a:gd name="T8" fmla="*/ 34 w 36"/>
              <a:gd name="T9" fmla="*/ 64 h 64"/>
            </a:gdLst>
            <a:ahLst/>
            <a:cxnLst>
              <a:cxn ang="0">
                <a:pos x="T0" y="T1"/>
              </a:cxn>
              <a:cxn ang="0">
                <a:pos x="T2" y="T3"/>
              </a:cxn>
              <a:cxn ang="0">
                <a:pos x="T4" y="T5"/>
              </a:cxn>
              <a:cxn ang="0">
                <a:pos x="T6" y="T7"/>
              </a:cxn>
              <a:cxn ang="0">
                <a:pos x="T8" y="T9"/>
              </a:cxn>
            </a:cxnLst>
            <a:rect l="0" t="0" r="r" b="b"/>
            <a:pathLst>
              <a:path w="36" h="64">
                <a:moveTo>
                  <a:pt x="34" y="64"/>
                </a:moveTo>
                <a:cubicBezTo>
                  <a:pt x="16" y="48"/>
                  <a:pt x="3" y="26"/>
                  <a:pt x="0" y="1"/>
                </a:cubicBezTo>
                <a:cubicBezTo>
                  <a:pt x="4" y="0"/>
                  <a:pt x="4" y="0"/>
                  <a:pt x="4" y="0"/>
                </a:cubicBezTo>
                <a:cubicBezTo>
                  <a:pt x="7" y="24"/>
                  <a:pt x="19" y="46"/>
                  <a:pt x="36" y="61"/>
                </a:cubicBezTo>
                <a:lnTo>
                  <a:pt x="34" y="64"/>
                </a:lnTo>
                <a:close/>
              </a:path>
            </a:pathLst>
          </a:custGeom>
          <a:solidFill>
            <a:schemeClr val="bg1">
              <a:lumMod val="95000"/>
            </a:schemeClr>
          </a:solidFill>
          <a:ln>
            <a:noFill/>
          </a:ln>
          <a:extLst/>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7" name="椭圆 68">
            <a:extLst>
              <a:ext uri="{FF2B5EF4-FFF2-40B4-BE49-F238E27FC236}">
                <a16:creationId xmlns:a16="http://schemas.microsoft.com/office/drawing/2014/main" xmlns="" id="{90F102AD-764B-43C2-A38E-B8F008B7362F}"/>
              </a:ext>
            </a:extLst>
          </p:cNvPr>
          <p:cNvSpPr>
            <a:spLocks noChangeAspect="1"/>
          </p:cNvSpPr>
          <p:nvPr/>
        </p:nvSpPr>
        <p:spPr>
          <a:xfrm flipV="1">
            <a:off x="809773" y="1900683"/>
            <a:ext cx="2954948" cy="29549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78" name="文本框 69">
            <a:hlinkClick r:id="rId7" action="ppaction://hlinksldjump"/>
            <a:extLst>
              <a:ext uri="{FF2B5EF4-FFF2-40B4-BE49-F238E27FC236}">
                <a16:creationId xmlns:a16="http://schemas.microsoft.com/office/drawing/2014/main" xmlns="" id="{1309CFB5-AFAC-4330-BF39-B2F5E08CEA9C}"/>
              </a:ext>
            </a:extLst>
          </p:cNvPr>
          <p:cNvSpPr txBox="1">
            <a:spLocks noChangeAspect="1"/>
          </p:cNvSpPr>
          <p:nvPr/>
        </p:nvSpPr>
        <p:spPr>
          <a:xfrm>
            <a:off x="1504185" y="2659121"/>
            <a:ext cx="1481496" cy="1446550"/>
          </a:xfrm>
          <a:prstGeom prst="rect">
            <a:avLst/>
          </a:prstGeom>
          <a:noFill/>
        </p:spPr>
        <p:txBody>
          <a:bodyPr wrap="squar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3">
                      <a:lumMod val="50000"/>
                    </a:schemeClr>
                  </a:solidFill>
                </a:ln>
                <a:solidFill>
                  <a:schemeClr val="bg1"/>
                </a:solidFill>
                <a:effectLst>
                  <a:glow rad="63500">
                    <a:schemeClr val="accent3">
                      <a:satMod val="175000"/>
                      <a:alpha val="40000"/>
                    </a:schemeClr>
                  </a:glow>
                </a:effectLst>
                <a:latin typeface="+mj-lt"/>
                <a:ea typeface="Segoe UI Black" panose="020B0A02040204020203" pitchFamily="34" charset="0"/>
                <a:cs typeface="Segoe UI Black" panose="020B0A02040204020203" pitchFamily="34" charset="0"/>
              </a:defRPr>
            </a:lvl1p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w="12700">
                  <a:solidFill>
                    <a:prstClr val="white"/>
                  </a:solidFill>
                </a:ln>
                <a:solidFill>
                  <a:srgbClr val="FFFF00"/>
                </a:solidFill>
                <a:effectLst>
                  <a:glow rad="63500">
                    <a:srgbClr val="87ADDB">
                      <a:satMod val="175000"/>
                      <a:alpha val="40000"/>
                    </a:srgbClr>
                  </a:glow>
                </a:effectLst>
                <a:uLnTx/>
                <a:uFillTx/>
                <a:latin typeface="微软雅黑" panose="020B0503020204020204" pitchFamily="34" charset="-122"/>
                <a:ea typeface="微软雅黑" panose="020B0503020204020204" pitchFamily="34" charset="-122"/>
              </a:rPr>
              <a:t>人工智能</a:t>
            </a:r>
          </a:p>
        </p:txBody>
      </p:sp>
      <p:grpSp>
        <p:nvGrpSpPr>
          <p:cNvPr id="87" name="群組 86">
            <a:extLst>
              <a:ext uri="{FF2B5EF4-FFF2-40B4-BE49-F238E27FC236}">
                <a16:creationId xmlns:a16="http://schemas.microsoft.com/office/drawing/2014/main" xmlns="" id="{9DB5DDBD-F365-4E1C-8AD3-FB9F125D42E5}"/>
              </a:ext>
            </a:extLst>
          </p:cNvPr>
          <p:cNvGrpSpPr>
            <a:grpSpLocks noChangeAspect="1"/>
          </p:cNvGrpSpPr>
          <p:nvPr/>
        </p:nvGrpSpPr>
        <p:grpSpPr>
          <a:xfrm>
            <a:off x="457450" y="1513519"/>
            <a:ext cx="3733802" cy="3733802"/>
            <a:chOff x="7669283" y="1301117"/>
            <a:chExt cx="3733802" cy="3733802"/>
          </a:xfrm>
        </p:grpSpPr>
        <p:sp>
          <p:nvSpPr>
            <p:cNvPr id="81" name="弧形 80">
              <a:extLst>
                <a:ext uri="{FF2B5EF4-FFF2-40B4-BE49-F238E27FC236}">
                  <a16:creationId xmlns:a16="http://schemas.microsoft.com/office/drawing/2014/main" xmlns="" id="{A898693D-590F-4A48-BF49-93E7A3D50300}"/>
                </a:ext>
              </a:extLst>
            </p:cNvPr>
            <p:cNvSpPr/>
            <p:nvPr/>
          </p:nvSpPr>
          <p:spPr>
            <a:xfrm>
              <a:off x="7741860" y="1379431"/>
              <a:ext cx="3588650" cy="3588650"/>
            </a:xfrm>
            <a:prstGeom prst="arc">
              <a:avLst>
                <a:gd name="adj1" fmla="val 12852548"/>
                <a:gd name="adj2" fmla="val 19665503"/>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2" name="椭圆 73">
              <a:extLst>
                <a:ext uri="{FF2B5EF4-FFF2-40B4-BE49-F238E27FC236}">
                  <a16:creationId xmlns:a16="http://schemas.microsoft.com/office/drawing/2014/main" xmlns="" id="{716824C7-031B-4D66-8B91-6F519CEBB632}"/>
                </a:ext>
              </a:extLst>
            </p:cNvPr>
            <p:cNvSpPr/>
            <p:nvPr/>
          </p:nvSpPr>
          <p:spPr>
            <a:xfrm>
              <a:off x="7669283" y="1301117"/>
              <a:ext cx="3733802" cy="3733802"/>
            </a:xfrm>
            <a:prstGeom prst="ellipse">
              <a:avLst/>
            </a:prstGeom>
            <a:ln w="5715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grpSp>
        <p:nvGrpSpPr>
          <p:cNvPr id="88" name="群組 87">
            <a:extLst>
              <a:ext uri="{FF2B5EF4-FFF2-40B4-BE49-F238E27FC236}">
                <a16:creationId xmlns:a16="http://schemas.microsoft.com/office/drawing/2014/main" xmlns="" id="{6A9ADDAF-42B8-4B39-8EC0-DC24240863E6}"/>
              </a:ext>
            </a:extLst>
          </p:cNvPr>
          <p:cNvGrpSpPr>
            <a:grpSpLocks noChangeAspect="1"/>
          </p:cNvGrpSpPr>
          <p:nvPr/>
        </p:nvGrpSpPr>
        <p:grpSpPr>
          <a:xfrm>
            <a:off x="375199" y="1437005"/>
            <a:ext cx="3898306" cy="3898306"/>
            <a:chOff x="7587032" y="1224603"/>
            <a:chExt cx="3898306" cy="3898306"/>
          </a:xfrm>
        </p:grpSpPr>
        <p:sp>
          <p:nvSpPr>
            <p:cNvPr id="84" name="弧形 83">
              <a:extLst>
                <a:ext uri="{FF2B5EF4-FFF2-40B4-BE49-F238E27FC236}">
                  <a16:creationId xmlns:a16="http://schemas.microsoft.com/office/drawing/2014/main" xmlns="" id="{7C648C95-A3D6-441D-B0A4-7B21685118F0}"/>
                </a:ext>
              </a:extLst>
            </p:cNvPr>
            <p:cNvSpPr/>
            <p:nvPr/>
          </p:nvSpPr>
          <p:spPr>
            <a:xfrm>
              <a:off x="7723208" y="1360779"/>
              <a:ext cx="3625954" cy="3625954"/>
            </a:xfrm>
            <a:prstGeom prst="arc">
              <a:avLst>
                <a:gd name="adj1" fmla="val 2137315"/>
                <a:gd name="adj2" fmla="val 14452087"/>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5" name="椭圆 76">
              <a:extLst>
                <a:ext uri="{FF2B5EF4-FFF2-40B4-BE49-F238E27FC236}">
                  <a16:creationId xmlns:a16="http://schemas.microsoft.com/office/drawing/2014/main" xmlns="" id="{D8DB6A4D-6F42-4587-BE18-3A535B79BE00}"/>
                </a:ext>
              </a:extLst>
            </p:cNvPr>
            <p:cNvSpPr/>
            <p:nvPr/>
          </p:nvSpPr>
          <p:spPr>
            <a:xfrm>
              <a:off x="7587032" y="1224603"/>
              <a:ext cx="3898306" cy="3898306"/>
            </a:xfrm>
            <a:prstGeom prst="ellipse">
              <a:avLst/>
            </a:prstGeom>
            <a:ln w="762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sp>
        <p:nvSpPr>
          <p:cNvPr id="72" name="Freeform 53">
            <a:extLst>
              <a:ext uri="{FF2B5EF4-FFF2-40B4-BE49-F238E27FC236}">
                <a16:creationId xmlns:a16="http://schemas.microsoft.com/office/drawing/2014/main" xmlns="" id="{B749E75C-F541-4EA1-B0B6-BC838F814C21}"/>
              </a:ext>
            </a:extLst>
          </p:cNvPr>
          <p:cNvSpPr>
            <a:spLocks noChangeAspect="1"/>
          </p:cNvSpPr>
          <p:nvPr/>
        </p:nvSpPr>
        <p:spPr bwMode="auto">
          <a:xfrm>
            <a:off x="3300167" y="1994402"/>
            <a:ext cx="748871" cy="1387994"/>
          </a:xfrm>
          <a:custGeom>
            <a:avLst/>
            <a:gdLst>
              <a:gd name="T0" fmla="*/ 3 w 43"/>
              <a:gd name="T1" fmla="*/ 0 h 80"/>
              <a:gd name="T2" fmla="*/ 43 w 43"/>
              <a:gd name="T3" fmla="*/ 80 h 80"/>
              <a:gd name="T4" fmla="*/ 37 w 43"/>
              <a:gd name="T5" fmla="*/ 80 h 80"/>
              <a:gd name="T6" fmla="*/ 0 w 43"/>
              <a:gd name="T7" fmla="*/ 4 h 80"/>
              <a:gd name="T8" fmla="*/ 3 w 43"/>
              <a:gd name="T9" fmla="*/ 0 h 80"/>
            </a:gdLst>
            <a:ahLst/>
            <a:cxnLst>
              <a:cxn ang="0">
                <a:pos x="T0" y="T1"/>
              </a:cxn>
              <a:cxn ang="0">
                <a:pos x="T2" y="T3"/>
              </a:cxn>
              <a:cxn ang="0">
                <a:pos x="T4" y="T5"/>
              </a:cxn>
              <a:cxn ang="0">
                <a:pos x="T6" y="T7"/>
              </a:cxn>
              <a:cxn ang="0">
                <a:pos x="T8" y="T9"/>
              </a:cxn>
            </a:cxnLst>
            <a:rect l="0" t="0" r="r" b="b"/>
            <a:pathLst>
              <a:path w="43" h="80">
                <a:moveTo>
                  <a:pt x="3" y="0"/>
                </a:moveTo>
                <a:cubicBezTo>
                  <a:pt x="27" y="18"/>
                  <a:pt x="43" y="47"/>
                  <a:pt x="43" y="80"/>
                </a:cubicBezTo>
                <a:cubicBezTo>
                  <a:pt x="37" y="80"/>
                  <a:pt x="37" y="80"/>
                  <a:pt x="37" y="80"/>
                </a:cubicBezTo>
                <a:cubicBezTo>
                  <a:pt x="37" y="49"/>
                  <a:pt x="22" y="22"/>
                  <a:pt x="0" y="4"/>
                </a:cubicBezTo>
                <a:lnTo>
                  <a:pt x="3" y="0"/>
                </a:lnTo>
                <a:close/>
              </a:path>
            </a:pathLst>
          </a:custGeom>
          <a:solidFill>
            <a:schemeClr val="bg1">
              <a:lumMod val="95000"/>
            </a:schemeClr>
          </a:solidFill>
          <a:ln>
            <a:noFill/>
          </a:ln>
          <a:extLst/>
        </p:spPr>
        <p:txBody>
          <a:bodyPr vert="horz" wrap="square" lIns="91440" tIns="45720" rIns="91440" bIns="45720" numCol="1" anchor="t" anchorCtr="0" compatLnSpc="1"/>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9" name="文本框 70">
            <a:extLst>
              <a:ext uri="{FF2B5EF4-FFF2-40B4-BE49-F238E27FC236}">
                <a16:creationId xmlns:a16="http://schemas.microsoft.com/office/drawing/2014/main" xmlns="" id="{57D28600-B2CF-4F18-A5D3-579186C52074}"/>
              </a:ext>
            </a:extLst>
          </p:cNvPr>
          <p:cNvSpPr txBox="1">
            <a:spLocks noChangeAspect="1"/>
          </p:cNvSpPr>
          <p:nvPr/>
        </p:nvSpPr>
        <p:spPr>
          <a:xfrm>
            <a:off x="996231" y="4059312"/>
            <a:ext cx="2604658" cy="400110"/>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Arial"/>
                <a:cs typeface="+mn-cs"/>
              </a:rPr>
              <a:t>Artificial Intelligence</a:t>
            </a:r>
          </a:p>
        </p:txBody>
      </p:sp>
      <p:cxnSp>
        <p:nvCxnSpPr>
          <p:cNvPr id="89" name="直接箭头连接符 4">
            <a:extLst>
              <a:ext uri="{FF2B5EF4-FFF2-40B4-BE49-F238E27FC236}">
                <a16:creationId xmlns:a16="http://schemas.microsoft.com/office/drawing/2014/main" xmlns="" id="{D2515F46-1CEF-4CC9-8BC6-488E654153A1}"/>
              </a:ext>
            </a:extLst>
          </p:cNvPr>
          <p:cNvCxnSpPr/>
          <p:nvPr/>
        </p:nvCxnSpPr>
        <p:spPr>
          <a:xfrm flipV="1">
            <a:off x="4324948" y="3382396"/>
            <a:ext cx="7642147" cy="57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95" name="群組 94">
            <a:extLst>
              <a:ext uri="{FF2B5EF4-FFF2-40B4-BE49-F238E27FC236}">
                <a16:creationId xmlns:a16="http://schemas.microsoft.com/office/drawing/2014/main" xmlns="" id="{B983629E-9418-417F-96BB-139D7E084909}"/>
              </a:ext>
            </a:extLst>
          </p:cNvPr>
          <p:cNvGrpSpPr/>
          <p:nvPr/>
        </p:nvGrpSpPr>
        <p:grpSpPr>
          <a:xfrm>
            <a:off x="9638068" y="3126213"/>
            <a:ext cx="485030" cy="485030"/>
            <a:chOff x="7499195" y="2792881"/>
            <a:chExt cx="705436" cy="705436"/>
          </a:xfrm>
        </p:grpSpPr>
        <p:sp>
          <p:nvSpPr>
            <p:cNvPr id="94" name="橢圓 93">
              <a:extLst>
                <a:ext uri="{FF2B5EF4-FFF2-40B4-BE49-F238E27FC236}">
                  <a16:creationId xmlns:a16="http://schemas.microsoft.com/office/drawing/2014/main" xmlns="" id="{6A83E585-C074-4F7E-9DF1-AB80CB3C4AA0}"/>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93" name="橢圓 92">
              <a:extLst>
                <a:ext uri="{FF2B5EF4-FFF2-40B4-BE49-F238E27FC236}">
                  <a16:creationId xmlns:a16="http://schemas.microsoft.com/office/drawing/2014/main" xmlns="" id="{0799F714-929D-4F76-96E0-ACF0EE07239F}"/>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99" name="群組 98">
            <a:extLst>
              <a:ext uri="{FF2B5EF4-FFF2-40B4-BE49-F238E27FC236}">
                <a16:creationId xmlns:a16="http://schemas.microsoft.com/office/drawing/2014/main" xmlns="" id="{B994112C-A796-4461-8F52-27DA1BCBF92D}"/>
              </a:ext>
            </a:extLst>
          </p:cNvPr>
          <p:cNvGrpSpPr/>
          <p:nvPr/>
        </p:nvGrpSpPr>
        <p:grpSpPr>
          <a:xfrm>
            <a:off x="8090343" y="3126213"/>
            <a:ext cx="485030" cy="485030"/>
            <a:chOff x="7499195" y="2792881"/>
            <a:chExt cx="705436" cy="705436"/>
          </a:xfrm>
        </p:grpSpPr>
        <p:sp>
          <p:nvSpPr>
            <p:cNvPr id="100" name="橢圓 99">
              <a:extLst>
                <a:ext uri="{FF2B5EF4-FFF2-40B4-BE49-F238E27FC236}">
                  <a16:creationId xmlns:a16="http://schemas.microsoft.com/office/drawing/2014/main" xmlns="" id="{A54BAEC1-9F5B-4BE8-BBDD-3CFDE4D9DD32}"/>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101" name="橢圓 100">
              <a:extLst>
                <a:ext uri="{FF2B5EF4-FFF2-40B4-BE49-F238E27FC236}">
                  <a16:creationId xmlns:a16="http://schemas.microsoft.com/office/drawing/2014/main" xmlns="" id="{1DA77A15-3036-488C-8541-6318F7ED36C8}"/>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102" name="群組 101">
            <a:extLst>
              <a:ext uri="{FF2B5EF4-FFF2-40B4-BE49-F238E27FC236}">
                <a16:creationId xmlns:a16="http://schemas.microsoft.com/office/drawing/2014/main" xmlns="" id="{86CF0AD2-C02E-44E2-B0D6-6C0A088EDB39}"/>
              </a:ext>
            </a:extLst>
          </p:cNvPr>
          <p:cNvGrpSpPr/>
          <p:nvPr/>
        </p:nvGrpSpPr>
        <p:grpSpPr>
          <a:xfrm>
            <a:off x="6542618" y="3126213"/>
            <a:ext cx="485030" cy="485030"/>
            <a:chOff x="7499195" y="2792881"/>
            <a:chExt cx="705436" cy="705436"/>
          </a:xfrm>
        </p:grpSpPr>
        <p:sp>
          <p:nvSpPr>
            <p:cNvPr id="103" name="橢圓 102">
              <a:extLst>
                <a:ext uri="{FF2B5EF4-FFF2-40B4-BE49-F238E27FC236}">
                  <a16:creationId xmlns:a16="http://schemas.microsoft.com/office/drawing/2014/main" xmlns="" id="{5D55577A-CB89-4C48-A242-5834B5E71FEF}"/>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104" name="橢圓 103">
              <a:extLst>
                <a:ext uri="{FF2B5EF4-FFF2-40B4-BE49-F238E27FC236}">
                  <a16:creationId xmlns:a16="http://schemas.microsoft.com/office/drawing/2014/main" xmlns="" id="{8EB4BCD4-DB7E-4FF4-B43C-E83811CE5C47}"/>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grpSp>
        <p:nvGrpSpPr>
          <p:cNvPr id="105" name="群組 104">
            <a:extLst>
              <a:ext uri="{FF2B5EF4-FFF2-40B4-BE49-F238E27FC236}">
                <a16:creationId xmlns:a16="http://schemas.microsoft.com/office/drawing/2014/main" xmlns="" id="{7E3C838A-7B6F-4EF6-A7D1-495E8ED42F08}"/>
              </a:ext>
            </a:extLst>
          </p:cNvPr>
          <p:cNvGrpSpPr/>
          <p:nvPr/>
        </p:nvGrpSpPr>
        <p:grpSpPr>
          <a:xfrm>
            <a:off x="4994893" y="3126213"/>
            <a:ext cx="485030" cy="485030"/>
            <a:chOff x="7499195" y="2792881"/>
            <a:chExt cx="705436" cy="705436"/>
          </a:xfrm>
        </p:grpSpPr>
        <p:sp>
          <p:nvSpPr>
            <p:cNvPr id="106" name="橢圓 105">
              <a:extLst>
                <a:ext uri="{FF2B5EF4-FFF2-40B4-BE49-F238E27FC236}">
                  <a16:creationId xmlns:a16="http://schemas.microsoft.com/office/drawing/2014/main" xmlns="" id="{BA19CD3C-3C34-4327-8333-50E36AA75EC3}"/>
                </a:ext>
              </a:extLst>
            </p:cNvPr>
            <p:cNvSpPr/>
            <p:nvPr/>
          </p:nvSpPr>
          <p:spPr>
            <a:xfrm>
              <a:off x="7499195" y="2792881"/>
              <a:ext cx="705436" cy="70543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107" name="橢圓 106">
              <a:extLst>
                <a:ext uri="{FF2B5EF4-FFF2-40B4-BE49-F238E27FC236}">
                  <a16:creationId xmlns:a16="http://schemas.microsoft.com/office/drawing/2014/main" xmlns="" id="{4193BD31-C080-4ACE-8B11-C1884DCBC83F}"/>
                </a:ext>
              </a:extLst>
            </p:cNvPr>
            <p:cNvSpPr/>
            <p:nvPr/>
          </p:nvSpPr>
          <p:spPr>
            <a:xfrm flipH="1" flipV="1">
              <a:off x="7704814" y="2998500"/>
              <a:ext cx="294198" cy="2941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grpSp>
      <p:sp>
        <p:nvSpPr>
          <p:cNvPr id="108" name="等腰三角形 107">
            <a:extLst>
              <a:ext uri="{FF2B5EF4-FFF2-40B4-BE49-F238E27FC236}">
                <a16:creationId xmlns:a16="http://schemas.microsoft.com/office/drawing/2014/main" xmlns="" id="{C9AE14C9-B2EC-4AC2-85DF-69C494BB23A3}"/>
              </a:ext>
            </a:extLst>
          </p:cNvPr>
          <p:cNvSpPr/>
          <p:nvPr/>
        </p:nvSpPr>
        <p:spPr>
          <a:xfrm rot="10800000">
            <a:off x="4531643" y="1745124"/>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a:cs typeface="+mn-cs"/>
            </a:endParaRPr>
          </a:p>
        </p:txBody>
      </p:sp>
      <p:sp>
        <p:nvSpPr>
          <p:cNvPr id="109" name="等腰三角形 108">
            <a:extLst>
              <a:ext uri="{FF2B5EF4-FFF2-40B4-BE49-F238E27FC236}">
                <a16:creationId xmlns:a16="http://schemas.microsoft.com/office/drawing/2014/main" xmlns="" id="{164CA948-0292-42C7-ADA5-EEFD8AA8AAAE}"/>
              </a:ext>
            </a:extLst>
          </p:cNvPr>
          <p:cNvSpPr/>
          <p:nvPr/>
        </p:nvSpPr>
        <p:spPr>
          <a:xfrm>
            <a:off x="6079368" y="3752619"/>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10" name="等腰三角形 109">
            <a:extLst>
              <a:ext uri="{FF2B5EF4-FFF2-40B4-BE49-F238E27FC236}">
                <a16:creationId xmlns:a16="http://schemas.microsoft.com/office/drawing/2014/main" xmlns="" id="{BDEF1FA4-9975-4027-9242-0D96992B8828}"/>
              </a:ext>
            </a:extLst>
          </p:cNvPr>
          <p:cNvSpPr/>
          <p:nvPr/>
        </p:nvSpPr>
        <p:spPr>
          <a:xfrm rot="10800000">
            <a:off x="7627094" y="1745445"/>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a:cs typeface="+mn-cs"/>
            </a:endParaRPr>
          </a:p>
        </p:txBody>
      </p:sp>
      <p:sp>
        <p:nvSpPr>
          <p:cNvPr id="112" name="等腰三角形 111">
            <a:extLst>
              <a:ext uri="{FF2B5EF4-FFF2-40B4-BE49-F238E27FC236}">
                <a16:creationId xmlns:a16="http://schemas.microsoft.com/office/drawing/2014/main" xmlns="" id="{A8F87BEB-8ECF-4855-9A6D-AD391360BB71}"/>
              </a:ext>
            </a:extLst>
          </p:cNvPr>
          <p:cNvSpPr/>
          <p:nvPr/>
        </p:nvSpPr>
        <p:spPr>
          <a:xfrm>
            <a:off x="9174818" y="3754088"/>
            <a:ext cx="1411529" cy="1216835"/>
          </a:xfrm>
          <a:prstGeom prst="triangle">
            <a:avLst/>
          </a:prstGeom>
          <a:noFill/>
          <a:ln w="19050">
            <a:gradFill>
              <a:gsLst>
                <a:gs pos="0">
                  <a:schemeClr val="bg1"/>
                </a:gs>
                <a:gs pos="5000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13" name="矩形 112">
            <a:hlinkClick r:id="rId8" action="ppaction://hlinksldjump"/>
            <a:extLst>
              <a:ext uri="{FF2B5EF4-FFF2-40B4-BE49-F238E27FC236}">
                <a16:creationId xmlns:a16="http://schemas.microsoft.com/office/drawing/2014/main" xmlns="" id="{B439774A-617C-4E87-A812-C85EC54105A7}"/>
              </a:ext>
            </a:extLst>
          </p:cNvPr>
          <p:cNvSpPr/>
          <p:nvPr/>
        </p:nvSpPr>
        <p:spPr>
          <a:xfrm>
            <a:off x="4683409" y="1841048"/>
            <a:ext cx="1107996" cy="369332"/>
          </a:xfrm>
          <a:prstGeom prst="rect">
            <a:avLst/>
          </a:prstGeom>
        </p:spPr>
        <p:txBody>
          <a:bodyPr wrap="none">
            <a:spAutoFit/>
          </a:bodyPr>
          <a:lstStyle/>
          <a:p>
            <a:pPr marR="0" indent="0" algn="r" defTabSz="914286" fontAlgn="auto">
              <a:lnSpc>
                <a:spcPct val="100000"/>
              </a:lnSpc>
              <a:spcBef>
                <a:spcPts val="0"/>
              </a:spcBef>
              <a:spcAft>
                <a:spcPts val="0"/>
              </a:spcAft>
              <a:buClrTx/>
              <a:buSzTx/>
              <a:buFontTx/>
              <a:buNone/>
              <a:tabLst/>
              <a:defRPr/>
            </a:pPr>
            <a:r>
              <a:rPr lang="zh-CN" altLang="en-US" b="1" dirty="0">
                <a:solidFill>
                  <a:srgbClr val="FFFF00"/>
                </a:solidFill>
              </a:rPr>
              <a:t>人工智能</a:t>
            </a:r>
          </a:p>
        </p:txBody>
      </p:sp>
      <p:sp>
        <p:nvSpPr>
          <p:cNvPr id="114" name="矩形 113">
            <a:extLst>
              <a:ext uri="{FF2B5EF4-FFF2-40B4-BE49-F238E27FC236}">
                <a16:creationId xmlns:a16="http://schemas.microsoft.com/office/drawing/2014/main" xmlns="" id="{E3FAB43E-6140-406C-B65A-C5E353C7A052}"/>
              </a:ext>
            </a:extLst>
          </p:cNvPr>
          <p:cNvSpPr/>
          <p:nvPr/>
        </p:nvSpPr>
        <p:spPr>
          <a:xfrm>
            <a:off x="4470398" y="2119707"/>
            <a:ext cx="1539204" cy="276999"/>
          </a:xfrm>
          <a:prstGeom prst="rect">
            <a:avLst/>
          </a:prstGeom>
        </p:spPr>
        <p:txBody>
          <a:bodyPr wrap="none">
            <a:spAutoFit/>
          </a:bodyPr>
          <a:lstStyle/>
          <a:p>
            <a:pPr lvl="0" algn="ctr" defTabSz="914286">
              <a:defRPr/>
            </a:pPr>
            <a:r>
              <a:rPr lang="en-US" altLang="zh-CN" sz="1200" dirty="0">
                <a:solidFill>
                  <a:prstClr val="white"/>
                </a:solidFill>
              </a:rPr>
              <a:t>Artificial Intelligence</a:t>
            </a:r>
          </a:p>
        </p:txBody>
      </p:sp>
      <p:sp>
        <p:nvSpPr>
          <p:cNvPr id="115" name="矩形 114">
            <a:hlinkClick r:id="rId9" action="ppaction://hlinksldjump"/>
            <a:extLst>
              <a:ext uri="{FF2B5EF4-FFF2-40B4-BE49-F238E27FC236}">
                <a16:creationId xmlns:a16="http://schemas.microsoft.com/office/drawing/2014/main" xmlns="" id="{98FF19A0-EEE6-44DE-969C-006EF1B7C6BE}"/>
              </a:ext>
            </a:extLst>
          </p:cNvPr>
          <p:cNvSpPr/>
          <p:nvPr/>
        </p:nvSpPr>
        <p:spPr>
          <a:xfrm>
            <a:off x="7551895" y="1841048"/>
            <a:ext cx="1569660" cy="369332"/>
          </a:xfrm>
          <a:prstGeom prst="rect">
            <a:avLst/>
          </a:prstGeom>
        </p:spPr>
        <p:txBody>
          <a:bodyPr wrap="none">
            <a:spAutoFit/>
          </a:bodyPr>
          <a:lstStyle/>
          <a:p>
            <a:pPr lvl="0" algn="r" defTabSz="914286">
              <a:defRPr/>
            </a:pPr>
            <a:r>
              <a:rPr lang="zh-CN" altLang="en-US" b="1" dirty="0">
                <a:solidFill>
                  <a:srgbClr val="FFFF00"/>
                </a:solidFill>
              </a:rPr>
              <a:t>图像识别技术</a:t>
            </a:r>
          </a:p>
        </p:txBody>
      </p:sp>
      <p:sp>
        <p:nvSpPr>
          <p:cNvPr id="116" name="矩形 115">
            <a:extLst>
              <a:ext uri="{FF2B5EF4-FFF2-40B4-BE49-F238E27FC236}">
                <a16:creationId xmlns:a16="http://schemas.microsoft.com/office/drawing/2014/main" xmlns="" id="{B3471BA0-7825-46E2-B73B-0A9CF6BA3D29}"/>
              </a:ext>
            </a:extLst>
          </p:cNvPr>
          <p:cNvSpPr/>
          <p:nvPr/>
        </p:nvSpPr>
        <p:spPr>
          <a:xfrm>
            <a:off x="7580550" y="2119707"/>
            <a:ext cx="1511952" cy="515206"/>
          </a:xfrm>
          <a:prstGeom prst="rect">
            <a:avLst/>
          </a:prstGeom>
        </p:spPr>
        <p:txBody>
          <a:bodyPr wrap="none">
            <a:spAutoFit/>
          </a:bodyPr>
          <a:lstStyle/>
          <a:p>
            <a:pPr lvl="0" algn="ctr" defTabSz="914286">
              <a:lnSpc>
                <a:spcPct val="120000"/>
              </a:lnSpc>
              <a:defRPr/>
            </a:pPr>
            <a:r>
              <a:rPr lang="en-US" altLang="zh-CN" sz="1200" b="1" dirty="0">
                <a:solidFill>
                  <a:prstClr val="white"/>
                </a:solidFill>
              </a:rPr>
              <a:t>Image recognition</a:t>
            </a:r>
          </a:p>
          <a:p>
            <a:pPr lvl="0" algn="ctr" defTabSz="914286">
              <a:lnSpc>
                <a:spcPct val="120000"/>
              </a:lnSpc>
              <a:defRPr/>
            </a:pPr>
            <a:r>
              <a:rPr lang="en-US" altLang="zh-CN" sz="1200" b="1" dirty="0">
                <a:solidFill>
                  <a:prstClr val="white"/>
                </a:solidFill>
              </a:rPr>
              <a:t> technology</a:t>
            </a:r>
            <a:endParaRPr lang="zh-CN" altLang="en-US" sz="1200" b="1" dirty="0">
              <a:solidFill>
                <a:prstClr val="white"/>
              </a:solidFill>
            </a:endParaRPr>
          </a:p>
        </p:txBody>
      </p:sp>
      <p:sp>
        <p:nvSpPr>
          <p:cNvPr id="117" name="矩形 116">
            <a:hlinkClick r:id="rId10" action="ppaction://hlinksldjump"/>
            <a:extLst>
              <a:ext uri="{FF2B5EF4-FFF2-40B4-BE49-F238E27FC236}">
                <a16:creationId xmlns:a16="http://schemas.microsoft.com/office/drawing/2014/main" xmlns="" id="{350C69A7-AB2C-4B42-A006-A51ACD96BFCF}"/>
              </a:ext>
            </a:extLst>
          </p:cNvPr>
          <p:cNvSpPr/>
          <p:nvPr/>
        </p:nvSpPr>
        <p:spPr>
          <a:xfrm>
            <a:off x="6197820" y="3975728"/>
            <a:ext cx="1107996" cy="369332"/>
          </a:xfrm>
          <a:prstGeom prst="rect">
            <a:avLst/>
          </a:prstGeom>
        </p:spPr>
        <p:txBody>
          <a:bodyPr wrap="none">
            <a:spAutoFit/>
          </a:bodyPr>
          <a:lstStyle/>
          <a:p>
            <a:pPr lvl="0" algn="r" defTabSz="914286">
              <a:defRPr/>
            </a:pPr>
            <a:r>
              <a:rPr lang="zh-CN" altLang="en-US" b="1" dirty="0" smtClean="0">
                <a:solidFill>
                  <a:srgbClr val="FFFF00"/>
                </a:solidFill>
              </a:rPr>
              <a:t>语音识别</a:t>
            </a:r>
            <a:endParaRPr lang="zh-CN" altLang="en-US" b="1" dirty="0">
              <a:solidFill>
                <a:srgbClr val="FFFF00"/>
              </a:solidFill>
            </a:endParaRPr>
          </a:p>
        </p:txBody>
      </p:sp>
      <p:sp>
        <p:nvSpPr>
          <p:cNvPr id="118" name="矩形 117">
            <a:extLst>
              <a:ext uri="{FF2B5EF4-FFF2-40B4-BE49-F238E27FC236}">
                <a16:creationId xmlns:a16="http://schemas.microsoft.com/office/drawing/2014/main" xmlns="" id="{0FD78277-B29C-4421-8B9A-3A321EB6EFC0}"/>
              </a:ext>
            </a:extLst>
          </p:cNvPr>
          <p:cNvSpPr/>
          <p:nvPr/>
        </p:nvSpPr>
        <p:spPr>
          <a:xfrm>
            <a:off x="6058353" y="4295662"/>
            <a:ext cx="1441420" cy="515206"/>
          </a:xfrm>
          <a:prstGeom prst="rect">
            <a:avLst/>
          </a:prstGeom>
        </p:spPr>
        <p:txBody>
          <a:bodyPr wrap="none">
            <a:spAutoFit/>
          </a:bodyPr>
          <a:lstStyle/>
          <a:p>
            <a:pPr lvl="0" algn="ctr" defTabSz="914286">
              <a:lnSpc>
                <a:spcPct val="120000"/>
              </a:lnSpc>
              <a:defRPr/>
            </a:pPr>
            <a:r>
              <a:rPr lang="en-US" altLang="zh-CN" sz="1200" b="1" dirty="0">
                <a:solidFill>
                  <a:prstClr val="white"/>
                </a:solidFill>
              </a:rPr>
              <a:t>human-computer</a:t>
            </a:r>
          </a:p>
          <a:p>
            <a:pPr lvl="0" algn="ctr" defTabSz="914286">
              <a:lnSpc>
                <a:spcPct val="120000"/>
              </a:lnSpc>
              <a:defRPr/>
            </a:pPr>
            <a:r>
              <a:rPr lang="en-US" altLang="zh-CN" sz="1200" b="1" dirty="0">
                <a:solidFill>
                  <a:prstClr val="white"/>
                </a:solidFill>
              </a:rPr>
              <a:t> interaction</a:t>
            </a:r>
            <a:endParaRPr lang="zh-CN" altLang="en-US" sz="1200" b="1" dirty="0">
              <a:solidFill>
                <a:prstClr val="white"/>
              </a:solidFill>
            </a:endParaRPr>
          </a:p>
        </p:txBody>
      </p:sp>
      <p:sp>
        <p:nvSpPr>
          <p:cNvPr id="119" name="矩形 118">
            <a:hlinkClick r:id="rId11" action="ppaction://hlinksldjump"/>
            <a:extLst>
              <a:ext uri="{FF2B5EF4-FFF2-40B4-BE49-F238E27FC236}">
                <a16:creationId xmlns:a16="http://schemas.microsoft.com/office/drawing/2014/main" xmlns="" id="{68782FCD-F739-4FDE-9D79-DA114DF12CD4}"/>
              </a:ext>
            </a:extLst>
          </p:cNvPr>
          <p:cNvSpPr/>
          <p:nvPr/>
        </p:nvSpPr>
        <p:spPr>
          <a:xfrm>
            <a:off x="9557413" y="4047240"/>
            <a:ext cx="646331" cy="369332"/>
          </a:xfrm>
          <a:prstGeom prst="rect">
            <a:avLst/>
          </a:prstGeom>
        </p:spPr>
        <p:txBody>
          <a:bodyPr wrap="none">
            <a:spAutoFit/>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smtClean="0">
                <a:ln>
                  <a:noFill/>
                </a:ln>
                <a:solidFill>
                  <a:srgbClr val="FFFF00"/>
                </a:solidFill>
                <a:effectLst/>
                <a:uLnTx/>
                <a:uFillTx/>
                <a:latin typeface="Arial"/>
                <a:cs typeface="+mn-cs"/>
              </a:rPr>
              <a:t>总结</a:t>
            </a:r>
            <a:endParaRPr kumimoji="0" lang="zh-CN" altLang="en-US" sz="1800" b="1" i="0" u="none" strike="noStrike" kern="1200" cap="none" spc="0" normalizeH="0" baseline="0" noProof="0" dirty="0">
              <a:ln>
                <a:noFill/>
              </a:ln>
              <a:solidFill>
                <a:srgbClr val="FFFF00"/>
              </a:solidFill>
              <a:effectLst/>
              <a:uLnTx/>
              <a:uFillTx/>
              <a:latin typeface="Arial"/>
              <a:cs typeface="+mn-cs"/>
            </a:endParaRPr>
          </a:p>
        </p:txBody>
      </p:sp>
      <p:sp>
        <p:nvSpPr>
          <p:cNvPr id="120" name="矩形 119">
            <a:extLst>
              <a:ext uri="{FF2B5EF4-FFF2-40B4-BE49-F238E27FC236}">
                <a16:creationId xmlns:a16="http://schemas.microsoft.com/office/drawing/2014/main" xmlns="" id="{FF89DD2A-E08D-4B93-B78A-55A94A6E6F21}"/>
              </a:ext>
            </a:extLst>
          </p:cNvPr>
          <p:cNvSpPr/>
          <p:nvPr/>
        </p:nvSpPr>
        <p:spPr>
          <a:xfrm>
            <a:off x="9447608" y="4402153"/>
            <a:ext cx="865943" cy="293607"/>
          </a:xfrm>
          <a:prstGeom prst="rect">
            <a:avLst/>
          </a:prstGeom>
        </p:spPr>
        <p:txBody>
          <a:bodyPr wrap="none">
            <a:spAutoFit/>
          </a:bodyPr>
          <a:lstStyle/>
          <a:p>
            <a:pPr lvl="0" algn="ctr" defTabSz="914286">
              <a:lnSpc>
                <a:spcPct val="120000"/>
              </a:lnSpc>
              <a:defRPr/>
            </a:pPr>
            <a:r>
              <a:rPr lang="en-US" altLang="zh-CN" sz="1200" b="1" dirty="0">
                <a:solidFill>
                  <a:prstClr val="white"/>
                </a:solidFill>
              </a:rPr>
              <a:t>summary</a:t>
            </a:r>
            <a:endParaRPr lang="zh-CN" altLang="en-US" sz="1200" b="1" dirty="0">
              <a:solidFill>
                <a:prstClr val="white"/>
              </a:solidFill>
            </a:endParaRPr>
          </a:p>
        </p:txBody>
      </p:sp>
      <p:pic>
        <p:nvPicPr>
          <p:cNvPr id="123" name="秒表">
            <a:hlinkClick r:id="" action="ppaction://media"/>
            <a:extLst>
              <a:ext uri="{FF2B5EF4-FFF2-40B4-BE49-F238E27FC236}">
                <a16:creationId xmlns:a16="http://schemas.microsoft.com/office/drawing/2014/main" xmlns="" id="{9759E235-774D-4407-8765-E7739F4C127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906747" y="-595686"/>
            <a:ext cx="304800" cy="304800"/>
          </a:xfrm>
          <a:prstGeom prst="rect">
            <a:avLst/>
          </a:prstGeom>
        </p:spPr>
      </p:pic>
      <p:pic>
        <p:nvPicPr>
          <p:cNvPr id="52" name="圖形 51">
            <a:hlinkClick r:id="rId13" action="ppaction://hlinksldjump"/>
            <a:extLst>
              <a:ext uri="{FF2B5EF4-FFF2-40B4-BE49-F238E27FC236}">
                <a16:creationId xmlns:a16="http://schemas.microsoft.com/office/drawing/2014/main" xmlns="" id="{2F27F7F7-7460-499A-855A-29895C2966F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601464" y="5885549"/>
            <a:ext cx="533400" cy="457200"/>
          </a:xfrm>
          <a:prstGeom prst="rect">
            <a:avLst/>
          </a:prstGeom>
        </p:spPr>
      </p:pic>
      <p:pic>
        <p:nvPicPr>
          <p:cNvPr id="53" name="圖形 52">
            <a:hlinkClick r:id="" action="ppaction://hlinkshowjump?jump=nextslide"/>
            <a:extLst>
              <a:ext uri="{FF2B5EF4-FFF2-40B4-BE49-F238E27FC236}">
                <a16:creationId xmlns:a16="http://schemas.microsoft.com/office/drawing/2014/main" xmlns="" id="{DD96E216-A6E0-4819-8DCF-D442B42FEA8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122673" y="5974032"/>
            <a:ext cx="383275" cy="383275"/>
          </a:xfrm>
          <a:prstGeom prst="rect">
            <a:avLst/>
          </a:prstGeom>
        </p:spPr>
      </p:pic>
      <p:pic>
        <p:nvPicPr>
          <p:cNvPr id="54" name="圖形 53">
            <a:hlinkClick r:id="" action="ppaction://hlinkshowjump?jump=previousslide"/>
            <a:extLst>
              <a:ext uri="{FF2B5EF4-FFF2-40B4-BE49-F238E27FC236}">
                <a16:creationId xmlns:a16="http://schemas.microsoft.com/office/drawing/2014/main" xmlns="" id="{B3D90556-0BB6-48F6-9985-B2CFECEBFB3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flipH="1">
            <a:off x="10230380" y="5974032"/>
            <a:ext cx="383275" cy="383275"/>
          </a:xfrm>
          <a:prstGeom prst="rect">
            <a:avLst/>
          </a:prstGeom>
        </p:spPr>
      </p:pic>
      <p:pic>
        <p:nvPicPr>
          <p:cNvPr id="56" name="圖形 55">
            <a:hlinkClick r:id="" action="ppaction://hlinkshowjump?jump=endshow"/>
            <a:extLst>
              <a:ext uri="{FF2B5EF4-FFF2-40B4-BE49-F238E27FC236}">
                <a16:creationId xmlns:a16="http://schemas.microsoft.com/office/drawing/2014/main" xmlns="" id="{0D99B0DD-FE17-4343-A4E4-7093A599AB1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041037" y="473957"/>
            <a:ext cx="457200" cy="457200"/>
          </a:xfrm>
          <a:prstGeom prst="rect">
            <a:avLst/>
          </a:prstGeom>
        </p:spPr>
      </p:pic>
    </p:spTree>
    <p:extLst>
      <p:ext uri="{BB962C8B-B14F-4D97-AF65-F5344CB8AC3E}">
        <p14:creationId xmlns:p14="http://schemas.microsoft.com/office/powerpoint/2010/main" val="392254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3"/>
                                        </p:tgtEl>
                                      </p:cBhvr>
                                    </p:cmd>
                                  </p:childTnLst>
                                </p:cTn>
                              </p:par>
                              <p:par>
                                <p:cTn id="7" presetID="53"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anim calcmode="lin" valueType="num">
                                      <p:cBhvr>
                                        <p:cTn id="9" dur="1000" fill="hold"/>
                                        <p:tgtEl>
                                          <p:spTgt spid="86"/>
                                        </p:tgtEl>
                                        <p:attrNameLst>
                                          <p:attrName>ppt_w</p:attrName>
                                        </p:attrNameLst>
                                      </p:cBhvr>
                                      <p:tavLst>
                                        <p:tav tm="0">
                                          <p:val>
                                            <p:fltVal val="0"/>
                                          </p:val>
                                        </p:tav>
                                        <p:tav tm="100000">
                                          <p:val>
                                            <p:strVal val="#ppt_w"/>
                                          </p:val>
                                        </p:tav>
                                      </p:tavLst>
                                    </p:anim>
                                    <p:anim calcmode="lin" valueType="num">
                                      <p:cBhvr>
                                        <p:cTn id="10" dur="1000" fill="hold"/>
                                        <p:tgtEl>
                                          <p:spTgt spid="86"/>
                                        </p:tgtEl>
                                        <p:attrNameLst>
                                          <p:attrName>ppt_h</p:attrName>
                                        </p:attrNameLst>
                                      </p:cBhvr>
                                      <p:tavLst>
                                        <p:tav tm="0">
                                          <p:val>
                                            <p:fltVal val="0"/>
                                          </p:val>
                                        </p:tav>
                                        <p:tav tm="100000">
                                          <p:val>
                                            <p:strVal val="#ppt_h"/>
                                          </p:val>
                                        </p:tav>
                                      </p:tavLst>
                                    </p:anim>
                                    <p:animEffect transition="in" filter="fade">
                                      <p:cBhvr>
                                        <p:cTn id="11" dur="1000"/>
                                        <p:tgtEl>
                                          <p:spTgt spid="86"/>
                                        </p:tgtEl>
                                      </p:cBhvr>
                                    </p:animEffect>
                                  </p:childTnLst>
                                </p:cTn>
                              </p:par>
                              <p:par>
                                <p:cTn id="12" presetID="53" presetClass="entr" presetSubtype="0" fill="hold" grpId="0" nodeType="withEffect">
                                  <p:stCondLst>
                                    <p:cond delay="750"/>
                                  </p:stCondLst>
                                  <p:childTnLst>
                                    <p:set>
                                      <p:cBhvr>
                                        <p:cTn id="13" dur="1" fill="hold">
                                          <p:stCondLst>
                                            <p:cond delay="0"/>
                                          </p:stCondLst>
                                        </p:cTn>
                                        <p:tgtEl>
                                          <p:spTgt spid="71"/>
                                        </p:tgtEl>
                                        <p:attrNameLst>
                                          <p:attrName>style.visibility</p:attrName>
                                        </p:attrNameLst>
                                      </p:cBhvr>
                                      <p:to>
                                        <p:strVal val="visible"/>
                                      </p:to>
                                    </p:set>
                                    <p:anim calcmode="lin" valueType="num">
                                      <p:cBhvr>
                                        <p:cTn id="14" dur="500" fill="hold"/>
                                        <p:tgtEl>
                                          <p:spTgt spid="71"/>
                                        </p:tgtEl>
                                        <p:attrNameLst>
                                          <p:attrName>ppt_w</p:attrName>
                                        </p:attrNameLst>
                                      </p:cBhvr>
                                      <p:tavLst>
                                        <p:tav tm="0">
                                          <p:val>
                                            <p:fltVal val="0"/>
                                          </p:val>
                                        </p:tav>
                                        <p:tav tm="100000">
                                          <p:val>
                                            <p:strVal val="#ppt_w"/>
                                          </p:val>
                                        </p:tav>
                                      </p:tavLst>
                                    </p:anim>
                                    <p:anim calcmode="lin" valueType="num">
                                      <p:cBhvr>
                                        <p:cTn id="15" dur="500" fill="hold"/>
                                        <p:tgtEl>
                                          <p:spTgt spid="71"/>
                                        </p:tgtEl>
                                        <p:attrNameLst>
                                          <p:attrName>ppt_h</p:attrName>
                                        </p:attrNameLst>
                                      </p:cBhvr>
                                      <p:tavLst>
                                        <p:tav tm="0">
                                          <p:val>
                                            <p:fltVal val="0"/>
                                          </p:val>
                                        </p:tav>
                                        <p:tav tm="100000">
                                          <p:val>
                                            <p:strVal val="#ppt_h"/>
                                          </p:val>
                                        </p:tav>
                                      </p:tavLst>
                                    </p:anim>
                                    <p:animEffect transition="in" filter="fade">
                                      <p:cBhvr>
                                        <p:cTn id="16" dur="500"/>
                                        <p:tgtEl>
                                          <p:spTgt spid="7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53" presetClass="entr" presetSubtype="0" fill="hold" grpId="0" nodeType="withEffect">
                                  <p:stCondLst>
                                    <p:cond delay="200"/>
                                  </p:stCondLst>
                                  <p:childTnLst>
                                    <p:set>
                                      <p:cBhvr>
                                        <p:cTn id="21" dur="1" fill="hold">
                                          <p:stCondLst>
                                            <p:cond delay="0"/>
                                          </p:stCondLst>
                                        </p:cTn>
                                        <p:tgtEl>
                                          <p:spTgt spid="77"/>
                                        </p:tgtEl>
                                        <p:attrNameLst>
                                          <p:attrName>style.visibility</p:attrName>
                                        </p:attrNameLst>
                                      </p:cBhvr>
                                      <p:to>
                                        <p:strVal val="visible"/>
                                      </p:to>
                                    </p:set>
                                    <p:anim calcmode="lin" valueType="num">
                                      <p:cBhvr>
                                        <p:cTn id="22" dur="750" fill="hold"/>
                                        <p:tgtEl>
                                          <p:spTgt spid="77"/>
                                        </p:tgtEl>
                                        <p:attrNameLst>
                                          <p:attrName>ppt_w</p:attrName>
                                        </p:attrNameLst>
                                      </p:cBhvr>
                                      <p:tavLst>
                                        <p:tav tm="0">
                                          <p:val>
                                            <p:fltVal val="0"/>
                                          </p:val>
                                        </p:tav>
                                        <p:tav tm="100000">
                                          <p:val>
                                            <p:strVal val="#ppt_w"/>
                                          </p:val>
                                        </p:tav>
                                      </p:tavLst>
                                    </p:anim>
                                    <p:anim calcmode="lin" valueType="num">
                                      <p:cBhvr>
                                        <p:cTn id="23" dur="750" fill="hold"/>
                                        <p:tgtEl>
                                          <p:spTgt spid="77"/>
                                        </p:tgtEl>
                                        <p:attrNameLst>
                                          <p:attrName>ppt_h</p:attrName>
                                        </p:attrNameLst>
                                      </p:cBhvr>
                                      <p:tavLst>
                                        <p:tav tm="0">
                                          <p:val>
                                            <p:fltVal val="0"/>
                                          </p:val>
                                        </p:tav>
                                        <p:tav tm="100000">
                                          <p:val>
                                            <p:strVal val="#ppt_h"/>
                                          </p:val>
                                        </p:tav>
                                      </p:tavLst>
                                    </p:anim>
                                    <p:animEffect transition="in" filter="fade">
                                      <p:cBhvr>
                                        <p:cTn id="24" dur="750"/>
                                        <p:tgtEl>
                                          <p:spTgt spid="77"/>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53" presetClass="entr" presetSubtype="0" fill="hold" nodeType="withEffect">
                                  <p:stCondLst>
                                    <p:cond delay="500"/>
                                  </p:stCondLst>
                                  <p:childTnLst>
                                    <p:set>
                                      <p:cBhvr>
                                        <p:cTn id="32" dur="1" fill="hold">
                                          <p:stCondLst>
                                            <p:cond delay="0"/>
                                          </p:stCondLst>
                                        </p:cTn>
                                        <p:tgtEl>
                                          <p:spTgt spid="87"/>
                                        </p:tgtEl>
                                        <p:attrNameLst>
                                          <p:attrName>style.visibility</p:attrName>
                                        </p:attrNameLst>
                                      </p:cBhvr>
                                      <p:to>
                                        <p:strVal val="visible"/>
                                      </p:to>
                                    </p:set>
                                    <p:anim calcmode="lin" valueType="num">
                                      <p:cBhvr>
                                        <p:cTn id="33" dur="750" fill="hold"/>
                                        <p:tgtEl>
                                          <p:spTgt spid="87"/>
                                        </p:tgtEl>
                                        <p:attrNameLst>
                                          <p:attrName>ppt_w</p:attrName>
                                        </p:attrNameLst>
                                      </p:cBhvr>
                                      <p:tavLst>
                                        <p:tav tm="0">
                                          <p:val>
                                            <p:fltVal val="0"/>
                                          </p:val>
                                        </p:tav>
                                        <p:tav tm="100000">
                                          <p:val>
                                            <p:strVal val="#ppt_w"/>
                                          </p:val>
                                        </p:tav>
                                      </p:tavLst>
                                    </p:anim>
                                    <p:anim calcmode="lin" valueType="num">
                                      <p:cBhvr>
                                        <p:cTn id="34" dur="750" fill="hold"/>
                                        <p:tgtEl>
                                          <p:spTgt spid="87"/>
                                        </p:tgtEl>
                                        <p:attrNameLst>
                                          <p:attrName>ppt_h</p:attrName>
                                        </p:attrNameLst>
                                      </p:cBhvr>
                                      <p:tavLst>
                                        <p:tav tm="0">
                                          <p:val>
                                            <p:fltVal val="0"/>
                                          </p:val>
                                        </p:tav>
                                        <p:tav tm="100000">
                                          <p:val>
                                            <p:strVal val="#ppt_h"/>
                                          </p:val>
                                        </p:tav>
                                      </p:tavLst>
                                    </p:anim>
                                    <p:animEffect transition="in" filter="fade">
                                      <p:cBhvr>
                                        <p:cTn id="35" dur="750"/>
                                        <p:tgtEl>
                                          <p:spTgt spid="87"/>
                                        </p:tgtEl>
                                      </p:cBhvr>
                                    </p:animEffect>
                                  </p:childTnLst>
                                </p:cTn>
                              </p:par>
                              <p:par>
                                <p:cTn id="36" presetID="8" presetClass="emph" presetSubtype="0" repeatCount="indefinite" fill="hold" nodeType="withEffect">
                                  <p:stCondLst>
                                    <p:cond delay="700"/>
                                  </p:stCondLst>
                                  <p:childTnLst>
                                    <p:animRot by="21600000">
                                      <p:cBhvr>
                                        <p:cTn id="37" dur="10000" fill="hold"/>
                                        <p:tgtEl>
                                          <p:spTgt spid="87"/>
                                        </p:tgtEl>
                                        <p:attrNameLst>
                                          <p:attrName>r</p:attrName>
                                        </p:attrNameLst>
                                      </p:cBhvr>
                                    </p:animRot>
                                  </p:childTnLst>
                                </p:cTn>
                              </p:par>
                              <p:par>
                                <p:cTn id="38" presetID="53" presetClass="entr" presetSubtype="0" fill="hold" nodeType="withEffect">
                                  <p:stCondLst>
                                    <p:cond delay="400"/>
                                  </p:stCondLst>
                                  <p:childTnLst>
                                    <p:set>
                                      <p:cBhvr>
                                        <p:cTn id="39" dur="1" fill="hold">
                                          <p:stCondLst>
                                            <p:cond delay="0"/>
                                          </p:stCondLst>
                                        </p:cTn>
                                        <p:tgtEl>
                                          <p:spTgt spid="88"/>
                                        </p:tgtEl>
                                        <p:attrNameLst>
                                          <p:attrName>style.visibility</p:attrName>
                                        </p:attrNameLst>
                                      </p:cBhvr>
                                      <p:to>
                                        <p:strVal val="visible"/>
                                      </p:to>
                                    </p:set>
                                    <p:anim calcmode="lin" valueType="num">
                                      <p:cBhvr>
                                        <p:cTn id="40" dur="750" fill="hold"/>
                                        <p:tgtEl>
                                          <p:spTgt spid="88"/>
                                        </p:tgtEl>
                                        <p:attrNameLst>
                                          <p:attrName>ppt_w</p:attrName>
                                        </p:attrNameLst>
                                      </p:cBhvr>
                                      <p:tavLst>
                                        <p:tav tm="0">
                                          <p:val>
                                            <p:fltVal val="0"/>
                                          </p:val>
                                        </p:tav>
                                        <p:tav tm="100000">
                                          <p:val>
                                            <p:strVal val="#ppt_w"/>
                                          </p:val>
                                        </p:tav>
                                      </p:tavLst>
                                    </p:anim>
                                    <p:anim calcmode="lin" valueType="num">
                                      <p:cBhvr>
                                        <p:cTn id="41" dur="750" fill="hold"/>
                                        <p:tgtEl>
                                          <p:spTgt spid="88"/>
                                        </p:tgtEl>
                                        <p:attrNameLst>
                                          <p:attrName>ppt_h</p:attrName>
                                        </p:attrNameLst>
                                      </p:cBhvr>
                                      <p:tavLst>
                                        <p:tav tm="0">
                                          <p:val>
                                            <p:fltVal val="0"/>
                                          </p:val>
                                        </p:tav>
                                        <p:tav tm="100000">
                                          <p:val>
                                            <p:strVal val="#ppt_h"/>
                                          </p:val>
                                        </p:tav>
                                      </p:tavLst>
                                    </p:anim>
                                    <p:animEffect transition="in" filter="fade">
                                      <p:cBhvr>
                                        <p:cTn id="42" dur="750"/>
                                        <p:tgtEl>
                                          <p:spTgt spid="88"/>
                                        </p:tgtEl>
                                      </p:cBhvr>
                                    </p:animEffect>
                                  </p:childTnLst>
                                </p:cTn>
                              </p:par>
                              <p:par>
                                <p:cTn id="43" presetID="8" presetClass="emph" presetSubtype="0" repeatCount="indefinite" fill="hold" nodeType="withEffect">
                                  <p:stCondLst>
                                    <p:cond delay="500"/>
                                  </p:stCondLst>
                                  <p:childTnLst>
                                    <p:animRot by="-21600000">
                                      <p:cBhvr>
                                        <p:cTn id="44" dur="10000" fill="hold"/>
                                        <p:tgtEl>
                                          <p:spTgt spid="88"/>
                                        </p:tgtEl>
                                        <p:attrNameLst>
                                          <p:attrName>r</p:attrName>
                                        </p:attrNameLst>
                                      </p:cBhvr>
                                    </p:animRot>
                                  </p:childTnLst>
                                </p:cTn>
                              </p:par>
                              <p:par>
                                <p:cTn id="45" presetID="50" presetClass="entr" presetSubtype="0" decel="10000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p:cTn id="47" dur="1100" fill="hold"/>
                                        <p:tgtEl>
                                          <p:spTgt spid="78"/>
                                        </p:tgtEl>
                                        <p:attrNameLst>
                                          <p:attrName>ppt_w</p:attrName>
                                        </p:attrNameLst>
                                      </p:cBhvr>
                                      <p:tavLst>
                                        <p:tav tm="0">
                                          <p:val>
                                            <p:strVal val="#ppt_w+.3"/>
                                          </p:val>
                                        </p:tav>
                                        <p:tav tm="100000">
                                          <p:val>
                                            <p:strVal val="#ppt_w"/>
                                          </p:val>
                                        </p:tav>
                                      </p:tavLst>
                                    </p:anim>
                                    <p:anim calcmode="lin" valueType="num">
                                      <p:cBhvr>
                                        <p:cTn id="48" dur="1100" fill="hold"/>
                                        <p:tgtEl>
                                          <p:spTgt spid="78"/>
                                        </p:tgtEl>
                                        <p:attrNameLst>
                                          <p:attrName>ppt_h</p:attrName>
                                        </p:attrNameLst>
                                      </p:cBhvr>
                                      <p:tavLst>
                                        <p:tav tm="0">
                                          <p:val>
                                            <p:strVal val="#ppt_h"/>
                                          </p:val>
                                        </p:tav>
                                        <p:tav tm="100000">
                                          <p:val>
                                            <p:strVal val="#ppt_h"/>
                                          </p:val>
                                        </p:tav>
                                      </p:tavLst>
                                    </p:anim>
                                    <p:animEffect transition="in" filter="fade">
                                      <p:cBhvr>
                                        <p:cTn id="49" dur="1100"/>
                                        <p:tgtEl>
                                          <p:spTgt spid="78"/>
                                        </p:tgtEl>
                                      </p:cBhvr>
                                    </p:animEffect>
                                  </p:childTnLst>
                                </p:cTn>
                              </p:par>
                              <p:par>
                                <p:cTn id="50" presetID="50" presetClass="entr" presetSubtype="0" decel="100000" fill="hold" grpId="0" nodeType="withEffect">
                                  <p:stCondLst>
                                    <p:cond delay="500"/>
                                  </p:stCondLst>
                                  <p:childTnLst>
                                    <p:set>
                                      <p:cBhvr>
                                        <p:cTn id="51" dur="1" fill="hold">
                                          <p:stCondLst>
                                            <p:cond delay="0"/>
                                          </p:stCondLst>
                                        </p:cTn>
                                        <p:tgtEl>
                                          <p:spTgt spid="79"/>
                                        </p:tgtEl>
                                        <p:attrNameLst>
                                          <p:attrName>style.visibility</p:attrName>
                                        </p:attrNameLst>
                                      </p:cBhvr>
                                      <p:to>
                                        <p:strVal val="visible"/>
                                      </p:to>
                                    </p:set>
                                    <p:anim calcmode="lin" valueType="num">
                                      <p:cBhvr>
                                        <p:cTn id="52" dur="600" fill="hold"/>
                                        <p:tgtEl>
                                          <p:spTgt spid="79"/>
                                        </p:tgtEl>
                                        <p:attrNameLst>
                                          <p:attrName>ppt_w</p:attrName>
                                        </p:attrNameLst>
                                      </p:cBhvr>
                                      <p:tavLst>
                                        <p:tav tm="0">
                                          <p:val>
                                            <p:strVal val="#ppt_w+.3"/>
                                          </p:val>
                                        </p:tav>
                                        <p:tav tm="100000">
                                          <p:val>
                                            <p:strVal val="#ppt_w"/>
                                          </p:val>
                                        </p:tav>
                                      </p:tavLst>
                                    </p:anim>
                                    <p:anim calcmode="lin" valueType="num">
                                      <p:cBhvr>
                                        <p:cTn id="53" dur="600" fill="hold"/>
                                        <p:tgtEl>
                                          <p:spTgt spid="79"/>
                                        </p:tgtEl>
                                        <p:attrNameLst>
                                          <p:attrName>ppt_h</p:attrName>
                                        </p:attrNameLst>
                                      </p:cBhvr>
                                      <p:tavLst>
                                        <p:tav tm="0">
                                          <p:val>
                                            <p:strVal val="#ppt_h"/>
                                          </p:val>
                                        </p:tav>
                                        <p:tav tm="100000">
                                          <p:val>
                                            <p:strVal val="#ppt_h"/>
                                          </p:val>
                                        </p:tav>
                                      </p:tavLst>
                                    </p:anim>
                                    <p:animEffect transition="in" filter="fade">
                                      <p:cBhvr>
                                        <p:cTn id="54" dur="600"/>
                                        <p:tgtEl>
                                          <p:spTgt spid="79"/>
                                        </p:tgtEl>
                                      </p:cBhvr>
                                    </p:animEffect>
                                  </p:childTnLst>
                                </p:cTn>
                              </p:par>
                              <p:par>
                                <p:cTn id="55" presetID="22" presetClass="entr" presetSubtype="8" fill="hold" nodeType="withEffect">
                                  <p:stCondLst>
                                    <p:cond delay="1250"/>
                                  </p:stCondLst>
                                  <p:childTnLst>
                                    <p:set>
                                      <p:cBhvr>
                                        <p:cTn id="56" dur="1" fill="hold">
                                          <p:stCondLst>
                                            <p:cond delay="0"/>
                                          </p:stCondLst>
                                        </p:cTn>
                                        <p:tgtEl>
                                          <p:spTgt spid="89"/>
                                        </p:tgtEl>
                                        <p:attrNameLst>
                                          <p:attrName>style.visibility</p:attrName>
                                        </p:attrNameLst>
                                      </p:cBhvr>
                                      <p:to>
                                        <p:strVal val="visible"/>
                                      </p:to>
                                    </p:set>
                                    <p:animEffect transition="in" filter="wipe(left)">
                                      <p:cBhvr>
                                        <p:cTn id="57" dur="500"/>
                                        <p:tgtEl>
                                          <p:spTgt spid="89"/>
                                        </p:tgtEl>
                                      </p:cBhvr>
                                    </p:animEffect>
                                  </p:childTnLst>
                                </p:cTn>
                              </p:par>
                              <p:par>
                                <p:cTn id="58" presetID="53" presetClass="entr" presetSubtype="0" fill="hold" nodeType="withEffect">
                                  <p:stCondLst>
                                    <p:cond delay="1750"/>
                                  </p:stCondLst>
                                  <p:childTnLst>
                                    <p:set>
                                      <p:cBhvr>
                                        <p:cTn id="59" dur="1" fill="hold">
                                          <p:stCondLst>
                                            <p:cond delay="0"/>
                                          </p:stCondLst>
                                        </p:cTn>
                                        <p:tgtEl>
                                          <p:spTgt spid="105"/>
                                        </p:tgtEl>
                                        <p:attrNameLst>
                                          <p:attrName>style.visibility</p:attrName>
                                        </p:attrNameLst>
                                      </p:cBhvr>
                                      <p:to>
                                        <p:strVal val="visible"/>
                                      </p:to>
                                    </p:set>
                                    <p:anim calcmode="lin" valueType="num">
                                      <p:cBhvr>
                                        <p:cTn id="60" dur="500" fill="hold"/>
                                        <p:tgtEl>
                                          <p:spTgt spid="105"/>
                                        </p:tgtEl>
                                        <p:attrNameLst>
                                          <p:attrName>ppt_w</p:attrName>
                                        </p:attrNameLst>
                                      </p:cBhvr>
                                      <p:tavLst>
                                        <p:tav tm="0">
                                          <p:val>
                                            <p:fltVal val="0"/>
                                          </p:val>
                                        </p:tav>
                                        <p:tav tm="100000">
                                          <p:val>
                                            <p:strVal val="#ppt_w"/>
                                          </p:val>
                                        </p:tav>
                                      </p:tavLst>
                                    </p:anim>
                                    <p:anim calcmode="lin" valueType="num">
                                      <p:cBhvr>
                                        <p:cTn id="61" dur="500" fill="hold"/>
                                        <p:tgtEl>
                                          <p:spTgt spid="105"/>
                                        </p:tgtEl>
                                        <p:attrNameLst>
                                          <p:attrName>ppt_h</p:attrName>
                                        </p:attrNameLst>
                                      </p:cBhvr>
                                      <p:tavLst>
                                        <p:tav tm="0">
                                          <p:val>
                                            <p:fltVal val="0"/>
                                          </p:val>
                                        </p:tav>
                                        <p:tav tm="100000">
                                          <p:val>
                                            <p:strVal val="#ppt_h"/>
                                          </p:val>
                                        </p:tav>
                                      </p:tavLst>
                                    </p:anim>
                                    <p:animEffect transition="in" filter="fade">
                                      <p:cBhvr>
                                        <p:cTn id="62" dur="500"/>
                                        <p:tgtEl>
                                          <p:spTgt spid="105"/>
                                        </p:tgtEl>
                                      </p:cBhvr>
                                    </p:animEffect>
                                  </p:childTnLst>
                                </p:cTn>
                              </p:par>
                              <p:par>
                                <p:cTn id="63" presetID="31" presetClass="entr" presetSubtype="0" fill="hold" grpId="0" nodeType="withEffect">
                                  <p:stCondLst>
                                    <p:cond delay="2250"/>
                                  </p:stCondLst>
                                  <p:childTnLst>
                                    <p:set>
                                      <p:cBhvr>
                                        <p:cTn id="64" dur="1" fill="hold">
                                          <p:stCondLst>
                                            <p:cond delay="0"/>
                                          </p:stCondLst>
                                        </p:cTn>
                                        <p:tgtEl>
                                          <p:spTgt spid="108"/>
                                        </p:tgtEl>
                                        <p:attrNameLst>
                                          <p:attrName>style.visibility</p:attrName>
                                        </p:attrNameLst>
                                      </p:cBhvr>
                                      <p:to>
                                        <p:strVal val="visible"/>
                                      </p:to>
                                    </p:set>
                                    <p:anim calcmode="lin" valueType="num">
                                      <p:cBhvr>
                                        <p:cTn id="65" dur="500" fill="hold"/>
                                        <p:tgtEl>
                                          <p:spTgt spid="108"/>
                                        </p:tgtEl>
                                        <p:attrNameLst>
                                          <p:attrName>ppt_w</p:attrName>
                                        </p:attrNameLst>
                                      </p:cBhvr>
                                      <p:tavLst>
                                        <p:tav tm="0">
                                          <p:val>
                                            <p:fltVal val="0"/>
                                          </p:val>
                                        </p:tav>
                                        <p:tav tm="100000">
                                          <p:val>
                                            <p:strVal val="#ppt_w"/>
                                          </p:val>
                                        </p:tav>
                                      </p:tavLst>
                                    </p:anim>
                                    <p:anim calcmode="lin" valueType="num">
                                      <p:cBhvr>
                                        <p:cTn id="66" dur="500" fill="hold"/>
                                        <p:tgtEl>
                                          <p:spTgt spid="108"/>
                                        </p:tgtEl>
                                        <p:attrNameLst>
                                          <p:attrName>ppt_h</p:attrName>
                                        </p:attrNameLst>
                                      </p:cBhvr>
                                      <p:tavLst>
                                        <p:tav tm="0">
                                          <p:val>
                                            <p:fltVal val="0"/>
                                          </p:val>
                                        </p:tav>
                                        <p:tav tm="100000">
                                          <p:val>
                                            <p:strVal val="#ppt_h"/>
                                          </p:val>
                                        </p:tav>
                                      </p:tavLst>
                                    </p:anim>
                                    <p:anim calcmode="lin" valueType="num">
                                      <p:cBhvr>
                                        <p:cTn id="67" dur="500" fill="hold"/>
                                        <p:tgtEl>
                                          <p:spTgt spid="108"/>
                                        </p:tgtEl>
                                        <p:attrNameLst>
                                          <p:attrName>style.rotation</p:attrName>
                                        </p:attrNameLst>
                                      </p:cBhvr>
                                      <p:tavLst>
                                        <p:tav tm="0">
                                          <p:val>
                                            <p:fltVal val="90"/>
                                          </p:val>
                                        </p:tav>
                                        <p:tav tm="100000">
                                          <p:val>
                                            <p:fltVal val="0"/>
                                          </p:val>
                                        </p:tav>
                                      </p:tavLst>
                                    </p:anim>
                                    <p:animEffect transition="in" filter="fade">
                                      <p:cBhvr>
                                        <p:cTn id="68" dur="500"/>
                                        <p:tgtEl>
                                          <p:spTgt spid="108"/>
                                        </p:tgtEl>
                                      </p:cBhvr>
                                    </p:animEffect>
                                  </p:childTnLst>
                                </p:cTn>
                              </p:par>
                              <p:par>
                                <p:cTn id="69" presetID="22" presetClass="entr" presetSubtype="2" fill="hold" grpId="0" nodeType="withEffect">
                                  <p:stCondLst>
                                    <p:cond delay="2500"/>
                                  </p:stCondLst>
                                  <p:childTnLst>
                                    <p:set>
                                      <p:cBhvr>
                                        <p:cTn id="70" dur="1" fill="hold">
                                          <p:stCondLst>
                                            <p:cond delay="0"/>
                                          </p:stCondLst>
                                        </p:cTn>
                                        <p:tgtEl>
                                          <p:spTgt spid="113"/>
                                        </p:tgtEl>
                                        <p:attrNameLst>
                                          <p:attrName>style.visibility</p:attrName>
                                        </p:attrNameLst>
                                      </p:cBhvr>
                                      <p:to>
                                        <p:strVal val="visible"/>
                                      </p:to>
                                    </p:set>
                                    <p:animEffect transition="in" filter="wipe(right)">
                                      <p:cBhvr>
                                        <p:cTn id="71" dur="500"/>
                                        <p:tgtEl>
                                          <p:spTgt spid="113"/>
                                        </p:tgtEl>
                                      </p:cBhvr>
                                    </p:animEffect>
                                  </p:childTnLst>
                                </p:cTn>
                              </p:par>
                              <p:par>
                                <p:cTn id="72" presetID="10" presetClass="entr" presetSubtype="0" fill="hold" grpId="0" nodeType="withEffect">
                                  <p:stCondLst>
                                    <p:cond delay="2750"/>
                                  </p:stCondLst>
                                  <p:childTnLst>
                                    <p:set>
                                      <p:cBhvr>
                                        <p:cTn id="73" dur="1" fill="hold">
                                          <p:stCondLst>
                                            <p:cond delay="0"/>
                                          </p:stCondLst>
                                        </p:cTn>
                                        <p:tgtEl>
                                          <p:spTgt spid="114"/>
                                        </p:tgtEl>
                                        <p:attrNameLst>
                                          <p:attrName>style.visibility</p:attrName>
                                        </p:attrNameLst>
                                      </p:cBhvr>
                                      <p:to>
                                        <p:strVal val="visible"/>
                                      </p:to>
                                    </p:set>
                                    <p:animEffect transition="in" filter="fade">
                                      <p:cBhvr>
                                        <p:cTn id="74" dur="500"/>
                                        <p:tgtEl>
                                          <p:spTgt spid="114"/>
                                        </p:tgtEl>
                                      </p:cBhvr>
                                    </p:animEffect>
                                  </p:childTnLst>
                                </p:cTn>
                              </p:par>
                              <p:par>
                                <p:cTn id="75" presetID="53" presetClass="entr" presetSubtype="0" fill="hold" nodeType="withEffect">
                                  <p:stCondLst>
                                    <p:cond delay="3250"/>
                                  </p:stCondLst>
                                  <p:childTnLst>
                                    <p:set>
                                      <p:cBhvr>
                                        <p:cTn id="76" dur="1" fill="hold">
                                          <p:stCondLst>
                                            <p:cond delay="0"/>
                                          </p:stCondLst>
                                        </p:cTn>
                                        <p:tgtEl>
                                          <p:spTgt spid="102"/>
                                        </p:tgtEl>
                                        <p:attrNameLst>
                                          <p:attrName>style.visibility</p:attrName>
                                        </p:attrNameLst>
                                      </p:cBhvr>
                                      <p:to>
                                        <p:strVal val="visible"/>
                                      </p:to>
                                    </p:set>
                                    <p:anim calcmode="lin" valueType="num">
                                      <p:cBhvr>
                                        <p:cTn id="77" dur="500" fill="hold"/>
                                        <p:tgtEl>
                                          <p:spTgt spid="102"/>
                                        </p:tgtEl>
                                        <p:attrNameLst>
                                          <p:attrName>ppt_w</p:attrName>
                                        </p:attrNameLst>
                                      </p:cBhvr>
                                      <p:tavLst>
                                        <p:tav tm="0">
                                          <p:val>
                                            <p:fltVal val="0"/>
                                          </p:val>
                                        </p:tav>
                                        <p:tav tm="100000">
                                          <p:val>
                                            <p:strVal val="#ppt_w"/>
                                          </p:val>
                                        </p:tav>
                                      </p:tavLst>
                                    </p:anim>
                                    <p:anim calcmode="lin" valueType="num">
                                      <p:cBhvr>
                                        <p:cTn id="78" dur="500" fill="hold"/>
                                        <p:tgtEl>
                                          <p:spTgt spid="102"/>
                                        </p:tgtEl>
                                        <p:attrNameLst>
                                          <p:attrName>ppt_h</p:attrName>
                                        </p:attrNameLst>
                                      </p:cBhvr>
                                      <p:tavLst>
                                        <p:tav tm="0">
                                          <p:val>
                                            <p:fltVal val="0"/>
                                          </p:val>
                                        </p:tav>
                                        <p:tav tm="100000">
                                          <p:val>
                                            <p:strVal val="#ppt_h"/>
                                          </p:val>
                                        </p:tav>
                                      </p:tavLst>
                                    </p:anim>
                                    <p:animEffect transition="in" filter="fade">
                                      <p:cBhvr>
                                        <p:cTn id="79" dur="500"/>
                                        <p:tgtEl>
                                          <p:spTgt spid="102"/>
                                        </p:tgtEl>
                                      </p:cBhvr>
                                    </p:animEffect>
                                  </p:childTnLst>
                                </p:cTn>
                              </p:par>
                              <p:par>
                                <p:cTn id="80" presetID="31" presetClass="entr" presetSubtype="0" fill="hold" grpId="0" nodeType="withEffect">
                                  <p:stCondLst>
                                    <p:cond delay="3750"/>
                                  </p:stCondLst>
                                  <p:childTnLst>
                                    <p:set>
                                      <p:cBhvr>
                                        <p:cTn id="81" dur="1" fill="hold">
                                          <p:stCondLst>
                                            <p:cond delay="0"/>
                                          </p:stCondLst>
                                        </p:cTn>
                                        <p:tgtEl>
                                          <p:spTgt spid="109"/>
                                        </p:tgtEl>
                                        <p:attrNameLst>
                                          <p:attrName>style.visibility</p:attrName>
                                        </p:attrNameLst>
                                      </p:cBhvr>
                                      <p:to>
                                        <p:strVal val="visible"/>
                                      </p:to>
                                    </p:set>
                                    <p:anim calcmode="lin" valueType="num">
                                      <p:cBhvr>
                                        <p:cTn id="82" dur="500" fill="hold"/>
                                        <p:tgtEl>
                                          <p:spTgt spid="109"/>
                                        </p:tgtEl>
                                        <p:attrNameLst>
                                          <p:attrName>ppt_w</p:attrName>
                                        </p:attrNameLst>
                                      </p:cBhvr>
                                      <p:tavLst>
                                        <p:tav tm="0">
                                          <p:val>
                                            <p:fltVal val="0"/>
                                          </p:val>
                                        </p:tav>
                                        <p:tav tm="100000">
                                          <p:val>
                                            <p:strVal val="#ppt_w"/>
                                          </p:val>
                                        </p:tav>
                                      </p:tavLst>
                                    </p:anim>
                                    <p:anim calcmode="lin" valueType="num">
                                      <p:cBhvr>
                                        <p:cTn id="83" dur="500" fill="hold"/>
                                        <p:tgtEl>
                                          <p:spTgt spid="109"/>
                                        </p:tgtEl>
                                        <p:attrNameLst>
                                          <p:attrName>ppt_h</p:attrName>
                                        </p:attrNameLst>
                                      </p:cBhvr>
                                      <p:tavLst>
                                        <p:tav tm="0">
                                          <p:val>
                                            <p:fltVal val="0"/>
                                          </p:val>
                                        </p:tav>
                                        <p:tav tm="100000">
                                          <p:val>
                                            <p:strVal val="#ppt_h"/>
                                          </p:val>
                                        </p:tav>
                                      </p:tavLst>
                                    </p:anim>
                                    <p:anim calcmode="lin" valueType="num">
                                      <p:cBhvr>
                                        <p:cTn id="84" dur="500" fill="hold"/>
                                        <p:tgtEl>
                                          <p:spTgt spid="109"/>
                                        </p:tgtEl>
                                        <p:attrNameLst>
                                          <p:attrName>style.rotation</p:attrName>
                                        </p:attrNameLst>
                                      </p:cBhvr>
                                      <p:tavLst>
                                        <p:tav tm="0">
                                          <p:val>
                                            <p:fltVal val="90"/>
                                          </p:val>
                                        </p:tav>
                                        <p:tav tm="100000">
                                          <p:val>
                                            <p:fltVal val="0"/>
                                          </p:val>
                                        </p:tav>
                                      </p:tavLst>
                                    </p:anim>
                                    <p:animEffect transition="in" filter="fade">
                                      <p:cBhvr>
                                        <p:cTn id="85" dur="500"/>
                                        <p:tgtEl>
                                          <p:spTgt spid="109"/>
                                        </p:tgtEl>
                                      </p:cBhvr>
                                    </p:animEffect>
                                  </p:childTnLst>
                                </p:cTn>
                              </p:par>
                              <p:par>
                                <p:cTn id="86" presetID="22" presetClass="entr" presetSubtype="2" fill="hold" grpId="0" nodeType="withEffect">
                                  <p:stCondLst>
                                    <p:cond delay="4000"/>
                                  </p:stCondLst>
                                  <p:childTnLst>
                                    <p:set>
                                      <p:cBhvr>
                                        <p:cTn id="87" dur="1" fill="hold">
                                          <p:stCondLst>
                                            <p:cond delay="0"/>
                                          </p:stCondLst>
                                        </p:cTn>
                                        <p:tgtEl>
                                          <p:spTgt spid="117"/>
                                        </p:tgtEl>
                                        <p:attrNameLst>
                                          <p:attrName>style.visibility</p:attrName>
                                        </p:attrNameLst>
                                      </p:cBhvr>
                                      <p:to>
                                        <p:strVal val="visible"/>
                                      </p:to>
                                    </p:set>
                                    <p:animEffect transition="in" filter="wipe(right)">
                                      <p:cBhvr>
                                        <p:cTn id="88" dur="500"/>
                                        <p:tgtEl>
                                          <p:spTgt spid="117"/>
                                        </p:tgtEl>
                                      </p:cBhvr>
                                    </p:animEffect>
                                  </p:childTnLst>
                                </p:cTn>
                              </p:par>
                              <p:par>
                                <p:cTn id="89" presetID="10" presetClass="entr" presetSubtype="0" fill="hold" grpId="0" nodeType="withEffect">
                                  <p:stCondLst>
                                    <p:cond delay="4250"/>
                                  </p:stCondLst>
                                  <p:childTnLst>
                                    <p:set>
                                      <p:cBhvr>
                                        <p:cTn id="90" dur="1" fill="hold">
                                          <p:stCondLst>
                                            <p:cond delay="0"/>
                                          </p:stCondLst>
                                        </p:cTn>
                                        <p:tgtEl>
                                          <p:spTgt spid="118"/>
                                        </p:tgtEl>
                                        <p:attrNameLst>
                                          <p:attrName>style.visibility</p:attrName>
                                        </p:attrNameLst>
                                      </p:cBhvr>
                                      <p:to>
                                        <p:strVal val="visible"/>
                                      </p:to>
                                    </p:set>
                                    <p:animEffect transition="in" filter="fade">
                                      <p:cBhvr>
                                        <p:cTn id="91" dur="500"/>
                                        <p:tgtEl>
                                          <p:spTgt spid="118"/>
                                        </p:tgtEl>
                                      </p:cBhvr>
                                    </p:animEffect>
                                  </p:childTnLst>
                                </p:cTn>
                              </p:par>
                              <p:par>
                                <p:cTn id="92" presetID="53" presetClass="entr" presetSubtype="0" fill="hold" nodeType="withEffect">
                                  <p:stCondLst>
                                    <p:cond delay="4750"/>
                                  </p:stCondLst>
                                  <p:childTnLst>
                                    <p:set>
                                      <p:cBhvr>
                                        <p:cTn id="93" dur="1" fill="hold">
                                          <p:stCondLst>
                                            <p:cond delay="0"/>
                                          </p:stCondLst>
                                        </p:cTn>
                                        <p:tgtEl>
                                          <p:spTgt spid="99"/>
                                        </p:tgtEl>
                                        <p:attrNameLst>
                                          <p:attrName>style.visibility</p:attrName>
                                        </p:attrNameLst>
                                      </p:cBhvr>
                                      <p:to>
                                        <p:strVal val="visible"/>
                                      </p:to>
                                    </p:set>
                                    <p:anim calcmode="lin" valueType="num">
                                      <p:cBhvr>
                                        <p:cTn id="94" dur="500" fill="hold"/>
                                        <p:tgtEl>
                                          <p:spTgt spid="99"/>
                                        </p:tgtEl>
                                        <p:attrNameLst>
                                          <p:attrName>ppt_w</p:attrName>
                                        </p:attrNameLst>
                                      </p:cBhvr>
                                      <p:tavLst>
                                        <p:tav tm="0">
                                          <p:val>
                                            <p:fltVal val="0"/>
                                          </p:val>
                                        </p:tav>
                                        <p:tav tm="100000">
                                          <p:val>
                                            <p:strVal val="#ppt_w"/>
                                          </p:val>
                                        </p:tav>
                                      </p:tavLst>
                                    </p:anim>
                                    <p:anim calcmode="lin" valueType="num">
                                      <p:cBhvr>
                                        <p:cTn id="95" dur="500" fill="hold"/>
                                        <p:tgtEl>
                                          <p:spTgt spid="99"/>
                                        </p:tgtEl>
                                        <p:attrNameLst>
                                          <p:attrName>ppt_h</p:attrName>
                                        </p:attrNameLst>
                                      </p:cBhvr>
                                      <p:tavLst>
                                        <p:tav tm="0">
                                          <p:val>
                                            <p:fltVal val="0"/>
                                          </p:val>
                                        </p:tav>
                                        <p:tav tm="100000">
                                          <p:val>
                                            <p:strVal val="#ppt_h"/>
                                          </p:val>
                                        </p:tav>
                                      </p:tavLst>
                                    </p:anim>
                                    <p:animEffect transition="in" filter="fade">
                                      <p:cBhvr>
                                        <p:cTn id="96" dur="500"/>
                                        <p:tgtEl>
                                          <p:spTgt spid="99"/>
                                        </p:tgtEl>
                                      </p:cBhvr>
                                    </p:animEffect>
                                  </p:childTnLst>
                                </p:cTn>
                              </p:par>
                              <p:par>
                                <p:cTn id="97" presetID="31" presetClass="entr" presetSubtype="0" fill="hold" grpId="0" nodeType="withEffect">
                                  <p:stCondLst>
                                    <p:cond delay="5250"/>
                                  </p:stCondLst>
                                  <p:childTnLst>
                                    <p:set>
                                      <p:cBhvr>
                                        <p:cTn id="98" dur="1" fill="hold">
                                          <p:stCondLst>
                                            <p:cond delay="0"/>
                                          </p:stCondLst>
                                        </p:cTn>
                                        <p:tgtEl>
                                          <p:spTgt spid="110"/>
                                        </p:tgtEl>
                                        <p:attrNameLst>
                                          <p:attrName>style.visibility</p:attrName>
                                        </p:attrNameLst>
                                      </p:cBhvr>
                                      <p:to>
                                        <p:strVal val="visible"/>
                                      </p:to>
                                    </p:set>
                                    <p:anim calcmode="lin" valueType="num">
                                      <p:cBhvr>
                                        <p:cTn id="99" dur="500" fill="hold"/>
                                        <p:tgtEl>
                                          <p:spTgt spid="110"/>
                                        </p:tgtEl>
                                        <p:attrNameLst>
                                          <p:attrName>ppt_w</p:attrName>
                                        </p:attrNameLst>
                                      </p:cBhvr>
                                      <p:tavLst>
                                        <p:tav tm="0">
                                          <p:val>
                                            <p:fltVal val="0"/>
                                          </p:val>
                                        </p:tav>
                                        <p:tav tm="100000">
                                          <p:val>
                                            <p:strVal val="#ppt_w"/>
                                          </p:val>
                                        </p:tav>
                                      </p:tavLst>
                                    </p:anim>
                                    <p:anim calcmode="lin" valueType="num">
                                      <p:cBhvr>
                                        <p:cTn id="100" dur="500" fill="hold"/>
                                        <p:tgtEl>
                                          <p:spTgt spid="110"/>
                                        </p:tgtEl>
                                        <p:attrNameLst>
                                          <p:attrName>ppt_h</p:attrName>
                                        </p:attrNameLst>
                                      </p:cBhvr>
                                      <p:tavLst>
                                        <p:tav tm="0">
                                          <p:val>
                                            <p:fltVal val="0"/>
                                          </p:val>
                                        </p:tav>
                                        <p:tav tm="100000">
                                          <p:val>
                                            <p:strVal val="#ppt_h"/>
                                          </p:val>
                                        </p:tav>
                                      </p:tavLst>
                                    </p:anim>
                                    <p:anim calcmode="lin" valueType="num">
                                      <p:cBhvr>
                                        <p:cTn id="101" dur="500" fill="hold"/>
                                        <p:tgtEl>
                                          <p:spTgt spid="110"/>
                                        </p:tgtEl>
                                        <p:attrNameLst>
                                          <p:attrName>style.rotation</p:attrName>
                                        </p:attrNameLst>
                                      </p:cBhvr>
                                      <p:tavLst>
                                        <p:tav tm="0">
                                          <p:val>
                                            <p:fltVal val="90"/>
                                          </p:val>
                                        </p:tav>
                                        <p:tav tm="100000">
                                          <p:val>
                                            <p:fltVal val="0"/>
                                          </p:val>
                                        </p:tav>
                                      </p:tavLst>
                                    </p:anim>
                                    <p:animEffect transition="in" filter="fade">
                                      <p:cBhvr>
                                        <p:cTn id="102" dur="500"/>
                                        <p:tgtEl>
                                          <p:spTgt spid="110"/>
                                        </p:tgtEl>
                                      </p:cBhvr>
                                    </p:animEffect>
                                  </p:childTnLst>
                                </p:cTn>
                              </p:par>
                              <p:par>
                                <p:cTn id="103" presetID="22" presetClass="entr" presetSubtype="2" fill="hold" grpId="0" nodeType="withEffect">
                                  <p:stCondLst>
                                    <p:cond delay="5500"/>
                                  </p:stCondLst>
                                  <p:childTnLst>
                                    <p:set>
                                      <p:cBhvr>
                                        <p:cTn id="104" dur="1" fill="hold">
                                          <p:stCondLst>
                                            <p:cond delay="0"/>
                                          </p:stCondLst>
                                        </p:cTn>
                                        <p:tgtEl>
                                          <p:spTgt spid="115"/>
                                        </p:tgtEl>
                                        <p:attrNameLst>
                                          <p:attrName>style.visibility</p:attrName>
                                        </p:attrNameLst>
                                      </p:cBhvr>
                                      <p:to>
                                        <p:strVal val="visible"/>
                                      </p:to>
                                    </p:set>
                                    <p:animEffect transition="in" filter="wipe(right)">
                                      <p:cBhvr>
                                        <p:cTn id="105" dur="500"/>
                                        <p:tgtEl>
                                          <p:spTgt spid="115"/>
                                        </p:tgtEl>
                                      </p:cBhvr>
                                    </p:animEffect>
                                  </p:childTnLst>
                                </p:cTn>
                              </p:par>
                              <p:par>
                                <p:cTn id="106" presetID="10" presetClass="entr" presetSubtype="0" fill="hold" grpId="0" nodeType="withEffect">
                                  <p:stCondLst>
                                    <p:cond delay="5750"/>
                                  </p:stCondLst>
                                  <p:childTnLst>
                                    <p:set>
                                      <p:cBhvr>
                                        <p:cTn id="107" dur="1" fill="hold">
                                          <p:stCondLst>
                                            <p:cond delay="0"/>
                                          </p:stCondLst>
                                        </p:cTn>
                                        <p:tgtEl>
                                          <p:spTgt spid="116"/>
                                        </p:tgtEl>
                                        <p:attrNameLst>
                                          <p:attrName>style.visibility</p:attrName>
                                        </p:attrNameLst>
                                      </p:cBhvr>
                                      <p:to>
                                        <p:strVal val="visible"/>
                                      </p:to>
                                    </p:set>
                                    <p:animEffect transition="in" filter="fade">
                                      <p:cBhvr>
                                        <p:cTn id="108" dur="500"/>
                                        <p:tgtEl>
                                          <p:spTgt spid="116"/>
                                        </p:tgtEl>
                                      </p:cBhvr>
                                    </p:animEffect>
                                  </p:childTnLst>
                                </p:cTn>
                              </p:par>
                              <p:par>
                                <p:cTn id="109" presetID="53" presetClass="entr" presetSubtype="0" fill="hold" nodeType="withEffect">
                                  <p:stCondLst>
                                    <p:cond delay="6250"/>
                                  </p:stCondLst>
                                  <p:childTnLst>
                                    <p:set>
                                      <p:cBhvr>
                                        <p:cTn id="110" dur="1" fill="hold">
                                          <p:stCondLst>
                                            <p:cond delay="0"/>
                                          </p:stCondLst>
                                        </p:cTn>
                                        <p:tgtEl>
                                          <p:spTgt spid="95"/>
                                        </p:tgtEl>
                                        <p:attrNameLst>
                                          <p:attrName>style.visibility</p:attrName>
                                        </p:attrNameLst>
                                      </p:cBhvr>
                                      <p:to>
                                        <p:strVal val="visible"/>
                                      </p:to>
                                    </p:set>
                                    <p:anim calcmode="lin" valueType="num">
                                      <p:cBhvr>
                                        <p:cTn id="111" dur="500" fill="hold"/>
                                        <p:tgtEl>
                                          <p:spTgt spid="95"/>
                                        </p:tgtEl>
                                        <p:attrNameLst>
                                          <p:attrName>ppt_w</p:attrName>
                                        </p:attrNameLst>
                                      </p:cBhvr>
                                      <p:tavLst>
                                        <p:tav tm="0">
                                          <p:val>
                                            <p:fltVal val="0"/>
                                          </p:val>
                                        </p:tav>
                                        <p:tav tm="100000">
                                          <p:val>
                                            <p:strVal val="#ppt_w"/>
                                          </p:val>
                                        </p:tav>
                                      </p:tavLst>
                                    </p:anim>
                                    <p:anim calcmode="lin" valueType="num">
                                      <p:cBhvr>
                                        <p:cTn id="112" dur="500" fill="hold"/>
                                        <p:tgtEl>
                                          <p:spTgt spid="95"/>
                                        </p:tgtEl>
                                        <p:attrNameLst>
                                          <p:attrName>ppt_h</p:attrName>
                                        </p:attrNameLst>
                                      </p:cBhvr>
                                      <p:tavLst>
                                        <p:tav tm="0">
                                          <p:val>
                                            <p:fltVal val="0"/>
                                          </p:val>
                                        </p:tav>
                                        <p:tav tm="100000">
                                          <p:val>
                                            <p:strVal val="#ppt_h"/>
                                          </p:val>
                                        </p:tav>
                                      </p:tavLst>
                                    </p:anim>
                                    <p:animEffect transition="in" filter="fade">
                                      <p:cBhvr>
                                        <p:cTn id="113" dur="500"/>
                                        <p:tgtEl>
                                          <p:spTgt spid="95"/>
                                        </p:tgtEl>
                                      </p:cBhvr>
                                    </p:animEffect>
                                  </p:childTnLst>
                                </p:cTn>
                              </p:par>
                              <p:par>
                                <p:cTn id="114" presetID="31" presetClass="entr" presetSubtype="0" fill="hold" grpId="0" nodeType="withEffect">
                                  <p:stCondLst>
                                    <p:cond delay="6750"/>
                                  </p:stCondLst>
                                  <p:childTnLst>
                                    <p:set>
                                      <p:cBhvr>
                                        <p:cTn id="115" dur="1" fill="hold">
                                          <p:stCondLst>
                                            <p:cond delay="0"/>
                                          </p:stCondLst>
                                        </p:cTn>
                                        <p:tgtEl>
                                          <p:spTgt spid="112"/>
                                        </p:tgtEl>
                                        <p:attrNameLst>
                                          <p:attrName>style.visibility</p:attrName>
                                        </p:attrNameLst>
                                      </p:cBhvr>
                                      <p:to>
                                        <p:strVal val="visible"/>
                                      </p:to>
                                    </p:set>
                                    <p:anim calcmode="lin" valueType="num">
                                      <p:cBhvr>
                                        <p:cTn id="116" dur="500" fill="hold"/>
                                        <p:tgtEl>
                                          <p:spTgt spid="112"/>
                                        </p:tgtEl>
                                        <p:attrNameLst>
                                          <p:attrName>ppt_w</p:attrName>
                                        </p:attrNameLst>
                                      </p:cBhvr>
                                      <p:tavLst>
                                        <p:tav tm="0">
                                          <p:val>
                                            <p:fltVal val="0"/>
                                          </p:val>
                                        </p:tav>
                                        <p:tav tm="100000">
                                          <p:val>
                                            <p:strVal val="#ppt_w"/>
                                          </p:val>
                                        </p:tav>
                                      </p:tavLst>
                                    </p:anim>
                                    <p:anim calcmode="lin" valueType="num">
                                      <p:cBhvr>
                                        <p:cTn id="117" dur="500" fill="hold"/>
                                        <p:tgtEl>
                                          <p:spTgt spid="112"/>
                                        </p:tgtEl>
                                        <p:attrNameLst>
                                          <p:attrName>ppt_h</p:attrName>
                                        </p:attrNameLst>
                                      </p:cBhvr>
                                      <p:tavLst>
                                        <p:tav tm="0">
                                          <p:val>
                                            <p:fltVal val="0"/>
                                          </p:val>
                                        </p:tav>
                                        <p:tav tm="100000">
                                          <p:val>
                                            <p:strVal val="#ppt_h"/>
                                          </p:val>
                                        </p:tav>
                                      </p:tavLst>
                                    </p:anim>
                                    <p:anim calcmode="lin" valueType="num">
                                      <p:cBhvr>
                                        <p:cTn id="118" dur="500" fill="hold"/>
                                        <p:tgtEl>
                                          <p:spTgt spid="112"/>
                                        </p:tgtEl>
                                        <p:attrNameLst>
                                          <p:attrName>style.rotation</p:attrName>
                                        </p:attrNameLst>
                                      </p:cBhvr>
                                      <p:tavLst>
                                        <p:tav tm="0">
                                          <p:val>
                                            <p:fltVal val="90"/>
                                          </p:val>
                                        </p:tav>
                                        <p:tav tm="100000">
                                          <p:val>
                                            <p:fltVal val="0"/>
                                          </p:val>
                                        </p:tav>
                                      </p:tavLst>
                                    </p:anim>
                                    <p:animEffect transition="in" filter="fade">
                                      <p:cBhvr>
                                        <p:cTn id="119" dur="500"/>
                                        <p:tgtEl>
                                          <p:spTgt spid="112"/>
                                        </p:tgtEl>
                                      </p:cBhvr>
                                    </p:animEffect>
                                  </p:childTnLst>
                                </p:cTn>
                              </p:par>
                              <p:par>
                                <p:cTn id="120" presetID="22" presetClass="entr" presetSubtype="2" fill="hold" grpId="0" nodeType="withEffect">
                                  <p:stCondLst>
                                    <p:cond delay="7000"/>
                                  </p:stCondLst>
                                  <p:childTnLst>
                                    <p:set>
                                      <p:cBhvr>
                                        <p:cTn id="121" dur="1" fill="hold">
                                          <p:stCondLst>
                                            <p:cond delay="0"/>
                                          </p:stCondLst>
                                        </p:cTn>
                                        <p:tgtEl>
                                          <p:spTgt spid="119"/>
                                        </p:tgtEl>
                                        <p:attrNameLst>
                                          <p:attrName>style.visibility</p:attrName>
                                        </p:attrNameLst>
                                      </p:cBhvr>
                                      <p:to>
                                        <p:strVal val="visible"/>
                                      </p:to>
                                    </p:set>
                                    <p:animEffect transition="in" filter="wipe(right)">
                                      <p:cBhvr>
                                        <p:cTn id="122" dur="500"/>
                                        <p:tgtEl>
                                          <p:spTgt spid="119"/>
                                        </p:tgtEl>
                                      </p:cBhvr>
                                    </p:animEffect>
                                  </p:childTnLst>
                                </p:cTn>
                              </p:par>
                              <p:par>
                                <p:cTn id="123" presetID="10" presetClass="entr" presetSubtype="0" fill="hold" grpId="0" nodeType="withEffect">
                                  <p:stCondLst>
                                    <p:cond delay="7250"/>
                                  </p:stCondLst>
                                  <p:childTnLst>
                                    <p:set>
                                      <p:cBhvr>
                                        <p:cTn id="124" dur="1" fill="hold">
                                          <p:stCondLst>
                                            <p:cond delay="0"/>
                                          </p:stCondLst>
                                        </p:cTn>
                                        <p:tgtEl>
                                          <p:spTgt spid="120"/>
                                        </p:tgtEl>
                                        <p:attrNameLst>
                                          <p:attrName>style.visibility</p:attrName>
                                        </p:attrNameLst>
                                      </p:cBhvr>
                                      <p:to>
                                        <p:strVal val="visible"/>
                                      </p:to>
                                    </p:set>
                                    <p:animEffect transition="in" filter="fade">
                                      <p:cBhvr>
                                        <p:cTn id="125" dur="500"/>
                                        <p:tgtEl>
                                          <p:spTgt spid="120"/>
                                        </p:tgtEl>
                                      </p:cBhvr>
                                    </p:animEffect>
                                  </p:childTnLst>
                                </p:cTn>
                              </p:par>
                              <p:par>
                                <p:cTn id="126" presetID="47" presetClass="entr" presetSubtype="0" fill="hold" nodeType="withEffect">
                                  <p:stCondLst>
                                    <p:cond delay="9000"/>
                                  </p:stCondLst>
                                  <p:childTnLst>
                                    <p:set>
                                      <p:cBhvr>
                                        <p:cTn id="127" dur="1" fill="hold">
                                          <p:stCondLst>
                                            <p:cond delay="0"/>
                                          </p:stCondLst>
                                        </p:cTn>
                                        <p:tgtEl>
                                          <p:spTgt spid="124"/>
                                        </p:tgtEl>
                                        <p:attrNameLst>
                                          <p:attrName>style.visibility</p:attrName>
                                        </p:attrNameLst>
                                      </p:cBhvr>
                                      <p:to>
                                        <p:strVal val="visible"/>
                                      </p:to>
                                    </p:set>
                                    <p:animEffect transition="in" filter="fade">
                                      <p:cBhvr>
                                        <p:cTn id="128" dur="1000"/>
                                        <p:tgtEl>
                                          <p:spTgt spid="124"/>
                                        </p:tgtEl>
                                      </p:cBhvr>
                                    </p:animEffect>
                                    <p:anim calcmode="lin" valueType="num">
                                      <p:cBhvr>
                                        <p:cTn id="129" dur="1000" fill="hold"/>
                                        <p:tgtEl>
                                          <p:spTgt spid="124"/>
                                        </p:tgtEl>
                                        <p:attrNameLst>
                                          <p:attrName>ppt_x</p:attrName>
                                        </p:attrNameLst>
                                      </p:cBhvr>
                                      <p:tavLst>
                                        <p:tav tm="0">
                                          <p:val>
                                            <p:strVal val="#ppt_x"/>
                                          </p:val>
                                        </p:tav>
                                        <p:tav tm="100000">
                                          <p:val>
                                            <p:strVal val="#ppt_x"/>
                                          </p:val>
                                        </p:tav>
                                      </p:tavLst>
                                    </p:anim>
                                    <p:anim calcmode="lin" valueType="num">
                                      <p:cBhvr>
                                        <p:cTn id="130"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1" repeatCount="indefinite" fill="hold" display="0">
                  <p:stCondLst>
                    <p:cond delay="indefinite"/>
                  </p:stCondLst>
                  <p:endCondLst>
                    <p:cond evt="onStopAudio" delay="0">
                      <p:tgtEl>
                        <p:sldTgt/>
                      </p:tgtEl>
                    </p:cond>
                  </p:endCondLst>
                </p:cTn>
                <p:tgtEl>
                  <p:spTgt spid="123"/>
                </p:tgtEl>
              </p:cMediaNode>
            </p:audio>
          </p:childTnLst>
        </p:cTn>
      </p:par>
    </p:tnLst>
    <p:bldLst>
      <p:bldP spid="70" grpId="0" animBg="1"/>
      <p:bldP spid="71" grpId="0" animBg="1"/>
      <p:bldP spid="73" grpId="0" animBg="1"/>
      <p:bldP spid="77" grpId="0" animBg="1"/>
      <p:bldP spid="78" grpId="0"/>
      <p:bldP spid="72" grpId="0" animBg="1"/>
      <p:bldP spid="79" grpId="0"/>
      <p:bldP spid="108" grpId="0" animBg="1"/>
      <p:bldP spid="109" grpId="0" animBg="1"/>
      <p:bldP spid="110" grpId="0" animBg="1"/>
      <p:bldP spid="112" grpId="0" animBg="1"/>
      <p:bldP spid="113" grpId="0"/>
      <p:bldP spid="114" grpId="0"/>
      <p:bldP spid="115" grpId="0"/>
      <p:bldP spid="116" grpId="0"/>
      <p:bldP spid="117" grpId="0"/>
      <p:bldP spid="118" grpId="0"/>
      <p:bldP spid="119" grpId="0"/>
      <p:bldP spid="1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xmlns="" id="{0C0D2016-7B99-4E93-AD65-E0BDAFE981A9}"/>
              </a:ext>
            </a:extLst>
          </p:cNvPr>
          <p:cNvGrpSpPr/>
          <p:nvPr/>
        </p:nvGrpSpPr>
        <p:grpSpPr>
          <a:xfrm>
            <a:off x="1969949" y="1864563"/>
            <a:ext cx="9345864" cy="2750395"/>
            <a:chOff x="1598775" y="1948451"/>
            <a:chExt cx="9974710" cy="3128874"/>
          </a:xfrm>
        </p:grpSpPr>
        <p:sp>
          <p:nvSpPr>
            <p:cNvPr id="52" name="Freeform: Shape 152">
              <a:extLst>
                <a:ext uri="{FF2B5EF4-FFF2-40B4-BE49-F238E27FC236}">
                  <a16:creationId xmlns:a16="http://schemas.microsoft.com/office/drawing/2014/main" xmlns="" id="{5567BC8F-BF19-44ED-ACA7-6FDE57302615}"/>
                </a:ext>
              </a:extLst>
            </p:cNvPr>
            <p:cNvSpPr/>
            <p:nvPr/>
          </p:nvSpPr>
          <p:spPr>
            <a:xfrm>
              <a:off x="1598775" y="1948451"/>
              <a:ext cx="5086770" cy="3128874"/>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文字方塊 1">
              <a:extLst>
                <a:ext uri="{FF2B5EF4-FFF2-40B4-BE49-F238E27FC236}">
                  <a16:creationId xmlns:a16="http://schemas.microsoft.com/office/drawing/2014/main" xmlns="" id="{04AD47CD-C4C9-41FB-B686-79659AA06B80}"/>
                </a:ext>
              </a:extLst>
            </p:cNvPr>
            <p:cNvSpPr txBox="1"/>
            <p:nvPr/>
          </p:nvSpPr>
          <p:spPr>
            <a:xfrm>
              <a:off x="6486716" y="3117552"/>
              <a:ext cx="5086769" cy="1050388"/>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smtClean="0">
                  <a:ln>
                    <a:noFill/>
                  </a:ln>
                  <a:solidFill>
                    <a:srgbClr val="87ADDB"/>
                  </a:solidFill>
                  <a:effectLst/>
                  <a:uLnTx/>
                  <a:uFillTx/>
                  <a:latin typeface="Arial"/>
                  <a:cs typeface="+mn-cs"/>
                </a:rPr>
                <a:t>语音识别技术</a:t>
              </a:r>
              <a:endParaRPr kumimoji="0" lang="zh-TW" altLang="en-US" sz="5400" b="0" i="0" u="none" strike="noStrike" kern="1200" cap="none" spc="0" normalizeH="0" baseline="0" noProof="0" dirty="0">
                <a:ln>
                  <a:noFill/>
                </a:ln>
                <a:solidFill>
                  <a:srgbClr val="87ADDB"/>
                </a:solidFill>
                <a:effectLst/>
                <a:uLnTx/>
                <a:uFillTx/>
                <a:latin typeface="Arial"/>
                <a:cs typeface="+mn-cs"/>
              </a:endParaRPr>
            </a:p>
          </p:txBody>
        </p:sp>
      </p:grpSp>
      <p:pic>
        <p:nvPicPr>
          <p:cNvPr id="53" name="圖形 52">
            <a:extLst>
              <a:ext uri="{FF2B5EF4-FFF2-40B4-BE49-F238E27FC236}">
                <a16:creationId xmlns:a16="http://schemas.microsoft.com/office/drawing/2014/main" xmlns="" id="{DF37A467-CDDD-438D-A814-F77501F1F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20067" y="202509"/>
            <a:ext cx="953418" cy="953418"/>
          </a:xfrm>
          <a:prstGeom prst="rect">
            <a:avLst/>
          </a:prstGeom>
        </p:spPr>
      </p:pic>
      <p:sp>
        <p:nvSpPr>
          <p:cNvPr id="54" name="文字方塊 53">
            <a:extLst>
              <a:ext uri="{FF2B5EF4-FFF2-40B4-BE49-F238E27FC236}">
                <a16:creationId xmlns:a16="http://schemas.microsoft.com/office/drawing/2014/main" xmlns="" id="{ECA6FA3E-8843-41B1-9B09-F4EA8F55143C}"/>
              </a:ext>
            </a:extLst>
          </p:cNvPr>
          <p:cNvSpPr txBox="1"/>
          <p:nvPr/>
        </p:nvSpPr>
        <p:spPr>
          <a:xfrm>
            <a:off x="2634620" y="5233476"/>
            <a:ext cx="6647974"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人与人之间的交流可以用普通话</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pic>
        <p:nvPicPr>
          <p:cNvPr id="55" name="圖片 54">
            <a:extLst>
              <a:ext uri="{FF2B5EF4-FFF2-40B4-BE49-F238E27FC236}">
                <a16:creationId xmlns:a16="http://schemas.microsoft.com/office/drawing/2014/main" xmlns="" id="{7E25E118-E62C-4AA9-A49E-B2BEECA19D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29"/>
          <a:stretch/>
        </p:blipFill>
        <p:spPr>
          <a:xfrm>
            <a:off x="4379175" y="2773884"/>
            <a:ext cx="3433649" cy="2371223"/>
          </a:xfrm>
          <a:prstGeom prst="rect">
            <a:avLst/>
          </a:prstGeom>
        </p:spPr>
      </p:pic>
      <p:grpSp>
        <p:nvGrpSpPr>
          <p:cNvPr id="56" name="群組 55">
            <a:extLst>
              <a:ext uri="{FF2B5EF4-FFF2-40B4-BE49-F238E27FC236}">
                <a16:creationId xmlns:a16="http://schemas.microsoft.com/office/drawing/2014/main" xmlns="" id="{0F730BB3-B52F-4B34-92CB-1C696DD0608F}"/>
              </a:ext>
            </a:extLst>
          </p:cNvPr>
          <p:cNvGrpSpPr/>
          <p:nvPr/>
        </p:nvGrpSpPr>
        <p:grpSpPr>
          <a:xfrm>
            <a:off x="7320849" y="2292309"/>
            <a:ext cx="1208971" cy="724156"/>
            <a:chOff x="7320849" y="2292309"/>
            <a:chExt cx="1208971" cy="724156"/>
          </a:xfrm>
        </p:grpSpPr>
        <p:sp>
          <p:nvSpPr>
            <p:cNvPr id="57" name="語音泡泡: 橢圓形 56">
              <a:extLst>
                <a:ext uri="{FF2B5EF4-FFF2-40B4-BE49-F238E27FC236}">
                  <a16:creationId xmlns:a16="http://schemas.microsoft.com/office/drawing/2014/main" xmlns="" id="{2932B187-FC30-41D0-84BC-D876C3CF9B7E}"/>
                </a:ext>
              </a:extLst>
            </p:cNvPr>
            <p:cNvSpPr/>
            <p:nvPr/>
          </p:nvSpPr>
          <p:spPr>
            <a:xfrm>
              <a:off x="7320849" y="2292309"/>
              <a:ext cx="1135329" cy="724156"/>
            </a:xfrm>
            <a:prstGeom prst="wedgeEllipseCallout">
              <a:avLst/>
            </a:prstGeom>
            <a:noFill/>
            <a:ln>
              <a:solidFill>
                <a:srgbClr val="87AD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58" name="文字方塊 57">
              <a:extLst>
                <a:ext uri="{FF2B5EF4-FFF2-40B4-BE49-F238E27FC236}">
                  <a16:creationId xmlns:a16="http://schemas.microsoft.com/office/drawing/2014/main" xmlns="" id="{7285AFC1-5878-4F36-9F86-601A85414071}"/>
                </a:ext>
              </a:extLst>
            </p:cNvPr>
            <p:cNvSpPr txBox="1"/>
            <p:nvPr/>
          </p:nvSpPr>
          <p:spPr>
            <a:xfrm>
              <a:off x="7394492" y="2380090"/>
              <a:ext cx="1135328" cy="58477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Arial"/>
                  <a:cs typeface="+mn-cs"/>
                </a:rPr>
                <a:t>我正在学人工智能</a:t>
              </a:r>
              <a:endParaRPr kumimoji="0" lang="zh-TW" altLang="en-US" sz="1600" b="0" i="0" u="none" strike="noStrike" kern="1200" cap="none" spc="0" normalizeH="0" baseline="0" noProof="0" dirty="0">
                <a:ln>
                  <a:noFill/>
                </a:ln>
                <a:solidFill>
                  <a:prstClr val="black"/>
                </a:solidFill>
                <a:effectLst/>
                <a:uLnTx/>
                <a:uFillTx/>
                <a:latin typeface="Arial"/>
                <a:cs typeface="+mn-cs"/>
              </a:endParaRPr>
            </a:p>
          </p:txBody>
        </p:sp>
      </p:grpSp>
      <p:grpSp>
        <p:nvGrpSpPr>
          <p:cNvPr id="59" name="群組 58">
            <a:extLst>
              <a:ext uri="{FF2B5EF4-FFF2-40B4-BE49-F238E27FC236}">
                <a16:creationId xmlns:a16="http://schemas.microsoft.com/office/drawing/2014/main" xmlns="" id="{0052BAC8-C5A6-4515-A083-916FE34F7203}"/>
              </a:ext>
            </a:extLst>
          </p:cNvPr>
          <p:cNvGrpSpPr/>
          <p:nvPr/>
        </p:nvGrpSpPr>
        <p:grpSpPr>
          <a:xfrm>
            <a:off x="5245527" y="2214909"/>
            <a:ext cx="1208971" cy="724156"/>
            <a:chOff x="8970656" y="3721187"/>
            <a:chExt cx="1208971" cy="724156"/>
          </a:xfrm>
        </p:grpSpPr>
        <p:sp>
          <p:nvSpPr>
            <p:cNvPr id="60" name="語音泡泡: 橢圓形 59">
              <a:extLst>
                <a:ext uri="{FF2B5EF4-FFF2-40B4-BE49-F238E27FC236}">
                  <a16:creationId xmlns:a16="http://schemas.microsoft.com/office/drawing/2014/main" xmlns="" id="{C8398FD9-ECB4-4851-A6E3-2BD0F2CA12DD}"/>
                </a:ext>
              </a:extLst>
            </p:cNvPr>
            <p:cNvSpPr/>
            <p:nvPr/>
          </p:nvSpPr>
          <p:spPr>
            <a:xfrm>
              <a:off x="8970656" y="3721187"/>
              <a:ext cx="1135329" cy="724156"/>
            </a:xfrm>
            <a:prstGeom prst="wedgeEllipseCallout">
              <a:avLst/>
            </a:prstGeom>
            <a:noFill/>
            <a:ln>
              <a:solidFill>
                <a:srgbClr val="87AD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61" name="文字方塊 60">
              <a:extLst>
                <a:ext uri="{FF2B5EF4-FFF2-40B4-BE49-F238E27FC236}">
                  <a16:creationId xmlns:a16="http://schemas.microsoft.com/office/drawing/2014/main" xmlns="" id="{D7ABA518-F5B5-40B3-B333-51B0261B4978}"/>
                </a:ext>
              </a:extLst>
            </p:cNvPr>
            <p:cNvSpPr txBox="1"/>
            <p:nvPr/>
          </p:nvSpPr>
          <p:spPr>
            <a:xfrm>
              <a:off x="9044299" y="3808968"/>
              <a:ext cx="1135328" cy="58477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Arial"/>
                  <a:cs typeface="+mn-cs"/>
                </a:rPr>
                <a:t>我系度学紧野！</a:t>
              </a:r>
              <a:endParaRPr kumimoji="0" lang="zh-TW" altLang="en-US" sz="1600" b="0" i="0" u="none" strike="noStrike" kern="1200" cap="none" spc="0" normalizeH="0" baseline="0" noProof="0" dirty="0">
                <a:ln>
                  <a:noFill/>
                </a:ln>
                <a:solidFill>
                  <a:prstClr val="black"/>
                </a:solidFill>
                <a:effectLst/>
                <a:uLnTx/>
                <a:uFillTx/>
                <a:latin typeface="Arial"/>
                <a:cs typeface="+mn-cs"/>
              </a:endParaRPr>
            </a:p>
          </p:txBody>
        </p:sp>
      </p:grpSp>
      <p:grpSp>
        <p:nvGrpSpPr>
          <p:cNvPr id="62" name="群組 61">
            <a:extLst>
              <a:ext uri="{FF2B5EF4-FFF2-40B4-BE49-F238E27FC236}">
                <a16:creationId xmlns:a16="http://schemas.microsoft.com/office/drawing/2014/main" xmlns="" id="{B5823A3F-AF09-4A9A-B20A-CBB2497323C5}"/>
              </a:ext>
            </a:extLst>
          </p:cNvPr>
          <p:cNvGrpSpPr/>
          <p:nvPr/>
        </p:nvGrpSpPr>
        <p:grpSpPr>
          <a:xfrm>
            <a:off x="7320849" y="2310399"/>
            <a:ext cx="1228568" cy="724156"/>
            <a:chOff x="9233521" y="5082559"/>
            <a:chExt cx="1228568" cy="724156"/>
          </a:xfrm>
        </p:grpSpPr>
        <p:sp>
          <p:nvSpPr>
            <p:cNvPr id="63" name="語音泡泡: 橢圓形 62">
              <a:extLst>
                <a:ext uri="{FF2B5EF4-FFF2-40B4-BE49-F238E27FC236}">
                  <a16:creationId xmlns:a16="http://schemas.microsoft.com/office/drawing/2014/main" xmlns="" id="{B354C286-8DE6-4EBA-9D54-92F1080673D7}"/>
                </a:ext>
              </a:extLst>
            </p:cNvPr>
            <p:cNvSpPr/>
            <p:nvPr/>
          </p:nvSpPr>
          <p:spPr>
            <a:xfrm>
              <a:off x="9233521" y="5082559"/>
              <a:ext cx="1135329" cy="724156"/>
            </a:xfrm>
            <a:prstGeom prst="wedgeEllipseCallout">
              <a:avLst/>
            </a:prstGeom>
            <a:noFill/>
            <a:ln>
              <a:solidFill>
                <a:srgbClr val="87AD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cs typeface="+mn-cs"/>
              </a:endParaRPr>
            </a:p>
          </p:txBody>
        </p:sp>
        <p:sp>
          <p:nvSpPr>
            <p:cNvPr id="64" name="文字方塊 63">
              <a:extLst>
                <a:ext uri="{FF2B5EF4-FFF2-40B4-BE49-F238E27FC236}">
                  <a16:creationId xmlns:a16="http://schemas.microsoft.com/office/drawing/2014/main" xmlns="" id="{1CDE71CA-D39E-4A5C-987A-B75DBA859648}"/>
                </a:ext>
              </a:extLst>
            </p:cNvPr>
            <p:cNvSpPr txBox="1"/>
            <p:nvPr/>
          </p:nvSpPr>
          <p:spPr>
            <a:xfrm>
              <a:off x="9326761" y="5152249"/>
              <a:ext cx="1135328" cy="58477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a:cs typeface="+mn-cs"/>
                </a:rPr>
                <a:t>I am Leaning!</a:t>
              </a:r>
              <a:endParaRPr kumimoji="0" lang="zh-TW" altLang="en-US" sz="1600" b="0" i="0" u="none" strike="noStrike" kern="1200" cap="none" spc="0" normalizeH="0" baseline="0" noProof="0" dirty="0">
                <a:ln>
                  <a:noFill/>
                </a:ln>
                <a:solidFill>
                  <a:prstClr val="black"/>
                </a:solidFill>
                <a:effectLst/>
                <a:uLnTx/>
                <a:uFillTx/>
                <a:latin typeface="Arial"/>
                <a:cs typeface="+mn-cs"/>
              </a:endParaRPr>
            </a:p>
          </p:txBody>
        </p:sp>
      </p:grpSp>
      <p:sp>
        <p:nvSpPr>
          <p:cNvPr id="65" name="文字方塊 64">
            <a:extLst>
              <a:ext uri="{FF2B5EF4-FFF2-40B4-BE49-F238E27FC236}">
                <a16:creationId xmlns:a16="http://schemas.microsoft.com/office/drawing/2014/main" xmlns="" id="{CB711F37-B5B0-4579-96E0-1B192932DC89}"/>
              </a:ext>
            </a:extLst>
          </p:cNvPr>
          <p:cNvSpPr txBox="1"/>
          <p:nvPr/>
        </p:nvSpPr>
        <p:spPr>
          <a:xfrm>
            <a:off x="5311172" y="5280867"/>
            <a:ext cx="1569660"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用粤语</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sp>
        <p:nvSpPr>
          <p:cNvPr id="66" name="文字方塊 65">
            <a:extLst>
              <a:ext uri="{FF2B5EF4-FFF2-40B4-BE49-F238E27FC236}">
                <a16:creationId xmlns:a16="http://schemas.microsoft.com/office/drawing/2014/main" xmlns="" id="{074901D7-852D-4637-816C-EA61654F21E3}"/>
              </a:ext>
            </a:extLst>
          </p:cNvPr>
          <p:cNvSpPr txBox="1"/>
          <p:nvPr/>
        </p:nvSpPr>
        <p:spPr>
          <a:xfrm>
            <a:off x="5319170" y="5289001"/>
            <a:ext cx="1569661"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用英语</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sp>
        <p:nvSpPr>
          <p:cNvPr id="67" name="文字方塊 66">
            <a:extLst>
              <a:ext uri="{FF2B5EF4-FFF2-40B4-BE49-F238E27FC236}">
                <a16:creationId xmlns:a16="http://schemas.microsoft.com/office/drawing/2014/main" xmlns="" id="{54F61506-0DD5-449C-A40D-B0A0CFB0900C}"/>
              </a:ext>
            </a:extLst>
          </p:cNvPr>
          <p:cNvSpPr txBox="1"/>
          <p:nvPr/>
        </p:nvSpPr>
        <p:spPr>
          <a:xfrm>
            <a:off x="5550003" y="5297135"/>
            <a:ext cx="1107996"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但是</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sp>
        <p:nvSpPr>
          <p:cNvPr id="68" name="文字方塊 67">
            <a:extLst>
              <a:ext uri="{FF2B5EF4-FFF2-40B4-BE49-F238E27FC236}">
                <a16:creationId xmlns:a16="http://schemas.microsoft.com/office/drawing/2014/main" xmlns="" id="{C380AAB9-2DE7-42F4-BA49-AD5CCE199263}"/>
              </a:ext>
            </a:extLst>
          </p:cNvPr>
          <p:cNvSpPr txBox="1"/>
          <p:nvPr/>
        </p:nvSpPr>
        <p:spPr>
          <a:xfrm>
            <a:off x="2239505" y="4906399"/>
            <a:ext cx="6777817"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计算机却听不懂我们的这些语言</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grpSp>
        <p:nvGrpSpPr>
          <p:cNvPr id="69" name="群組 68">
            <a:extLst>
              <a:ext uri="{FF2B5EF4-FFF2-40B4-BE49-F238E27FC236}">
                <a16:creationId xmlns:a16="http://schemas.microsoft.com/office/drawing/2014/main" xmlns="" id="{959CE04B-0E27-457F-8063-A2FC18027E7A}"/>
              </a:ext>
            </a:extLst>
          </p:cNvPr>
          <p:cNvGrpSpPr/>
          <p:nvPr/>
        </p:nvGrpSpPr>
        <p:grpSpPr>
          <a:xfrm>
            <a:off x="4214013" y="2143558"/>
            <a:ext cx="3763973" cy="2570884"/>
            <a:chOff x="3782384" y="1614007"/>
            <a:chExt cx="4627232" cy="3160511"/>
          </a:xfrm>
        </p:grpSpPr>
        <p:pic>
          <p:nvPicPr>
            <p:cNvPr id="70" name="圖片 69">
              <a:extLst>
                <a:ext uri="{FF2B5EF4-FFF2-40B4-BE49-F238E27FC236}">
                  <a16:creationId xmlns:a16="http://schemas.microsoft.com/office/drawing/2014/main" xmlns="" id="{AC23F7E1-0341-4A09-BDD1-56FD12377585}"/>
                </a:ext>
              </a:extLst>
            </p:cNvPr>
            <p:cNvPicPr>
              <a:picLocks noChangeAspect="1"/>
            </p:cNvPicPr>
            <p:nvPr/>
          </p:nvPicPr>
          <p:blipFill rotWithShape="1">
            <a:blip r:embed="rId8">
              <a:extLst>
                <a:ext uri="{28A0092B-C50C-407E-A947-70E740481C1C}">
                  <a14:useLocalDpi xmlns:a14="http://schemas.microsoft.com/office/drawing/2010/main" val="0"/>
                </a:ext>
              </a:extLst>
            </a:blip>
            <a:srcRect l="6383" t="7732" r="5289" b="15282"/>
            <a:stretch/>
          </p:blipFill>
          <p:spPr>
            <a:xfrm>
              <a:off x="3782384" y="1614007"/>
              <a:ext cx="4627232" cy="3160511"/>
            </a:xfrm>
            <a:custGeom>
              <a:avLst/>
              <a:gdLst>
                <a:gd name="connsiteX0" fmla="*/ 1213063 w 4627232"/>
                <a:gd name="connsiteY0" fmla="*/ 1580255 h 3160511"/>
                <a:gd name="connsiteX1" fmla="*/ 1213063 w 4627232"/>
                <a:gd name="connsiteY1" fmla="*/ 2006772 h 3160511"/>
                <a:gd name="connsiteX2" fmla="*/ 3428488 w 4627232"/>
                <a:gd name="connsiteY2" fmla="*/ 2006772 h 3160511"/>
                <a:gd name="connsiteX3" fmla="*/ 3428488 w 4627232"/>
                <a:gd name="connsiteY3" fmla="*/ 1580255 h 3160511"/>
                <a:gd name="connsiteX4" fmla="*/ 0 w 4627232"/>
                <a:gd name="connsiteY4" fmla="*/ 0 h 3160511"/>
                <a:gd name="connsiteX5" fmla="*/ 4627232 w 4627232"/>
                <a:gd name="connsiteY5" fmla="*/ 0 h 3160511"/>
                <a:gd name="connsiteX6" fmla="*/ 4627232 w 4627232"/>
                <a:gd name="connsiteY6" fmla="*/ 3160511 h 3160511"/>
                <a:gd name="connsiteX7" fmla="*/ 0 w 4627232"/>
                <a:gd name="connsiteY7" fmla="*/ 3160511 h 31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232" h="3160511">
                  <a:moveTo>
                    <a:pt x="1213063" y="1580255"/>
                  </a:moveTo>
                  <a:lnTo>
                    <a:pt x="1213063" y="2006772"/>
                  </a:lnTo>
                  <a:lnTo>
                    <a:pt x="3428488" y="2006772"/>
                  </a:lnTo>
                  <a:lnTo>
                    <a:pt x="3428488" y="1580255"/>
                  </a:lnTo>
                  <a:close/>
                  <a:moveTo>
                    <a:pt x="0" y="0"/>
                  </a:moveTo>
                  <a:lnTo>
                    <a:pt x="4627232" y="0"/>
                  </a:lnTo>
                  <a:lnTo>
                    <a:pt x="4627232" y="3160511"/>
                  </a:lnTo>
                  <a:lnTo>
                    <a:pt x="0" y="3160511"/>
                  </a:lnTo>
                  <a:close/>
                </a:path>
              </a:pathLst>
            </a:custGeom>
          </p:spPr>
        </p:pic>
        <p:sp>
          <p:nvSpPr>
            <p:cNvPr id="71" name="弧形 70">
              <a:extLst>
                <a:ext uri="{FF2B5EF4-FFF2-40B4-BE49-F238E27FC236}">
                  <a16:creationId xmlns:a16="http://schemas.microsoft.com/office/drawing/2014/main" xmlns="" id="{22DE43FB-9C0F-4610-8C89-50C81B574892}"/>
                </a:ext>
              </a:extLst>
            </p:cNvPr>
            <p:cNvSpPr/>
            <p:nvPr/>
          </p:nvSpPr>
          <p:spPr>
            <a:xfrm>
              <a:off x="5150915" y="3413657"/>
              <a:ext cx="1890169" cy="509363"/>
            </a:xfrm>
            <a:prstGeom prst="arc">
              <a:avLst>
                <a:gd name="adj1" fmla="val 10772840"/>
                <a:gd name="adj2" fmla="val 0"/>
              </a:avLst>
            </a:prstGeom>
            <a:ln w="57150">
              <a:solidFill>
                <a:srgbClr val="26262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grpSp>
      <p:sp>
        <p:nvSpPr>
          <p:cNvPr id="72" name="文字方塊 71">
            <a:extLst>
              <a:ext uri="{FF2B5EF4-FFF2-40B4-BE49-F238E27FC236}">
                <a16:creationId xmlns:a16="http://schemas.microsoft.com/office/drawing/2014/main" xmlns="" id="{50D7A835-B60A-425C-B960-A2F580259EC2}"/>
              </a:ext>
            </a:extLst>
          </p:cNvPr>
          <p:cNvSpPr txBox="1"/>
          <p:nvPr/>
        </p:nvSpPr>
        <p:spPr>
          <a:xfrm>
            <a:off x="1545014" y="5399978"/>
            <a:ext cx="8956298"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那么我们要怎样才能和计算机进行交流呢？</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pic>
        <p:nvPicPr>
          <p:cNvPr id="73" name="圖片 72">
            <a:extLst>
              <a:ext uri="{FF2B5EF4-FFF2-40B4-BE49-F238E27FC236}">
                <a16:creationId xmlns:a16="http://schemas.microsoft.com/office/drawing/2014/main" xmlns="" id="{4A08A8C2-09BB-41A0-8F37-2163C39397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0425" y="2281890"/>
            <a:ext cx="2651147" cy="2651147"/>
          </a:xfrm>
          <a:prstGeom prst="rect">
            <a:avLst/>
          </a:prstGeom>
        </p:spPr>
      </p:pic>
      <p:sp>
        <p:nvSpPr>
          <p:cNvPr id="74" name="文字方塊 73">
            <a:extLst>
              <a:ext uri="{FF2B5EF4-FFF2-40B4-BE49-F238E27FC236}">
                <a16:creationId xmlns:a16="http://schemas.microsoft.com/office/drawing/2014/main" xmlns="" id="{97450742-C865-4C20-9249-BE4134A65EDB}"/>
              </a:ext>
            </a:extLst>
          </p:cNvPr>
          <p:cNvSpPr txBox="1"/>
          <p:nvPr/>
        </p:nvSpPr>
        <p:spPr>
          <a:xfrm>
            <a:off x="3255344" y="4934064"/>
            <a:ext cx="5262979"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这个时候主角就要出场了</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pic>
        <p:nvPicPr>
          <p:cNvPr id="75" name="圖片 74">
            <a:extLst>
              <a:ext uri="{FF2B5EF4-FFF2-40B4-BE49-F238E27FC236}">
                <a16:creationId xmlns:a16="http://schemas.microsoft.com/office/drawing/2014/main" xmlns="" id="{F67CC6C4-3294-4FB2-9985-46E073A5C296}"/>
              </a:ext>
            </a:extLst>
          </p:cNvPr>
          <p:cNvPicPr>
            <a:picLocks noChangeAspect="1"/>
          </p:cNvPicPr>
          <p:nvPr/>
        </p:nvPicPr>
        <p:blipFill rotWithShape="1">
          <a:blip r:embed="rId10">
            <a:extLst>
              <a:ext uri="{28A0092B-C50C-407E-A947-70E740481C1C}">
                <a14:useLocalDpi xmlns:a14="http://schemas.microsoft.com/office/drawing/2010/main" val="0"/>
              </a:ext>
            </a:extLst>
          </a:blip>
          <a:srcRect l="18148" r="19107" b="4121"/>
          <a:stretch/>
        </p:blipFill>
        <p:spPr>
          <a:xfrm>
            <a:off x="5006412" y="1892087"/>
            <a:ext cx="2179176" cy="3073826"/>
          </a:xfrm>
          <a:custGeom>
            <a:avLst/>
            <a:gdLst>
              <a:gd name="connsiteX0" fmla="*/ 0 w 2179176"/>
              <a:gd name="connsiteY0" fmla="*/ 0 h 3073826"/>
              <a:gd name="connsiteX1" fmla="*/ 2179176 w 2179176"/>
              <a:gd name="connsiteY1" fmla="*/ 0 h 3073826"/>
              <a:gd name="connsiteX2" fmla="*/ 2179176 w 2179176"/>
              <a:gd name="connsiteY2" fmla="*/ 2925390 h 3073826"/>
              <a:gd name="connsiteX3" fmla="*/ 1879480 w 2179176"/>
              <a:gd name="connsiteY3" fmla="*/ 3056576 h 3073826"/>
              <a:gd name="connsiteX4" fmla="*/ 1871372 w 2179176"/>
              <a:gd name="connsiteY4" fmla="*/ 3073826 h 3073826"/>
              <a:gd name="connsiteX5" fmla="*/ 0 w 2179176"/>
              <a:gd name="connsiteY5" fmla="*/ 3073826 h 307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9176" h="3073826">
                <a:moveTo>
                  <a:pt x="0" y="0"/>
                </a:moveTo>
                <a:lnTo>
                  <a:pt x="2179176" y="0"/>
                </a:lnTo>
                <a:lnTo>
                  <a:pt x="2179176" y="2925390"/>
                </a:lnTo>
                <a:cubicBezTo>
                  <a:pt x="2044451" y="2925390"/>
                  <a:pt x="1928857" y="2979484"/>
                  <a:pt x="1879480" y="3056576"/>
                </a:cubicBezTo>
                <a:lnTo>
                  <a:pt x="1871372" y="3073826"/>
                </a:lnTo>
                <a:lnTo>
                  <a:pt x="0" y="3073826"/>
                </a:lnTo>
                <a:close/>
              </a:path>
            </a:pathLst>
          </a:custGeom>
        </p:spPr>
      </p:pic>
      <p:sp>
        <p:nvSpPr>
          <p:cNvPr id="76" name="文字方塊 75">
            <a:extLst>
              <a:ext uri="{FF2B5EF4-FFF2-40B4-BE49-F238E27FC236}">
                <a16:creationId xmlns:a16="http://schemas.microsoft.com/office/drawing/2014/main" xmlns="" id="{52C0A9B9-2992-476C-86D1-2E17A0B9E3AB}"/>
              </a:ext>
            </a:extLst>
          </p:cNvPr>
          <p:cNvSpPr txBox="1"/>
          <p:nvPr/>
        </p:nvSpPr>
        <p:spPr>
          <a:xfrm>
            <a:off x="3980935" y="5314667"/>
            <a:ext cx="5262979"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那就是</a:t>
            </a:r>
            <a:r>
              <a:rPr kumimoji="0" lang="en-US" altLang="zh-CN" sz="3600" b="0" i="0" u="none" strike="noStrike" kern="1200" cap="none" spc="0" normalizeH="0" baseline="0" noProof="0" dirty="0" smtClean="0">
                <a:ln>
                  <a:noFill/>
                </a:ln>
                <a:solidFill>
                  <a:srgbClr val="9EC4F6"/>
                </a:solidFill>
                <a:effectLst/>
                <a:uLnTx/>
                <a:uFillTx/>
                <a:latin typeface="华文新魏" panose="02010800040101010101" pitchFamily="2" charset="-122"/>
                <a:ea typeface="华文新魏" panose="02010800040101010101" pitchFamily="2" charset="-122"/>
                <a:cs typeface="+mn-cs"/>
              </a:rPr>
              <a:t>——</a:t>
            </a:r>
            <a:r>
              <a:rPr lang="zh-CN" altLang="en-US" sz="3600" dirty="0">
                <a:solidFill>
                  <a:srgbClr val="9EC4F6"/>
                </a:solidFill>
                <a:latin typeface="华文新魏" panose="02010800040101010101" pitchFamily="2" charset="-122"/>
                <a:ea typeface="华文新魏" panose="02010800040101010101" pitchFamily="2" charset="-122"/>
              </a:rPr>
              <a:t>语音识别</a:t>
            </a:r>
            <a:r>
              <a:rPr kumimoji="0" lang="zh-CN" altLang="en-US" sz="3600" b="0" i="0" u="none" strike="noStrike" kern="1200" cap="none" spc="0" normalizeH="0" baseline="0" noProof="0" dirty="0" smtClean="0">
                <a:ln>
                  <a:noFill/>
                </a:ln>
                <a:solidFill>
                  <a:srgbClr val="9EC4F6"/>
                </a:solidFill>
                <a:effectLst/>
                <a:uLnTx/>
                <a:uFillTx/>
                <a:latin typeface="华文新魏" panose="02010800040101010101" pitchFamily="2" charset="-122"/>
                <a:ea typeface="华文新魏" panose="02010800040101010101" pitchFamily="2" charset="-122"/>
                <a:cs typeface="+mn-cs"/>
              </a:rPr>
              <a:t>技术</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pic>
        <p:nvPicPr>
          <p:cNvPr id="77" name="圖片 76">
            <a:extLst>
              <a:ext uri="{FF2B5EF4-FFF2-40B4-BE49-F238E27FC236}">
                <a16:creationId xmlns:a16="http://schemas.microsoft.com/office/drawing/2014/main" xmlns="" id="{880853B9-A20F-449E-A0D2-9D43BC571FDD}"/>
              </a:ext>
            </a:extLst>
          </p:cNvPr>
          <p:cNvPicPr>
            <a:picLocks noChangeAspect="1"/>
          </p:cNvPicPr>
          <p:nvPr/>
        </p:nvPicPr>
        <p:blipFill rotWithShape="1">
          <a:blip r:embed="rId11">
            <a:extLst>
              <a:ext uri="{28A0092B-C50C-407E-A947-70E740481C1C}">
                <a14:useLocalDpi xmlns:a14="http://schemas.microsoft.com/office/drawing/2010/main" val="0"/>
              </a:ext>
            </a:extLst>
          </a:blip>
          <a:srcRect l="11838" t="17612" r="11910" b="13637"/>
          <a:stretch/>
        </p:blipFill>
        <p:spPr>
          <a:xfrm>
            <a:off x="3917396" y="2075810"/>
            <a:ext cx="4357208" cy="2706379"/>
          </a:xfrm>
          <a:prstGeom prst="rect">
            <a:avLst/>
          </a:prstGeom>
        </p:spPr>
      </p:pic>
      <p:sp>
        <p:nvSpPr>
          <p:cNvPr id="78" name="文字方塊 77">
            <a:extLst>
              <a:ext uri="{FF2B5EF4-FFF2-40B4-BE49-F238E27FC236}">
                <a16:creationId xmlns:a16="http://schemas.microsoft.com/office/drawing/2014/main" xmlns="" id="{78B680B7-D8C0-4EB0-AADB-2811032DA920}"/>
              </a:ext>
            </a:extLst>
          </p:cNvPr>
          <p:cNvSpPr txBox="1"/>
          <p:nvPr/>
        </p:nvSpPr>
        <p:spPr>
          <a:xfrm>
            <a:off x="4084171" y="4962856"/>
            <a:ext cx="3877985"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smtClean="0">
                <a:ln>
                  <a:noFill/>
                </a:ln>
                <a:solidFill>
                  <a:srgbClr val="9EC4F6"/>
                </a:solidFill>
                <a:effectLst/>
                <a:uLnTx/>
                <a:uFillTx/>
                <a:latin typeface="华文新魏" panose="02010800040101010101" pitchFamily="2" charset="-122"/>
                <a:ea typeface="华文新魏" panose="02010800040101010101" pitchFamily="2" charset="-122"/>
                <a:cs typeface="+mn-cs"/>
              </a:rPr>
              <a:t>所谓</a:t>
            </a:r>
            <a:r>
              <a:rPr lang="zh-CN" altLang="en-US" sz="3600" dirty="0" smtClean="0">
                <a:solidFill>
                  <a:srgbClr val="9EC4F6"/>
                </a:solidFill>
                <a:latin typeface="华文新魏" panose="02010800040101010101" pitchFamily="2" charset="-122"/>
                <a:ea typeface="华文新魏" panose="02010800040101010101" pitchFamily="2" charset="-122"/>
              </a:rPr>
              <a:t>语音识别</a:t>
            </a:r>
            <a:r>
              <a:rPr kumimoji="0" lang="zh-CN" altLang="en-US" sz="3600" b="0" i="0" u="none" strike="noStrike" kern="1200" cap="none" spc="0" normalizeH="0" baseline="0" noProof="0" dirty="0" smtClean="0">
                <a:ln>
                  <a:noFill/>
                </a:ln>
                <a:solidFill>
                  <a:srgbClr val="9EC4F6"/>
                </a:solidFill>
                <a:effectLst/>
                <a:uLnTx/>
                <a:uFillTx/>
                <a:latin typeface="华文新魏" panose="02010800040101010101" pitchFamily="2" charset="-122"/>
                <a:ea typeface="华文新魏" panose="02010800040101010101" pitchFamily="2" charset="-122"/>
                <a:cs typeface="+mn-cs"/>
              </a:rPr>
              <a:t>技术</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sp>
        <p:nvSpPr>
          <p:cNvPr id="79" name="文字方塊 78">
            <a:extLst>
              <a:ext uri="{FF2B5EF4-FFF2-40B4-BE49-F238E27FC236}">
                <a16:creationId xmlns:a16="http://schemas.microsoft.com/office/drawing/2014/main" xmlns="" id="{699037E4-700A-4F94-B244-7A2909E78D34}"/>
              </a:ext>
            </a:extLst>
          </p:cNvPr>
          <p:cNvSpPr txBox="1"/>
          <p:nvPr/>
        </p:nvSpPr>
        <p:spPr>
          <a:xfrm>
            <a:off x="2878366" y="5352587"/>
            <a:ext cx="6647974"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就是让人能够和计算机进行交流</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grpSp>
        <p:nvGrpSpPr>
          <p:cNvPr id="80" name="群組 79">
            <a:extLst>
              <a:ext uri="{FF2B5EF4-FFF2-40B4-BE49-F238E27FC236}">
                <a16:creationId xmlns:a16="http://schemas.microsoft.com/office/drawing/2014/main" xmlns="" id="{E9ABC01C-1B30-4429-8DCC-371357E0C738}"/>
              </a:ext>
            </a:extLst>
          </p:cNvPr>
          <p:cNvGrpSpPr/>
          <p:nvPr/>
        </p:nvGrpSpPr>
        <p:grpSpPr>
          <a:xfrm>
            <a:off x="4770426" y="2103426"/>
            <a:ext cx="2651147" cy="2651147"/>
            <a:chOff x="4770426" y="2103426"/>
            <a:chExt cx="2651147" cy="2651147"/>
          </a:xfrm>
        </p:grpSpPr>
        <p:pic>
          <p:nvPicPr>
            <p:cNvPr id="81" name="圖片 80">
              <a:extLst>
                <a:ext uri="{FF2B5EF4-FFF2-40B4-BE49-F238E27FC236}">
                  <a16:creationId xmlns:a16="http://schemas.microsoft.com/office/drawing/2014/main" xmlns="" id="{EFE94560-6F1D-4E96-9816-665070C6B5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770426" y="2103426"/>
              <a:ext cx="2651147" cy="2651147"/>
            </a:xfrm>
            <a:custGeom>
              <a:avLst/>
              <a:gdLst>
                <a:gd name="connsiteX0" fmla="*/ 0 w 2651147"/>
                <a:gd name="connsiteY0" fmla="*/ 0 h 2651147"/>
                <a:gd name="connsiteX1" fmla="*/ 249569 w 2651147"/>
                <a:gd name="connsiteY1" fmla="*/ 0 h 2651147"/>
                <a:gd name="connsiteX2" fmla="*/ 249569 w 2651147"/>
                <a:gd name="connsiteY2" fmla="*/ 1325574 h 2651147"/>
                <a:gd name="connsiteX3" fmla="*/ 1262159 w 2651147"/>
                <a:gd name="connsiteY3" fmla="*/ 1325574 h 2651147"/>
                <a:gd name="connsiteX4" fmla="*/ 1262159 w 2651147"/>
                <a:gd name="connsiteY4" fmla="*/ 0 h 2651147"/>
                <a:gd name="connsiteX5" fmla="*/ 2651147 w 2651147"/>
                <a:gd name="connsiteY5" fmla="*/ 0 h 2651147"/>
                <a:gd name="connsiteX6" fmla="*/ 2651147 w 2651147"/>
                <a:gd name="connsiteY6" fmla="*/ 2651147 h 2651147"/>
                <a:gd name="connsiteX7" fmla="*/ 0 w 2651147"/>
                <a:gd name="connsiteY7" fmla="*/ 2651147 h 265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147" h="2651147">
                  <a:moveTo>
                    <a:pt x="0" y="0"/>
                  </a:moveTo>
                  <a:lnTo>
                    <a:pt x="249569" y="0"/>
                  </a:lnTo>
                  <a:lnTo>
                    <a:pt x="249569" y="1325574"/>
                  </a:lnTo>
                  <a:lnTo>
                    <a:pt x="1262159" y="1325574"/>
                  </a:lnTo>
                  <a:lnTo>
                    <a:pt x="1262159" y="0"/>
                  </a:lnTo>
                  <a:lnTo>
                    <a:pt x="2651147" y="0"/>
                  </a:lnTo>
                  <a:lnTo>
                    <a:pt x="2651147" y="2651147"/>
                  </a:lnTo>
                  <a:lnTo>
                    <a:pt x="0" y="2651147"/>
                  </a:lnTo>
                  <a:close/>
                </a:path>
              </a:pathLst>
            </a:custGeom>
          </p:spPr>
        </p:pic>
        <p:pic>
          <p:nvPicPr>
            <p:cNvPr id="82" name="圖形 81">
              <a:extLst>
                <a:ext uri="{FF2B5EF4-FFF2-40B4-BE49-F238E27FC236}">
                  <a16:creationId xmlns:a16="http://schemas.microsoft.com/office/drawing/2014/main" xmlns="" id="{E1AE93F2-4ACE-4A36-A7AA-07D0980DE80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210749" y="2384190"/>
              <a:ext cx="457200" cy="457200"/>
            </a:xfrm>
            <a:prstGeom prst="rect">
              <a:avLst/>
            </a:prstGeom>
          </p:spPr>
        </p:pic>
        <p:pic>
          <p:nvPicPr>
            <p:cNvPr id="83" name="圖形 82">
              <a:extLst>
                <a:ext uri="{FF2B5EF4-FFF2-40B4-BE49-F238E27FC236}">
                  <a16:creationId xmlns:a16="http://schemas.microsoft.com/office/drawing/2014/main" xmlns="" id="{08432E3B-7ED4-4C84-8936-3AC89B6EF1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5439349" y="2971799"/>
              <a:ext cx="457200" cy="457200"/>
            </a:xfrm>
            <a:prstGeom prst="rect">
              <a:avLst/>
            </a:prstGeom>
          </p:spPr>
        </p:pic>
        <p:pic>
          <p:nvPicPr>
            <p:cNvPr id="84" name="圖形 83">
              <a:extLst>
                <a:ext uri="{FF2B5EF4-FFF2-40B4-BE49-F238E27FC236}">
                  <a16:creationId xmlns:a16="http://schemas.microsoft.com/office/drawing/2014/main" xmlns="" id="{ED5FEDA6-3CEF-48B7-B6DE-2E9559DD9E7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763073" y="2554490"/>
              <a:ext cx="573799" cy="573799"/>
            </a:xfrm>
            <a:prstGeom prst="rect">
              <a:avLst/>
            </a:prstGeom>
          </p:spPr>
        </p:pic>
      </p:grpSp>
      <p:sp>
        <p:nvSpPr>
          <p:cNvPr id="85" name="文字方塊 84">
            <a:extLst>
              <a:ext uri="{FF2B5EF4-FFF2-40B4-BE49-F238E27FC236}">
                <a16:creationId xmlns:a16="http://schemas.microsoft.com/office/drawing/2014/main" xmlns="" id="{7E2F2825-1C29-4DC2-9A41-909F24922B2C}"/>
              </a:ext>
            </a:extLst>
          </p:cNvPr>
          <p:cNvSpPr txBox="1"/>
          <p:nvPr/>
        </p:nvSpPr>
        <p:spPr>
          <a:xfrm>
            <a:off x="4189129" y="4909515"/>
            <a:ext cx="3877985"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包括计算机到人、</a:t>
            </a:r>
          </a:p>
        </p:txBody>
      </p:sp>
      <p:sp>
        <p:nvSpPr>
          <p:cNvPr id="86" name="文字方塊 85">
            <a:extLst>
              <a:ext uri="{FF2B5EF4-FFF2-40B4-BE49-F238E27FC236}">
                <a16:creationId xmlns:a16="http://schemas.microsoft.com/office/drawing/2014/main" xmlns="" id="{979FDD36-5AB8-417A-A00E-F256058443D7}"/>
              </a:ext>
            </a:extLst>
          </p:cNvPr>
          <p:cNvSpPr txBox="1"/>
          <p:nvPr/>
        </p:nvSpPr>
        <p:spPr>
          <a:xfrm>
            <a:off x="3831848" y="5382615"/>
            <a:ext cx="4801314"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人到计算机的信息交换</a:t>
            </a:r>
          </a:p>
        </p:txBody>
      </p:sp>
      <p:grpSp>
        <p:nvGrpSpPr>
          <p:cNvPr id="87" name="群組 86">
            <a:extLst>
              <a:ext uri="{FF2B5EF4-FFF2-40B4-BE49-F238E27FC236}">
                <a16:creationId xmlns:a16="http://schemas.microsoft.com/office/drawing/2014/main" xmlns="" id="{A95B6AC9-9074-4C9F-8E0D-BF629198835F}"/>
              </a:ext>
            </a:extLst>
          </p:cNvPr>
          <p:cNvGrpSpPr/>
          <p:nvPr/>
        </p:nvGrpSpPr>
        <p:grpSpPr>
          <a:xfrm>
            <a:off x="3902846" y="1534775"/>
            <a:ext cx="4844426" cy="4212274"/>
            <a:chOff x="3606203" y="1269572"/>
            <a:chExt cx="5344787" cy="4647343"/>
          </a:xfrm>
        </p:grpSpPr>
        <p:pic>
          <p:nvPicPr>
            <p:cNvPr id="88" name="圖片 87">
              <a:extLst>
                <a:ext uri="{FF2B5EF4-FFF2-40B4-BE49-F238E27FC236}">
                  <a16:creationId xmlns:a16="http://schemas.microsoft.com/office/drawing/2014/main" xmlns="" id="{57140684-3A38-4D66-9805-ED606505CDC5}"/>
                </a:ext>
              </a:extLst>
            </p:cNvPr>
            <p:cNvPicPr>
              <a:picLocks noChangeAspect="1"/>
            </p:cNvPicPr>
            <p:nvPr/>
          </p:nvPicPr>
          <p:blipFill rotWithShape="1">
            <a:blip r:embed="rId18">
              <a:extLst>
                <a:ext uri="{28A0092B-C50C-407E-A947-70E740481C1C}">
                  <a14:useLocalDpi xmlns:a14="http://schemas.microsoft.com/office/drawing/2010/main" val="0"/>
                </a:ext>
              </a:extLst>
            </a:blip>
            <a:srcRect l="26456" t="-125" r="52038" b="75964"/>
            <a:stretch/>
          </p:blipFill>
          <p:spPr>
            <a:xfrm>
              <a:off x="5548539" y="2128906"/>
              <a:ext cx="3402451" cy="3788009"/>
            </a:xfrm>
            <a:prstGeom prst="rect">
              <a:avLst/>
            </a:prstGeom>
          </p:spPr>
        </p:pic>
        <p:pic>
          <p:nvPicPr>
            <p:cNvPr id="89" name="圖形 88">
              <a:extLst>
                <a:ext uri="{FF2B5EF4-FFF2-40B4-BE49-F238E27FC236}">
                  <a16:creationId xmlns:a16="http://schemas.microsoft.com/office/drawing/2014/main" xmlns="" id="{D2D70E77-BEB2-420E-884B-AB68FEC1A55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3606203" y="1269572"/>
              <a:ext cx="2313106" cy="2313106"/>
            </a:xfrm>
            <a:prstGeom prst="rect">
              <a:avLst/>
            </a:prstGeom>
          </p:spPr>
        </p:pic>
      </p:grpSp>
      <p:grpSp>
        <p:nvGrpSpPr>
          <p:cNvPr id="90" name="群組 89">
            <a:extLst>
              <a:ext uri="{FF2B5EF4-FFF2-40B4-BE49-F238E27FC236}">
                <a16:creationId xmlns:a16="http://schemas.microsoft.com/office/drawing/2014/main" xmlns="" id="{FC0C96AA-62B9-4BB5-9FA1-BDF29FFCD887}"/>
              </a:ext>
            </a:extLst>
          </p:cNvPr>
          <p:cNvGrpSpPr/>
          <p:nvPr/>
        </p:nvGrpSpPr>
        <p:grpSpPr>
          <a:xfrm>
            <a:off x="5366867" y="1801475"/>
            <a:ext cx="2034625" cy="3138848"/>
            <a:chOff x="1523991" y="1366813"/>
            <a:chExt cx="2244773" cy="3463047"/>
          </a:xfrm>
          <a:solidFill>
            <a:srgbClr val="87ADDB"/>
          </a:solidFill>
        </p:grpSpPr>
        <p:sp>
          <p:nvSpPr>
            <p:cNvPr id="91" name="箭號: 圓形 90">
              <a:extLst>
                <a:ext uri="{FF2B5EF4-FFF2-40B4-BE49-F238E27FC236}">
                  <a16:creationId xmlns:a16="http://schemas.microsoft.com/office/drawing/2014/main" xmlns="" id="{846F15A7-575A-4D2E-B664-2DF2510EBFDC}"/>
                </a:ext>
              </a:extLst>
            </p:cNvPr>
            <p:cNvSpPr/>
            <p:nvPr/>
          </p:nvSpPr>
          <p:spPr>
            <a:xfrm rot="2615552">
              <a:off x="2027631" y="1366813"/>
              <a:ext cx="1741133" cy="1936010"/>
            </a:xfrm>
            <a:prstGeom prst="circularArrow">
              <a:avLst>
                <a:gd name="adj1" fmla="val 25000"/>
                <a:gd name="adj2" fmla="val 3318613"/>
                <a:gd name="adj3" fmla="val 18078546"/>
                <a:gd name="adj4" fmla="val 10800000"/>
                <a:gd name="adj5" fmla="val 201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sp>
          <p:nvSpPr>
            <p:cNvPr id="92" name="箭號: 圓形 91">
              <a:extLst>
                <a:ext uri="{FF2B5EF4-FFF2-40B4-BE49-F238E27FC236}">
                  <a16:creationId xmlns:a16="http://schemas.microsoft.com/office/drawing/2014/main" xmlns="" id="{F03A82C1-23FC-4144-BE72-341E9077634B}"/>
                </a:ext>
              </a:extLst>
            </p:cNvPr>
            <p:cNvSpPr/>
            <p:nvPr/>
          </p:nvSpPr>
          <p:spPr>
            <a:xfrm rot="13120186">
              <a:off x="1523991" y="2893850"/>
              <a:ext cx="1741133" cy="1936010"/>
            </a:xfrm>
            <a:prstGeom prst="circularArrow">
              <a:avLst>
                <a:gd name="adj1" fmla="val 25000"/>
                <a:gd name="adj2" fmla="val 3318613"/>
                <a:gd name="adj3" fmla="val 18078546"/>
                <a:gd name="adj4" fmla="val 10800000"/>
                <a:gd name="adj5" fmla="val 201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cs typeface="+mn-cs"/>
              </a:endParaRPr>
            </a:p>
          </p:txBody>
        </p:sp>
      </p:grpSp>
      <p:sp>
        <p:nvSpPr>
          <p:cNvPr id="100" name="文字方塊 99">
            <a:extLst>
              <a:ext uri="{FF2B5EF4-FFF2-40B4-BE49-F238E27FC236}">
                <a16:creationId xmlns:a16="http://schemas.microsoft.com/office/drawing/2014/main" xmlns="" id="{B43E1AE0-DBC3-4C3F-9A35-1020CD83F388}"/>
              </a:ext>
            </a:extLst>
          </p:cNvPr>
          <p:cNvSpPr txBox="1"/>
          <p:nvPr/>
        </p:nvSpPr>
        <p:spPr>
          <a:xfrm>
            <a:off x="2432822" y="5332270"/>
            <a:ext cx="5724644" cy="646331"/>
          </a:xfrm>
          <a:prstGeom prst="rect">
            <a:avLst/>
          </a:prstGeom>
          <a:noFill/>
        </p:spPr>
        <p:txBody>
          <a:bodyPr wrap="non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rPr>
              <a:t>让我们和计算机轻松地交流</a:t>
            </a:r>
            <a:endParaRPr kumimoji="0" lang="zh-TW" altLang="en-US" sz="3600" b="0" i="0" u="none" strike="noStrike" kern="1200" cap="none" spc="0" normalizeH="0" baseline="0" noProof="0" dirty="0">
              <a:ln>
                <a:noFill/>
              </a:ln>
              <a:solidFill>
                <a:srgbClr val="9EC4F6"/>
              </a:solidFill>
              <a:effectLst/>
              <a:uLnTx/>
              <a:uFillTx/>
              <a:latin typeface="华文新魏" panose="02010800040101010101" pitchFamily="2" charset="-122"/>
              <a:ea typeface="华文新魏" panose="02010800040101010101" pitchFamily="2" charset="-122"/>
              <a:cs typeface="+mn-cs"/>
            </a:endParaRPr>
          </a:p>
        </p:txBody>
      </p:sp>
      <p:pic>
        <p:nvPicPr>
          <p:cNvPr id="101" name="圖片 100">
            <a:extLst>
              <a:ext uri="{FF2B5EF4-FFF2-40B4-BE49-F238E27FC236}">
                <a16:creationId xmlns:a16="http://schemas.microsoft.com/office/drawing/2014/main" xmlns="" id="{6E692604-2B77-49D9-8F31-F0C60EA33005}"/>
              </a:ext>
            </a:extLst>
          </p:cNvPr>
          <p:cNvPicPr>
            <a:picLocks noChangeAspect="1"/>
          </p:cNvPicPr>
          <p:nvPr/>
        </p:nvPicPr>
        <p:blipFill rotWithShape="1">
          <a:blip r:embed="rId21">
            <a:extLst>
              <a:ext uri="{28A0092B-C50C-407E-A947-70E740481C1C}">
                <a14:useLocalDpi xmlns:a14="http://schemas.microsoft.com/office/drawing/2010/main" val="0"/>
              </a:ext>
            </a:extLst>
          </a:blip>
          <a:srcRect l="11305" t="14098" r="9672" b="12739"/>
          <a:stretch/>
        </p:blipFill>
        <p:spPr>
          <a:xfrm>
            <a:off x="4042234" y="1715718"/>
            <a:ext cx="3387116" cy="3135963"/>
          </a:xfrm>
          <a:prstGeom prst="rect">
            <a:avLst/>
          </a:prstGeom>
        </p:spPr>
      </p:pic>
      <p:pic>
        <p:nvPicPr>
          <p:cNvPr id="3" name="理论">
            <a:hlinkClick r:id="" action="ppaction://media"/>
            <a:extLst>
              <a:ext uri="{FF2B5EF4-FFF2-40B4-BE49-F238E27FC236}">
                <a16:creationId xmlns:a16="http://schemas.microsoft.com/office/drawing/2014/main" xmlns="" id="{CEE3B1E3-E976-481C-B87E-4C44D0EF5E89}"/>
              </a:ext>
            </a:extLst>
          </p:cNvPr>
          <p:cNvPicPr>
            <a:picLocks noChangeAspect="1"/>
          </p:cNvPicPr>
          <p:nvPr>
            <a:audioFile r:link="rId1"/>
            <p:extLst>
              <p:ext uri="{DAA4B4D4-6D71-4841-9C94-3DE7FCFB9230}">
                <p14:media xmlns:p14="http://schemas.microsoft.com/office/powerpoint/2010/main" r:embed="rId2">
                  <p14:trim end="36059"/>
                </p14:media>
              </p:ext>
            </p:extLst>
          </p:nvPr>
        </p:nvPicPr>
        <p:blipFill>
          <a:blip r:embed="rId22"/>
          <a:stretch>
            <a:fillRect/>
          </a:stretch>
        </p:blipFill>
        <p:spPr>
          <a:xfrm>
            <a:off x="6228456" y="-410150"/>
            <a:ext cx="304800" cy="304800"/>
          </a:xfrm>
          <a:prstGeom prst="rect">
            <a:avLst/>
          </a:prstGeom>
        </p:spPr>
      </p:pic>
      <p:pic>
        <p:nvPicPr>
          <p:cNvPr id="7" name="圖形 6">
            <a:extLst>
              <a:ext uri="{FF2B5EF4-FFF2-40B4-BE49-F238E27FC236}">
                <a16:creationId xmlns:a16="http://schemas.microsoft.com/office/drawing/2014/main" xmlns="" id="{1678D798-BCCA-4FEB-AC16-B462234E36C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10369042" y="4763851"/>
            <a:ext cx="983198" cy="983198"/>
          </a:xfrm>
          <a:prstGeom prst="rect">
            <a:avLst/>
          </a:prstGeom>
        </p:spPr>
      </p:pic>
      <p:pic>
        <p:nvPicPr>
          <p:cNvPr id="102" name="圖形 101">
            <a:hlinkClick r:id="rId30" action="ppaction://hlinksldjump"/>
            <a:extLst>
              <a:ext uri="{FF2B5EF4-FFF2-40B4-BE49-F238E27FC236}">
                <a16:creationId xmlns:a16="http://schemas.microsoft.com/office/drawing/2014/main" xmlns="" id="{9231FF86-BB70-4318-94EB-181957A351FF}"/>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10601464" y="5885549"/>
            <a:ext cx="533400" cy="457200"/>
          </a:xfrm>
          <a:prstGeom prst="rect">
            <a:avLst/>
          </a:prstGeom>
        </p:spPr>
      </p:pic>
      <p:pic>
        <p:nvPicPr>
          <p:cNvPr id="103" name="圖形 102">
            <a:hlinkClick r:id="" action="ppaction://hlinkshowjump?jump=nextslide"/>
            <a:extLst>
              <a:ext uri="{FF2B5EF4-FFF2-40B4-BE49-F238E27FC236}">
                <a16:creationId xmlns:a16="http://schemas.microsoft.com/office/drawing/2014/main" xmlns="" id="{DBFE854C-A4AF-41E0-9A65-C3439001C18E}"/>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a:off x="11122673" y="5974032"/>
            <a:ext cx="383275" cy="383275"/>
          </a:xfrm>
          <a:prstGeom prst="rect">
            <a:avLst/>
          </a:prstGeom>
        </p:spPr>
      </p:pic>
      <p:pic>
        <p:nvPicPr>
          <p:cNvPr id="104" name="圖形 103">
            <a:hlinkClick r:id="" action="ppaction://hlinkshowjump?jump=previousslide"/>
            <a:extLst>
              <a:ext uri="{FF2B5EF4-FFF2-40B4-BE49-F238E27FC236}">
                <a16:creationId xmlns:a16="http://schemas.microsoft.com/office/drawing/2014/main" xmlns="" id="{15F05ECB-D999-4655-B678-E6F9954A017F}"/>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flipH="1">
            <a:off x="10230380" y="5974032"/>
            <a:ext cx="383275" cy="383275"/>
          </a:xfrm>
          <a:prstGeom prst="rect">
            <a:avLst/>
          </a:prstGeom>
        </p:spPr>
      </p:pic>
      <p:pic>
        <p:nvPicPr>
          <p:cNvPr id="105" name="圖形 104">
            <a:hlinkClick r:id="" action="ppaction://hlinkshowjump?jump=endshow"/>
            <a:extLst>
              <a:ext uri="{FF2B5EF4-FFF2-40B4-BE49-F238E27FC236}">
                <a16:creationId xmlns:a16="http://schemas.microsoft.com/office/drawing/2014/main" xmlns="" id="{4241B031-F34B-41CC-99B0-83F8A3CFD9EE}"/>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10860641" y="583619"/>
            <a:ext cx="457200" cy="457200"/>
          </a:xfrm>
          <a:prstGeom prst="rect">
            <a:avLst/>
          </a:prstGeom>
        </p:spPr>
      </p:pic>
    </p:spTree>
    <p:extLst>
      <p:ext uri="{BB962C8B-B14F-4D97-AF65-F5344CB8AC3E}">
        <p14:creationId xmlns:p14="http://schemas.microsoft.com/office/powerpoint/2010/main" val="28035932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exit" presetSubtype="0" fill="hold" nodeType="afterEffect">
                                  <p:stCondLst>
                                    <p:cond delay="0"/>
                                  </p:stCondLst>
                                  <p:childTnLst>
                                    <p:set>
                                      <p:cBhvr>
                                        <p:cTn id="7" dur="1" fill="hold">
                                          <p:stCondLst>
                                            <p:cond delay="0"/>
                                          </p:stCondLst>
                                        </p:cTn>
                                        <p:tgtEl>
                                          <p:spTgt spid="7"/>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2000" fill="hold"/>
                                        <p:tgtEl>
                                          <p:spTgt spid="4"/>
                                        </p:tgtEl>
                                      </p:cBhvr>
                                      <p:by x="50000" y="50000"/>
                                    </p:animScale>
                                  </p:childTnLst>
                                </p:cTn>
                              </p:par>
                              <p:par>
                                <p:cTn id="10" presetID="58" presetClass="path" presetSubtype="0" accel="50000" decel="50000" fill="hold" nodeType="withEffect">
                                  <p:stCondLst>
                                    <p:cond delay="0"/>
                                  </p:stCondLst>
                                  <p:childTnLst>
                                    <p:animMotion origin="layout" path="M 4.58333E-6 -3.7037E-6 L 0.09804 -0.0956 C 0.1207 -0.11643 0.13398 -0.14583 0.13398 -0.17685 C 0.13398 -0.2125 0.1207 -0.24097 0.09804 -0.26088 L 4.58333E-6 -0.35532 " pathEditMode="relative" rAng="0" ptsTypes="AAAAA">
                                      <p:cBhvr>
                                        <p:cTn id="11" dur="2000" fill="hold"/>
                                        <p:tgtEl>
                                          <p:spTgt spid="4"/>
                                        </p:tgtEl>
                                        <p:attrNameLst>
                                          <p:attrName>ppt_x</p:attrName>
                                          <p:attrName>ppt_y</p:attrName>
                                        </p:attrNameLst>
                                      </p:cBhvr>
                                      <p:rCtr x="6693" y="-17778"/>
                                    </p:animMotion>
                                  </p:childTnLst>
                                </p:cTn>
                              </p:par>
                              <p:par>
                                <p:cTn id="12" presetID="1" presetClass="mediacall" presetSubtype="0" fill="hold" nodeType="withEffect">
                                  <p:stCondLst>
                                    <p:cond delay="0"/>
                                  </p:stCondLst>
                                  <p:childTnLst>
                                    <p:cmd type="call" cmd="playFrom(0.0)">
                                      <p:cBhvr>
                                        <p:cTn id="13" dur="1" fill="hold"/>
                                        <p:tgtEl>
                                          <p:spTgt spid="3"/>
                                        </p:tgtEl>
                                      </p:cBhvr>
                                    </p:cmd>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10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22" presetClass="entr" presetSubtype="4" fill="hold" nodeType="withEffect">
                                  <p:stCondLst>
                                    <p:cond delay="50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childTnLst>
                          </p:cTn>
                        </p:par>
                        <p:par>
                          <p:cTn id="24" fill="hold">
                            <p:stCondLst>
                              <p:cond delay="3000"/>
                            </p:stCondLst>
                            <p:childTnLst>
                              <p:par>
                                <p:cTn id="25" presetID="1" presetClass="exit" presetSubtype="0" fill="hold" grpId="1" nodeType="afterEffect">
                                  <p:stCondLst>
                                    <p:cond delay="500"/>
                                  </p:stCondLst>
                                  <p:childTnLst>
                                    <p:set>
                                      <p:cBhvr>
                                        <p:cTn id="26" dur="1" fill="hold">
                                          <p:stCondLst>
                                            <p:cond delay="0"/>
                                          </p:stCondLst>
                                        </p:cTn>
                                        <p:tgtEl>
                                          <p:spTgt spid="54"/>
                                        </p:tgtEl>
                                        <p:attrNameLst>
                                          <p:attrName>style.visibility</p:attrName>
                                        </p:attrNameLst>
                                      </p:cBhvr>
                                      <p:to>
                                        <p:strVal val="hidden"/>
                                      </p:to>
                                    </p:set>
                                  </p:childTnLst>
                                </p:cTn>
                              </p:par>
                              <p:par>
                                <p:cTn id="27" presetID="1" presetClass="exit" presetSubtype="0" fill="hold" nodeType="withEffect">
                                  <p:stCondLst>
                                    <p:cond delay="500"/>
                                  </p:stCondLst>
                                  <p:childTnLst>
                                    <p:set>
                                      <p:cBhvr>
                                        <p:cTn id="28" dur="1" fill="hold">
                                          <p:stCondLst>
                                            <p:cond delay="0"/>
                                          </p:stCondLst>
                                        </p:cTn>
                                        <p:tgtEl>
                                          <p:spTgt spid="56"/>
                                        </p:tgtEl>
                                        <p:attrNameLst>
                                          <p:attrName>style.visibility</p:attrName>
                                        </p:attrNameLst>
                                      </p:cBhvr>
                                      <p:to>
                                        <p:strVal val="hidden"/>
                                      </p:to>
                                    </p:set>
                                  </p:childTnLst>
                                </p:cTn>
                              </p:par>
                              <p:par>
                                <p:cTn id="29" presetID="22" presetClass="entr" presetSubtype="4" fill="hold" nodeType="withEffect">
                                  <p:stCondLst>
                                    <p:cond delay="50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65"/>
                                        </p:tgtEl>
                                        <p:attrNameLst>
                                          <p:attrName>style.visibility</p:attrName>
                                        </p:attrNameLst>
                                      </p:cBhvr>
                                      <p:to>
                                        <p:strVal val="visible"/>
                                      </p:to>
                                    </p:set>
                                    <p:animEffect transition="in" filter="wipe(left)">
                                      <p:cBhvr>
                                        <p:cTn id="34" dur="1000"/>
                                        <p:tgtEl>
                                          <p:spTgt spid="65"/>
                                        </p:tgtEl>
                                      </p:cBhvr>
                                    </p:animEffect>
                                  </p:childTnLst>
                                </p:cTn>
                              </p:par>
                            </p:childTnLst>
                          </p:cTn>
                        </p:par>
                        <p:par>
                          <p:cTn id="35" fill="hold">
                            <p:stCondLst>
                              <p:cond delay="4500"/>
                            </p:stCondLst>
                            <p:childTnLst>
                              <p:par>
                                <p:cTn id="36" presetID="1" presetClass="exit" presetSubtype="0" fill="hold" grpId="1" nodeType="afterEffect">
                                  <p:stCondLst>
                                    <p:cond delay="200"/>
                                  </p:stCondLst>
                                  <p:childTnLst>
                                    <p:set>
                                      <p:cBhvr>
                                        <p:cTn id="37" dur="1" fill="hold">
                                          <p:stCondLst>
                                            <p:cond delay="0"/>
                                          </p:stCondLst>
                                        </p:cTn>
                                        <p:tgtEl>
                                          <p:spTgt spid="65"/>
                                        </p:tgtEl>
                                        <p:attrNameLst>
                                          <p:attrName>style.visibility</p:attrName>
                                        </p:attrNameLst>
                                      </p:cBhvr>
                                      <p:to>
                                        <p:strVal val="hidden"/>
                                      </p:to>
                                    </p:set>
                                  </p:childTnLst>
                                </p:cTn>
                              </p:par>
                              <p:par>
                                <p:cTn id="38" presetID="1" presetClass="exit" presetSubtype="0" fill="hold" nodeType="withEffect">
                                  <p:stCondLst>
                                    <p:cond delay="200"/>
                                  </p:stCondLst>
                                  <p:childTnLst>
                                    <p:set>
                                      <p:cBhvr>
                                        <p:cTn id="39" dur="1" fill="hold">
                                          <p:stCondLst>
                                            <p:cond delay="0"/>
                                          </p:stCondLst>
                                        </p:cTn>
                                        <p:tgtEl>
                                          <p:spTgt spid="59"/>
                                        </p:tgtEl>
                                        <p:attrNameLst>
                                          <p:attrName>style.visibility</p:attrName>
                                        </p:attrNameLst>
                                      </p:cBhvr>
                                      <p:to>
                                        <p:strVal val="hidden"/>
                                      </p:to>
                                    </p:set>
                                  </p:childTnLst>
                                </p:cTn>
                              </p:par>
                              <p:par>
                                <p:cTn id="40" presetID="22" presetClass="entr" presetSubtype="4" fill="hold" nodeType="withEffect">
                                  <p:stCondLst>
                                    <p:cond delay="200"/>
                                  </p:stCondLst>
                                  <p:childTnLst>
                                    <p:set>
                                      <p:cBhvr>
                                        <p:cTn id="41" dur="1" fill="hold">
                                          <p:stCondLst>
                                            <p:cond delay="0"/>
                                          </p:stCondLst>
                                        </p:cTn>
                                        <p:tgtEl>
                                          <p:spTgt spid="62"/>
                                        </p:tgtEl>
                                        <p:attrNameLst>
                                          <p:attrName>style.visibility</p:attrName>
                                        </p:attrNameLst>
                                      </p:cBhvr>
                                      <p:to>
                                        <p:strVal val="visible"/>
                                      </p:to>
                                    </p:set>
                                    <p:animEffect transition="in" filter="wipe(down)">
                                      <p:cBhvr>
                                        <p:cTn id="42" dur="500"/>
                                        <p:tgtEl>
                                          <p:spTgt spid="62"/>
                                        </p:tgtEl>
                                      </p:cBhvr>
                                    </p:animEffect>
                                  </p:childTnLst>
                                </p:cTn>
                              </p:par>
                              <p:par>
                                <p:cTn id="43" presetID="22" presetClass="entr" presetSubtype="8" fill="hold" grpId="0" nodeType="withEffect">
                                  <p:stCondLst>
                                    <p:cond delay="200"/>
                                  </p:stCondLst>
                                  <p:childTnLst>
                                    <p:set>
                                      <p:cBhvr>
                                        <p:cTn id="44" dur="1" fill="hold">
                                          <p:stCondLst>
                                            <p:cond delay="0"/>
                                          </p:stCondLst>
                                        </p:cTn>
                                        <p:tgtEl>
                                          <p:spTgt spid="66"/>
                                        </p:tgtEl>
                                        <p:attrNameLst>
                                          <p:attrName>style.visibility</p:attrName>
                                        </p:attrNameLst>
                                      </p:cBhvr>
                                      <p:to>
                                        <p:strVal val="visible"/>
                                      </p:to>
                                    </p:set>
                                    <p:animEffect transition="in" filter="wipe(left)">
                                      <p:cBhvr>
                                        <p:cTn id="45" dur="1000"/>
                                        <p:tgtEl>
                                          <p:spTgt spid="66"/>
                                        </p:tgtEl>
                                      </p:cBhvr>
                                    </p:animEffect>
                                  </p:childTnLst>
                                </p:cTn>
                              </p:par>
                            </p:childTnLst>
                          </p:cTn>
                        </p:par>
                        <p:par>
                          <p:cTn id="46" fill="hold">
                            <p:stCondLst>
                              <p:cond delay="5700"/>
                            </p:stCondLst>
                            <p:childTnLst>
                              <p:par>
                                <p:cTn id="47" presetID="1" presetClass="exit" presetSubtype="0" fill="hold" grpId="1" nodeType="afterEffect">
                                  <p:stCondLst>
                                    <p:cond delay="200"/>
                                  </p:stCondLst>
                                  <p:childTnLst>
                                    <p:set>
                                      <p:cBhvr>
                                        <p:cTn id="48" dur="1" fill="hold">
                                          <p:stCondLst>
                                            <p:cond delay="0"/>
                                          </p:stCondLst>
                                        </p:cTn>
                                        <p:tgtEl>
                                          <p:spTgt spid="66"/>
                                        </p:tgtEl>
                                        <p:attrNameLst>
                                          <p:attrName>style.visibility</p:attrName>
                                        </p:attrNameLst>
                                      </p:cBhvr>
                                      <p:to>
                                        <p:strVal val="hidden"/>
                                      </p:to>
                                    </p:set>
                                  </p:childTnLst>
                                </p:cTn>
                              </p:par>
                              <p:par>
                                <p:cTn id="49" presetID="1" presetClass="exit" presetSubtype="0" fill="hold" nodeType="withEffect">
                                  <p:stCondLst>
                                    <p:cond delay="200"/>
                                  </p:stCondLst>
                                  <p:childTnLst>
                                    <p:set>
                                      <p:cBhvr>
                                        <p:cTn id="50" dur="1" fill="hold">
                                          <p:stCondLst>
                                            <p:cond delay="0"/>
                                          </p:stCondLst>
                                        </p:cTn>
                                        <p:tgtEl>
                                          <p:spTgt spid="55"/>
                                        </p:tgtEl>
                                        <p:attrNameLst>
                                          <p:attrName>style.visibility</p:attrName>
                                        </p:attrNameLst>
                                      </p:cBhvr>
                                      <p:to>
                                        <p:strVal val="hidden"/>
                                      </p:to>
                                    </p:set>
                                  </p:childTnLst>
                                </p:cTn>
                              </p:par>
                              <p:par>
                                <p:cTn id="51" presetID="1" presetClass="exit" presetSubtype="0" fill="hold" nodeType="withEffect">
                                  <p:stCondLst>
                                    <p:cond delay="200"/>
                                  </p:stCondLst>
                                  <p:childTnLst>
                                    <p:set>
                                      <p:cBhvr>
                                        <p:cTn id="52" dur="1" fill="hold">
                                          <p:stCondLst>
                                            <p:cond delay="0"/>
                                          </p:stCondLst>
                                        </p:cTn>
                                        <p:tgtEl>
                                          <p:spTgt spid="62"/>
                                        </p:tgtEl>
                                        <p:attrNameLst>
                                          <p:attrName>style.visibility</p:attrName>
                                        </p:attrNameLst>
                                      </p:cBhvr>
                                      <p:to>
                                        <p:strVal val="hidden"/>
                                      </p:to>
                                    </p:set>
                                  </p:childTnLst>
                                </p:cTn>
                              </p:par>
                              <p:par>
                                <p:cTn id="53" presetID="22" presetClass="entr" presetSubtype="8" fill="hold" grpId="0" nodeType="withEffect">
                                  <p:stCondLst>
                                    <p:cond delay="200"/>
                                  </p:stCondLst>
                                  <p:childTnLst>
                                    <p:set>
                                      <p:cBhvr>
                                        <p:cTn id="54" dur="1" fill="hold">
                                          <p:stCondLst>
                                            <p:cond delay="0"/>
                                          </p:stCondLst>
                                        </p:cTn>
                                        <p:tgtEl>
                                          <p:spTgt spid="67"/>
                                        </p:tgtEl>
                                        <p:attrNameLst>
                                          <p:attrName>style.visibility</p:attrName>
                                        </p:attrNameLst>
                                      </p:cBhvr>
                                      <p:to>
                                        <p:strVal val="visible"/>
                                      </p:to>
                                    </p:set>
                                    <p:animEffect transition="in" filter="wipe(left)">
                                      <p:cBhvr>
                                        <p:cTn id="55" dur="1000"/>
                                        <p:tgtEl>
                                          <p:spTgt spid="67"/>
                                        </p:tgtEl>
                                      </p:cBhvr>
                                    </p:animEffect>
                                  </p:childTnLst>
                                </p:cTn>
                              </p:par>
                            </p:childTnLst>
                          </p:cTn>
                        </p:par>
                        <p:par>
                          <p:cTn id="56" fill="hold">
                            <p:stCondLst>
                              <p:cond delay="6900"/>
                            </p:stCondLst>
                            <p:childTnLst>
                              <p:par>
                                <p:cTn id="57" presetID="1" presetClass="exit" presetSubtype="0" fill="hold" grpId="1" nodeType="afterEffect">
                                  <p:stCondLst>
                                    <p:cond delay="200"/>
                                  </p:stCondLst>
                                  <p:childTnLst>
                                    <p:set>
                                      <p:cBhvr>
                                        <p:cTn id="58" dur="1" fill="hold">
                                          <p:stCondLst>
                                            <p:cond delay="0"/>
                                          </p:stCondLst>
                                        </p:cTn>
                                        <p:tgtEl>
                                          <p:spTgt spid="67"/>
                                        </p:tgtEl>
                                        <p:attrNameLst>
                                          <p:attrName>style.visibility</p:attrName>
                                        </p:attrNameLst>
                                      </p:cBhvr>
                                      <p:to>
                                        <p:strVal val="hidden"/>
                                      </p:to>
                                    </p:set>
                                  </p:childTnLst>
                                </p:cTn>
                              </p:par>
                              <p:par>
                                <p:cTn id="59" presetID="22" presetClass="entr" presetSubtype="8"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wipe(left)">
                                      <p:cBhvr>
                                        <p:cTn id="61" dur="1000"/>
                                        <p:tgtEl>
                                          <p:spTgt spid="68"/>
                                        </p:tgtEl>
                                      </p:cBhvr>
                                    </p:animEffect>
                                  </p:childTnLst>
                                </p:cTn>
                              </p:par>
                              <p:par>
                                <p:cTn id="62" presetID="42" presetClass="entr" presetSubtype="0" fill="hold"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1000"/>
                                        <p:tgtEl>
                                          <p:spTgt spid="69"/>
                                        </p:tgtEl>
                                      </p:cBhvr>
                                    </p:animEffect>
                                    <p:anim calcmode="lin" valueType="num">
                                      <p:cBhvr>
                                        <p:cTn id="65" dur="1000" fill="hold"/>
                                        <p:tgtEl>
                                          <p:spTgt spid="69"/>
                                        </p:tgtEl>
                                        <p:attrNameLst>
                                          <p:attrName>ppt_x</p:attrName>
                                        </p:attrNameLst>
                                      </p:cBhvr>
                                      <p:tavLst>
                                        <p:tav tm="0">
                                          <p:val>
                                            <p:strVal val="#ppt_x"/>
                                          </p:val>
                                        </p:tav>
                                        <p:tav tm="100000">
                                          <p:val>
                                            <p:strVal val="#ppt_x"/>
                                          </p:val>
                                        </p:tav>
                                      </p:tavLst>
                                    </p:anim>
                                    <p:anim calcmode="lin" valueType="num">
                                      <p:cBhvr>
                                        <p:cTn id="66" dur="1000" fill="hold"/>
                                        <p:tgtEl>
                                          <p:spTgt spid="69"/>
                                        </p:tgtEl>
                                        <p:attrNameLst>
                                          <p:attrName>ppt_y</p:attrName>
                                        </p:attrNameLst>
                                      </p:cBhvr>
                                      <p:tavLst>
                                        <p:tav tm="0">
                                          <p:val>
                                            <p:strVal val="#ppt_y+.1"/>
                                          </p:val>
                                        </p:tav>
                                        <p:tav tm="100000">
                                          <p:val>
                                            <p:strVal val="#ppt_y"/>
                                          </p:val>
                                        </p:tav>
                                      </p:tavLst>
                                    </p:anim>
                                  </p:childTnLst>
                                </p:cTn>
                              </p:par>
                            </p:childTnLst>
                          </p:cTn>
                        </p:par>
                        <p:par>
                          <p:cTn id="67" fill="hold">
                            <p:stCondLst>
                              <p:cond delay="7900"/>
                            </p:stCondLst>
                            <p:childTnLst>
                              <p:par>
                                <p:cTn id="68" presetID="1" presetClass="exit" presetSubtype="0" fill="hold" grpId="1" nodeType="afterEffect">
                                  <p:stCondLst>
                                    <p:cond delay="700"/>
                                  </p:stCondLst>
                                  <p:childTnLst>
                                    <p:set>
                                      <p:cBhvr>
                                        <p:cTn id="69" dur="1" fill="hold">
                                          <p:stCondLst>
                                            <p:cond delay="0"/>
                                          </p:stCondLst>
                                        </p:cTn>
                                        <p:tgtEl>
                                          <p:spTgt spid="68"/>
                                        </p:tgtEl>
                                        <p:attrNameLst>
                                          <p:attrName>style.visibility</p:attrName>
                                        </p:attrNameLst>
                                      </p:cBhvr>
                                      <p:to>
                                        <p:strVal val="hidden"/>
                                      </p:to>
                                    </p:set>
                                  </p:childTnLst>
                                </p:cTn>
                              </p:par>
                              <p:par>
                                <p:cTn id="70" presetID="1" presetClass="exit" presetSubtype="0" fill="hold" nodeType="withEffect">
                                  <p:stCondLst>
                                    <p:cond delay="700"/>
                                  </p:stCondLst>
                                  <p:childTnLst>
                                    <p:set>
                                      <p:cBhvr>
                                        <p:cTn id="71" dur="1" fill="hold">
                                          <p:stCondLst>
                                            <p:cond delay="0"/>
                                          </p:stCondLst>
                                        </p:cTn>
                                        <p:tgtEl>
                                          <p:spTgt spid="69"/>
                                        </p:tgtEl>
                                        <p:attrNameLst>
                                          <p:attrName>style.visibility</p:attrName>
                                        </p:attrNameLst>
                                      </p:cBhvr>
                                      <p:to>
                                        <p:strVal val="hidden"/>
                                      </p:to>
                                    </p:set>
                                  </p:childTnLst>
                                </p:cTn>
                              </p:par>
                              <p:par>
                                <p:cTn id="72" presetID="22" presetClass="entr" presetSubtype="8" fill="hold" grpId="0" nodeType="withEffect">
                                  <p:stCondLst>
                                    <p:cond delay="700"/>
                                  </p:stCondLst>
                                  <p:childTnLst>
                                    <p:set>
                                      <p:cBhvr>
                                        <p:cTn id="73" dur="1" fill="hold">
                                          <p:stCondLst>
                                            <p:cond delay="0"/>
                                          </p:stCondLst>
                                        </p:cTn>
                                        <p:tgtEl>
                                          <p:spTgt spid="72"/>
                                        </p:tgtEl>
                                        <p:attrNameLst>
                                          <p:attrName>style.visibility</p:attrName>
                                        </p:attrNameLst>
                                      </p:cBhvr>
                                      <p:to>
                                        <p:strVal val="visible"/>
                                      </p:to>
                                    </p:set>
                                    <p:animEffect transition="in" filter="wipe(left)">
                                      <p:cBhvr>
                                        <p:cTn id="74" dur="1000"/>
                                        <p:tgtEl>
                                          <p:spTgt spid="72"/>
                                        </p:tgtEl>
                                      </p:cBhvr>
                                    </p:animEffect>
                                  </p:childTnLst>
                                </p:cTn>
                              </p:par>
                              <p:par>
                                <p:cTn id="75" presetID="42" presetClass="entr" presetSubtype="0" fill="hold" nodeType="withEffect">
                                  <p:stCondLst>
                                    <p:cond delay="70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1000"/>
                                        <p:tgtEl>
                                          <p:spTgt spid="73"/>
                                        </p:tgtEl>
                                      </p:cBhvr>
                                    </p:animEffect>
                                    <p:anim calcmode="lin" valueType="num">
                                      <p:cBhvr>
                                        <p:cTn id="78" dur="1000" fill="hold"/>
                                        <p:tgtEl>
                                          <p:spTgt spid="73"/>
                                        </p:tgtEl>
                                        <p:attrNameLst>
                                          <p:attrName>ppt_x</p:attrName>
                                        </p:attrNameLst>
                                      </p:cBhvr>
                                      <p:tavLst>
                                        <p:tav tm="0">
                                          <p:val>
                                            <p:strVal val="#ppt_x"/>
                                          </p:val>
                                        </p:tav>
                                        <p:tav tm="100000">
                                          <p:val>
                                            <p:strVal val="#ppt_x"/>
                                          </p:val>
                                        </p:tav>
                                      </p:tavLst>
                                    </p:anim>
                                    <p:anim calcmode="lin" valueType="num">
                                      <p:cBhvr>
                                        <p:cTn id="79" dur="1000" fill="hold"/>
                                        <p:tgtEl>
                                          <p:spTgt spid="73"/>
                                        </p:tgtEl>
                                        <p:attrNameLst>
                                          <p:attrName>ppt_y</p:attrName>
                                        </p:attrNameLst>
                                      </p:cBhvr>
                                      <p:tavLst>
                                        <p:tav tm="0">
                                          <p:val>
                                            <p:strVal val="#ppt_y+.1"/>
                                          </p:val>
                                        </p:tav>
                                        <p:tav tm="100000">
                                          <p:val>
                                            <p:strVal val="#ppt_y"/>
                                          </p:val>
                                        </p:tav>
                                      </p:tavLst>
                                    </p:anim>
                                  </p:childTnLst>
                                </p:cTn>
                              </p:par>
                            </p:childTnLst>
                          </p:cTn>
                        </p:par>
                        <p:par>
                          <p:cTn id="80" fill="hold">
                            <p:stCondLst>
                              <p:cond delay="9600"/>
                            </p:stCondLst>
                            <p:childTnLst>
                              <p:par>
                                <p:cTn id="81" presetID="1" presetClass="exit" presetSubtype="0" fill="hold" grpId="1" nodeType="afterEffect">
                                  <p:stCondLst>
                                    <p:cond delay="1000"/>
                                  </p:stCondLst>
                                  <p:childTnLst>
                                    <p:set>
                                      <p:cBhvr>
                                        <p:cTn id="82" dur="1" fill="hold">
                                          <p:stCondLst>
                                            <p:cond delay="0"/>
                                          </p:stCondLst>
                                        </p:cTn>
                                        <p:tgtEl>
                                          <p:spTgt spid="72"/>
                                        </p:tgtEl>
                                        <p:attrNameLst>
                                          <p:attrName>style.visibility</p:attrName>
                                        </p:attrNameLst>
                                      </p:cBhvr>
                                      <p:to>
                                        <p:strVal val="hidden"/>
                                      </p:to>
                                    </p:set>
                                  </p:childTnLst>
                                </p:cTn>
                              </p:par>
                              <p:par>
                                <p:cTn id="83" presetID="1" presetClass="exit" presetSubtype="0" fill="hold" nodeType="withEffect">
                                  <p:stCondLst>
                                    <p:cond delay="1000"/>
                                  </p:stCondLst>
                                  <p:childTnLst>
                                    <p:set>
                                      <p:cBhvr>
                                        <p:cTn id="84" dur="1" fill="hold">
                                          <p:stCondLst>
                                            <p:cond delay="0"/>
                                          </p:stCondLst>
                                        </p:cTn>
                                        <p:tgtEl>
                                          <p:spTgt spid="73"/>
                                        </p:tgtEl>
                                        <p:attrNameLst>
                                          <p:attrName>style.visibility</p:attrName>
                                        </p:attrNameLst>
                                      </p:cBhvr>
                                      <p:to>
                                        <p:strVal val="hidden"/>
                                      </p:to>
                                    </p:set>
                                  </p:childTnLst>
                                </p:cTn>
                              </p:par>
                              <p:par>
                                <p:cTn id="85" presetID="22" presetClass="entr" presetSubtype="8" fill="hold" grpId="0" nodeType="withEffect">
                                  <p:stCondLst>
                                    <p:cond delay="1000"/>
                                  </p:stCondLst>
                                  <p:childTnLst>
                                    <p:set>
                                      <p:cBhvr>
                                        <p:cTn id="86" dur="1" fill="hold">
                                          <p:stCondLst>
                                            <p:cond delay="0"/>
                                          </p:stCondLst>
                                        </p:cTn>
                                        <p:tgtEl>
                                          <p:spTgt spid="74"/>
                                        </p:tgtEl>
                                        <p:attrNameLst>
                                          <p:attrName>style.visibility</p:attrName>
                                        </p:attrNameLst>
                                      </p:cBhvr>
                                      <p:to>
                                        <p:strVal val="visible"/>
                                      </p:to>
                                    </p:set>
                                    <p:animEffect transition="in" filter="wipe(left)">
                                      <p:cBhvr>
                                        <p:cTn id="87" dur="1000"/>
                                        <p:tgtEl>
                                          <p:spTgt spid="74"/>
                                        </p:tgtEl>
                                      </p:cBhvr>
                                    </p:animEffect>
                                  </p:childTnLst>
                                </p:cTn>
                              </p:par>
                              <p:par>
                                <p:cTn id="88" presetID="21" presetClass="entr" presetSubtype="4" fill="hold" nodeType="withEffect">
                                  <p:stCondLst>
                                    <p:cond delay="1000"/>
                                  </p:stCondLst>
                                  <p:childTnLst>
                                    <p:set>
                                      <p:cBhvr>
                                        <p:cTn id="89" dur="1" fill="hold">
                                          <p:stCondLst>
                                            <p:cond delay="0"/>
                                          </p:stCondLst>
                                        </p:cTn>
                                        <p:tgtEl>
                                          <p:spTgt spid="75"/>
                                        </p:tgtEl>
                                        <p:attrNameLst>
                                          <p:attrName>style.visibility</p:attrName>
                                        </p:attrNameLst>
                                      </p:cBhvr>
                                      <p:to>
                                        <p:strVal val="visible"/>
                                      </p:to>
                                    </p:set>
                                    <p:animEffect transition="in" filter="wheel(4)">
                                      <p:cBhvr>
                                        <p:cTn id="90" dur="500"/>
                                        <p:tgtEl>
                                          <p:spTgt spid="75"/>
                                        </p:tgtEl>
                                      </p:cBhvr>
                                    </p:animEffect>
                                  </p:childTnLst>
                                </p:cTn>
                              </p:par>
                            </p:childTnLst>
                          </p:cTn>
                        </p:par>
                        <p:par>
                          <p:cTn id="91" fill="hold">
                            <p:stCondLst>
                              <p:cond delay="11600"/>
                            </p:stCondLst>
                            <p:childTnLst>
                              <p:par>
                                <p:cTn id="92" presetID="1" presetClass="exit" presetSubtype="0" fill="hold" grpId="1" nodeType="afterEffect">
                                  <p:stCondLst>
                                    <p:cond delay="500"/>
                                  </p:stCondLst>
                                  <p:childTnLst>
                                    <p:set>
                                      <p:cBhvr>
                                        <p:cTn id="93" dur="1" fill="hold">
                                          <p:stCondLst>
                                            <p:cond delay="0"/>
                                          </p:stCondLst>
                                        </p:cTn>
                                        <p:tgtEl>
                                          <p:spTgt spid="74"/>
                                        </p:tgtEl>
                                        <p:attrNameLst>
                                          <p:attrName>style.visibility</p:attrName>
                                        </p:attrNameLst>
                                      </p:cBhvr>
                                      <p:to>
                                        <p:strVal val="hidden"/>
                                      </p:to>
                                    </p:set>
                                  </p:childTnLst>
                                </p:cTn>
                              </p:par>
                              <p:par>
                                <p:cTn id="94" presetID="1" presetClass="exit" presetSubtype="0" fill="hold" nodeType="withEffect">
                                  <p:stCondLst>
                                    <p:cond delay="500"/>
                                  </p:stCondLst>
                                  <p:childTnLst>
                                    <p:set>
                                      <p:cBhvr>
                                        <p:cTn id="95" dur="1" fill="hold">
                                          <p:stCondLst>
                                            <p:cond delay="0"/>
                                          </p:stCondLst>
                                        </p:cTn>
                                        <p:tgtEl>
                                          <p:spTgt spid="75"/>
                                        </p:tgtEl>
                                        <p:attrNameLst>
                                          <p:attrName>style.visibility</p:attrName>
                                        </p:attrNameLst>
                                      </p:cBhvr>
                                      <p:to>
                                        <p:strVal val="hidden"/>
                                      </p:to>
                                    </p:set>
                                  </p:childTnLst>
                                </p:cTn>
                              </p:par>
                              <p:par>
                                <p:cTn id="96" presetID="22" presetClass="entr" presetSubtype="8" fill="hold" grpId="0" nodeType="withEffect">
                                  <p:stCondLst>
                                    <p:cond delay="500"/>
                                  </p:stCondLst>
                                  <p:childTnLst>
                                    <p:set>
                                      <p:cBhvr>
                                        <p:cTn id="97" dur="1" fill="hold">
                                          <p:stCondLst>
                                            <p:cond delay="0"/>
                                          </p:stCondLst>
                                        </p:cTn>
                                        <p:tgtEl>
                                          <p:spTgt spid="76"/>
                                        </p:tgtEl>
                                        <p:attrNameLst>
                                          <p:attrName>style.visibility</p:attrName>
                                        </p:attrNameLst>
                                      </p:cBhvr>
                                      <p:to>
                                        <p:strVal val="visible"/>
                                      </p:to>
                                    </p:set>
                                    <p:animEffect transition="in" filter="wipe(left)">
                                      <p:cBhvr>
                                        <p:cTn id="98" dur="1000"/>
                                        <p:tgtEl>
                                          <p:spTgt spid="76"/>
                                        </p:tgtEl>
                                      </p:cBhvr>
                                    </p:animEffect>
                                  </p:childTnLst>
                                </p:cTn>
                              </p:par>
                              <p:par>
                                <p:cTn id="99" presetID="16" presetClass="entr" presetSubtype="21" fill="hold" nodeType="withEffect">
                                  <p:stCondLst>
                                    <p:cond delay="500"/>
                                  </p:stCondLst>
                                  <p:childTnLst>
                                    <p:set>
                                      <p:cBhvr>
                                        <p:cTn id="100" dur="1" fill="hold">
                                          <p:stCondLst>
                                            <p:cond delay="0"/>
                                          </p:stCondLst>
                                        </p:cTn>
                                        <p:tgtEl>
                                          <p:spTgt spid="77"/>
                                        </p:tgtEl>
                                        <p:attrNameLst>
                                          <p:attrName>style.visibility</p:attrName>
                                        </p:attrNameLst>
                                      </p:cBhvr>
                                      <p:to>
                                        <p:strVal val="visible"/>
                                      </p:to>
                                    </p:set>
                                    <p:animEffect transition="in" filter="barn(inVertical)">
                                      <p:cBhvr>
                                        <p:cTn id="101" dur="500"/>
                                        <p:tgtEl>
                                          <p:spTgt spid="77"/>
                                        </p:tgtEl>
                                      </p:cBhvr>
                                    </p:animEffect>
                                  </p:childTnLst>
                                </p:cTn>
                              </p:par>
                            </p:childTnLst>
                          </p:cTn>
                        </p:par>
                        <p:par>
                          <p:cTn id="102" fill="hold">
                            <p:stCondLst>
                              <p:cond delay="13100"/>
                            </p:stCondLst>
                            <p:childTnLst>
                              <p:par>
                                <p:cTn id="103" presetID="1" presetClass="exit" presetSubtype="0" fill="hold" grpId="1" nodeType="afterEffect">
                                  <p:stCondLst>
                                    <p:cond delay="500"/>
                                  </p:stCondLst>
                                  <p:childTnLst>
                                    <p:set>
                                      <p:cBhvr>
                                        <p:cTn id="104" dur="1" fill="hold">
                                          <p:stCondLst>
                                            <p:cond delay="0"/>
                                          </p:stCondLst>
                                        </p:cTn>
                                        <p:tgtEl>
                                          <p:spTgt spid="76"/>
                                        </p:tgtEl>
                                        <p:attrNameLst>
                                          <p:attrName>style.visibility</p:attrName>
                                        </p:attrNameLst>
                                      </p:cBhvr>
                                      <p:to>
                                        <p:strVal val="hidden"/>
                                      </p:to>
                                    </p:set>
                                  </p:childTnLst>
                                </p:cTn>
                              </p:par>
                              <p:par>
                                <p:cTn id="105" presetID="22" presetClass="entr" presetSubtype="8" fill="hold" grpId="0" nodeType="withEffect">
                                  <p:stCondLst>
                                    <p:cond delay="500"/>
                                  </p:stCondLst>
                                  <p:childTnLst>
                                    <p:set>
                                      <p:cBhvr>
                                        <p:cTn id="106" dur="1" fill="hold">
                                          <p:stCondLst>
                                            <p:cond delay="0"/>
                                          </p:stCondLst>
                                        </p:cTn>
                                        <p:tgtEl>
                                          <p:spTgt spid="78"/>
                                        </p:tgtEl>
                                        <p:attrNameLst>
                                          <p:attrName>style.visibility</p:attrName>
                                        </p:attrNameLst>
                                      </p:cBhvr>
                                      <p:to>
                                        <p:strVal val="visible"/>
                                      </p:to>
                                    </p:set>
                                    <p:animEffect transition="in" filter="wipe(left)">
                                      <p:cBhvr>
                                        <p:cTn id="107" dur="1000"/>
                                        <p:tgtEl>
                                          <p:spTgt spid="78"/>
                                        </p:tgtEl>
                                      </p:cBhvr>
                                    </p:animEffect>
                                  </p:childTnLst>
                                </p:cTn>
                              </p:par>
                            </p:childTnLst>
                          </p:cTn>
                        </p:par>
                        <p:par>
                          <p:cTn id="108" fill="hold">
                            <p:stCondLst>
                              <p:cond delay="14600"/>
                            </p:stCondLst>
                            <p:childTnLst>
                              <p:par>
                                <p:cTn id="109" presetID="1" presetClass="exit" presetSubtype="0" fill="hold" grpId="1" nodeType="afterEffect">
                                  <p:stCondLst>
                                    <p:cond delay="500"/>
                                  </p:stCondLst>
                                  <p:childTnLst>
                                    <p:set>
                                      <p:cBhvr>
                                        <p:cTn id="110" dur="1" fill="hold">
                                          <p:stCondLst>
                                            <p:cond delay="0"/>
                                          </p:stCondLst>
                                        </p:cTn>
                                        <p:tgtEl>
                                          <p:spTgt spid="78"/>
                                        </p:tgtEl>
                                        <p:attrNameLst>
                                          <p:attrName>style.visibility</p:attrName>
                                        </p:attrNameLst>
                                      </p:cBhvr>
                                      <p:to>
                                        <p:strVal val="hidden"/>
                                      </p:to>
                                    </p:set>
                                  </p:childTnLst>
                                </p:cTn>
                              </p:par>
                              <p:par>
                                <p:cTn id="111" presetID="1" presetClass="exit" presetSubtype="0" fill="hold" nodeType="withEffect">
                                  <p:stCondLst>
                                    <p:cond delay="500"/>
                                  </p:stCondLst>
                                  <p:childTnLst>
                                    <p:set>
                                      <p:cBhvr>
                                        <p:cTn id="112" dur="1" fill="hold">
                                          <p:stCondLst>
                                            <p:cond delay="0"/>
                                          </p:stCondLst>
                                        </p:cTn>
                                        <p:tgtEl>
                                          <p:spTgt spid="77"/>
                                        </p:tgtEl>
                                        <p:attrNameLst>
                                          <p:attrName>style.visibility</p:attrName>
                                        </p:attrNameLst>
                                      </p:cBhvr>
                                      <p:to>
                                        <p:strVal val="hidden"/>
                                      </p:to>
                                    </p:set>
                                  </p:childTnLst>
                                </p:cTn>
                              </p:par>
                              <p:par>
                                <p:cTn id="113" presetID="22" presetClass="entr" presetSubtype="8" fill="hold" grpId="0" nodeType="withEffect">
                                  <p:stCondLst>
                                    <p:cond delay="500"/>
                                  </p:stCondLst>
                                  <p:childTnLst>
                                    <p:set>
                                      <p:cBhvr>
                                        <p:cTn id="114" dur="1" fill="hold">
                                          <p:stCondLst>
                                            <p:cond delay="0"/>
                                          </p:stCondLst>
                                        </p:cTn>
                                        <p:tgtEl>
                                          <p:spTgt spid="79"/>
                                        </p:tgtEl>
                                        <p:attrNameLst>
                                          <p:attrName>style.visibility</p:attrName>
                                        </p:attrNameLst>
                                      </p:cBhvr>
                                      <p:to>
                                        <p:strVal val="visible"/>
                                      </p:to>
                                    </p:set>
                                    <p:animEffect transition="in" filter="wipe(left)">
                                      <p:cBhvr>
                                        <p:cTn id="115" dur="1000"/>
                                        <p:tgtEl>
                                          <p:spTgt spid="79"/>
                                        </p:tgtEl>
                                      </p:cBhvr>
                                    </p:animEffect>
                                  </p:childTnLst>
                                </p:cTn>
                              </p:par>
                              <p:par>
                                <p:cTn id="116" presetID="42" presetClass="entr" presetSubtype="0" fill="hold" nodeType="withEffect">
                                  <p:stCondLst>
                                    <p:cond delay="500"/>
                                  </p:stCondLst>
                                  <p:childTnLst>
                                    <p:set>
                                      <p:cBhvr>
                                        <p:cTn id="117" dur="1" fill="hold">
                                          <p:stCondLst>
                                            <p:cond delay="0"/>
                                          </p:stCondLst>
                                        </p:cTn>
                                        <p:tgtEl>
                                          <p:spTgt spid="80"/>
                                        </p:tgtEl>
                                        <p:attrNameLst>
                                          <p:attrName>style.visibility</p:attrName>
                                        </p:attrNameLst>
                                      </p:cBhvr>
                                      <p:to>
                                        <p:strVal val="visible"/>
                                      </p:to>
                                    </p:set>
                                    <p:animEffect transition="in" filter="fade">
                                      <p:cBhvr>
                                        <p:cTn id="118" dur="1000"/>
                                        <p:tgtEl>
                                          <p:spTgt spid="80"/>
                                        </p:tgtEl>
                                      </p:cBhvr>
                                    </p:animEffect>
                                    <p:anim calcmode="lin" valueType="num">
                                      <p:cBhvr>
                                        <p:cTn id="119" dur="1000" fill="hold"/>
                                        <p:tgtEl>
                                          <p:spTgt spid="80"/>
                                        </p:tgtEl>
                                        <p:attrNameLst>
                                          <p:attrName>ppt_x</p:attrName>
                                        </p:attrNameLst>
                                      </p:cBhvr>
                                      <p:tavLst>
                                        <p:tav tm="0">
                                          <p:val>
                                            <p:strVal val="#ppt_x"/>
                                          </p:val>
                                        </p:tav>
                                        <p:tav tm="100000">
                                          <p:val>
                                            <p:strVal val="#ppt_x"/>
                                          </p:val>
                                        </p:tav>
                                      </p:tavLst>
                                    </p:anim>
                                    <p:anim calcmode="lin" valueType="num">
                                      <p:cBhvr>
                                        <p:cTn id="120" dur="1000" fill="hold"/>
                                        <p:tgtEl>
                                          <p:spTgt spid="80"/>
                                        </p:tgtEl>
                                        <p:attrNameLst>
                                          <p:attrName>ppt_y</p:attrName>
                                        </p:attrNameLst>
                                      </p:cBhvr>
                                      <p:tavLst>
                                        <p:tav tm="0">
                                          <p:val>
                                            <p:strVal val="#ppt_y+.1"/>
                                          </p:val>
                                        </p:tav>
                                        <p:tav tm="100000">
                                          <p:val>
                                            <p:strVal val="#ppt_y"/>
                                          </p:val>
                                        </p:tav>
                                      </p:tavLst>
                                    </p:anim>
                                  </p:childTnLst>
                                </p:cTn>
                              </p:par>
                            </p:childTnLst>
                          </p:cTn>
                        </p:par>
                        <p:par>
                          <p:cTn id="121" fill="hold">
                            <p:stCondLst>
                              <p:cond delay="16100"/>
                            </p:stCondLst>
                            <p:childTnLst>
                              <p:par>
                                <p:cTn id="122" presetID="1" presetClass="exit" presetSubtype="0" fill="hold" grpId="1" nodeType="afterEffect">
                                  <p:stCondLst>
                                    <p:cond delay="500"/>
                                  </p:stCondLst>
                                  <p:childTnLst>
                                    <p:set>
                                      <p:cBhvr>
                                        <p:cTn id="123" dur="1" fill="hold">
                                          <p:stCondLst>
                                            <p:cond delay="0"/>
                                          </p:stCondLst>
                                        </p:cTn>
                                        <p:tgtEl>
                                          <p:spTgt spid="79"/>
                                        </p:tgtEl>
                                        <p:attrNameLst>
                                          <p:attrName>style.visibility</p:attrName>
                                        </p:attrNameLst>
                                      </p:cBhvr>
                                      <p:to>
                                        <p:strVal val="hidden"/>
                                      </p:to>
                                    </p:set>
                                  </p:childTnLst>
                                </p:cTn>
                              </p:par>
                              <p:par>
                                <p:cTn id="124" presetID="1" presetClass="exit" presetSubtype="0" fill="hold" nodeType="withEffect">
                                  <p:stCondLst>
                                    <p:cond delay="500"/>
                                  </p:stCondLst>
                                  <p:childTnLst>
                                    <p:set>
                                      <p:cBhvr>
                                        <p:cTn id="125" dur="1" fill="hold">
                                          <p:stCondLst>
                                            <p:cond delay="0"/>
                                          </p:stCondLst>
                                        </p:cTn>
                                        <p:tgtEl>
                                          <p:spTgt spid="80"/>
                                        </p:tgtEl>
                                        <p:attrNameLst>
                                          <p:attrName>style.visibility</p:attrName>
                                        </p:attrNameLst>
                                      </p:cBhvr>
                                      <p:to>
                                        <p:strVal val="hidden"/>
                                      </p:to>
                                    </p:set>
                                  </p:childTnLst>
                                </p:cTn>
                              </p:par>
                              <p:par>
                                <p:cTn id="126" presetID="22" presetClass="entr" presetSubtype="8" fill="hold" grpId="0" nodeType="withEffect">
                                  <p:stCondLst>
                                    <p:cond delay="500"/>
                                  </p:stCondLst>
                                  <p:childTnLst>
                                    <p:set>
                                      <p:cBhvr>
                                        <p:cTn id="127" dur="1" fill="hold">
                                          <p:stCondLst>
                                            <p:cond delay="0"/>
                                          </p:stCondLst>
                                        </p:cTn>
                                        <p:tgtEl>
                                          <p:spTgt spid="85"/>
                                        </p:tgtEl>
                                        <p:attrNameLst>
                                          <p:attrName>style.visibility</p:attrName>
                                        </p:attrNameLst>
                                      </p:cBhvr>
                                      <p:to>
                                        <p:strVal val="visible"/>
                                      </p:to>
                                    </p:set>
                                    <p:animEffect transition="in" filter="wipe(left)">
                                      <p:cBhvr>
                                        <p:cTn id="128" dur="1000"/>
                                        <p:tgtEl>
                                          <p:spTgt spid="85"/>
                                        </p:tgtEl>
                                      </p:cBhvr>
                                    </p:animEffect>
                                  </p:childTnLst>
                                </p:cTn>
                              </p:par>
                              <p:par>
                                <p:cTn id="129" presetID="1" presetClass="entr" presetSubtype="0" fill="hold" nodeType="withEffect">
                                  <p:stCondLst>
                                    <p:cond delay="500"/>
                                  </p:stCondLst>
                                  <p:childTnLst>
                                    <p:set>
                                      <p:cBhvr>
                                        <p:cTn id="130" dur="1" fill="hold">
                                          <p:stCondLst>
                                            <p:cond delay="0"/>
                                          </p:stCondLst>
                                        </p:cTn>
                                        <p:tgtEl>
                                          <p:spTgt spid="87"/>
                                        </p:tgtEl>
                                        <p:attrNameLst>
                                          <p:attrName>style.visibility</p:attrName>
                                        </p:attrNameLst>
                                      </p:cBhvr>
                                      <p:to>
                                        <p:strVal val="visible"/>
                                      </p:to>
                                    </p:set>
                                  </p:childTnLst>
                                </p:cTn>
                              </p:par>
                              <p:par>
                                <p:cTn id="131" presetID="21" presetClass="entr" presetSubtype="1" fill="hold" nodeType="withEffect">
                                  <p:stCondLst>
                                    <p:cond delay="500"/>
                                  </p:stCondLst>
                                  <p:childTnLst>
                                    <p:set>
                                      <p:cBhvr>
                                        <p:cTn id="132" dur="1" fill="hold">
                                          <p:stCondLst>
                                            <p:cond delay="0"/>
                                          </p:stCondLst>
                                        </p:cTn>
                                        <p:tgtEl>
                                          <p:spTgt spid="90"/>
                                        </p:tgtEl>
                                        <p:attrNameLst>
                                          <p:attrName>style.visibility</p:attrName>
                                        </p:attrNameLst>
                                      </p:cBhvr>
                                      <p:to>
                                        <p:strVal val="visible"/>
                                      </p:to>
                                    </p:set>
                                    <p:animEffect transition="in" filter="wheel(1)">
                                      <p:cBhvr>
                                        <p:cTn id="133" dur="2000"/>
                                        <p:tgtEl>
                                          <p:spTgt spid="90"/>
                                        </p:tgtEl>
                                      </p:cBhvr>
                                    </p:animEffect>
                                  </p:childTnLst>
                                </p:cTn>
                              </p:par>
                              <p:par>
                                <p:cTn id="134" presetID="22" presetClass="entr" presetSubtype="8" fill="hold" grpId="0" nodeType="withEffect">
                                  <p:stCondLst>
                                    <p:cond delay="1500"/>
                                  </p:stCondLst>
                                  <p:childTnLst>
                                    <p:set>
                                      <p:cBhvr>
                                        <p:cTn id="135" dur="1" fill="hold">
                                          <p:stCondLst>
                                            <p:cond delay="0"/>
                                          </p:stCondLst>
                                        </p:cTn>
                                        <p:tgtEl>
                                          <p:spTgt spid="86"/>
                                        </p:tgtEl>
                                        <p:attrNameLst>
                                          <p:attrName>style.visibility</p:attrName>
                                        </p:attrNameLst>
                                      </p:cBhvr>
                                      <p:to>
                                        <p:strVal val="visible"/>
                                      </p:to>
                                    </p:set>
                                    <p:animEffect transition="in" filter="wipe(left)">
                                      <p:cBhvr>
                                        <p:cTn id="136" dur="1000"/>
                                        <p:tgtEl>
                                          <p:spTgt spid="86"/>
                                        </p:tgtEl>
                                      </p:cBhvr>
                                    </p:animEffect>
                                  </p:childTnLst>
                                </p:cTn>
                              </p:par>
                            </p:childTnLst>
                          </p:cTn>
                        </p:par>
                        <p:par>
                          <p:cTn id="137" fill="hold">
                            <p:stCondLst>
                              <p:cond delay="18600"/>
                            </p:stCondLst>
                            <p:childTnLst>
                              <p:par>
                                <p:cTn id="138" presetID="1" presetClass="exit" presetSubtype="0" fill="hold" grpId="1" nodeType="afterEffect">
                                  <p:stCondLst>
                                    <p:cond delay="300"/>
                                  </p:stCondLst>
                                  <p:childTnLst>
                                    <p:set>
                                      <p:cBhvr>
                                        <p:cTn id="139" dur="1" fill="hold">
                                          <p:stCondLst>
                                            <p:cond delay="0"/>
                                          </p:stCondLst>
                                        </p:cTn>
                                        <p:tgtEl>
                                          <p:spTgt spid="85"/>
                                        </p:tgtEl>
                                        <p:attrNameLst>
                                          <p:attrName>style.visibility</p:attrName>
                                        </p:attrNameLst>
                                      </p:cBhvr>
                                      <p:to>
                                        <p:strVal val="hidden"/>
                                      </p:to>
                                    </p:set>
                                  </p:childTnLst>
                                </p:cTn>
                              </p:par>
                              <p:par>
                                <p:cTn id="140" presetID="1" presetClass="exit" presetSubtype="0" fill="hold" grpId="1" nodeType="withEffect">
                                  <p:stCondLst>
                                    <p:cond delay="300"/>
                                  </p:stCondLst>
                                  <p:childTnLst>
                                    <p:set>
                                      <p:cBhvr>
                                        <p:cTn id="141" dur="1" fill="hold">
                                          <p:stCondLst>
                                            <p:cond delay="0"/>
                                          </p:stCondLst>
                                        </p:cTn>
                                        <p:tgtEl>
                                          <p:spTgt spid="86"/>
                                        </p:tgtEl>
                                        <p:attrNameLst>
                                          <p:attrName>style.visibility</p:attrName>
                                        </p:attrNameLst>
                                      </p:cBhvr>
                                      <p:to>
                                        <p:strVal val="hidden"/>
                                      </p:to>
                                    </p:set>
                                  </p:childTnLst>
                                </p:cTn>
                              </p:par>
                              <p:par>
                                <p:cTn id="142" presetID="1" presetClass="exit" presetSubtype="0" fill="hold" nodeType="withEffect">
                                  <p:stCondLst>
                                    <p:cond delay="300"/>
                                  </p:stCondLst>
                                  <p:childTnLst>
                                    <p:set>
                                      <p:cBhvr>
                                        <p:cTn id="143" dur="1" fill="hold">
                                          <p:stCondLst>
                                            <p:cond delay="0"/>
                                          </p:stCondLst>
                                        </p:cTn>
                                        <p:tgtEl>
                                          <p:spTgt spid="87"/>
                                        </p:tgtEl>
                                        <p:attrNameLst>
                                          <p:attrName>style.visibility</p:attrName>
                                        </p:attrNameLst>
                                      </p:cBhvr>
                                      <p:to>
                                        <p:strVal val="hidden"/>
                                      </p:to>
                                    </p:set>
                                  </p:childTnLst>
                                </p:cTn>
                              </p:par>
                              <p:par>
                                <p:cTn id="144" presetID="1" presetClass="exit" presetSubtype="0" fill="hold" nodeType="withEffect">
                                  <p:stCondLst>
                                    <p:cond delay="300"/>
                                  </p:stCondLst>
                                  <p:childTnLst>
                                    <p:set>
                                      <p:cBhvr>
                                        <p:cTn id="145" dur="1" fill="hold">
                                          <p:stCondLst>
                                            <p:cond delay="0"/>
                                          </p:stCondLst>
                                        </p:cTn>
                                        <p:tgtEl>
                                          <p:spTgt spid="90"/>
                                        </p:tgtEl>
                                        <p:attrNameLst>
                                          <p:attrName>style.visibility</p:attrName>
                                        </p:attrNameLst>
                                      </p:cBhvr>
                                      <p:to>
                                        <p:strVal val="hidden"/>
                                      </p:to>
                                    </p:set>
                                  </p:childTnLst>
                                </p:cTn>
                              </p:par>
                              <p:par>
                                <p:cTn id="146" presetID="22" presetClass="entr" presetSubtype="8" fill="hold" grpId="0" nodeType="withEffect">
                                  <p:stCondLst>
                                    <p:cond delay="500"/>
                                  </p:stCondLst>
                                  <p:childTnLst>
                                    <p:set>
                                      <p:cBhvr>
                                        <p:cTn id="147" dur="1" fill="hold">
                                          <p:stCondLst>
                                            <p:cond delay="0"/>
                                          </p:stCondLst>
                                        </p:cTn>
                                        <p:tgtEl>
                                          <p:spTgt spid="100"/>
                                        </p:tgtEl>
                                        <p:attrNameLst>
                                          <p:attrName>style.visibility</p:attrName>
                                        </p:attrNameLst>
                                      </p:cBhvr>
                                      <p:to>
                                        <p:strVal val="visible"/>
                                      </p:to>
                                    </p:set>
                                    <p:animEffect transition="in" filter="wipe(left)">
                                      <p:cBhvr>
                                        <p:cTn id="148" dur="1000"/>
                                        <p:tgtEl>
                                          <p:spTgt spid="100"/>
                                        </p:tgtEl>
                                      </p:cBhvr>
                                    </p:animEffect>
                                  </p:childTnLst>
                                </p:cTn>
                              </p:par>
                            </p:childTnLst>
                          </p:cTn>
                        </p:par>
                        <p:par>
                          <p:cTn id="149" fill="hold">
                            <p:stCondLst>
                              <p:cond delay="20100"/>
                            </p:stCondLst>
                            <p:childTnLst>
                              <p:par>
                                <p:cTn id="150" presetID="1" presetClass="entr" presetSubtype="0" fill="hold" nodeType="afterEffect">
                                  <p:stCondLst>
                                    <p:cond delay="0"/>
                                  </p:stCondLst>
                                  <p:childTnLst>
                                    <p:set>
                                      <p:cBhvr>
                                        <p:cTn id="151" dur="1" fill="hold">
                                          <p:stCondLst>
                                            <p:cond delay="0"/>
                                          </p:stCondLst>
                                        </p:cTn>
                                        <p:tgtEl>
                                          <p:spTgt spid="7"/>
                                        </p:tgtEl>
                                        <p:attrNameLst>
                                          <p:attrName>style.visibility</p:attrName>
                                        </p:attrNameLst>
                                      </p:cBhvr>
                                      <p:to>
                                        <p:strVal val="visible"/>
                                      </p:to>
                                    </p:set>
                                  </p:childTnLst>
                                </p:cTn>
                              </p:par>
                              <p:par>
                                <p:cTn id="152" presetID="42" presetClass="entr" presetSubtype="0" fill="hold" nodeType="withEffect">
                                  <p:stCondLst>
                                    <p:cond delay="500"/>
                                  </p:stCondLst>
                                  <p:childTnLst>
                                    <p:set>
                                      <p:cBhvr>
                                        <p:cTn id="153" dur="1" fill="hold">
                                          <p:stCondLst>
                                            <p:cond delay="0"/>
                                          </p:stCondLst>
                                        </p:cTn>
                                        <p:tgtEl>
                                          <p:spTgt spid="101"/>
                                        </p:tgtEl>
                                        <p:attrNameLst>
                                          <p:attrName>style.visibility</p:attrName>
                                        </p:attrNameLst>
                                      </p:cBhvr>
                                      <p:to>
                                        <p:strVal val="visible"/>
                                      </p:to>
                                    </p:set>
                                    <p:animEffect transition="in" filter="fade">
                                      <p:cBhvr>
                                        <p:cTn id="154" dur="1000"/>
                                        <p:tgtEl>
                                          <p:spTgt spid="101"/>
                                        </p:tgtEl>
                                      </p:cBhvr>
                                    </p:animEffect>
                                    <p:anim calcmode="lin" valueType="num">
                                      <p:cBhvr>
                                        <p:cTn id="155" dur="1000" fill="hold"/>
                                        <p:tgtEl>
                                          <p:spTgt spid="101"/>
                                        </p:tgtEl>
                                        <p:attrNameLst>
                                          <p:attrName>ppt_x</p:attrName>
                                        </p:attrNameLst>
                                      </p:cBhvr>
                                      <p:tavLst>
                                        <p:tav tm="0">
                                          <p:val>
                                            <p:strVal val="#ppt_x"/>
                                          </p:val>
                                        </p:tav>
                                        <p:tav tm="100000">
                                          <p:val>
                                            <p:strVal val="#ppt_x"/>
                                          </p:val>
                                        </p:tav>
                                      </p:tavLst>
                                    </p:anim>
                                    <p:anim calcmode="lin" valueType="num">
                                      <p:cBhvr>
                                        <p:cTn id="156"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54" grpId="0"/>
      <p:bldP spid="54" grpId="1"/>
      <p:bldP spid="65" grpId="0"/>
      <p:bldP spid="65" grpId="1"/>
      <p:bldP spid="66" grpId="0"/>
      <p:bldP spid="66" grpId="1"/>
      <p:bldP spid="67" grpId="0"/>
      <p:bldP spid="67" grpId="1"/>
      <p:bldP spid="68" grpId="0"/>
      <p:bldP spid="68" grpId="1"/>
      <p:bldP spid="72" grpId="0"/>
      <p:bldP spid="72" grpId="1"/>
      <p:bldP spid="74" grpId="0"/>
      <p:bldP spid="74" grpId="1"/>
      <p:bldP spid="76" grpId="0"/>
      <p:bldP spid="76" grpId="1"/>
      <p:bldP spid="78" grpId="0"/>
      <p:bldP spid="78" grpId="1"/>
      <p:bldP spid="79" grpId="0"/>
      <p:bldP spid="79" grpId="1"/>
      <p:bldP spid="85" grpId="0"/>
      <p:bldP spid="85" grpId="1"/>
      <p:bldP spid="86" grpId="0"/>
      <p:bldP spid="86" grpId="1"/>
      <p:bldP spid="100"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and End Slide Master">
  <a:themeElements>
    <a:clrScheme name="AI">
      <a:dk1>
        <a:sysClr val="windowText" lastClr="000000"/>
      </a:dk1>
      <a:lt1>
        <a:sysClr val="window" lastClr="FFFFFF"/>
      </a:lt1>
      <a:dk2>
        <a:srgbClr val="44546A"/>
      </a:dk2>
      <a:lt2>
        <a:srgbClr val="E7E6E6"/>
      </a:lt2>
      <a:accent1>
        <a:srgbClr val="87ADDB"/>
      </a:accent1>
      <a:accent2>
        <a:srgbClr val="FEDC04"/>
      </a:accent2>
      <a:accent3>
        <a:srgbClr val="F77660"/>
      </a:accent3>
      <a:accent4>
        <a:srgbClr val="4C93DF"/>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Master">
  <a:themeElements>
    <a:clrScheme name="ALLPPT-Artificial Intelligence">
      <a:dk1>
        <a:sysClr val="windowText" lastClr="000000"/>
      </a:dk1>
      <a:lt1>
        <a:sysClr val="window" lastClr="FFFFFF"/>
      </a:lt1>
      <a:dk2>
        <a:srgbClr val="44546A"/>
      </a:dk2>
      <a:lt2>
        <a:srgbClr val="E7E6E6"/>
      </a:lt2>
      <a:accent1>
        <a:srgbClr val="87ADDB"/>
      </a:accent1>
      <a:accent2>
        <a:srgbClr val="FEDC04"/>
      </a:accent2>
      <a:accent3>
        <a:srgbClr val="4C93DF"/>
      </a:accent3>
      <a:accent4>
        <a:srgbClr val="F77660"/>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Break Slide Master">
  <a:themeElements>
    <a:clrScheme name="ALLPPT-Artificial Intelligence">
      <a:dk1>
        <a:sysClr val="windowText" lastClr="000000"/>
      </a:dk1>
      <a:lt1>
        <a:sysClr val="window" lastClr="FFFFFF"/>
      </a:lt1>
      <a:dk2>
        <a:srgbClr val="44546A"/>
      </a:dk2>
      <a:lt2>
        <a:srgbClr val="E7E6E6"/>
      </a:lt2>
      <a:accent1>
        <a:srgbClr val="87ADDB"/>
      </a:accent1>
      <a:accent2>
        <a:srgbClr val="FEDC04"/>
      </a:accent2>
      <a:accent3>
        <a:srgbClr val="F77660"/>
      </a:accent3>
      <a:accent4>
        <a:srgbClr val="4C93DF"/>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973</Words>
  <Application>Microsoft Office PowerPoint</Application>
  <PresentationFormat>宽屏</PresentationFormat>
  <Paragraphs>207</Paragraphs>
  <Slides>20</Slides>
  <Notes>2</Notes>
  <HiddenSlides>0</HiddenSlides>
  <MMClips>7</MMClips>
  <ScaleCrop>false</ScaleCrop>
  <HeadingPairs>
    <vt:vector size="6" baseType="variant">
      <vt:variant>
        <vt:lpstr>已用的字体</vt:lpstr>
      </vt:variant>
      <vt:variant>
        <vt:i4>9</vt:i4>
      </vt:variant>
      <vt:variant>
        <vt:lpstr>主题</vt:lpstr>
      </vt:variant>
      <vt:variant>
        <vt:i4>4</vt:i4>
      </vt:variant>
      <vt:variant>
        <vt:lpstr>幻灯片标题</vt:lpstr>
      </vt:variant>
      <vt:variant>
        <vt:i4>20</vt:i4>
      </vt:variant>
    </vt:vector>
  </HeadingPairs>
  <TitlesOfParts>
    <vt:vector size="33" baseType="lpstr">
      <vt:lpstr>Arial Unicode MS</vt:lpstr>
      <vt:lpstr>新細明體</vt:lpstr>
      <vt:lpstr>华文新魏</vt:lpstr>
      <vt:lpstr>华文中宋</vt:lpstr>
      <vt:lpstr>微软雅黑</vt:lpstr>
      <vt:lpstr>Arial</vt:lpstr>
      <vt:lpstr>Calibri</vt:lpstr>
      <vt:lpstr>Calibri Light</vt:lpstr>
      <vt:lpstr>Segoe UI Black</vt:lpstr>
      <vt:lpstr>Office 佈景主題</vt:lpstr>
      <vt:lpstr>Cover and End Slide Master</vt:lpstr>
      <vt:lpstr>Contents Slide Master</vt:lpstr>
      <vt:lpstr>Section Break Slide Master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晴轩 安</dc:creator>
  <cp:lastModifiedBy>RONGJI LIU</cp:lastModifiedBy>
  <cp:revision>15</cp:revision>
  <dcterms:created xsi:type="dcterms:W3CDTF">2020-04-23T13:49:08Z</dcterms:created>
  <dcterms:modified xsi:type="dcterms:W3CDTF">2020-04-25T04:28:44Z</dcterms:modified>
</cp:coreProperties>
</file>